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973" r:id="rId1"/>
  </p:sldMasterIdLst>
  <p:notesMasterIdLst>
    <p:notesMasterId r:id="rId206"/>
  </p:notesMasterIdLst>
  <p:sldIdLst>
    <p:sldId id="1518" r:id="rId2"/>
    <p:sldId id="973" r:id="rId3"/>
    <p:sldId id="1271" r:id="rId4"/>
    <p:sldId id="1305" r:id="rId5"/>
    <p:sldId id="1477" r:id="rId6"/>
    <p:sldId id="1532" r:id="rId7"/>
    <p:sldId id="1529" r:id="rId8"/>
    <p:sldId id="1530" r:id="rId9"/>
    <p:sldId id="1524" r:id="rId10"/>
    <p:sldId id="1525" r:id="rId11"/>
    <p:sldId id="1533" r:id="rId12"/>
    <p:sldId id="1531" r:id="rId13"/>
    <p:sldId id="1527" r:id="rId14"/>
    <p:sldId id="1127" r:id="rId15"/>
    <p:sldId id="1277" r:id="rId16"/>
    <p:sldId id="1278" r:id="rId17"/>
    <p:sldId id="1279" r:id="rId18"/>
    <p:sldId id="1280" r:id="rId19"/>
    <p:sldId id="1283" r:id="rId20"/>
    <p:sldId id="1426" r:id="rId21"/>
    <p:sldId id="1291" r:id="rId22"/>
    <p:sldId id="1281" r:id="rId23"/>
    <p:sldId id="1289" r:id="rId24"/>
    <p:sldId id="1495" r:id="rId25"/>
    <p:sldId id="1137" r:id="rId26"/>
    <p:sldId id="1138" r:id="rId27"/>
    <p:sldId id="1296" r:id="rId28"/>
    <p:sldId id="1139" r:id="rId29"/>
    <p:sldId id="1297" r:id="rId30"/>
    <p:sldId id="1140" r:id="rId31"/>
    <p:sldId id="1298" r:id="rId32"/>
    <p:sldId id="1141" r:id="rId33"/>
    <p:sldId id="1299" r:id="rId34"/>
    <p:sldId id="1142" r:id="rId35"/>
    <p:sldId id="1320" r:id="rId36"/>
    <p:sldId id="1321" r:id="rId37"/>
    <p:sldId id="1322" r:id="rId38"/>
    <p:sldId id="1433" r:id="rId39"/>
    <p:sldId id="1496" r:id="rId40"/>
    <p:sldId id="1430" r:id="rId41"/>
    <p:sldId id="1431" r:id="rId42"/>
    <p:sldId id="1432" r:id="rId43"/>
    <p:sldId id="1478" r:id="rId44"/>
    <p:sldId id="1479" r:id="rId45"/>
    <p:sldId id="1162" r:id="rId46"/>
    <p:sldId id="1388" r:id="rId47"/>
    <p:sldId id="1389" r:id="rId48"/>
    <p:sldId id="1480" r:id="rId49"/>
    <p:sldId id="1534" r:id="rId50"/>
    <p:sldId id="1500" r:id="rId51"/>
    <p:sldId id="1501" r:id="rId52"/>
    <p:sldId id="1502" r:id="rId53"/>
    <p:sldId id="1503" r:id="rId54"/>
    <p:sldId id="1504" r:id="rId55"/>
    <p:sldId id="1505" r:id="rId56"/>
    <p:sldId id="1481" r:id="rId57"/>
    <p:sldId id="1482" r:id="rId58"/>
    <p:sldId id="1446" r:id="rId59"/>
    <p:sldId id="1447" r:id="rId60"/>
    <p:sldId id="1169" r:id="rId61"/>
    <p:sldId id="1171" r:id="rId62"/>
    <p:sldId id="1172" r:id="rId63"/>
    <p:sldId id="1173" r:id="rId64"/>
    <p:sldId id="1174" r:id="rId65"/>
    <p:sldId id="1175" r:id="rId66"/>
    <p:sldId id="1448" r:id="rId67"/>
    <p:sldId id="1176" r:id="rId68"/>
    <p:sldId id="1177" r:id="rId69"/>
    <p:sldId id="1178" r:id="rId70"/>
    <p:sldId id="1179" r:id="rId71"/>
    <p:sldId id="1180" r:id="rId72"/>
    <p:sldId id="1181" r:id="rId73"/>
    <p:sldId id="1182" r:id="rId74"/>
    <p:sldId id="1183" r:id="rId75"/>
    <p:sldId id="1184" r:id="rId76"/>
    <p:sldId id="1185" r:id="rId77"/>
    <p:sldId id="1186" r:id="rId78"/>
    <p:sldId id="1187" r:id="rId79"/>
    <p:sldId id="1188" r:id="rId80"/>
    <p:sldId id="1189" r:id="rId81"/>
    <p:sldId id="1190" r:id="rId82"/>
    <p:sldId id="1191" r:id="rId83"/>
    <p:sldId id="1507" r:id="rId84"/>
    <p:sldId id="1192" r:id="rId85"/>
    <p:sldId id="1193" r:id="rId86"/>
    <p:sldId id="1194" r:id="rId87"/>
    <p:sldId id="1195" r:id="rId88"/>
    <p:sldId id="1483" r:id="rId89"/>
    <p:sldId id="1331" r:id="rId90"/>
    <p:sldId id="1332" r:id="rId91"/>
    <p:sldId id="1333" r:id="rId92"/>
    <p:sldId id="1334" r:id="rId93"/>
    <p:sldId id="1335" r:id="rId94"/>
    <p:sldId id="1336" r:id="rId95"/>
    <p:sldId id="1485" r:id="rId96"/>
    <p:sldId id="1339" r:id="rId97"/>
    <p:sldId id="1340" r:id="rId98"/>
    <p:sldId id="1341" r:id="rId99"/>
    <p:sldId id="1343" r:id="rId100"/>
    <p:sldId id="1344" r:id="rId101"/>
    <p:sldId id="1345" r:id="rId102"/>
    <p:sldId id="1484" r:id="rId103"/>
    <p:sldId id="1347" r:id="rId104"/>
    <p:sldId id="1348" r:id="rId105"/>
    <p:sldId id="1349" r:id="rId106"/>
    <p:sldId id="1351" r:id="rId107"/>
    <p:sldId id="1352" r:id="rId108"/>
    <p:sldId id="1353" r:id="rId109"/>
    <p:sldId id="1486" r:id="rId110"/>
    <p:sldId id="1355" r:id="rId111"/>
    <p:sldId id="1356" r:id="rId112"/>
    <p:sldId id="1357" r:id="rId113"/>
    <p:sldId id="1358" r:id="rId114"/>
    <p:sldId id="1359" r:id="rId115"/>
    <p:sldId id="1361" r:id="rId116"/>
    <p:sldId id="1362" r:id="rId117"/>
    <p:sldId id="1363" r:id="rId118"/>
    <p:sldId id="1364" r:id="rId119"/>
    <p:sldId id="1365" r:id="rId120"/>
    <p:sldId id="1487" r:id="rId121"/>
    <p:sldId id="1367" r:id="rId122"/>
    <p:sldId id="1368" r:id="rId123"/>
    <p:sldId id="1369" r:id="rId124"/>
    <p:sldId id="1370" r:id="rId125"/>
    <p:sldId id="1371" r:id="rId126"/>
    <p:sldId id="1372" r:id="rId127"/>
    <p:sldId id="1488" r:id="rId128"/>
    <p:sldId id="1374" r:id="rId129"/>
    <p:sldId id="1375" r:id="rId130"/>
    <p:sldId id="1489" r:id="rId131"/>
    <p:sldId id="1377" r:id="rId132"/>
    <p:sldId id="1378" r:id="rId133"/>
    <p:sldId id="1379" r:id="rId134"/>
    <p:sldId id="1380" r:id="rId135"/>
    <p:sldId id="1381" r:id="rId136"/>
    <p:sldId id="1382" r:id="rId137"/>
    <p:sldId id="1490" r:id="rId138"/>
    <p:sldId id="1217" r:id="rId139"/>
    <p:sldId id="1394" r:id="rId140"/>
    <p:sldId id="1395" r:id="rId141"/>
    <p:sldId id="1396" r:id="rId142"/>
    <p:sldId id="1491" r:id="rId143"/>
    <p:sldId id="1424" r:id="rId144"/>
    <p:sldId id="1425" r:id="rId145"/>
    <p:sldId id="1399" r:id="rId146"/>
    <p:sldId id="1402" r:id="rId147"/>
    <p:sldId id="1401" r:id="rId148"/>
    <p:sldId id="1403" r:id="rId149"/>
    <p:sldId id="1404" r:id="rId150"/>
    <p:sldId id="1405" r:id="rId151"/>
    <p:sldId id="1406" r:id="rId152"/>
    <p:sldId id="1408" r:id="rId153"/>
    <p:sldId id="1410" r:id="rId154"/>
    <p:sldId id="1411" r:id="rId155"/>
    <p:sldId id="1412" r:id="rId156"/>
    <p:sldId id="1413" r:id="rId157"/>
    <p:sldId id="1453" r:id="rId158"/>
    <p:sldId id="1454" r:id="rId159"/>
    <p:sldId id="1455" r:id="rId160"/>
    <p:sldId id="1456" r:id="rId161"/>
    <p:sldId id="1492" r:id="rId162"/>
    <p:sldId id="1221" r:id="rId163"/>
    <p:sldId id="1315" r:id="rId164"/>
    <p:sldId id="1451" r:id="rId165"/>
    <p:sldId id="1415" r:id="rId166"/>
    <p:sldId id="1316" r:id="rId167"/>
    <p:sldId id="1317" r:id="rId168"/>
    <p:sldId id="1318" r:id="rId169"/>
    <p:sldId id="1319" r:id="rId170"/>
    <p:sldId id="1105" r:id="rId171"/>
    <p:sldId id="1106" r:id="rId172"/>
    <p:sldId id="1107" r:id="rId173"/>
    <p:sldId id="1108" r:id="rId174"/>
    <p:sldId id="1508" r:id="rId175"/>
    <p:sldId id="886" r:id="rId176"/>
    <p:sldId id="1251" r:id="rId177"/>
    <p:sldId id="1460" r:id="rId178"/>
    <p:sldId id="1416" r:id="rId179"/>
    <p:sldId id="773" r:id="rId180"/>
    <p:sldId id="1463" r:id="rId181"/>
    <p:sldId id="1464" r:id="rId182"/>
    <p:sldId id="1465" r:id="rId183"/>
    <p:sldId id="1466" r:id="rId184"/>
    <p:sldId id="1509" r:id="rId185"/>
    <p:sldId id="1515" r:id="rId186"/>
    <p:sldId id="1511" r:id="rId187"/>
    <p:sldId id="1461" r:id="rId188"/>
    <p:sldId id="1462" r:id="rId189"/>
    <p:sldId id="775" r:id="rId190"/>
    <p:sldId id="776" r:id="rId191"/>
    <p:sldId id="1421" r:id="rId192"/>
    <p:sldId id="1422" r:id="rId193"/>
    <p:sldId id="1423" r:id="rId194"/>
    <p:sldId id="1467" r:id="rId195"/>
    <p:sldId id="1468" r:id="rId196"/>
    <p:sldId id="1469" r:id="rId197"/>
    <p:sldId id="1470" r:id="rId198"/>
    <p:sldId id="1471" r:id="rId199"/>
    <p:sldId id="1512" r:id="rId200"/>
    <p:sldId id="1513" r:id="rId201"/>
    <p:sldId id="1493" r:id="rId202"/>
    <p:sldId id="1475" r:id="rId203"/>
    <p:sldId id="1476" r:id="rId204"/>
    <p:sldId id="1494" r:id="rId205"/>
  </p:sldIdLst>
  <p:sldSz cx="9144000" cy="5143500" type="screen16x9"/>
  <p:notesSz cx="6858000" cy="9144000"/>
  <p:embeddedFontLst>
    <p:embeddedFont>
      <p:font typeface="MS Mincho" panose="020B0604020202020204" charset="-128"/>
      <p:regular r:id="rId207"/>
    </p:embeddedFont>
    <p:embeddedFont>
      <p:font typeface="Cambria" panose="02040503050406030204" pitchFamily="18" charset="0"/>
      <p:regular r:id="rId208"/>
      <p:bold r:id="rId209"/>
      <p:italic r:id="rId210"/>
      <p:boldItalic r:id="rId211"/>
    </p:embeddedFont>
    <p:embeddedFont>
      <p:font typeface="Calibri" panose="020F0502020204030204" pitchFamily="34" charset="0"/>
      <p:regular r:id="rId212"/>
      <p:bold r:id="rId213"/>
      <p:italic r:id="rId214"/>
      <p:boldItalic r:id="rId215"/>
    </p:embeddedFont>
    <p:embeddedFont>
      <p:font typeface="Malgun Gothic" panose="020B0503020000020004" pitchFamily="34" charset="-127"/>
      <p:regular r:id="rId216"/>
      <p:bold r:id="rId2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THONG" initials="H" lastIdx="24" clrIdx="0"/>
  <p:cmAuthor id="1" name="Windows User" initials="WU" lastIdx="25" clrIdx="1"/>
  <p:cmAuthor id="2" name="Trang Pham" initials="TP" lastIdx="10" clrIdx="2">
    <p:extLst>
      <p:ext uri="{19B8F6BF-5375-455C-9EA6-DF929625EA0E}">
        <p15:presenceInfo xmlns:p15="http://schemas.microsoft.com/office/powerpoint/2012/main" userId="3290ae3c92f77536" providerId="Windows Live"/>
      </p:ext>
    </p:extLst>
  </p:cmAuthor>
  <p:cmAuthor id="3" name="THANH HANG" initials="TH" lastIdx="17" clrIdx="3">
    <p:extLst>
      <p:ext uri="{19B8F6BF-5375-455C-9EA6-DF929625EA0E}">
        <p15:presenceInfo xmlns:p15="http://schemas.microsoft.com/office/powerpoint/2012/main" userId="THANH H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0DB3"/>
    <a:srgbClr val="FFF1B3"/>
    <a:srgbClr val="F3D9EC"/>
    <a:srgbClr val="FFEFBD"/>
    <a:srgbClr val="F2F7D5"/>
    <a:srgbClr val="FADAE2"/>
    <a:srgbClr val="A568D2"/>
    <a:srgbClr val="A3DDF3"/>
    <a:srgbClr val="F7CDD7"/>
    <a:srgbClr val="F9C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D0940B-15A8-40BC-8ED3-45C336017691}">
  <a:tblStyle styleId="{DFD0940B-15A8-40BC-8ED3-45C33601769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4" autoAdjust="0"/>
    <p:restoredTop sz="93979" autoAdjust="0"/>
  </p:normalViewPr>
  <p:slideViewPr>
    <p:cSldViewPr>
      <p:cViewPr varScale="1">
        <p:scale>
          <a:sx n="91" d="100"/>
          <a:sy n="91" d="100"/>
        </p:scale>
        <p:origin x="392" y="56"/>
      </p:cViewPr>
      <p:guideLst>
        <p:guide orient="horz" pos="1620"/>
        <p:guide pos="2880"/>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100" d="100"/>
        <a:sy n="100" d="100"/>
      </p:scale>
      <p:origin x="0" y="0"/>
    </p:cViewPr>
  </p:sorterViewPr>
  <p:notesViewPr>
    <p:cSldViewPr>
      <p:cViewPr varScale="1">
        <p:scale>
          <a:sx n="57" d="100"/>
          <a:sy n="57" d="100"/>
        </p:scale>
        <p:origin x="-281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font" Target="fonts/font10.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font" Target="fonts/font11.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font" Target="fonts/font1.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commentAuthors" Target="commentAuthor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font" Target="fonts/font2.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font" Target="fonts/font8.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font" Target="fonts/font3.fntdata"/><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font" Target="fonts/font4.fntdata"/><Relationship Id="rId215" Type="http://schemas.openxmlformats.org/officeDocument/2006/relationships/font" Target="fonts/font9.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font" Target="fonts/font5.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font" Target="fonts/font6.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12DBFD-72D5-47D3-A507-8D26D80F0C2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5885763-DAC9-4FD5-9878-2A432EF5040D}">
      <dgm:prSet phldrT="[Text]" custT="1"/>
      <dgm:spPr>
        <a:solidFill>
          <a:srgbClr val="002060"/>
        </a:solidFill>
      </dgm:spPr>
      <dgm:t>
        <a:bodyPr/>
        <a:lstStyle/>
        <a:p>
          <a:r>
            <a:rPr lang="en-US" sz="1800" b="1" dirty="0" err="1" smtClean="0">
              <a:solidFill>
                <a:schemeClr val="bg1"/>
              </a:solidFill>
              <a:latin typeface="Arial (Body)"/>
            </a:rPr>
            <a:t>Những</a:t>
          </a:r>
          <a:r>
            <a:rPr lang="en-US" sz="1800" b="1" dirty="0" smtClean="0">
              <a:solidFill>
                <a:schemeClr val="bg1"/>
              </a:solidFill>
              <a:latin typeface="Arial (Body)"/>
            </a:rPr>
            <a:t> </a:t>
          </a:r>
          <a:r>
            <a:rPr lang="en-US" sz="1800" b="1" dirty="0" err="1" smtClean="0">
              <a:solidFill>
                <a:schemeClr val="bg1"/>
              </a:solidFill>
              <a:latin typeface="Arial (Body)"/>
            </a:rPr>
            <a:t>lưu</a:t>
          </a:r>
          <a:r>
            <a:rPr lang="en-US" sz="1800" b="1" dirty="0" smtClean="0">
              <a:solidFill>
                <a:schemeClr val="bg1"/>
              </a:solidFill>
              <a:latin typeface="Arial (Body)"/>
            </a:rPr>
            <a:t> </a:t>
          </a:r>
          <a:r>
            <a:rPr lang="en-US" sz="1800" b="1" dirty="0">
              <a:solidFill>
                <a:schemeClr val="bg1"/>
              </a:solidFill>
              <a:latin typeface="Arial (Body)"/>
            </a:rPr>
            <a:t>ý </a:t>
          </a:r>
          <a:r>
            <a:rPr lang="en-US" sz="1800" b="1" dirty="0" err="1">
              <a:solidFill>
                <a:schemeClr val="bg1"/>
              </a:solidFill>
              <a:latin typeface="Arial (Body)"/>
            </a:rPr>
            <a:t>chung</a:t>
          </a:r>
          <a:r>
            <a:rPr lang="en-US" sz="1800" b="1" dirty="0">
              <a:solidFill>
                <a:schemeClr val="bg1"/>
              </a:solidFill>
              <a:latin typeface="Arial (Body)"/>
            </a:rPr>
            <a:t> </a:t>
          </a:r>
          <a:r>
            <a:rPr lang="en-US" sz="1800" b="1" dirty="0" err="1">
              <a:solidFill>
                <a:schemeClr val="bg1"/>
              </a:solidFill>
              <a:latin typeface="Arial (Body)"/>
            </a:rPr>
            <a:t>về</a:t>
          </a:r>
          <a:r>
            <a:rPr lang="en-US" sz="1800" b="1" dirty="0">
              <a:solidFill>
                <a:schemeClr val="bg1"/>
              </a:solidFill>
              <a:latin typeface="Arial (Body)"/>
            </a:rPr>
            <a:t> </a:t>
          </a:r>
          <a:r>
            <a:rPr lang="en-US" sz="1800" b="1" dirty="0" err="1" smtClean="0">
              <a:solidFill>
                <a:schemeClr val="bg1"/>
              </a:solidFill>
              <a:latin typeface="Arial (Body)"/>
            </a:rPr>
            <a:t>chương</a:t>
          </a:r>
          <a:r>
            <a:rPr lang="en-US" sz="1800" b="1" dirty="0" smtClean="0">
              <a:solidFill>
                <a:schemeClr val="bg1"/>
              </a:solidFill>
              <a:latin typeface="Arial (Body)"/>
            </a:rPr>
            <a:t> </a:t>
          </a:r>
          <a:r>
            <a:rPr lang="en-US" sz="1800" b="1" dirty="0" err="1" smtClean="0">
              <a:solidFill>
                <a:schemeClr val="bg1"/>
              </a:solidFill>
              <a:latin typeface="Arial (Body)"/>
            </a:rPr>
            <a:t>trình</a:t>
          </a:r>
          <a:r>
            <a:rPr lang="en-US" sz="1800" b="1" dirty="0" smtClean="0">
              <a:solidFill>
                <a:schemeClr val="bg1"/>
              </a:solidFill>
              <a:latin typeface="Arial (Body)"/>
            </a:rPr>
            <a:t> </a:t>
          </a:r>
          <a:r>
            <a:rPr lang="en-US" sz="1800" b="1" i="1" dirty="0" err="1" smtClean="0">
              <a:solidFill>
                <a:schemeClr val="bg1"/>
              </a:solidFill>
              <a:latin typeface="Arial (Body)"/>
            </a:rPr>
            <a:t>Ngữ</a:t>
          </a:r>
          <a:r>
            <a:rPr lang="en-US" sz="1800" b="1" i="1" dirty="0" smtClean="0">
              <a:solidFill>
                <a:schemeClr val="bg1"/>
              </a:solidFill>
              <a:latin typeface="Arial (Body)"/>
            </a:rPr>
            <a:t> </a:t>
          </a:r>
          <a:r>
            <a:rPr lang="en-US" sz="1800" b="1" i="1" dirty="0" err="1">
              <a:solidFill>
                <a:schemeClr val="bg1"/>
              </a:solidFill>
              <a:latin typeface="Arial (Body)"/>
            </a:rPr>
            <a:t>văn</a:t>
          </a:r>
          <a:r>
            <a:rPr lang="en-US" sz="1800" b="1" i="1" dirty="0">
              <a:solidFill>
                <a:schemeClr val="bg1"/>
              </a:solidFill>
              <a:latin typeface="Arial (Body)"/>
            </a:rPr>
            <a:t> </a:t>
          </a:r>
          <a:endParaRPr lang="en-US" sz="1800" dirty="0">
            <a:solidFill>
              <a:schemeClr val="bg1"/>
            </a:solidFill>
            <a:latin typeface="Arial (Body)"/>
          </a:endParaRPr>
        </a:p>
      </dgm:t>
    </dgm:pt>
    <dgm:pt modelId="{45B00302-C514-416F-A504-334BADCB2B19}" type="parTrans" cxnId="{C78851F7-1B6B-4FB9-B049-54382D519BCF}">
      <dgm:prSet/>
      <dgm:spPr/>
      <dgm:t>
        <a:bodyPr/>
        <a:lstStyle/>
        <a:p>
          <a:endParaRPr lang="en-US"/>
        </a:p>
      </dgm:t>
    </dgm:pt>
    <dgm:pt modelId="{A077A7EE-DB07-474D-AA37-B94929E36BAE}" type="sibTrans" cxnId="{C78851F7-1B6B-4FB9-B049-54382D519BCF}">
      <dgm:prSet/>
      <dgm:spPr/>
      <dgm:t>
        <a:bodyPr/>
        <a:lstStyle/>
        <a:p>
          <a:endParaRPr lang="en-US"/>
        </a:p>
      </dgm:t>
    </dgm:pt>
    <dgm:pt modelId="{04F0D0C0-7975-44E0-881A-2F1D2A558FB1}">
      <dgm:prSet phldrT="[Text]" custT="1"/>
      <dgm:spPr>
        <a:solidFill>
          <a:srgbClr val="002060"/>
        </a:solidFill>
      </dgm:spPr>
      <dgm:t>
        <a:bodyPr/>
        <a:lstStyle/>
        <a:p>
          <a:pPr>
            <a:lnSpc>
              <a:spcPct val="125000"/>
            </a:lnSpc>
            <a:spcAft>
              <a:spcPts val="0"/>
            </a:spcAft>
          </a:pPr>
          <a:r>
            <a:rPr lang="en-US" sz="1800" b="1" dirty="0" err="1" smtClean="0">
              <a:solidFill>
                <a:schemeClr val="bg1"/>
              </a:solidFill>
              <a:latin typeface="Arial (Body)"/>
            </a:rPr>
            <a:t>Giới</a:t>
          </a:r>
          <a:r>
            <a:rPr lang="en-US" sz="1800" b="1" dirty="0" smtClean="0">
              <a:solidFill>
                <a:schemeClr val="bg1"/>
              </a:solidFill>
              <a:latin typeface="Arial (Body)"/>
            </a:rPr>
            <a:t> </a:t>
          </a:r>
          <a:r>
            <a:rPr lang="en-US" sz="1800" b="1" dirty="0" err="1" smtClean="0">
              <a:solidFill>
                <a:schemeClr val="bg1"/>
              </a:solidFill>
              <a:latin typeface="Arial (Body)"/>
            </a:rPr>
            <a:t>thiệu</a:t>
          </a:r>
          <a:r>
            <a:rPr lang="en-US" sz="1800" b="1" dirty="0" smtClean="0">
              <a:solidFill>
                <a:schemeClr val="bg1"/>
              </a:solidFill>
              <a:latin typeface="Arial (Body)"/>
            </a:rPr>
            <a:t> </a:t>
          </a:r>
          <a:r>
            <a:rPr lang="en-US" sz="1800" b="1" dirty="0" err="1" smtClean="0">
              <a:solidFill>
                <a:schemeClr val="bg1"/>
              </a:solidFill>
              <a:latin typeface="Arial (Body)"/>
            </a:rPr>
            <a:t>chung</a:t>
          </a:r>
          <a:r>
            <a:rPr lang="en-US" sz="1800" b="1" dirty="0" smtClean="0">
              <a:solidFill>
                <a:schemeClr val="bg1"/>
              </a:solidFill>
              <a:latin typeface="Arial (Body)"/>
            </a:rPr>
            <a:t> </a:t>
          </a:r>
          <a:r>
            <a:rPr lang="en-US" sz="1800" b="1" dirty="0" err="1" smtClean="0">
              <a:solidFill>
                <a:schemeClr val="bg1"/>
              </a:solidFill>
              <a:latin typeface="Arial (Body)"/>
            </a:rPr>
            <a:t>về</a:t>
          </a:r>
          <a:r>
            <a:rPr lang="en-US" sz="1800" b="1" dirty="0" smtClean="0">
              <a:solidFill>
                <a:schemeClr val="bg1"/>
              </a:solidFill>
              <a:latin typeface="Arial (Body)"/>
            </a:rPr>
            <a:t> SGK </a:t>
          </a:r>
          <a:r>
            <a:rPr lang="en-US" sz="1800" b="1" i="1" dirty="0" err="1" smtClean="0">
              <a:solidFill>
                <a:schemeClr val="bg1"/>
              </a:solidFill>
              <a:latin typeface="Arial (Body)"/>
            </a:rPr>
            <a:t>Ngữ</a:t>
          </a:r>
          <a:r>
            <a:rPr lang="en-US" sz="1800" b="1" i="1" dirty="0" smtClean="0">
              <a:solidFill>
                <a:schemeClr val="bg1"/>
              </a:solidFill>
              <a:latin typeface="Arial (Body)"/>
            </a:rPr>
            <a:t> </a:t>
          </a:r>
          <a:r>
            <a:rPr lang="en-US" sz="1800" b="1" i="1" dirty="0" err="1" smtClean="0">
              <a:solidFill>
                <a:schemeClr val="bg1"/>
              </a:solidFill>
              <a:latin typeface="Arial (Body)"/>
            </a:rPr>
            <a:t>văn</a:t>
          </a:r>
          <a:r>
            <a:rPr lang="en-US" sz="1800" b="1" i="1" dirty="0" smtClean="0">
              <a:solidFill>
                <a:schemeClr val="bg1"/>
              </a:solidFill>
              <a:latin typeface="Arial (Body)"/>
            </a:rPr>
            <a:t> 8</a:t>
          </a:r>
          <a:endParaRPr lang="en-US" sz="1800" dirty="0">
            <a:solidFill>
              <a:schemeClr val="bg1"/>
            </a:solidFill>
            <a:latin typeface="Arial (Body)"/>
          </a:endParaRPr>
        </a:p>
      </dgm:t>
    </dgm:pt>
    <dgm:pt modelId="{9D49DBC6-C147-47ED-BFBD-285FC39FC4C6}" type="parTrans" cxnId="{BF92C73B-9482-4EB2-9F85-18A6CA7A0163}">
      <dgm:prSet/>
      <dgm:spPr/>
      <dgm:t>
        <a:bodyPr/>
        <a:lstStyle/>
        <a:p>
          <a:endParaRPr lang="en-US"/>
        </a:p>
      </dgm:t>
    </dgm:pt>
    <dgm:pt modelId="{FDD0C8B0-CEF7-436A-9963-390695FEF6F5}" type="sibTrans" cxnId="{BF92C73B-9482-4EB2-9F85-18A6CA7A0163}">
      <dgm:prSet/>
      <dgm:spPr/>
      <dgm:t>
        <a:bodyPr/>
        <a:lstStyle/>
        <a:p>
          <a:endParaRPr lang="en-US"/>
        </a:p>
      </dgm:t>
    </dgm:pt>
    <dgm:pt modelId="{5620B321-D14C-465F-A936-A659AD19F594}">
      <dgm:prSet phldrT="[Text]" custT="1"/>
      <dgm:spPr>
        <a:solidFill>
          <a:srgbClr val="002060"/>
        </a:solidFill>
      </dgm:spPr>
      <dgm:t>
        <a:bodyPr/>
        <a:lstStyle/>
        <a:p>
          <a:r>
            <a:rPr lang="en-US" sz="1800" b="1" dirty="0" err="1" smtClean="0">
              <a:solidFill>
                <a:schemeClr val="bg1"/>
              </a:solidFill>
              <a:latin typeface="Arial (Body)"/>
              <a:cs typeface="Arial" panose="020B0604020202020204" pitchFamily="34" charset="0"/>
            </a:rPr>
            <a:t>Phân</a:t>
          </a:r>
          <a:r>
            <a:rPr lang="en-US" sz="1800" b="1" dirty="0" smtClean="0">
              <a:solidFill>
                <a:schemeClr val="bg1"/>
              </a:solidFill>
              <a:latin typeface="Arial (Body)"/>
              <a:cs typeface="Arial" panose="020B0604020202020204" pitchFamily="34" charset="0"/>
            </a:rPr>
            <a:t> </a:t>
          </a:r>
          <a:r>
            <a:rPr lang="en-US" sz="1800" b="1" dirty="0" err="1" smtClean="0">
              <a:solidFill>
                <a:schemeClr val="bg1"/>
              </a:solidFill>
              <a:latin typeface="Arial (Body)"/>
            </a:rPr>
            <a:t>tích</a:t>
          </a:r>
          <a:r>
            <a:rPr lang="en-US" sz="1800" b="1" dirty="0" smtClean="0">
              <a:solidFill>
                <a:schemeClr val="bg1"/>
              </a:solidFill>
              <a:latin typeface="Arial (Body)"/>
            </a:rPr>
            <a:t> </a:t>
          </a:r>
          <a:r>
            <a:rPr lang="en-US" sz="1800" b="1" dirty="0" err="1" smtClean="0">
              <a:solidFill>
                <a:schemeClr val="bg1"/>
              </a:solidFill>
              <a:latin typeface="Arial (Body)"/>
            </a:rPr>
            <a:t>bài</a:t>
          </a:r>
          <a:r>
            <a:rPr lang="en-US" sz="1800" b="1" dirty="0" smtClean="0">
              <a:solidFill>
                <a:schemeClr val="bg1"/>
              </a:solidFill>
              <a:latin typeface="Arial (Body)"/>
            </a:rPr>
            <a:t> </a:t>
          </a:r>
          <a:r>
            <a:rPr lang="en-US" sz="1800" b="1" dirty="0" err="1" smtClean="0">
              <a:solidFill>
                <a:schemeClr val="bg1"/>
              </a:solidFill>
              <a:latin typeface="Arial (Body)"/>
            </a:rPr>
            <a:t>dạy</a:t>
          </a:r>
          <a:r>
            <a:rPr lang="en-US" sz="1800" b="1" dirty="0" smtClean="0">
              <a:solidFill>
                <a:schemeClr val="bg1"/>
              </a:solidFill>
              <a:latin typeface="Arial (Body)"/>
            </a:rPr>
            <a:t> minh </a:t>
          </a:r>
          <a:r>
            <a:rPr lang="en-US" sz="1800" b="1" dirty="0" err="1" smtClean="0">
              <a:solidFill>
                <a:schemeClr val="bg1"/>
              </a:solidFill>
              <a:latin typeface="Arial (Body)"/>
            </a:rPr>
            <a:t>họa</a:t>
          </a:r>
          <a:r>
            <a:rPr lang="en-US" sz="1800" b="1" dirty="0" smtClean="0">
              <a:solidFill>
                <a:schemeClr val="bg1"/>
              </a:solidFill>
              <a:latin typeface="Arial (Body)"/>
            </a:rPr>
            <a:t> </a:t>
          </a:r>
          <a:r>
            <a:rPr lang="en-US" sz="1800" b="1" dirty="0" err="1" smtClean="0">
              <a:solidFill>
                <a:schemeClr val="bg1"/>
              </a:solidFill>
              <a:latin typeface="Arial (Body)"/>
            </a:rPr>
            <a:t>và</a:t>
          </a:r>
          <a:r>
            <a:rPr lang="en-US" sz="1800" b="1" dirty="0" smtClean="0">
              <a:solidFill>
                <a:schemeClr val="bg1"/>
              </a:solidFill>
              <a:latin typeface="Arial (Body)"/>
            </a:rPr>
            <a:t> </a:t>
          </a:r>
          <a:r>
            <a:rPr lang="en-US" sz="1800" b="1" dirty="0" err="1" smtClean="0">
              <a:solidFill>
                <a:schemeClr val="bg1"/>
              </a:solidFill>
              <a:latin typeface="Arial (Body)"/>
            </a:rPr>
            <a:t>thảo</a:t>
          </a:r>
          <a:r>
            <a:rPr lang="en-US" sz="1800" b="1" dirty="0" smtClean="0">
              <a:solidFill>
                <a:schemeClr val="bg1"/>
              </a:solidFill>
              <a:latin typeface="Arial (Body)"/>
            </a:rPr>
            <a:t> </a:t>
          </a:r>
          <a:r>
            <a:rPr lang="en-US" sz="1800" b="1" dirty="0" err="1" smtClean="0">
              <a:solidFill>
                <a:schemeClr val="bg1"/>
              </a:solidFill>
              <a:latin typeface="Arial (Body)"/>
            </a:rPr>
            <a:t>luận</a:t>
          </a:r>
          <a:r>
            <a:rPr lang="en-US" sz="1800" dirty="0" smtClean="0">
              <a:solidFill>
                <a:schemeClr val="bg1"/>
              </a:solidFill>
              <a:latin typeface="Arial (Body)"/>
              <a:cs typeface="Arial" panose="020B0604020202020204" pitchFamily="34" charset="0"/>
            </a:rPr>
            <a:t> </a:t>
          </a:r>
          <a:r>
            <a:rPr lang="en-US" sz="1800" b="1" dirty="0" smtClean="0">
              <a:solidFill>
                <a:schemeClr val="bg1"/>
              </a:solidFill>
              <a:latin typeface="Arial (Body)"/>
              <a:cs typeface="Arial" panose="020B0604020202020204" pitchFamily="34" charset="0"/>
            </a:rPr>
            <a:t> </a:t>
          </a:r>
          <a:endParaRPr lang="en-US" sz="1800" dirty="0">
            <a:solidFill>
              <a:schemeClr val="bg1"/>
            </a:solidFill>
            <a:latin typeface="Arial (Body)"/>
          </a:endParaRPr>
        </a:p>
      </dgm:t>
    </dgm:pt>
    <dgm:pt modelId="{17FBDA4C-3E0B-47A9-A482-7967201BA445}" type="parTrans" cxnId="{3E0D38FD-D503-4B81-89B9-4098DC0D1AAC}">
      <dgm:prSet/>
      <dgm:spPr/>
      <dgm:t>
        <a:bodyPr/>
        <a:lstStyle/>
        <a:p>
          <a:endParaRPr lang="en-US"/>
        </a:p>
      </dgm:t>
    </dgm:pt>
    <dgm:pt modelId="{59EE092D-B0A4-425F-8E2B-B3470490491E}" type="sibTrans" cxnId="{3E0D38FD-D503-4B81-89B9-4098DC0D1AAC}">
      <dgm:prSet/>
      <dgm:spPr/>
      <dgm:t>
        <a:bodyPr/>
        <a:lstStyle/>
        <a:p>
          <a:endParaRPr lang="en-US"/>
        </a:p>
      </dgm:t>
    </dgm:pt>
    <dgm:pt modelId="{BCB0AB6D-47E2-43A8-BDB0-28DE35B1C5E8}">
      <dgm:prSet custT="1"/>
      <dgm:spPr>
        <a:solidFill>
          <a:srgbClr val="002060"/>
        </a:solidFill>
      </dgm:spPr>
      <dgm:t>
        <a:bodyPr/>
        <a:lstStyle/>
        <a:p>
          <a:r>
            <a:rPr lang="en-US" sz="1800" b="1" dirty="0" err="1" smtClean="0">
              <a:solidFill>
                <a:schemeClr val="bg1"/>
              </a:solidFill>
              <a:latin typeface="Arial (Body)"/>
            </a:rPr>
            <a:t>Phương</a:t>
          </a:r>
          <a:r>
            <a:rPr lang="en-US" sz="1800" b="1" dirty="0" smtClean="0">
              <a:solidFill>
                <a:schemeClr val="bg1"/>
              </a:solidFill>
              <a:latin typeface="Arial (Body)"/>
            </a:rPr>
            <a:t> </a:t>
          </a:r>
          <a:r>
            <a:rPr lang="en-US" sz="1800" b="1" dirty="0" err="1" smtClean="0">
              <a:solidFill>
                <a:schemeClr val="bg1"/>
              </a:solidFill>
              <a:latin typeface="Arial (Body)"/>
            </a:rPr>
            <a:t>pháp</a:t>
          </a:r>
          <a:r>
            <a:rPr lang="en-US" sz="1800" b="1" dirty="0" smtClean="0">
              <a:solidFill>
                <a:schemeClr val="bg1"/>
              </a:solidFill>
              <a:latin typeface="Arial (Body)"/>
            </a:rPr>
            <a:t> </a:t>
          </a:r>
          <a:r>
            <a:rPr lang="en-US" sz="1800" b="1" dirty="0" err="1" smtClean="0">
              <a:solidFill>
                <a:schemeClr val="bg1"/>
              </a:solidFill>
              <a:latin typeface="Arial (Body)"/>
            </a:rPr>
            <a:t>dạy</a:t>
          </a:r>
          <a:r>
            <a:rPr lang="en-US" sz="1800" b="1" dirty="0" smtClean="0">
              <a:solidFill>
                <a:schemeClr val="bg1"/>
              </a:solidFill>
              <a:latin typeface="Arial (Body)"/>
            </a:rPr>
            <a:t> </a:t>
          </a:r>
          <a:r>
            <a:rPr lang="en-US" sz="1800" b="1" dirty="0" err="1" smtClean="0">
              <a:solidFill>
                <a:schemeClr val="bg1"/>
              </a:solidFill>
              <a:latin typeface="Arial (Body)"/>
            </a:rPr>
            <a:t>học</a:t>
          </a:r>
          <a:r>
            <a:rPr lang="vi-VN" sz="1800" b="1" dirty="0" smtClean="0">
              <a:solidFill>
                <a:schemeClr val="bg1"/>
              </a:solidFill>
              <a:latin typeface="Arial (Body)"/>
            </a:rPr>
            <a:t>, đánh giá kết quả, </a:t>
          </a:r>
        </a:p>
        <a:p>
          <a:r>
            <a:rPr lang="en-US" sz="1800" b="1" dirty="0" smtClean="0">
              <a:solidFill>
                <a:schemeClr val="bg1"/>
              </a:solidFill>
              <a:latin typeface="Arial (Body)"/>
            </a:rPr>
            <a:t>            </a:t>
          </a:r>
          <a:r>
            <a:rPr lang="vi-VN" sz="1800" b="1" dirty="0" smtClean="0">
              <a:solidFill>
                <a:schemeClr val="bg1"/>
              </a:solidFill>
              <a:latin typeface="Arial (Body)"/>
            </a:rPr>
            <a:t>xây dựng kế hoạch dạy học</a:t>
          </a:r>
          <a:endParaRPr lang="en-US" sz="1800" dirty="0">
            <a:solidFill>
              <a:schemeClr val="bg1"/>
            </a:solidFill>
            <a:latin typeface="Arial (Body)"/>
          </a:endParaRPr>
        </a:p>
      </dgm:t>
    </dgm:pt>
    <dgm:pt modelId="{AEA75BC7-A759-40F9-BB89-41E7E1C6970F}" type="parTrans" cxnId="{E2C92ECF-3646-465B-A09B-3CBBE4E8F6C0}">
      <dgm:prSet/>
      <dgm:spPr/>
      <dgm:t>
        <a:bodyPr/>
        <a:lstStyle/>
        <a:p>
          <a:endParaRPr lang="en-US"/>
        </a:p>
      </dgm:t>
    </dgm:pt>
    <dgm:pt modelId="{E88B1BB4-66DF-4AB9-ACCD-1BC6A09A9707}" type="sibTrans" cxnId="{E2C92ECF-3646-465B-A09B-3CBBE4E8F6C0}">
      <dgm:prSet/>
      <dgm:spPr/>
      <dgm:t>
        <a:bodyPr/>
        <a:lstStyle/>
        <a:p>
          <a:endParaRPr lang="en-US"/>
        </a:p>
      </dgm:t>
    </dgm:pt>
    <dgm:pt modelId="{B758326B-B250-4619-A2B8-005467530AC0}" type="pres">
      <dgm:prSet presAssocID="{C212DBFD-72D5-47D3-A507-8D26D80F0C24}" presName="Name0" presStyleCnt="0">
        <dgm:presLayoutVars>
          <dgm:chMax val="7"/>
          <dgm:chPref val="7"/>
          <dgm:dir/>
        </dgm:presLayoutVars>
      </dgm:prSet>
      <dgm:spPr/>
      <dgm:t>
        <a:bodyPr/>
        <a:lstStyle/>
        <a:p>
          <a:endParaRPr lang="en-US"/>
        </a:p>
      </dgm:t>
    </dgm:pt>
    <dgm:pt modelId="{6C64870A-8882-4539-9CEE-95BA42B101F6}" type="pres">
      <dgm:prSet presAssocID="{C212DBFD-72D5-47D3-A507-8D26D80F0C24}" presName="Name1" presStyleCnt="0"/>
      <dgm:spPr/>
    </dgm:pt>
    <dgm:pt modelId="{D6185403-B859-4574-A56F-883E4DE5B94D}" type="pres">
      <dgm:prSet presAssocID="{C212DBFD-72D5-47D3-A507-8D26D80F0C24}" presName="cycle" presStyleCnt="0"/>
      <dgm:spPr/>
    </dgm:pt>
    <dgm:pt modelId="{3D705600-1D71-4430-9B2D-406406595CBE}" type="pres">
      <dgm:prSet presAssocID="{C212DBFD-72D5-47D3-A507-8D26D80F0C24}" presName="srcNode" presStyleLbl="node1" presStyleIdx="0" presStyleCnt="4"/>
      <dgm:spPr/>
    </dgm:pt>
    <dgm:pt modelId="{C879698E-C179-4008-8204-04399F7D79C2}" type="pres">
      <dgm:prSet presAssocID="{C212DBFD-72D5-47D3-A507-8D26D80F0C24}" presName="conn" presStyleLbl="parChTrans1D2" presStyleIdx="0" presStyleCnt="1"/>
      <dgm:spPr/>
      <dgm:t>
        <a:bodyPr/>
        <a:lstStyle/>
        <a:p>
          <a:endParaRPr lang="en-US"/>
        </a:p>
      </dgm:t>
    </dgm:pt>
    <dgm:pt modelId="{D7C6D0D2-012E-4596-BC9E-EC97F5FF1A63}" type="pres">
      <dgm:prSet presAssocID="{C212DBFD-72D5-47D3-A507-8D26D80F0C24}" presName="extraNode" presStyleLbl="node1" presStyleIdx="0" presStyleCnt="4"/>
      <dgm:spPr/>
    </dgm:pt>
    <dgm:pt modelId="{5D0F8D6C-9BF7-4703-9353-2D6D29FFD489}" type="pres">
      <dgm:prSet presAssocID="{C212DBFD-72D5-47D3-A507-8D26D80F0C24}" presName="dstNode" presStyleLbl="node1" presStyleIdx="0" presStyleCnt="4"/>
      <dgm:spPr/>
    </dgm:pt>
    <dgm:pt modelId="{B7363D83-C9ED-4148-A055-D17FE48C1574}" type="pres">
      <dgm:prSet presAssocID="{D5885763-DAC9-4FD5-9878-2A432EF5040D}" presName="text_1" presStyleLbl="node1" presStyleIdx="0" presStyleCnt="4">
        <dgm:presLayoutVars>
          <dgm:bulletEnabled val="1"/>
        </dgm:presLayoutVars>
      </dgm:prSet>
      <dgm:spPr/>
      <dgm:t>
        <a:bodyPr/>
        <a:lstStyle/>
        <a:p>
          <a:endParaRPr lang="en-US"/>
        </a:p>
      </dgm:t>
    </dgm:pt>
    <dgm:pt modelId="{C1CB2D81-C171-4E3F-B849-99DFEEED5F79}" type="pres">
      <dgm:prSet presAssocID="{D5885763-DAC9-4FD5-9878-2A432EF5040D}" presName="accent_1" presStyleCnt="0"/>
      <dgm:spPr/>
    </dgm:pt>
    <dgm:pt modelId="{AD659B4E-E65C-482D-BE0B-E3D46105955C}" type="pres">
      <dgm:prSet presAssocID="{D5885763-DAC9-4FD5-9878-2A432EF5040D}" presName="accentRepeatNode" presStyleLbl="solidFgAcc1" presStyleIdx="0" presStyleCnt="4"/>
      <dgm:spPr>
        <a:ln>
          <a:solidFill>
            <a:srgbClr val="002060"/>
          </a:solidFill>
        </a:ln>
      </dgm:spPr>
    </dgm:pt>
    <dgm:pt modelId="{93C026CA-D4DA-43FC-B46F-8392BCCCDB0F}" type="pres">
      <dgm:prSet presAssocID="{04F0D0C0-7975-44E0-881A-2F1D2A558FB1}" presName="text_2" presStyleLbl="node1" presStyleIdx="1" presStyleCnt="4" custScaleY="125650">
        <dgm:presLayoutVars>
          <dgm:bulletEnabled val="1"/>
        </dgm:presLayoutVars>
      </dgm:prSet>
      <dgm:spPr/>
      <dgm:t>
        <a:bodyPr/>
        <a:lstStyle/>
        <a:p>
          <a:endParaRPr lang="en-US"/>
        </a:p>
      </dgm:t>
    </dgm:pt>
    <dgm:pt modelId="{5131509C-0FAD-490D-BA38-A7E7B193C5B1}" type="pres">
      <dgm:prSet presAssocID="{04F0D0C0-7975-44E0-881A-2F1D2A558FB1}" presName="accent_2" presStyleCnt="0"/>
      <dgm:spPr/>
    </dgm:pt>
    <dgm:pt modelId="{0AB0DD8D-D556-42EB-B1B0-08055C13E237}" type="pres">
      <dgm:prSet presAssocID="{04F0D0C0-7975-44E0-881A-2F1D2A558FB1}" presName="accentRepeatNode" presStyleLbl="solidFgAcc1" presStyleIdx="1" presStyleCnt="4"/>
      <dgm:spPr>
        <a:ln>
          <a:solidFill>
            <a:srgbClr val="002060"/>
          </a:solidFill>
        </a:ln>
      </dgm:spPr>
    </dgm:pt>
    <dgm:pt modelId="{B2DFFD19-5551-4D80-AFB0-388A54684556}" type="pres">
      <dgm:prSet presAssocID="{BCB0AB6D-47E2-43A8-BDB0-28DE35B1C5E8}" presName="text_3" presStyleLbl="node1" presStyleIdx="2" presStyleCnt="4" custScaleY="142486">
        <dgm:presLayoutVars>
          <dgm:bulletEnabled val="1"/>
        </dgm:presLayoutVars>
      </dgm:prSet>
      <dgm:spPr/>
      <dgm:t>
        <a:bodyPr/>
        <a:lstStyle/>
        <a:p>
          <a:endParaRPr lang="en-US"/>
        </a:p>
      </dgm:t>
    </dgm:pt>
    <dgm:pt modelId="{7CA4AFA9-9BB6-4152-8191-7E49C476B201}" type="pres">
      <dgm:prSet presAssocID="{BCB0AB6D-47E2-43A8-BDB0-28DE35B1C5E8}" presName="accent_3" presStyleCnt="0"/>
      <dgm:spPr/>
    </dgm:pt>
    <dgm:pt modelId="{ACCA8DC0-527F-4350-9F21-A89E58657D67}" type="pres">
      <dgm:prSet presAssocID="{BCB0AB6D-47E2-43A8-BDB0-28DE35B1C5E8}" presName="accentRepeatNode" presStyleLbl="solidFgAcc1" presStyleIdx="2" presStyleCnt="4"/>
      <dgm:spPr>
        <a:ln>
          <a:solidFill>
            <a:srgbClr val="002060"/>
          </a:solidFill>
        </a:ln>
      </dgm:spPr>
    </dgm:pt>
    <dgm:pt modelId="{3B354708-FCC2-43B1-9C32-DB5BF42437F2}" type="pres">
      <dgm:prSet presAssocID="{5620B321-D14C-465F-A936-A659AD19F594}" presName="text_4" presStyleLbl="node1" presStyleIdx="3" presStyleCnt="4">
        <dgm:presLayoutVars>
          <dgm:bulletEnabled val="1"/>
        </dgm:presLayoutVars>
      </dgm:prSet>
      <dgm:spPr/>
      <dgm:t>
        <a:bodyPr/>
        <a:lstStyle/>
        <a:p>
          <a:endParaRPr lang="en-US"/>
        </a:p>
      </dgm:t>
    </dgm:pt>
    <dgm:pt modelId="{4E7C114B-856F-4877-88C6-571B247B5A3D}" type="pres">
      <dgm:prSet presAssocID="{5620B321-D14C-465F-A936-A659AD19F594}" presName="accent_4" presStyleCnt="0"/>
      <dgm:spPr/>
    </dgm:pt>
    <dgm:pt modelId="{584ACF80-7142-405A-88CC-E747B0AE403C}" type="pres">
      <dgm:prSet presAssocID="{5620B321-D14C-465F-A936-A659AD19F594}" presName="accentRepeatNode" presStyleLbl="solidFgAcc1" presStyleIdx="3" presStyleCnt="4"/>
      <dgm:spPr>
        <a:ln>
          <a:solidFill>
            <a:srgbClr val="002060"/>
          </a:solidFill>
        </a:ln>
      </dgm:spPr>
    </dgm:pt>
  </dgm:ptLst>
  <dgm:cxnLst>
    <dgm:cxn modelId="{BF92C73B-9482-4EB2-9F85-18A6CA7A0163}" srcId="{C212DBFD-72D5-47D3-A507-8D26D80F0C24}" destId="{04F0D0C0-7975-44E0-881A-2F1D2A558FB1}" srcOrd="1" destOrd="0" parTransId="{9D49DBC6-C147-47ED-BFBD-285FC39FC4C6}" sibTransId="{FDD0C8B0-CEF7-436A-9963-390695FEF6F5}"/>
    <dgm:cxn modelId="{9F05290A-979C-4463-82A2-C67EE5E26D1F}" type="presOf" srcId="{C212DBFD-72D5-47D3-A507-8D26D80F0C24}" destId="{B758326B-B250-4619-A2B8-005467530AC0}" srcOrd="0" destOrd="0" presId="urn:microsoft.com/office/officeart/2008/layout/VerticalCurvedList"/>
    <dgm:cxn modelId="{F74CFF2B-8048-4AB9-9903-3A5AAB5BF092}" type="presOf" srcId="{BCB0AB6D-47E2-43A8-BDB0-28DE35B1C5E8}" destId="{B2DFFD19-5551-4D80-AFB0-388A54684556}" srcOrd="0" destOrd="0" presId="urn:microsoft.com/office/officeart/2008/layout/VerticalCurvedList"/>
    <dgm:cxn modelId="{E2C92ECF-3646-465B-A09B-3CBBE4E8F6C0}" srcId="{C212DBFD-72D5-47D3-A507-8D26D80F0C24}" destId="{BCB0AB6D-47E2-43A8-BDB0-28DE35B1C5E8}" srcOrd="2" destOrd="0" parTransId="{AEA75BC7-A759-40F9-BB89-41E7E1C6970F}" sibTransId="{E88B1BB4-66DF-4AB9-ACCD-1BC6A09A9707}"/>
    <dgm:cxn modelId="{891E3EB0-9E36-448C-A8E5-CAB8572F1CB2}" type="presOf" srcId="{5620B321-D14C-465F-A936-A659AD19F594}" destId="{3B354708-FCC2-43B1-9C32-DB5BF42437F2}" srcOrd="0" destOrd="0" presId="urn:microsoft.com/office/officeart/2008/layout/VerticalCurvedList"/>
    <dgm:cxn modelId="{C78851F7-1B6B-4FB9-B049-54382D519BCF}" srcId="{C212DBFD-72D5-47D3-A507-8D26D80F0C24}" destId="{D5885763-DAC9-4FD5-9878-2A432EF5040D}" srcOrd="0" destOrd="0" parTransId="{45B00302-C514-416F-A504-334BADCB2B19}" sibTransId="{A077A7EE-DB07-474D-AA37-B94929E36BAE}"/>
    <dgm:cxn modelId="{69574E77-FDE7-4670-8086-95EC4DFD0034}" type="presOf" srcId="{D5885763-DAC9-4FD5-9878-2A432EF5040D}" destId="{B7363D83-C9ED-4148-A055-D17FE48C1574}" srcOrd="0" destOrd="0" presId="urn:microsoft.com/office/officeart/2008/layout/VerticalCurvedList"/>
    <dgm:cxn modelId="{59BBAFE0-FE49-4FC7-9608-2475483E4040}" type="presOf" srcId="{A077A7EE-DB07-474D-AA37-B94929E36BAE}" destId="{C879698E-C179-4008-8204-04399F7D79C2}" srcOrd="0" destOrd="0" presId="urn:microsoft.com/office/officeart/2008/layout/VerticalCurvedList"/>
    <dgm:cxn modelId="{3E0D38FD-D503-4B81-89B9-4098DC0D1AAC}" srcId="{C212DBFD-72D5-47D3-A507-8D26D80F0C24}" destId="{5620B321-D14C-465F-A936-A659AD19F594}" srcOrd="3" destOrd="0" parTransId="{17FBDA4C-3E0B-47A9-A482-7967201BA445}" sibTransId="{59EE092D-B0A4-425F-8E2B-B3470490491E}"/>
    <dgm:cxn modelId="{85F7EB73-E7AE-49E6-AD89-4695C4B14584}" type="presOf" srcId="{04F0D0C0-7975-44E0-881A-2F1D2A558FB1}" destId="{93C026CA-D4DA-43FC-B46F-8392BCCCDB0F}" srcOrd="0" destOrd="0" presId="urn:microsoft.com/office/officeart/2008/layout/VerticalCurvedList"/>
    <dgm:cxn modelId="{007E7652-9D4E-464B-A610-5D95D524163E}" type="presParOf" srcId="{B758326B-B250-4619-A2B8-005467530AC0}" destId="{6C64870A-8882-4539-9CEE-95BA42B101F6}" srcOrd="0" destOrd="0" presId="urn:microsoft.com/office/officeart/2008/layout/VerticalCurvedList"/>
    <dgm:cxn modelId="{2CBDAC7B-CED1-488F-A740-77A067E4C1DA}" type="presParOf" srcId="{6C64870A-8882-4539-9CEE-95BA42B101F6}" destId="{D6185403-B859-4574-A56F-883E4DE5B94D}" srcOrd="0" destOrd="0" presId="urn:microsoft.com/office/officeart/2008/layout/VerticalCurvedList"/>
    <dgm:cxn modelId="{92636E7A-B4CF-44B6-84E0-9DE03A59135A}" type="presParOf" srcId="{D6185403-B859-4574-A56F-883E4DE5B94D}" destId="{3D705600-1D71-4430-9B2D-406406595CBE}" srcOrd="0" destOrd="0" presId="urn:microsoft.com/office/officeart/2008/layout/VerticalCurvedList"/>
    <dgm:cxn modelId="{3D69568A-728A-4B4D-9D9B-0CD79DBF1687}" type="presParOf" srcId="{D6185403-B859-4574-A56F-883E4DE5B94D}" destId="{C879698E-C179-4008-8204-04399F7D79C2}" srcOrd="1" destOrd="0" presId="urn:microsoft.com/office/officeart/2008/layout/VerticalCurvedList"/>
    <dgm:cxn modelId="{BD34F8A0-F776-4820-A8C5-ACEC291E8B35}" type="presParOf" srcId="{D6185403-B859-4574-A56F-883E4DE5B94D}" destId="{D7C6D0D2-012E-4596-BC9E-EC97F5FF1A63}" srcOrd="2" destOrd="0" presId="urn:microsoft.com/office/officeart/2008/layout/VerticalCurvedList"/>
    <dgm:cxn modelId="{AC7127D7-0126-4E44-9DE2-1AB1951A87E6}" type="presParOf" srcId="{D6185403-B859-4574-A56F-883E4DE5B94D}" destId="{5D0F8D6C-9BF7-4703-9353-2D6D29FFD489}" srcOrd="3" destOrd="0" presId="urn:microsoft.com/office/officeart/2008/layout/VerticalCurvedList"/>
    <dgm:cxn modelId="{414AE32C-C962-47E5-B76D-6061C8F32249}" type="presParOf" srcId="{6C64870A-8882-4539-9CEE-95BA42B101F6}" destId="{B7363D83-C9ED-4148-A055-D17FE48C1574}" srcOrd="1" destOrd="0" presId="urn:microsoft.com/office/officeart/2008/layout/VerticalCurvedList"/>
    <dgm:cxn modelId="{D42C4F9D-F47C-4FA7-B977-4EAF7B096F81}" type="presParOf" srcId="{6C64870A-8882-4539-9CEE-95BA42B101F6}" destId="{C1CB2D81-C171-4E3F-B849-99DFEEED5F79}" srcOrd="2" destOrd="0" presId="urn:microsoft.com/office/officeart/2008/layout/VerticalCurvedList"/>
    <dgm:cxn modelId="{D59C867F-2209-48EE-9142-4579E7F499AE}" type="presParOf" srcId="{C1CB2D81-C171-4E3F-B849-99DFEEED5F79}" destId="{AD659B4E-E65C-482D-BE0B-E3D46105955C}" srcOrd="0" destOrd="0" presId="urn:microsoft.com/office/officeart/2008/layout/VerticalCurvedList"/>
    <dgm:cxn modelId="{F3FF1FC1-DF53-4D9F-AAEF-D9CCB13C8995}" type="presParOf" srcId="{6C64870A-8882-4539-9CEE-95BA42B101F6}" destId="{93C026CA-D4DA-43FC-B46F-8392BCCCDB0F}" srcOrd="3" destOrd="0" presId="urn:microsoft.com/office/officeart/2008/layout/VerticalCurvedList"/>
    <dgm:cxn modelId="{F9F97D5C-D5C6-4D39-80C5-1C12DB019F1F}" type="presParOf" srcId="{6C64870A-8882-4539-9CEE-95BA42B101F6}" destId="{5131509C-0FAD-490D-BA38-A7E7B193C5B1}" srcOrd="4" destOrd="0" presId="urn:microsoft.com/office/officeart/2008/layout/VerticalCurvedList"/>
    <dgm:cxn modelId="{69E9DFC9-040D-4358-8A51-6C7DA74A4A02}" type="presParOf" srcId="{5131509C-0FAD-490D-BA38-A7E7B193C5B1}" destId="{0AB0DD8D-D556-42EB-B1B0-08055C13E237}" srcOrd="0" destOrd="0" presId="urn:microsoft.com/office/officeart/2008/layout/VerticalCurvedList"/>
    <dgm:cxn modelId="{0F1BCCD7-F9FD-4700-979E-7B1FCE29C84A}" type="presParOf" srcId="{6C64870A-8882-4539-9CEE-95BA42B101F6}" destId="{B2DFFD19-5551-4D80-AFB0-388A54684556}" srcOrd="5" destOrd="0" presId="urn:microsoft.com/office/officeart/2008/layout/VerticalCurvedList"/>
    <dgm:cxn modelId="{23CDEF33-A0A7-49FA-A9A3-83295B6EE556}" type="presParOf" srcId="{6C64870A-8882-4539-9CEE-95BA42B101F6}" destId="{7CA4AFA9-9BB6-4152-8191-7E49C476B201}" srcOrd="6" destOrd="0" presId="urn:microsoft.com/office/officeart/2008/layout/VerticalCurvedList"/>
    <dgm:cxn modelId="{6CF1D253-EDC8-4CFF-9D33-FE56C30003A5}" type="presParOf" srcId="{7CA4AFA9-9BB6-4152-8191-7E49C476B201}" destId="{ACCA8DC0-527F-4350-9F21-A89E58657D67}" srcOrd="0" destOrd="0" presId="urn:microsoft.com/office/officeart/2008/layout/VerticalCurvedList"/>
    <dgm:cxn modelId="{DBC76560-76E7-485F-AECE-5F1CC9611D7A}" type="presParOf" srcId="{6C64870A-8882-4539-9CEE-95BA42B101F6}" destId="{3B354708-FCC2-43B1-9C32-DB5BF42437F2}" srcOrd="7" destOrd="0" presId="urn:microsoft.com/office/officeart/2008/layout/VerticalCurvedList"/>
    <dgm:cxn modelId="{3ACDEB32-D98A-48F9-AC2F-890E43A2EBDB}" type="presParOf" srcId="{6C64870A-8882-4539-9CEE-95BA42B101F6}" destId="{4E7C114B-856F-4877-88C6-571B247B5A3D}" srcOrd="8" destOrd="0" presId="urn:microsoft.com/office/officeart/2008/layout/VerticalCurvedList"/>
    <dgm:cxn modelId="{60E7812F-5E42-433C-A7A8-8BFA308B4B5E}" type="presParOf" srcId="{4E7C114B-856F-4877-88C6-571B247B5A3D}" destId="{584ACF80-7142-405A-88CC-E747B0AE403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ED15B2-11F7-4114-B34D-FD8B01DFA257}"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7D8C9A9A-5953-4E6E-9552-B036EBBDB26C}">
      <dgm:prSet phldrT="[Text]" custT="1"/>
      <dgm:spPr/>
      <dgm:t>
        <a:bodyPr/>
        <a:lstStyle/>
        <a:p>
          <a:pPr>
            <a:lnSpc>
              <a:spcPct val="125000"/>
            </a:lnSpc>
            <a:spcAft>
              <a:spcPts val="0"/>
            </a:spcAft>
          </a:pPr>
          <a:r>
            <a:rPr lang="en-US" sz="1400" b="1" dirty="0">
              <a:solidFill>
                <a:srgbClr val="002060"/>
              </a:solidFill>
              <a:latin typeface="Arial" panose="020B0604020202020204" pitchFamily="34" charset="0"/>
              <a:cs typeface="Arial" panose="020B0604020202020204" pitchFamily="34" charset="0"/>
            </a:rPr>
            <a:t>HÌNH THÀNH KIẾN THỨC, KĨ NĂNG MỚI</a:t>
          </a:r>
        </a:p>
      </dgm:t>
    </dgm:pt>
    <dgm:pt modelId="{AE35B252-2EEB-45AD-962A-D9B469DF7E28}" type="parTrans" cxnId="{C7762BD8-16E8-45AC-8ADD-A7659C3BE852}">
      <dgm:prSet/>
      <dgm:spPr/>
      <dgm:t>
        <a:bodyPr/>
        <a:lstStyle/>
        <a:p>
          <a:endParaRPr lang="en-US" sz="2800">
            <a:latin typeface="Times New Roman" pitchFamily="18" charset="0"/>
            <a:cs typeface="Times New Roman" pitchFamily="18" charset="0"/>
          </a:endParaRPr>
        </a:p>
      </dgm:t>
    </dgm:pt>
    <dgm:pt modelId="{EBBA1C81-F6A1-417D-8BB0-FCBF60B88367}" type="sibTrans" cxnId="{C7762BD8-16E8-45AC-8ADD-A7659C3BE852}">
      <dgm:prSet/>
      <dgm:spPr/>
      <dgm:t>
        <a:bodyPr/>
        <a:lstStyle/>
        <a:p>
          <a:endParaRPr lang="en-US" sz="2800">
            <a:latin typeface="Times New Roman" pitchFamily="18" charset="0"/>
            <a:cs typeface="Times New Roman" pitchFamily="18" charset="0"/>
          </a:endParaRPr>
        </a:p>
      </dgm:t>
    </dgm:pt>
    <dgm:pt modelId="{BEA2BD07-0091-4633-BB97-2FC5650F019D}">
      <dgm:prSet phldrT="[Text]" custT="1"/>
      <dgm:spPr/>
      <dgm:t>
        <a:bodyPr/>
        <a:lstStyle/>
        <a:p>
          <a:r>
            <a:rPr lang="en-US" sz="1600" b="0" dirty="0" err="1">
              <a:solidFill>
                <a:srgbClr val="002060"/>
              </a:solidFill>
              <a:latin typeface="Arial" panose="020B0604020202020204" pitchFamily="34" charset="0"/>
              <a:cs typeface="Arial" panose="020B0604020202020204" pitchFamily="34" charset="0"/>
            </a:rPr>
            <a:t>Tổ</a:t>
          </a:r>
          <a:r>
            <a:rPr lang="en-US" sz="1600" b="0" dirty="0">
              <a:solidFill>
                <a:srgbClr val="002060"/>
              </a:solidFill>
              <a:latin typeface="Arial" panose="020B0604020202020204" pitchFamily="34" charset="0"/>
              <a:cs typeface="Arial" panose="020B0604020202020204" pitchFamily="34" charset="0"/>
            </a:rPr>
            <a:t> chức hoạt động nhóm, cá nhân</a:t>
          </a:r>
        </a:p>
      </dgm:t>
    </dgm:pt>
    <dgm:pt modelId="{A9F6E4BD-89F3-47C1-A191-1BF98AF3B391}" type="parTrans" cxnId="{734DFAC6-994A-4E9B-8521-EF863E6AEEBF}">
      <dgm:prSet/>
      <dgm:spPr/>
      <dgm:t>
        <a:bodyPr/>
        <a:lstStyle/>
        <a:p>
          <a:endParaRPr lang="en-US" sz="2800">
            <a:latin typeface="Times New Roman" pitchFamily="18" charset="0"/>
            <a:cs typeface="Times New Roman" pitchFamily="18" charset="0"/>
          </a:endParaRPr>
        </a:p>
      </dgm:t>
    </dgm:pt>
    <dgm:pt modelId="{91B91C3A-3914-4A5B-AEBC-87D4608C7D5D}" type="sibTrans" cxnId="{734DFAC6-994A-4E9B-8521-EF863E6AEEBF}">
      <dgm:prSet/>
      <dgm:spPr/>
      <dgm:t>
        <a:bodyPr/>
        <a:lstStyle/>
        <a:p>
          <a:endParaRPr lang="en-US" sz="2800">
            <a:latin typeface="Times New Roman" pitchFamily="18" charset="0"/>
            <a:cs typeface="Times New Roman" pitchFamily="18" charset="0"/>
          </a:endParaRPr>
        </a:p>
      </dgm:t>
    </dgm:pt>
    <dgm:pt modelId="{81859793-09F3-4DCA-A894-072F24599347}">
      <dgm:prSet phldrT="[Text]" custT="1"/>
      <dgm:spPr/>
      <dgm:t>
        <a:bodyPr/>
        <a:lstStyle/>
        <a:p>
          <a:r>
            <a:rPr lang="en-US" sz="1600" b="0" dirty="0" err="1">
              <a:solidFill>
                <a:srgbClr val="002060"/>
              </a:solidFill>
              <a:latin typeface="Arial" panose="020B0604020202020204" pitchFamily="34" charset="0"/>
              <a:cs typeface="Arial" panose="020B0604020202020204" pitchFamily="34" charset="0"/>
            </a:rPr>
            <a:t>Mục</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tiêu</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chiếm</a:t>
          </a:r>
          <a:r>
            <a:rPr lang="en-US" sz="1600" b="0" dirty="0">
              <a:solidFill>
                <a:srgbClr val="002060"/>
              </a:solidFill>
              <a:latin typeface="Arial" panose="020B0604020202020204" pitchFamily="34" charset="0"/>
              <a:cs typeface="Arial" panose="020B0604020202020204" pitchFamily="34" charset="0"/>
            </a:rPr>
            <a:t> lĩnh kiến thức, kĩ năng, đáp ứng mục tiêu </a:t>
          </a:r>
        </a:p>
      </dgm:t>
    </dgm:pt>
    <dgm:pt modelId="{CBD3CB83-2F2B-46B5-A0F1-8FB761E48751}" type="parTrans" cxnId="{FF0B12E1-FD8E-415E-AE5F-CA80A7584EFC}">
      <dgm:prSet/>
      <dgm:spPr/>
      <dgm:t>
        <a:bodyPr/>
        <a:lstStyle/>
        <a:p>
          <a:endParaRPr lang="en-US" sz="2800">
            <a:latin typeface="Times New Roman" pitchFamily="18" charset="0"/>
            <a:cs typeface="Times New Roman" pitchFamily="18" charset="0"/>
          </a:endParaRPr>
        </a:p>
      </dgm:t>
    </dgm:pt>
    <dgm:pt modelId="{4670F009-753D-4421-A481-08AC05D8E5D1}" type="sibTrans" cxnId="{FF0B12E1-FD8E-415E-AE5F-CA80A7584EFC}">
      <dgm:prSet/>
      <dgm:spPr/>
      <dgm:t>
        <a:bodyPr/>
        <a:lstStyle/>
        <a:p>
          <a:endParaRPr lang="en-US" sz="2800">
            <a:latin typeface="Times New Roman" pitchFamily="18" charset="0"/>
            <a:cs typeface="Times New Roman" pitchFamily="18" charset="0"/>
          </a:endParaRPr>
        </a:p>
      </dgm:t>
    </dgm:pt>
    <dgm:pt modelId="{CA8817AA-A999-4889-ABB2-EC77102DB08B}">
      <dgm:prSet phldrT="[Text]" custT="1"/>
      <dgm:spPr/>
      <dgm:t>
        <a:bodyPr/>
        <a:lstStyle/>
        <a:p>
          <a:r>
            <a:rPr lang="en-US" sz="1600" b="0" baseline="0" dirty="0" err="1">
              <a:solidFill>
                <a:srgbClr val="002060"/>
              </a:solidFill>
              <a:latin typeface="Arial" panose="020B0604020202020204" pitchFamily="34" charset="0"/>
              <a:cs typeface="Arial" panose="020B0604020202020204" pitchFamily="34" charset="0"/>
            </a:rPr>
            <a:t>Nhiệm</a:t>
          </a:r>
          <a:r>
            <a:rPr lang="en-US" sz="1600" b="0" baseline="0" dirty="0">
              <a:solidFill>
                <a:srgbClr val="002060"/>
              </a:solidFill>
              <a:latin typeface="Arial" panose="020B0604020202020204" pitchFamily="34" charset="0"/>
              <a:cs typeface="Arial" panose="020B0604020202020204" pitchFamily="34" charset="0"/>
            </a:rPr>
            <a:t> vụ học tập vừa cụ thể, vừa đa dạng (đọc, viết, </a:t>
          </a:r>
          <a:r>
            <a:rPr lang="en-US" sz="1600" b="0" baseline="0" dirty="0" err="1">
              <a:solidFill>
                <a:srgbClr val="002060"/>
              </a:solidFill>
              <a:latin typeface="Arial" panose="020B0604020202020204" pitchFamily="34" charset="0"/>
              <a:cs typeface="Arial" panose="020B0604020202020204" pitchFamily="34" charset="0"/>
            </a:rPr>
            <a:t>nói</a:t>
          </a:r>
          <a:r>
            <a:rPr lang="en-US" sz="1600" b="0" baseline="0" dirty="0">
              <a:solidFill>
                <a:srgbClr val="002060"/>
              </a:solidFill>
              <a:latin typeface="Arial" panose="020B0604020202020204" pitchFamily="34" charset="0"/>
              <a:cs typeface="Arial" panose="020B0604020202020204" pitchFamily="34" charset="0"/>
            </a:rPr>
            <a:t> </a:t>
          </a:r>
          <a:r>
            <a:rPr lang="en-US" sz="1600" b="0" baseline="0" dirty="0" err="1">
              <a:solidFill>
                <a:srgbClr val="002060"/>
              </a:solidFill>
              <a:latin typeface="Arial" panose="020B0604020202020204" pitchFamily="34" charset="0"/>
              <a:cs typeface="Arial" panose="020B0604020202020204" pitchFamily="34" charset="0"/>
            </a:rPr>
            <a:t>và</a:t>
          </a:r>
          <a:r>
            <a:rPr lang="en-US" sz="1600" b="0" baseline="0" dirty="0">
              <a:solidFill>
                <a:srgbClr val="002060"/>
              </a:solidFill>
              <a:latin typeface="Arial" panose="020B0604020202020204" pitchFamily="34" charset="0"/>
              <a:cs typeface="Arial" panose="020B0604020202020204" pitchFamily="34" charset="0"/>
            </a:rPr>
            <a:t> </a:t>
          </a:r>
          <a:r>
            <a:rPr lang="en-US" sz="1600" b="0" baseline="0" dirty="0" err="1">
              <a:solidFill>
                <a:srgbClr val="002060"/>
              </a:solidFill>
              <a:latin typeface="Arial" panose="020B0604020202020204" pitchFamily="34" charset="0"/>
              <a:cs typeface="Arial" panose="020B0604020202020204" pitchFamily="34" charset="0"/>
            </a:rPr>
            <a:t>nghe</a:t>
          </a:r>
          <a:r>
            <a:rPr lang="en-US" sz="1600" b="0" baseline="0" dirty="0">
              <a:solidFill>
                <a:srgbClr val="002060"/>
              </a:solidFill>
              <a:latin typeface="Arial" panose="020B0604020202020204" pitchFamily="34" charset="0"/>
              <a:cs typeface="Arial" panose="020B0604020202020204" pitchFamily="34" charset="0"/>
            </a:rPr>
            <a:t>, </a:t>
          </a:r>
          <a:r>
            <a:rPr lang="en-US" sz="1600" b="0" baseline="0" dirty="0" err="1">
              <a:solidFill>
                <a:srgbClr val="002060"/>
              </a:solidFill>
              <a:latin typeface="Arial" panose="020B0604020202020204" pitchFamily="34" charset="0"/>
              <a:cs typeface="Arial" panose="020B0604020202020204" pitchFamily="34" charset="0"/>
            </a:rPr>
            <a:t>xem</a:t>
          </a:r>
          <a:r>
            <a:rPr lang="en-US" sz="1600" b="0" baseline="0" dirty="0">
              <a:solidFill>
                <a:srgbClr val="002060"/>
              </a:solidFill>
              <a:latin typeface="Arial" panose="020B0604020202020204" pitchFamily="34" charset="0"/>
              <a:cs typeface="Arial" panose="020B0604020202020204" pitchFamily="34" charset="0"/>
            </a:rPr>
            <a:t>,…)</a:t>
          </a:r>
          <a:endParaRPr lang="en-US" sz="1600" b="0" dirty="0">
            <a:solidFill>
              <a:srgbClr val="002060"/>
            </a:solidFill>
            <a:latin typeface="Arial" panose="020B0604020202020204" pitchFamily="34" charset="0"/>
            <a:cs typeface="Arial" panose="020B0604020202020204" pitchFamily="34" charset="0"/>
          </a:endParaRPr>
        </a:p>
      </dgm:t>
    </dgm:pt>
    <dgm:pt modelId="{EE72E136-3A9C-421A-AEC0-948621DB200C}" type="parTrans" cxnId="{D443C015-052F-4A49-B0F6-83B6218EA5C0}">
      <dgm:prSet/>
      <dgm:spPr/>
      <dgm:t>
        <a:bodyPr/>
        <a:lstStyle/>
        <a:p>
          <a:endParaRPr lang="en-US" sz="2800">
            <a:latin typeface="Times New Roman" pitchFamily="18" charset="0"/>
            <a:cs typeface="Times New Roman" pitchFamily="18" charset="0"/>
          </a:endParaRPr>
        </a:p>
      </dgm:t>
    </dgm:pt>
    <dgm:pt modelId="{08388339-8A11-46BE-8F21-885BD9A00B6A}" type="sibTrans" cxnId="{D443C015-052F-4A49-B0F6-83B6218EA5C0}">
      <dgm:prSet/>
      <dgm:spPr/>
      <dgm:t>
        <a:bodyPr/>
        <a:lstStyle/>
        <a:p>
          <a:endParaRPr lang="en-US" sz="2800">
            <a:latin typeface="Times New Roman" pitchFamily="18" charset="0"/>
            <a:cs typeface="Times New Roman" pitchFamily="18" charset="0"/>
          </a:endParaRPr>
        </a:p>
      </dgm:t>
    </dgm:pt>
    <dgm:pt modelId="{85B79A54-5FD5-4AB4-B1BE-FFF2ACBE5461}">
      <dgm:prSet phldrT="[Text]" custT="1"/>
      <dgm:spPr/>
      <dgm:t>
        <a:bodyPr/>
        <a:lstStyle/>
        <a:p>
          <a:r>
            <a:rPr lang="en-US" sz="1600" b="0" dirty="0" err="1">
              <a:solidFill>
                <a:srgbClr val="002060"/>
              </a:solidFill>
              <a:latin typeface="Arial" panose="020B0604020202020204" pitchFamily="34" charset="0"/>
              <a:cs typeface="Arial" panose="020B0604020202020204" pitchFamily="34" charset="0"/>
            </a:rPr>
            <a:t>Vận</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dụng</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linh</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hoạt</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phương</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pháp</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kĩ</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thuật</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dạy</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học</a:t>
          </a:r>
          <a:endParaRPr lang="en-US" sz="1600" b="0" dirty="0">
            <a:solidFill>
              <a:srgbClr val="002060"/>
            </a:solidFill>
            <a:latin typeface="Arial" panose="020B0604020202020204" pitchFamily="34" charset="0"/>
            <a:cs typeface="Arial" panose="020B0604020202020204" pitchFamily="34" charset="0"/>
          </a:endParaRPr>
        </a:p>
      </dgm:t>
    </dgm:pt>
    <dgm:pt modelId="{4BDB2685-E261-4B75-9845-E6C14B74ED0D}" type="parTrans" cxnId="{488382C0-6CB1-4BB3-8A5F-01EE94280D41}">
      <dgm:prSet/>
      <dgm:spPr/>
      <dgm:t>
        <a:bodyPr/>
        <a:lstStyle/>
        <a:p>
          <a:endParaRPr lang="en-US" sz="2800">
            <a:latin typeface="Times New Roman" pitchFamily="18" charset="0"/>
            <a:cs typeface="Times New Roman" pitchFamily="18" charset="0"/>
          </a:endParaRPr>
        </a:p>
      </dgm:t>
    </dgm:pt>
    <dgm:pt modelId="{58457D93-9894-44AA-8EAC-6C38EDB70FA9}" type="sibTrans" cxnId="{488382C0-6CB1-4BB3-8A5F-01EE94280D41}">
      <dgm:prSet/>
      <dgm:spPr/>
      <dgm:t>
        <a:bodyPr/>
        <a:lstStyle/>
        <a:p>
          <a:endParaRPr lang="en-US" sz="2800">
            <a:latin typeface="Times New Roman" pitchFamily="18" charset="0"/>
            <a:cs typeface="Times New Roman" pitchFamily="18" charset="0"/>
          </a:endParaRPr>
        </a:p>
      </dgm:t>
    </dgm:pt>
    <dgm:pt modelId="{0EA78338-B4CE-46AD-9A99-79880559EAFD}" type="pres">
      <dgm:prSet presAssocID="{05ED15B2-11F7-4114-B34D-FD8B01DFA257}" presName="composite" presStyleCnt="0">
        <dgm:presLayoutVars>
          <dgm:chMax val="1"/>
          <dgm:dir/>
          <dgm:resizeHandles val="exact"/>
        </dgm:presLayoutVars>
      </dgm:prSet>
      <dgm:spPr/>
      <dgm:t>
        <a:bodyPr/>
        <a:lstStyle/>
        <a:p>
          <a:endParaRPr lang="en-US"/>
        </a:p>
      </dgm:t>
    </dgm:pt>
    <dgm:pt modelId="{8DEDCF83-C7B3-4110-BACE-B7EF1B16E5AC}" type="pres">
      <dgm:prSet presAssocID="{05ED15B2-11F7-4114-B34D-FD8B01DFA257}" presName="radial" presStyleCnt="0">
        <dgm:presLayoutVars>
          <dgm:animLvl val="ctr"/>
        </dgm:presLayoutVars>
      </dgm:prSet>
      <dgm:spPr/>
    </dgm:pt>
    <dgm:pt modelId="{8FE03D57-AC81-477B-AA00-356C8BD40329}" type="pres">
      <dgm:prSet presAssocID="{7D8C9A9A-5953-4E6E-9552-B036EBBDB26C}" presName="centerShape" presStyleLbl="vennNode1" presStyleIdx="0" presStyleCnt="5" custScaleX="103950" custScaleY="80070"/>
      <dgm:spPr/>
      <dgm:t>
        <a:bodyPr/>
        <a:lstStyle/>
        <a:p>
          <a:endParaRPr lang="en-US"/>
        </a:p>
      </dgm:t>
    </dgm:pt>
    <dgm:pt modelId="{CA917EA4-5C81-4469-9137-04AB7E016CE2}" type="pres">
      <dgm:prSet presAssocID="{BEA2BD07-0091-4633-BB97-2FC5650F019D}" presName="node" presStyleLbl="vennNode1" presStyleIdx="1" presStyleCnt="5" custScaleX="175345" custScaleY="121347" custRadScaleRad="97291" custRadScaleInc="2885">
        <dgm:presLayoutVars>
          <dgm:bulletEnabled val="1"/>
        </dgm:presLayoutVars>
      </dgm:prSet>
      <dgm:spPr/>
      <dgm:t>
        <a:bodyPr/>
        <a:lstStyle/>
        <a:p>
          <a:endParaRPr lang="en-US"/>
        </a:p>
      </dgm:t>
    </dgm:pt>
    <dgm:pt modelId="{A53AE164-B60A-429B-BA06-41E3161A7907}" type="pres">
      <dgm:prSet presAssocID="{81859793-09F3-4DCA-A894-072F24599347}" presName="node" presStyleLbl="vennNode1" presStyleIdx="2" presStyleCnt="5" custScaleX="222717" custScaleY="154810" custRadScaleRad="141760" custRadScaleInc="1460">
        <dgm:presLayoutVars>
          <dgm:bulletEnabled val="1"/>
        </dgm:presLayoutVars>
      </dgm:prSet>
      <dgm:spPr/>
      <dgm:t>
        <a:bodyPr/>
        <a:lstStyle/>
        <a:p>
          <a:endParaRPr lang="en-US"/>
        </a:p>
      </dgm:t>
    </dgm:pt>
    <dgm:pt modelId="{2052AE3E-BCC6-4280-9EDE-A26257965934}" type="pres">
      <dgm:prSet presAssocID="{CA8817AA-A999-4889-ABB2-EC77102DB08B}" presName="node" presStyleLbl="vennNode1" presStyleIdx="3" presStyleCnt="5" custScaleX="229038" custScaleY="138936">
        <dgm:presLayoutVars>
          <dgm:bulletEnabled val="1"/>
        </dgm:presLayoutVars>
      </dgm:prSet>
      <dgm:spPr/>
      <dgm:t>
        <a:bodyPr/>
        <a:lstStyle/>
        <a:p>
          <a:endParaRPr lang="en-US"/>
        </a:p>
      </dgm:t>
    </dgm:pt>
    <dgm:pt modelId="{26D04322-6D82-4A76-A023-E07D6ED39FEE}" type="pres">
      <dgm:prSet presAssocID="{85B79A54-5FD5-4AB4-B1BE-FFF2ACBE5461}" presName="node" presStyleLbl="vennNode1" presStyleIdx="4" presStyleCnt="5" custScaleX="187134" custScaleY="166291" custRadScaleRad="130672" custRadScaleInc="-898">
        <dgm:presLayoutVars>
          <dgm:bulletEnabled val="1"/>
        </dgm:presLayoutVars>
      </dgm:prSet>
      <dgm:spPr/>
      <dgm:t>
        <a:bodyPr/>
        <a:lstStyle/>
        <a:p>
          <a:endParaRPr lang="en-US"/>
        </a:p>
      </dgm:t>
    </dgm:pt>
  </dgm:ptLst>
  <dgm:cxnLst>
    <dgm:cxn modelId="{488382C0-6CB1-4BB3-8A5F-01EE94280D41}" srcId="{7D8C9A9A-5953-4E6E-9552-B036EBBDB26C}" destId="{85B79A54-5FD5-4AB4-B1BE-FFF2ACBE5461}" srcOrd="3" destOrd="0" parTransId="{4BDB2685-E261-4B75-9845-E6C14B74ED0D}" sibTransId="{58457D93-9894-44AA-8EAC-6C38EDB70FA9}"/>
    <dgm:cxn modelId="{75839827-220D-43D5-A7BB-694B298550DE}" type="presOf" srcId="{85B79A54-5FD5-4AB4-B1BE-FFF2ACBE5461}" destId="{26D04322-6D82-4A76-A023-E07D6ED39FEE}" srcOrd="0" destOrd="0" presId="urn:microsoft.com/office/officeart/2005/8/layout/radial3"/>
    <dgm:cxn modelId="{00B3BEC3-074D-4A43-8E65-B2508A4806BB}" type="presOf" srcId="{CA8817AA-A999-4889-ABB2-EC77102DB08B}" destId="{2052AE3E-BCC6-4280-9EDE-A26257965934}" srcOrd="0" destOrd="0" presId="urn:microsoft.com/office/officeart/2005/8/layout/radial3"/>
    <dgm:cxn modelId="{D443C015-052F-4A49-B0F6-83B6218EA5C0}" srcId="{7D8C9A9A-5953-4E6E-9552-B036EBBDB26C}" destId="{CA8817AA-A999-4889-ABB2-EC77102DB08B}" srcOrd="2" destOrd="0" parTransId="{EE72E136-3A9C-421A-AEC0-948621DB200C}" sibTransId="{08388339-8A11-46BE-8F21-885BD9A00B6A}"/>
    <dgm:cxn modelId="{E84CCA7F-7495-4EFC-853F-E32F90F1BB35}" type="presOf" srcId="{BEA2BD07-0091-4633-BB97-2FC5650F019D}" destId="{CA917EA4-5C81-4469-9137-04AB7E016CE2}" srcOrd="0" destOrd="0" presId="urn:microsoft.com/office/officeart/2005/8/layout/radial3"/>
    <dgm:cxn modelId="{43363644-2016-4A92-BA02-9B1C4FEF247A}" type="presOf" srcId="{05ED15B2-11F7-4114-B34D-FD8B01DFA257}" destId="{0EA78338-B4CE-46AD-9A99-79880559EAFD}" srcOrd="0" destOrd="0" presId="urn:microsoft.com/office/officeart/2005/8/layout/radial3"/>
    <dgm:cxn modelId="{3ACDFC87-4BF4-499E-9E01-D362A0D91000}" type="presOf" srcId="{81859793-09F3-4DCA-A894-072F24599347}" destId="{A53AE164-B60A-429B-BA06-41E3161A7907}" srcOrd="0" destOrd="0" presId="urn:microsoft.com/office/officeart/2005/8/layout/radial3"/>
    <dgm:cxn modelId="{734DFAC6-994A-4E9B-8521-EF863E6AEEBF}" srcId="{7D8C9A9A-5953-4E6E-9552-B036EBBDB26C}" destId="{BEA2BD07-0091-4633-BB97-2FC5650F019D}" srcOrd="0" destOrd="0" parTransId="{A9F6E4BD-89F3-47C1-A191-1BF98AF3B391}" sibTransId="{91B91C3A-3914-4A5B-AEBC-87D4608C7D5D}"/>
    <dgm:cxn modelId="{8A9FC525-4AC3-4E70-805A-B8BB781A5EEA}" type="presOf" srcId="{7D8C9A9A-5953-4E6E-9552-B036EBBDB26C}" destId="{8FE03D57-AC81-477B-AA00-356C8BD40329}" srcOrd="0" destOrd="0" presId="urn:microsoft.com/office/officeart/2005/8/layout/radial3"/>
    <dgm:cxn modelId="{C7762BD8-16E8-45AC-8ADD-A7659C3BE852}" srcId="{05ED15B2-11F7-4114-B34D-FD8B01DFA257}" destId="{7D8C9A9A-5953-4E6E-9552-B036EBBDB26C}" srcOrd="0" destOrd="0" parTransId="{AE35B252-2EEB-45AD-962A-D9B469DF7E28}" sibTransId="{EBBA1C81-F6A1-417D-8BB0-FCBF60B88367}"/>
    <dgm:cxn modelId="{FF0B12E1-FD8E-415E-AE5F-CA80A7584EFC}" srcId="{7D8C9A9A-5953-4E6E-9552-B036EBBDB26C}" destId="{81859793-09F3-4DCA-A894-072F24599347}" srcOrd="1" destOrd="0" parTransId="{CBD3CB83-2F2B-46B5-A0F1-8FB761E48751}" sibTransId="{4670F009-753D-4421-A481-08AC05D8E5D1}"/>
    <dgm:cxn modelId="{AA4F28A9-9869-426B-9767-E195CC651CAF}" type="presParOf" srcId="{0EA78338-B4CE-46AD-9A99-79880559EAFD}" destId="{8DEDCF83-C7B3-4110-BACE-B7EF1B16E5AC}" srcOrd="0" destOrd="0" presId="urn:microsoft.com/office/officeart/2005/8/layout/radial3"/>
    <dgm:cxn modelId="{781479B6-0F71-4669-BCD1-EDF2D2B3068A}" type="presParOf" srcId="{8DEDCF83-C7B3-4110-BACE-B7EF1B16E5AC}" destId="{8FE03D57-AC81-477B-AA00-356C8BD40329}" srcOrd="0" destOrd="0" presId="urn:microsoft.com/office/officeart/2005/8/layout/radial3"/>
    <dgm:cxn modelId="{333210A3-E606-4FF4-A790-678B308F0EA7}" type="presParOf" srcId="{8DEDCF83-C7B3-4110-BACE-B7EF1B16E5AC}" destId="{CA917EA4-5C81-4469-9137-04AB7E016CE2}" srcOrd="1" destOrd="0" presId="urn:microsoft.com/office/officeart/2005/8/layout/radial3"/>
    <dgm:cxn modelId="{8507141D-BE0B-4D60-B668-0F7A1C2B5AD2}" type="presParOf" srcId="{8DEDCF83-C7B3-4110-BACE-B7EF1B16E5AC}" destId="{A53AE164-B60A-429B-BA06-41E3161A7907}" srcOrd="2" destOrd="0" presId="urn:microsoft.com/office/officeart/2005/8/layout/radial3"/>
    <dgm:cxn modelId="{84B20419-D992-4BAE-B4FA-650781E79635}" type="presParOf" srcId="{8DEDCF83-C7B3-4110-BACE-B7EF1B16E5AC}" destId="{2052AE3E-BCC6-4280-9EDE-A26257965934}" srcOrd="3" destOrd="0" presId="urn:microsoft.com/office/officeart/2005/8/layout/radial3"/>
    <dgm:cxn modelId="{580B43D4-803B-48CB-A3ED-32AFA1171DA7}" type="presParOf" srcId="{8DEDCF83-C7B3-4110-BACE-B7EF1B16E5AC}" destId="{26D04322-6D82-4A76-A023-E07D6ED39FEE}"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0410F5-7D26-4B8D-97C5-1432C48A8E4C}" type="doc">
      <dgm:prSet loTypeId="urn:microsoft.com/office/officeart/2005/8/layout/radial5" loCatId="relationship" qsTypeId="urn:microsoft.com/office/officeart/2005/8/quickstyle/simple3" qsCatId="simple" csTypeId="urn:microsoft.com/office/officeart/2005/8/colors/colorful1" csCatId="colorful" phldr="1"/>
      <dgm:spPr/>
      <dgm:t>
        <a:bodyPr/>
        <a:lstStyle/>
        <a:p>
          <a:endParaRPr lang="en-US"/>
        </a:p>
      </dgm:t>
    </dgm:pt>
    <dgm:pt modelId="{3A8FF3E1-D9A9-438E-BB66-66D709CFAFD8}">
      <dgm:prSet phldrT="[Text]" custT="1"/>
      <dgm:spPr/>
      <dgm:t>
        <a:bodyPr/>
        <a:lstStyle/>
        <a:p>
          <a:r>
            <a:rPr lang="en-US" sz="1800" b="1" dirty="0">
              <a:solidFill>
                <a:srgbClr val="002060"/>
              </a:solidFill>
              <a:latin typeface="Arial" panose="020B0604020202020204" pitchFamily="34" charset="0"/>
              <a:cs typeface="Arial" panose="020B0604020202020204" pitchFamily="34" charset="0"/>
            </a:rPr>
            <a:t>LUYỆN TẬP</a:t>
          </a:r>
        </a:p>
      </dgm:t>
    </dgm:pt>
    <dgm:pt modelId="{E65FCCDE-2E5C-4B02-84F1-EE1CE52DC904}" type="parTrans" cxnId="{E722AD28-61C0-4BC2-B995-7E6395059EFD}">
      <dgm:prSet/>
      <dgm:spPr/>
      <dgm:t>
        <a:bodyPr/>
        <a:lstStyle/>
        <a:p>
          <a:endParaRPr lang="en-US" sz="2400" b="1">
            <a:latin typeface="Times New Roman" pitchFamily="18" charset="0"/>
            <a:cs typeface="Times New Roman" pitchFamily="18" charset="0"/>
          </a:endParaRPr>
        </a:p>
      </dgm:t>
    </dgm:pt>
    <dgm:pt modelId="{EA6F48B3-FCE0-46AC-8AB9-D7619194117B}" type="sibTrans" cxnId="{E722AD28-61C0-4BC2-B995-7E6395059EFD}">
      <dgm:prSet/>
      <dgm:spPr/>
      <dgm:t>
        <a:bodyPr/>
        <a:lstStyle/>
        <a:p>
          <a:endParaRPr lang="en-US" sz="2400" b="1">
            <a:latin typeface="Times New Roman" pitchFamily="18" charset="0"/>
            <a:cs typeface="Times New Roman" pitchFamily="18" charset="0"/>
          </a:endParaRPr>
        </a:p>
      </dgm:t>
    </dgm:pt>
    <dgm:pt modelId="{FD699C4D-4982-4B66-BFC2-0B901A273C5E}">
      <dgm:prSet phldrT="[Text]" custT="1"/>
      <dgm:spPr/>
      <dgm:t>
        <a:bodyPr/>
        <a:lstStyle/>
        <a:p>
          <a:r>
            <a:rPr lang="en-US" sz="1600" b="0" kern="1200" dirty="0" err="1">
              <a:solidFill>
                <a:srgbClr val="002060"/>
              </a:solidFill>
              <a:latin typeface="Arial" panose="020B0604020202020204" pitchFamily="34" charset="0"/>
              <a:ea typeface="+mn-ea"/>
              <a:cs typeface="Arial" panose="020B0604020202020204" pitchFamily="34" charset="0"/>
            </a:rPr>
            <a:t>Đa</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dạng</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phương</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pháp</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dạy</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học</a:t>
          </a:r>
          <a:r>
            <a:rPr lang="en-US" sz="1600" b="0" kern="1200" dirty="0">
              <a:solidFill>
                <a:srgbClr val="002060"/>
              </a:solidFill>
              <a:latin typeface="Arial" panose="020B0604020202020204" pitchFamily="34" charset="0"/>
              <a:ea typeface="+mn-ea"/>
              <a:cs typeface="Arial" panose="020B0604020202020204" pitchFamily="34" charset="0"/>
            </a:rPr>
            <a:t>: trò chơi, </a:t>
          </a:r>
          <a:r>
            <a:rPr lang="en-US" sz="1600" b="0" kern="1200" dirty="0" err="1">
              <a:solidFill>
                <a:srgbClr val="002060"/>
              </a:solidFill>
              <a:latin typeface="Arial" panose="020B0604020202020204" pitchFamily="34" charset="0"/>
              <a:ea typeface="+mn-ea"/>
              <a:cs typeface="Arial" panose="020B0604020202020204" pitchFamily="34" charset="0"/>
            </a:rPr>
            <a:t>đóng</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vai</a:t>
          </a:r>
          <a:r>
            <a:rPr lang="en-US" sz="1600" b="0" kern="1200" dirty="0">
              <a:solidFill>
                <a:srgbClr val="002060"/>
              </a:solidFill>
              <a:latin typeface="Arial" panose="020B0604020202020204" pitchFamily="34" charset="0"/>
              <a:ea typeface="+mn-ea"/>
              <a:cs typeface="Arial" panose="020B0604020202020204" pitchFamily="34" charset="0"/>
            </a:rPr>
            <a:t>,…</a:t>
          </a:r>
        </a:p>
      </dgm:t>
    </dgm:pt>
    <dgm:pt modelId="{5E8BB235-E98B-4EDB-87F4-2C7565445A4E}" type="parTrans" cxnId="{91119BF2-5227-4F34-AD0A-020CAE1E4D16}">
      <dgm:prSet custT="1"/>
      <dgm:spPr/>
      <dgm:t>
        <a:bodyPr/>
        <a:lstStyle/>
        <a:p>
          <a:endParaRPr lang="en-US" sz="2400" b="1">
            <a:latin typeface="Times New Roman" pitchFamily="18" charset="0"/>
            <a:cs typeface="Times New Roman" pitchFamily="18" charset="0"/>
          </a:endParaRPr>
        </a:p>
      </dgm:t>
    </dgm:pt>
    <dgm:pt modelId="{87E01089-8D32-48DE-80A6-C5C5163B5FA2}" type="sibTrans" cxnId="{91119BF2-5227-4F34-AD0A-020CAE1E4D16}">
      <dgm:prSet/>
      <dgm:spPr/>
      <dgm:t>
        <a:bodyPr/>
        <a:lstStyle/>
        <a:p>
          <a:endParaRPr lang="en-US" sz="2400" b="1">
            <a:latin typeface="Times New Roman" pitchFamily="18" charset="0"/>
            <a:cs typeface="Times New Roman" pitchFamily="18" charset="0"/>
          </a:endParaRPr>
        </a:p>
      </dgm:t>
    </dgm:pt>
    <dgm:pt modelId="{BA947EC7-BB96-476D-8A96-55CEDBE3D022}">
      <dgm:prSet phldrT="[Text]" custT="1"/>
      <dgm:spPr/>
      <dgm:t>
        <a:bodyPr/>
        <a:lstStyle/>
        <a:p>
          <a:pPr marL="0" lvl="0" indent="0" algn="ctr" defTabSz="889000">
            <a:lnSpc>
              <a:spcPct val="90000"/>
            </a:lnSpc>
            <a:spcBef>
              <a:spcPct val="0"/>
            </a:spcBef>
            <a:spcAft>
              <a:spcPct val="35000"/>
            </a:spcAft>
            <a:buNone/>
          </a:pPr>
          <a:r>
            <a:rPr lang="en-US" sz="1600" b="0" kern="1200" dirty="0" err="1">
              <a:solidFill>
                <a:srgbClr val="002060"/>
              </a:solidFill>
              <a:latin typeface="Arial" panose="020B0604020202020204" pitchFamily="34" charset="0"/>
              <a:ea typeface="+mn-ea"/>
              <a:cs typeface="Arial" panose="020B0604020202020204" pitchFamily="34" charset="0"/>
            </a:rPr>
            <a:t>Mục</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tiêu</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Củng</a:t>
          </a:r>
          <a:r>
            <a:rPr lang="en-US" sz="1600" b="0" kern="1200" dirty="0">
              <a:solidFill>
                <a:srgbClr val="002060"/>
              </a:solidFill>
              <a:latin typeface="Arial" panose="020B0604020202020204" pitchFamily="34" charset="0"/>
              <a:ea typeface="+mn-ea"/>
              <a:cs typeface="Arial" panose="020B0604020202020204" pitchFamily="34" charset="0"/>
            </a:rPr>
            <a:t> cố kiến thức, phát triển kĩ năng</a:t>
          </a:r>
        </a:p>
      </dgm:t>
    </dgm:pt>
    <dgm:pt modelId="{825C6ADA-71A0-4AA2-907B-03C9C6DD9696}" type="parTrans" cxnId="{AAA3ACFB-43AB-48C4-BAC2-6065B3B22308}">
      <dgm:prSet custT="1"/>
      <dgm:spPr/>
      <dgm:t>
        <a:bodyPr/>
        <a:lstStyle/>
        <a:p>
          <a:endParaRPr lang="en-US" sz="2400" b="1">
            <a:latin typeface="Times New Roman" pitchFamily="18" charset="0"/>
            <a:cs typeface="Times New Roman" pitchFamily="18" charset="0"/>
          </a:endParaRPr>
        </a:p>
      </dgm:t>
    </dgm:pt>
    <dgm:pt modelId="{F9793DBE-FCB0-4808-8771-C38372DDA076}" type="sibTrans" cxnId="{AAA3ACFB-43AB-48C4-BAC2-6065B3B22308}">
      <dgm:prSet/>
      <dgm:spPr/>
      <dgm:t>
        <a:bodyPr/>
        <a:lstStyle/>
        <a:p>
          <a:endParaRPr lang="en-US" sz="2400" b="1">
            <a:latin typeface="Times New Roman" pitchFamily="18" charset="0"/>
            <a:cs typeface="Times New Roman" pitchFamily="18" charset="0"/>
          </a:endParaRPr>
        </a:p>
      </dgm:t>
    </dgm:pt>
    <dgm:pt modelId="{5F5A3028-1ACC-4150-BFB5-DFA2D1C78DDE}">
      <dgm:prSet phldrT="[Text]" custT="1"/>
      <dgm:spPr/>
      <dgm:t>
        <a:bodyPr/>
        <a:lstStyle/>
        <a:p>
          <a:r>
            <a:rPr lang="en-US" sz="1600" b="0" dirty="0" err="1">
              <a:solidFill>
                <a:srgbClr val="002060"/>
              </a:solidFill>
              <a:latin typeface="Arial" panose="020B0604020202020204" pitchFamily="34" charset="0"/>
              <a:cs typeface="Arial" panose="020B0604020202020204" pitchFamily="34" charset="0"/>
            </a:rPr>
            <a:t>Nhiệm</a:t>
          </a:r>
          <a:r>
            <a:rPr lang="en-US" sz="1600" b="0" dirty="0">
              <a:solidFill>
                <a:srgbClr val="002060"/>
              </a:solidFill>
              <a:latin typeface="Arial" panose="020B0604020202020204" pitchFamily="34" charset="0"/>
              <a:cs typeface="Arial" panose="020B0604020202020204" pitchFamily="34" charset="0"/>
            </a:rPr>
            <a:t> vụ học tập: câu hỏi, bài tập thực </a:t>
          </a:r>
          <a:r>
            <a:rPr lang="en-US" sz="1600" b="0" dirty="0" err="1">
              <a:solidFill>
                <a:srgbClr val="002060"/>
              </a:solidFill>
              <a:latin typeface="Arial" panose="020B0604020202020204" pitchFamily="34" charset="0"/>
              <a:cs typeface="Arial" panose="020B0604020202020204" pitchFamily="34" charset="0"/>
            </a:rPr>
            <a:t>hành</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tự</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luận</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trắc</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nghiệm</a:t>
          </a:r>
          <a:r>
            <a:rPr lang="en-US" sz="1600" b="0" dirty="0">
              <a:solidFill>
                <a:srgbClr val="002060"/>
              </a:solidFill>
              <a:latin typeface="Arial" panose="020B0604020202020204" pitchFamily="34" charset="0"/>
              <a:cs typeface="Arial" panose="020B0604020202020204" pitchFamily="34" charset="0"/>
            </a:rPr>
            <a:t>)</a:t>
          </a:r>
        </a:p>
      </dgm:t>
    </dgm:pt>
    <dgm:pt modelId="{214F2E89-96EF-43CD-91D9-A4BC06B44873}" type="parTrans" cxnId="{8B636E75-142A-4842-9ED2-1130F33CD9A4}">
      <dgm:prSet custT="1"/>
      <dgm:spPr/>
      <dgm:t>
        <a:bodyPr/>
        <a:lstStyle/>
        <a:p>
          <a:endParaRPr lang="en-US" sz="2400" b="1">
            <a:latin typeface="Times New Roman" pitchFamily="18" charset="0"/>
            <a:cs typeface="Times New Roman" pitchFamily="18" charset="0"/>
          </a:endParaRPr>
        </a:p>
      </dgm:t>
    </dgm:pt>
    <dgm:pt modelId="{630FE8F6-5D9F-4911-A66A-69315E144B77}" type="sibTrans" cxnId="{8B636E75-142A-4842-9ED2-1130F33CD9A4}">
      <dgm:prSet/>
      <dgm:spPr/>
      <dgm:t>
        <a:bodyPr/>
        <a:lstStyle/>
        <a:p>
          <a:endParaRPr lang="en-US" sz="2400" b="1">
            <a:latin typeface="Times New Roman" pitchFamily="18" charset="0"/>
            <a:cs typeface="Times New Roman" pitchFamily="18" charset="0"/>
          </a:endParaRPr>
        </a:p>
      </dgm:t>
    </dgm:pt>
    <dgm:pt modelId="{80F45AE7-B703-4BA5-B875-AA8362FAC15C}">
      <dgm:prSet phldrT="[Text]" custT="1"/>
      <dgm:spPr/>
      <dgm:t>
        <a:bodyPr/>
        <a:lstStyle/>
        <a:p>
          <a:r>
            <a:rPr lang="en-US" sz="1600" b="0" dirty="0" err="1">
              <a:solidFill>
                <a:srgbClr val="002060"/>
              </a:solidFill>
              <a:latin typeface="Arial" panose="020B0604020202020204" pitchFamily="34" charset="0"/>
              <a:cs typeface="Arial" panose="020B0604020202020204" pitchFamily="34" charset="0"/>
            </a:rPr>
            <a:t>Hình</a:t>
          </a:r>
          <a:r>
            <a:rPr lang="en-US" sz="1600" b="0" dirty="0">
              <a:solidFill>
                <a:srgbClr val="002060"/>
              </a:solidFill>
              <a:latin typeface="Arial" panose="020B0604020202020204" pitchFamily="34" charset="0"/>
              <a:cs typeface="Arial" panose="020B0604020202020204" pitchFamily="34" charset="0"/>
            </a:rPr>
            <a:t> thức linh hoạt: cá nhân, nhóm</a:t>
          </a:r>
        </a:p>
      </dgm:t>
    </dgm:pt>
    <dgm:pt modelId="{FD5AAF2D-A849-4698-8550-09AAD7295305}" type="parTrans" cxnId="{40029385-F874-4594-99F7-555BAABA8EE8}">
      <dgm:prSet custT="1"/>
      <dgm:spPr/>
      <dgm:t>
        <a:bodyPr/>
        <a:lstStyle/>
        <a:p>
          <a:endParaRPr lang="en-US" sz="2400" b="1">
            <a:latin typeface="Times New Roman" pitchFamily="18" charset="0"/>
            <a:cs typeface="Times New Roman" pitchFamily="18" charset="0"/>
          </a:endParaRPr>
        </a:p>
      </dgm:t>
    </dgm:pt>
    <dgm:pt modelId="{13612B8F-1F3D-40B7-B17E-548F26E01832}" type="sibTrans" cxnId="{40029385-F874-4594-99F7-555BAABA8EE8}">
      <dgm:prSet/>
      <dgm:spPr/>
      <dgm:t>
        <a:bodyPr/>
        <a:lstStyle/>
        <a:p>
          <a:endParaRPr lang="en-US" sz="2400" b="1">
            <a:latin typeface="Times New Roman" pitchFamily="18" charset="0"/>
            <a:cs typeface="Times New Roman" pitchFamily="18" charset="0"/>
          </a:endParaRPr>
        </a:p>
      </dgm:t>
    </dgm:pt>
    <dgm:pt modelId="{83FE3FF8-A30E-48DA-8B95-8291D137EE55}">
      <dgm:prSet/>
      <dgm:spPr/>
      <dgm:t>
        <a:bodyPr/>
        <a:lstStyle/>
        <a:p>
          <a:endParaRPr lang="en-US"/>
        </a:p>
      </dgm:t>
    </dgm:pt>
    <dgm:pt modelId="{8E9A9EBB-47B3-4776-A8A9-1425EE423FF7}" type="parTrans" cxnId="{5853A745-0B0D-404B-9A28-DCFC8721F47F}">
      <dgm:prSet/>
      <dgm:spPr/>
      <dgm:t>
        <a:bodyPr/>
        <a:lstStyle/>
        <a:p>
          <a:endParaRPr lang="en-US"/>
        </a:p>
      </dgm:t>
    </dgm:pt>
    <dgm:pt modelId="{D2D2DD3D-2898-4DDE-A97B-56481A5AD96D}" type="sibTrans" cxnId="{5853A745-0B0D-404B-9A28-DCFC8721F47F}">
      <dgm:prSet/>
      <dgm:spPr/>
      <dgm:t>
        <a:bodyPr/>
        <a:lstStyle/>
        <a:p>
          <a:endParaRPr lang="en-US"/>
        </a:p>
      </dgm:t>
    </dgm:pt>
    <dgm:pt modelId="{CAC884D3-3040-498D-BCE3-E1767820605A}" type="pres">
      <dgm:prSet presAssocID="{E10410F5-7D26-4B8D-97C5-1432C48A8E4C}" presName="Name0" presStyleCnt="0">
        <dgm:presLayoutVars>
          <dgm:chMax val="1"/>
          <dgm:dir/>
          <dgm:animLvl val="ctr"/>
          <dgm:resizeHandles val="exact"/>
        </dgm:presLayoutVars>
      </dgm:prSet>
      <dgm:spPr/>
      <dgm:t>
        <a:bodyPr/>
        <a:lstStyle/>
        <a:p>
          <a:endParaRPr lang="en-US"/>
        </a:p>
      </dgm:t>
    </dgm:pt>
    <dgm:pt modelId="{4E011A6B-088A-4B28-9C69-19CF1E95828C}" type="pres">
      <dgm:prSet presAssocID="{3A8FF3E1-D9A9-438E-BB66-66D709CFAFD8}" presName="centerShape" presStyleLbl="node0" presStyleIdx="0" presStyleCnt="1" custScaleX="142850" custScaleY="108352" custLinFactNeighborX="-750" custLinFactNeighborY="-2296"/>
      <dgm:spPr/>
      <dgm:t>
        <a:bodyPr/>
        <a:lstStyle/>
        <a:p>
          <a:endParaRPr lang="en-US"/>
        </a:p>
      </dgm:t>
    </dgm:pt>
    <dgm:pt modelId="{56E9A247-BA3B-461A-8E9F-EFCAC9110036}" type="pres">
      <dgm:prSet presAssocID="{5E8BB235-E98B-4EDB-87F4-2C7565445A4E}" presName="parTrans" presStyleLbl="sibTrans2D1" presStyleIdx="0" presStyleCnt="4"/>
      <dgm:spPr/>
      <dgm:t>
        <a:bodyPr/>
        <a:lstStyle/>
        <a:p>
          <a:endParaRPr lang="en-US"/>
        </a:p>
      </dgm:t>
    </dgm:pt>
    <dgm:pt modelId="{1E23E6C9-9C64-411E-9A3F-8B7AEF0C9E5C}" type="pres">
      <dgm:prSet presAssocID="{5E8BB235-E98B-4EDB-87F4-2C7565445A4E}" presName="connectorText" presStyleLbl="sibTrans2D1" presStyleIdx="0" presStyleCnt="4"/>
      <dgm:spPr/>
      <dgm:t>
        <a:bodyPr/>
        <a:lstStyle/>
        <a:p>
          <a:endParaRPr lang="en-US"/>
        </a:p>
      </dgm:t>
    </dgm:pt>
    <dgm:pt modelId="{BD40C1CE-3807-4542-8B4D-8F15269B89BB}" type="pres">
      <dgm:prSet presAssocID="{FD699C4D-4982-4B66-BFC2-0B901A273C5E}" presName="node" presStyleLbl="node1" presStyleIdx="0" presStyleCnt="4" custScaleX="187890">
        <dgm:presLayoutVars>
          <dgm:bulletEnabled val="1"/>
        </dgm:presLayoutVars>
      </dgm:prSet>
      <dgm:spPr/>
      <dgm:t>
        <a:bodyPr/>
        <a:lstStyle/>
        <a:p>
          <a:endParaRPr lang="en-US"/>
        </a:p>
      </dgm:t>
    </dgm:pt>
    <dgm:pt modelId="{9FF776AF-0EA8-4D99-9EAC-091A097A00BC}" type="pres">
      <dgm:prSet presAssocID="{825C6ADA-71A0-4AA2-907B-03C9C6DD9696}" presName="parTrans" presStyleLbl="sibTrans2D1" presStyleIdx="1" presStyleCnt="4"/>
      <dgm:spPr/>
      <dgm:t>
        <a:bodyPr/>
        <a:lstStyle/>
        <a:p>
          <a:endParaRPr lang="en-US"/>
        </a:p>
      </dgm:t>
    </dgm:pt>
    <dgm:pt modelId="{DC39314E-80A1-49F5-BAC6-89FAB1D162EA}" type="pres">
      <dgm:prSet presAssocID="{825C6ADA-71A0-4AA2-907B-03C9C6DD9696}" presName="connectorText" presStyleLbl="sibTrans2D1" presStyleIdx="1" presStyleCnt="4"/>
      <dgm:spPr/>
      <dgm:t>
        <a:bodyPr/>
        <a:lstStyle/>
        <a:p>
          <a:endParaRPr lang="en-US"/>
        </a:p>
      </dgm:t>
    </dgm:pt>
    <dgm:pt modelId="{9869AB34-F0E2-4371-9454-5B3B5207ECD6}" type="pres">
      <dgm:prSet presAssocID="{BA947EC7-BB96-476D-8A96-55CEDBE3D022}" presName="node" presStyleLbl="node1" presStyleIdx="1" presStyleCnt="4" custScaleX="196467" custScaleY="129278" custRadScaleRad="130865" custRadScaleInc="1093">
        <dgm:presLayoutVars>
          <dgm:bulletEnabled val="1"/>
        </dgm:presLayoutVars>
      </dgm:prSet>
      <dgm:spPr/>
      <dgm:t>
        <a:bodyPr/>
        <a:lstStyle/>
        <a:p>
          <a:endParaRPr lang="en-US"/>
        </a:p>
      </dgm:t>
    </dgm:pt>
    <dgm:pt modelId="{3482FF8B-9CF7-4E1F-958D-9B7C8ABB115F}" type="pres">
      <dgm:prSet presAssocID="{214F2E89-96EF-43CD-91D9-A4BC06B44873}" presName="parTrans" presStyleLbl="sibTrans2D1" presStyleIdx="2" presStyleCnt="4"/>
      <dgm:spPr/>
      <dgm:t>
        <a:bodyPr/>
        <a:lstStyle/>
        <a:p>
          <a:endParaRPr lang="en-US"/>
        </a:p>
      </dgm:t>
    </dgm:pt>
    <dgm:pt modelId="{B5035FDF-EB2C-4F2F-BDC6-175EE966984B}" type="pres">
      <dgm:prSet presAssocID="{214F2E89-96EF-43CD-91D9-A4BC06B44873}" presName="connectorText" presStyleLbl="sibTrans2D1" presStyleIdx="2" presStyleCnt="4"/>
      <dgm:spPr/>
      <dgm:t>
        <a:bodyPr/>
        <a:lstStyle/>
        <a:p>
          <a:endParaRPr lang="en-US"/>
        </a:p>
      </dgm:t>
    </dgm:pt>
    <dgm:pt modelId="{13D0B615-BC5E-44CF-A6FD-B8BF47CAA08B}" type="pres">
      <dgm:prSet presAssocID="{5F5A3028-1ACC-4150-BFB5-DFA2D1C78DDE}" presName="node" presStyleLbl="node1" presStyleIdx="2" presStyleCnt="4" custScaleX="250201">
        <dgm:presLayoutVars>
          <dgm:bulletEnabled val="1"/>
        </dgm:presLayoutVars>
      </dgm:prSet>
      <dgm:spPr/>
      <dgm:t>
        <a:bodyPr/>
        <a:lstStyle/>
        <a:p>
          <a:endParaRPr lang="en-US"/>
        </a:p>
      </dgm:t>
    </dgm:pt>
    <dgm:pt modelId="{7C332099-880C-4990-908B-555F5FF70546}" type="pres">
      <dgm:prSet presAssocID="{FD5AAF2D-A849-4698-8550-09AAD7295305}" presName="parTrans" presStyleLbl="sibTrans2D1" presStyleIdx="3" presStyleCnt="4"/>
      <dgm:spPr/>
      <dgm:t>
        <a:bodyPr/>
        <a:lstStyle/>
        <a:p>
          <a:endParaRPr lang="en-US"/>
        </a:p>
      </dgm:t>
    </dgm:pt>
    <dgm:pt modelId="{FB7DFA9A-401B-4EBD-9568-5EDEFACD76A2}" type="pres">
      <dgm:prSet presAssocID="{FD5AAF2D-A849-4698-8550-09AAD7295305}" presName="connectorText" presStyleLbl="sibTrans2D1" presStyleIdx="3" presStyleCnt="4"/>
      <dgm:spPr/>
      <dgm:t>
        <a:bodyPr/>
        <a:lstStyle/>
        <a:p>
          <a:endParaRPr lang="en-US"/>
        </a:p>
      </dgm:t>
    </dgm:pt>
    <dgm:pt modelId="{11CBB3C8-D1D3-4A65-A0D6-826385D9C4A5}" type="pres">
      <dgm:prSet presAssocID="{80F45AE7-B703-4BA5-B875-AA8362FAC15C}" presName="node" presStyleLbl="node1" presStyleIdx="3" presStyleCnt="4" custScaleX="182933" custScaleY="141760" custRadScaleRad="130877" custRadScaleInc="-1093">
        <dgm:presLayoutVars>
          <dgm:bulletEnabled val="1"/>
        </dgm:presLayoutVars>
      </dgm:prSet>
      <dgm:spPr/>
      <dgm:t>
        <a:bodyPr/>
        <a:lstStyle/>
        <a:p>
          <a:endParaRPr lang="en-US"/>
        </a:p>
      </dgm:t>
    </dgm:pt>
  </dgm:ptLst>
  <dgm:cxnLst>
    <dgm:cxn modelId="{E722AD28-61C0-4BC2-B995-7E6395059EFD}" srcId="{E10410F5-7D26-4B8D-97C5-1432C48A8E4C}" destId="{3A8FF3E1-D9A9-438E-BB66-66D709CFAFD8}" srcOrd="0" destOrd="0" parTransId="{E65FCCDE-2E5C-4B02-84F1-EE1CE52DC904}" sibTransId="{EA6F48B3-FCE0-46AC-8AB9-D7619194117B}"/>
    <dgm:cxn modelId="{6DF709E4-5ECC-4A6A-808C-50A248CD71F7}" type="presOf" srcId="{214F2E89-96EF-43CD-91D9-A4BC06B44873}" destId="{3482FF8B-9CF7-4E1F-958D-9B7C8ABB115F}" srcOrd="0" destOrd="0" presId="urn:microsoft.com/office/officeart/2005/8/layout/radial5"/>
    <dgm:cxn modelId="{4848230E-0EBD-42CF-AF99-4F5DD3A22297}" type="presOf" srcId="{825C6ADA-71A0-4AA2-907B-03C9C6DD9696}" destId="{9FF776AF-0EA8-4D99-9EAC-091A097A00BC}" srcOrd="0" destOrd="0" presId="urn:microsoft.com/office/officeart/2005/8/layout/radial5"/>
    <dgm:cxn modelId="{DB133968-3E7E-4869-8960-4532906274B5}" type="presOf" srcId="{FD5AAF2D-A849-4698-8550-09AAD7295305}" destId="{7C332099-880C-4990-908B-555F5FF70546}" srcOrd="0" destOrd="0" presId="urn:microsoft.com/office/officeart/2005/8/layout/radial5"/>
    <dgm:cxn modelId="{2DA94A1B-E68A-45C7-A3B4-E89FE08AF4A1}" type="presOf" srcId="{825C6ADA-71A0-4AA2-907B-03C9C6DD9696}" destId="{DC39314E-80A1-49F5-BAC6-89FAB1D162EA}" srcOrd="1" destOrd="0" presId="urn:microsoft.com/office/officeart/2005/8/layout/radial5"/>
    <dgm:cxn modelId="{40029385-F874-4594-99F7-555BAABA8EE8}" srcId="{3A8FF3E1-D9A9-438E-BB66-66D709CFAFD8}" destId="{80F45AE7-B703-4BA5-B875-AA8362FAC15C}" srcOrd="3" destOrd="0" parTransId="{FD5AAF2D-A849-4698-8550-09AAD7295305}" sibTransId="{13612B8F-1F3D-40B7-B17E-548F26E01832}"/>
    <dgm:cxn modelId="{AAA3ACFB-43AB-48C4-BAC2-6065B3B22308}" srcId="{3A8FF3E1-D9A9-438E-BB66-66D709CFAFD8}" destId="{BA947EC7-BB96-476D-8A96-55CEDBE3D022}" srcOrd="1" destOrd="0" parTransId="{825C6ADA-71A0-4AA2-907B-03C9C6DD9696}" sibTransId="{F9793DBE-FCB0-4808-8771-C38372DDA076}"/>
    <dgm:cxn modelId="{DC13C458-D23C-4082-A2DC-7D51B4CA4BE5}" type="presOf" srcId="{FD699C4D-4982-4B66-BFC2-0B901A273C5E}" destId="{BD40C1CE-3807-4542-8B4D-8F15269B89BB}" srcOrd="0" destOrd="0" presId="urn:microsoft.com/office/officeart/2005/8/layout/radial5"/>
    <dgm:cxn modelId="{5853A745-0B0D-404B-9A28-DCFC8721F47F}" srcId="{E10410F5-7D26-4B8D-97C5-1432C48A8E4C}" destId="{83FE3FF8-A30E-48DA-8B95-8291D137EE55}" srcOrd="1" destOrd="0" parTransId="{8E9A9EBB-47B3-4776-A8A9-1425EE423FF7}" sibTransId="{D2D2DD3D-2898-4DDE-A97B-56481A5AD96D}"/>
    <dgm:cxn modelId="{7C9EE9A7-0610-4BA6-A459-DE31C1DEDF53}" type="presOf" srcId="{3A8FF3E1-D9A9-438E-BB66-66D709CFAFD8}" destId="{4E011A6B-088A-4B28-9C69-19CF1E95828C}" srcOrd="0" destOrd="0" presId="urn:microsoft.com/office/officeart/2005/8/layout/radial5"/>
    <dgm:cxn modelId="{98EE6AEC-BA6D-492B-8734-71119F6E80AE}" type="presOf" srcId="{BA947EC7-BB96-476D-8A96-55CEDBE3D022}" destId="{9869AB34-F0E2-4371-9454-5B3B5207ECD6}" srcOrd="0" destOrd="0" presId="urn:microsoft.com/office/officeart/2005/8/layout/radial5"/>
    <dgm:cxn modelId="{F41D6B87-4D72-4D1F-9CB4-DFA4F2ADB7C7}" type="presOf" srcId="{FD5AAF2D-A849-4698-8550-09AAD7295305}" destId="{FB7DFA9A-401B-4EBD-9568-5EDEFACD76A2}" srcOrd="1" destOrd="0" presId="urn:microsoft.com/office/officeart/2005/8/layout/radial5"/>
    <dgm:cxn modelId="{A8905590-A258-4ACD-9E5F-795400A46BF6}" type="presOf" srcId="{80F45AE7-B703-4BA5-B875-AA8362FAC15C}" destId="{11CBB3C8-D1D3-4A65-A0D6-826385D9C4A5}" srcOrd="0" destOrd="0" presId="urn:microsoft.com/office/officeart/2005/8/layout/radial5"/>
    <dgm:cxn modelId="{16283821-EFBB-4AFD-A8D8-9709F5499213}" type="presOf" srcId="{214F2E89-96EF-43CD-91D9-A4BC06B44873}" destId="{B5035FDF-EB2C-4F2F-BDC6-175EE966984B}" srcOrd="1" destOrd="0" presId="urn:microsoft.com/office/officeart/2005/8/layout/radial5"/>
    <dgm:cxn modelId="{A5BB56A2-A141-483D-8C66-1FFB6E894294}" type="presOf" srcId="{5E8BB235-E98B-4EDB-87F4-2C7565445A4E}" destId="{56E9A247-BA3B-461A-8E9F-EFCAC9110036}" srcOrd="0" destOrd="0" presId="urn:microsoft.com/office/officeart/2005/8/layout/radial5"/>
    <dgm:cxn modelId="{FBED97C2-D0AB-486A-B385-0E6C04275B94}" type="presOf" srcId="{5E8BB235-E98B-4EDB-87F4-2C7565445A4E}" destId="{1E23E6C9-9C64-411E-9A3F-8B7AEF0C9E5C}" srcOrd="1" destOrd="0" presId="urn:microsoft.com/office/officeart/2005/8/layout/radial5"/>
    <dgm:cxn modelId="{91119BF2-5227-4F34-AD0A-020CAE1E4D16}" srcId="{3A8FF3E1-D9A9-438E-BB66-66D709CFAFD8}" destId="{FD699C4D-4982-4B66-BFC2-0B901A273C5E}" srcOrd="0" destOrd="0" parTransId="{5E8BB235-E98B-4EDB-87F4-2C7565445A4E}" sibTransId="{87E01089-8D32-48DE-80A6-C5C5163B5FA2}"/>
    <dgm:cxn modelId="{EBECF5A6-0C67-4E23-B170-9934E7F7CAC4}" type="presOf" srcId="{5F5A3028-1ACC-4150-BFB5-DFA2D1C78DDE}" destId="{13D0B615-BC5E-44CF-A6FD-B8BF47CAA08B}" srcOrd="0" destOrd="0" presId="urn:microsoft.com/office/officeart/2005/8/layout/radial5"/>
    <dgm:cxn modelId="{A6E1B4CD-A1C0-4783-8F7D-273845C5A350}" type="presOf" srcId="{E10410F5-7D26-4B8D-97C5-1432C48A8E4C}" destId="{CAC884D3-3040-498D-BCE3-E1767820605A}" srcOrd="0" destOrd="0" presId="urn:microsoft.com/office/officeart/2005/8/layout/radial5"/>
    <dgm:cxn modelId="{8B636E75-142A-4842-9ED2-1130F33CD9A4}" srcId="{3A8FF3E1-D9A9-438E-BB66-66D709CFAFD8}" destId="{5F5A3028-1ACC-4150-BFB5-DFA2D1C78DDE}" srcOrd="2" destOrd="0" parTransId="{214F2E89-96EF-43CD-91D9-A4BC06B44873}" sibTransId="{630FE8F6-5D9F-4911-A66A-69315E144B77}"/>
    <dgm:cxn modelId="{72D8D424-02A9-4D11-837D-F71FE8D80C1E}" type="presParOf" srcId="{CAC884D3-3040-498D-BCE3-E1767820605A}" destId="{4E011A6B-088A-4B28-9C69-19CF1E95828C}" srcOrd="0" destOrd="0" presId="urn:microsoft.com/office/officeart/2005/8/layout/radial5"/>
    <dgm:cxn modelId="{4BEED93E-8EDA-42FC-8EB2-790AB5F9DA26}" type="presParOf" srcId="{CAC884D3-3040-498D-BCE3-E1767820605A}" destId="{56E9A247-BA3B-461A-8E9F-EFCAC9110036}" srcOrd="1" destOrd="0" presId="urn:microsoft.com/office/officeart/2005/8/layout/radial5"/>
    <dgm:cxn modelId="{9A5F325C-6475-457A-B047-09FD8258903D}" type="presParOf" srcId="{56E9A247-BA3B-461A-8E9F-EFCAC9110036}" destId="{1E23E6C9-9C64-411E-9A3F-8B7AEF0C9E5C}" srcOrd="0" destOrd="0" presId="urn:microsoft.com/office/officeart/2005/8/layout/radial5"/>
    <dgm:cxn modelId="{BB8E2A89-2C5F-40CD-B104-E106D475C82E}" type="presParOf" srcId="{CAC884D3-3040-498D-BCE3-E1767820605A}" destId="{BD40C1CE-3807-4542-8B4D-8F15269B89BB}" srcOrd="2" destOrd="0" presId="urn:microsoft.com/office/officeart/2005/8/layout/radial5"/>
    <dgm:cxn modelId="{E4270BF4-A3BA-4AF3-A06B-F0FFB3D22D87}" type="presParOf" srcId="{CAC884D3-3040-498D-BCE3-E1767820605A}" destId="{9FF776AF-0EA8-4D99-9EAC-091A097A00BC}" srcOrd="3" destOrd="0" presId="urn:microsoft.com/office/officeart/2005/8/layout/radial5"/>
    <dgm:cxn modelId="{E496E849-DA84-4192-BE48-406C6EB120B1}" type="presParOf" srcId="{9FF776AF-0EA8-4D99-9EAC-091A097A00BC}" destId="{DC39314E-80A1-49F5-BAC6-89FAB1D162EA}" srcOrd="0" destOrd="0" presId="urn:microsoft.com/office/officeart/2005/8/layout/radial5"/>
    <dgm:cxn modelId="{2E4A57F0-49F6-4F48-BDF1-CD128801D79A}" type="presParOf" srcId="{CAC884D3-3040-498D-BCE3-E1767820605A}" destId="{9869AB34-F0E2-4371-9454-5B3B5207ECD6}" srcOrd="4" destOrd="0" presId="urn:microsoft.com/office/officeart/2005/8/layout/radial5"/>
    <dgm:cxn modelId="{70AFE6D8-269A-485F-9D75-9A975FDCE6D3}" type="presParOf" srcId="{CAC884D3-3040-498D-BCE3-E1767820605A}" destId="{3482FF8B-9CF7-4E1F-958D-9B7C8ABB115F}" srcOrd="5" destOrd="0" presId="urn:microsoft.com/office/officeart/2005/8/layout/radial5"/>
    <dgm:cxn modelId="{C25DFD49-7E32-4322-B2EA-2AE51104B1B5}" type="presParOf" srcId="{3482FF8B-9CF7-4E1F-958D-9B7C8ABB115F}" destId="{B5035FDF-EB2C-4F2F-BDC6-175EE966984B}" srcOrd="0" destOrd="0" presId="urn:microsoft.com/office/officeart/2005/8/layout/radial5"/>
    <dgm:cxn modelId="{AA31015D-F9CF-4295-B546-FEEE9861BEB7}" type="presParOf" srcId="{CAC884D3-3040-498D-BCE3-E1767820605A}" destId="{13D0B615-BC5E-44CF-A6FD-B8BF47CAA08B}" srcOrd="6" destOrd="0" presId="urn:microsoft.com/office/officeart/2005/8/layout/radial5"/>
    <dgm:cxn modelId="{D2C37CC9-B32A-4ED5-9987-094A3CDB49F7}" type="presParOf" srcId="{CAC884D3-3040-498D-BCE3-E1767820605A}" destId="{7C332099-880C-4990-908B-555F5FF70546}" srcOrd="7" destOrd="0" presId="urn:microsoft.com/office/officeart/2005/8/layout/radial5"/>
    <dgm:cxn modelId="{7EFAC392-34F9-4B1F-948E-EA729CA81DE6}" type="presParOf" srcId="{7C332099-880C-4990-908B-555F5FF70546}" destId="{FB7DFA9A-401B-4EBD-9568-5EDEFACD76A2}" srcOrd="0" destOrd="0" presId="urn:microsoft.com/office/officeart/2005/8/layout/radial5"/>
    <dgm:cxn modelId="{1D2C3CB3-1F44-4515-908B-3E6C73F97458}" type="presParOf" srcId="{CAC884D3-3040-498D-BCE3-E1767820605A}" destId="{11CBB3C8-D1D3-4A65-A0D6-826385D9C4A5}"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29968D-8489-4EDD-A8BC-8CBE60AE508D}" type="doc">
      <dgm:prSet loTypeId="urn:microsoft.com/office/officeart/2008/layout/RadialCluster" loCatId="cycle" qsTypeId="urn:microsoft.com/office/officeart/2005/8/quickstyle/simple1" qsCatId="simple" csTypeId="urn:microsoft.com/office/officeart/2005/8/colors/colorful2" csCatId="colorful" phldr="1"/>
      <dgm:spPr/>
      <dgm:t>
        <a:bodyPr/>
        <a:lstStyle/>
        <a:p>
          <a:endParaRPr lang="en-US"/>
        </a:p>
      </dgm:t>
    </dgm:pt>
    <dgm:pt modelId="{9EC9DBE6-79D4-4376-A607-C945FF328172}">
      <dgm:prSet phldrT="[Text]" custT="1"/>
      <dgm:spPr/>
      <dgm:t>
        <a:bodyPr/>
        <a:lstStyle/>
        <a:p>
          <a:r>
            <a:rPr lang="en-US" sz="2000" b="1" kern="1200" dirty="0">
              <a:solidFill>
                <a:srgbClr val="002060"/>
              </a:solidFill>
              <a:latin typeface="Arial" panose="020B0604020202020204" pitchFamily="34" charset="0"/>
              <a:ea typeface="+mn-ea"/>
              <a:cs typeface="Arial" panose="020B0604020202020204" pitchFamily="34" charset="0"/>
            </a:rPr>
            <a:t>VẬN DỤNG</a:t>
          </a:r>
        </a:p>
      </dgm:t>
    </dgm:pt>
    <dgm:pt modelId="{FF046A84-49B1-4FA7-8C68-57AF5D525B2A}" type="parTrans" cxnId="{FA3F2EFD-2C9B-45A9-B7A4-A25A271FDF09}">
      <dgm:prSet/>
      <dgm:spPr/>
      <dgm:t>
        <a:bodyPr/>
        <a:lstStyle/>
        <a:p>
          <a:endParaRPr lang="en-US" sz="2800">
            <a:latin typeface="Times New Roman" pitchFamily="18" charset="0"/>
            <a:cs typeface="Times New Roman" pitchFamily="18" charset="0"/>
          </a:endParaRPr>
        </a:p>
      </dgm:t>
    </dgm:pt>
    <dgm:pt modelId="{7737C9FD-ABD2-4A85-AF60-0AAF76FF23A0}" type="sibTrans" cxnId="{FA3F2EFD-2C9B-45A9-B7A4-A25A271FDF09}">
      <dgm:prSet/>
      <dgm:spPr/>
      <dgm:t>
        <a:bodyPr/>
        <a:lstStyle/>
        <a:p>
          <a:endParaRPr lang="en-US" sz="2800">
            <a:latin typeface="Times New Roman" pitchFamily="18" charset="0"/>
            <a:cs typeface="Times New Roman" pitchFamily="18" charset="0"/>
          </a:endParaRPr>
        </a:p>
      </dgm:t>
    </dgm:pt>
    <dgm:pt modelId="{3434D56E-C9C4-4500-85CF-255A49D86F32}">
      <dgm:prSet phldrT="[Text]" custT="1"/>
      <dgm:spPr/>
      <dgm:t>
        <a:bodyPr/>
        <a:lstStyle/>
        <a:p>
          <a:r>
            <a:rPr lang="en-US" sz="1600" b="0" kern="1200" dirty="0" err="1">
              <a:solidFill>
                <a:srgbClr val="002060"/>
              </a:solidFill>
              <a:latin typeface="Arial" panose="020B0604020202020204" pitchFamily="34" charset="0"/>
              <a:ea typeface="+mn-ea"/>
              <a:cs typeface="Arial" panose="020B0604020202020204" pitchFamily="34" charset="0"/>
            </a:rPr>
            <a:t>Thường</a:t>
          </a:r>
          <a:r>
            <a:rPr lang="en-US" sz="1600" b="0" kern="1200" dirty="0">
              <a:solidFill>
                <a:srgbClr val="002060"/>
              </a:solidFill>
              <a:latin typeface="Arial" panose="020B0604020202020204" pitchFamily="34" charset="0"/>
              <a:ea typeface="+mn-ea"/>
              <a:cs typeface="Arial" panose="020B0604020202020204" pitchFamily="34" charset="0"/>
            </a:rPr>
            <a:t> làm ở nhà, ưu tiên hình thức cá nhân, dung lượng hợp </a:t>
          </a:r>
          <a:r>
            <a:rPr lang="en-US" sz="1600" b="0" kern="1200" dirty="0" err="1">
              <a:solidFill>
                <a:srgbClr val="002060"/>
              </a:solidFill>
              <a:latin typeface="Arial" panose="020B0604020202020204" pitchFamily="34" charset="0"/>
              <a:ea typeface="+mn-ea"/>
              <a:cs typeface="Arial" panose="020B0604020202020204" pitchFamily="34" charset="0"/>
            </a:rPr>
            <a:t>lí</a:t>
          </a:r>
          <a:r>
            <a:rPr lang="en-US" sz="1600" b="0" kern="1200" dirty="0">
              <a:solidFill>
                <a:srgbClr val="002060"/>
              </a:solidFill>
              <a:latin typeface="Arial" panose="020B0604020202020204" pitchFamily="34" charset="0"/>
              <a:ea typeface="+mn-ea"/>
              <a:cs typeface="Arial" panose="020B0604020202020204" pitchFamily="34" charset="0"/>
            </a:rPr>
            <a:t> </a:t>
          </a:r>
        </a:p>
        <a:p>
          <a:r>
            <a:rPr lang="en-US" sz="1600" b="0" kern="1200" dirty="0">
              <a:solidFill>
                <a:srgbClr val="002060"/>
              </a:solidFill>
              <a:latin typeface="Arial" panose="020B0604020202020204" pitchFamily="34" charset="0"/>
              <a:ea typeface="+mn-ea"/>
              <a:cs typeface="Arial" panose="020B0604020202020204" pitchFamily="34" charset="0"/>
            </a:rPr>
            <a:t>(1 đến 2 </a:t>
          </a:r>
          <a:r>
            <a:rPr lang="en-US" sz="1600" b="0" kern="1200" dirty="0" err="1">
              <a:solidFill>
                <a:srgbClr val="002060"/>
              </a:solidFill>
              <a:latin typeface="Arial" panose="020B0604020202020204" pitchFamily="34" charset="0"/>
              <a:ea typeface="+mn-ea"/>
              <a:cs typeface="Arial" panose="020B0604020202020204" pitchFamily="34" charset="0"/>
            </a:rPr>
            <a:t>nhiệm</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vụ</a:t>
          </a:r>
          <a:r>
            <a:rPr lang="en-US" sz="1600" b="0" kern="1200" dirty="0">
              <a:solidFill>
                <a:srgbClr val="002060"/>
              </a:solidFill>
              <a:latin typeface="Arial" panose="020B0604020202020204" pitchFamily="34" charset="0"/>
              <a:ea typeface="+mn-ea"/>
              <a:cs typeface="Arial" panose="020B0604020202020204" pitchFamily="34" charset="0"/>
            </a:rPr>
            <a:t>)</a:t>
          </a:r>
        </a:p>
      </dgm:t>
    </dgm:pt>
    <dgm:pt modelId="{0AC16173-BAFC-4D7F-B719-16F2474B2319}" type="parTrans" cxnId="{5C83C7C7-0A82-4A33-B72F-F1F01C2FE3A6}">
      <dgm:prSet/>
      <dgm:spPr/>
      <dgm:t>
        <a:bodyPr/>
        <a:lstStyle/>
        <a:p>
          <a:endParaRPr lang="en-US" sz="2800">
            <a:latin typeface="Times New Roman" pitchFamily="18" charset="0"/>
            <a:cs typeface="Times New Roman" pitchFamily="18" charset="0"/>
          </a:endParaRPr>
        </a:p>
      </dgm:t>
    </dgm:pt>
    <dgm:pt modelId="{760F6513-38BD-4666-9E39-529965E7EE12}" type="sibTrans" cxnId="{5C83C7C7-0A82-4A33-B72F-F1F01C2FE3A6}">
      <dgm:prSet/>
      <dgm:spPr/>
      <dgm:t>
        <a:bodyPr/>
        <a:lstStyle/>
        <a:p>
          <a:endParaRPr lang="en-US" sz="2800">
            <a:latin typeface="Times New Roman" pitchFamily="18" charset="0"/>
            <a:cs typeface="Times New Roman" pitchFamily="18" charset="0"/>
          </a:endParaRPr>
        </a:p>
      </dgm:t>
    </dgm:pt>
    <dgm:pt modelId="{A33B97D5-7882-4D25-ADC7-FC30FD720DEB}">
      <dgm:prSet phldrT="[Text]" custT="1"/>
      <dgm:spPr/>
      <dgm:t>
        <a:bodyPr/>
        <a:lstStyle/>
        <a:p>
          <a:r>
            <a:rPr lang="en-US" sz="1600" b="0" dirty="0" err="1">
              <a:solidFill>
                <a:srgbClr val="002060"/>
              </a:solidFill>
              <a:latin typeface="Arial" panose="020B0604020202020204" pitchFamily="34" charset="0"/>
              <a:cs typeface="Arial" panose="020B0604020202020204" pitchFamily="34" charset="0"/>
            </a:rPr>
            <a:t>Mục</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tiêu</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Vận</a:t>
          </a:r>
          <a:r>
            <a:rPr lang="en-US" sz="1600" b="0" dirty="0">
              <a:solidFill>
                <a:srgbClr val="002060"/>
              </a:solidFill>
              <a:latin typeface="Arial" panose="020B0604020202020204" pitchFamily="34" charset="0"/>
              <a:cs typeface="Arial" panose="020B0604020202020204" pitchFamily="34" charset="0"/>
            </a:rPr>
            <a:t> dụng kiến thức đã học vào thực tiễn </a:t>
          </a:r>
        </a:p>
      </dgm:t>
    </dgm:pt>
    <dgm:pt modelId="{0AE833F9-51F9-43B0-9F90-560D2589F3A0}" type="parTrans" cxnId="{1737BE36-694F-4A63-9263-2F8BB7A9E697}">
      <dgm:prSet/>
      <dgm:spPr/>
      <dgm:t>
        <a:bodyPr/>
        <a:lstStyle/>
        <a:p>
          <a:endParaRPr lang="en-US" sz="2800">
            <a:latin typeface="Times New Roman" pitchFamily="18" charset="0"/>
            <a:cs typeface="Times New Roman" pitchFamily="18" charset="0"/>
          </a:endParaRPr>
        </a:p>
      </dgm:t>
    </dgm:pt>
    <dgm:pt modelId="{BB4EEEA8-D9D2-4738-96E5-410B43057554}" type="sibTrans" cxnId="{1737BE36-694F-4A63-9263-2F8BB7A9E697}">
      <dgm:prSet/>
      <dgm:spPr/>
      <dgm:t>
        <a:bodyPr/>
        <a:lstStyle/>
        <a:p>
          <a:endParaRPr lang="en-US" sz="2800">
            <a:latin typeface="Times New Roman" pitchFamily="18" charset="0"/>
            <a:cs typeface="Times New Roman" pitchFamily="18" charset="0"/>
          </a:endParaRPr>
        </a:p>
      </dgm:t>
    </dgm:pt>
    <dgm:pt modelId="{C32FA1C5-0A19-430A-8F42-9EF83B13FC50}">
      <dgm:prSet phldrT="[Text]" custT="1"/>
      <dgm:spPr/>
      <dgm:t>
        <a:bodyPr/>
        <a:lstStyle/>
        <a:p>
          <a:r>
            <a:rPr lang="en-US" sz="1600" b="0" dirty="0" err="1">
              <a:solidFill>
                <a:srgbClr val="002060"/>
              </a:solidFill>
              <a:latin typeface="Arial" panose="020B0604020202020204" pitchFamily="34" charset="0"/>
              <a:cs typeface="Arial" panose="020B0604020202020204" pitchFamily="34" charset="0"/>
            </a:rPr>
            <a:t>Nhiệm</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vụ</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phát</a:t>
          </a:r>
          <a:r>
            <a:rPr lang="en-US" sz="1600" b="0" dirty="0">
              <a:solidFill>
                <a:srgbClr val="002060"/>
              </a:solidFill>
              <a:latin typeface="Arial" panose="020B0604020202020204" pitchFamily="34" charset="0"/>
              <a:cs typeface="Arial" panose="020B0604020202020204" pitchFamily="34" charset="0"/>
            </a:rPr>
            <a:t> hiện các vấn đề trong thực tiễn gắn với bài </a:t>
          </a:r>
          <a:r>
            <a:rPr lang="en-US" sz="1600" b="0" dirty="0" err="1">
              <a:solidFill>
                <a:srgbClr val="002060"/>
              </a:solidFill>
              <a:latin typeface="Arial" panose="020B0604020202020204" pitchFamily="34" charset="0"/>
              <a:cs typeface="Arial" panose="020B0604020202020204" pitchFamily="34" charset="0"/>
            </a:rPr>
            <a:t>học</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viết</a:t>
          </a:r>
          <a:r>
            <a:rPr lang="en-US" sz="1600" b="0" dirty="0">
              <a:solidFill>
                <a:srgbClr val="002060"/>
              </a:solidFill>
              <a:latin typeface="Arial" panose="020B0604020202020204" pitchFamily="34" charset="0"/>
              <a:cs typeface="Arial" panose="020B0604020202020204" pitchFamily="34" charset="0"/>
            </a:rPr>
            <a:t>, </a:t>
          </a:r>
          <a:r>
            <a:rPr lang="en-US" sz="1600" b="0" dirty="0" err="1">
              <a:solidFill>
                <a:srgbClr val="002060"/>
              </a:solidFill>
              <a:latin typeface="Arial" panose="020B0604020202020204" pitchFamily="34" charset="0"/>
              <a:cs typeface="Arial" panose="020B0604020202020204" pitchFamily="34" charset="0"/>
            </a:rPr>
            <a:t>đọc</a:t>
          </a:r>
          <a:r>
            <a:rPr lang="en-US" sz="1600" b="0" dirty="0">
              <a:solidFill>
                <a:srgbClr val="002060"/>
              </a:solidFill>
              <a:latin typeface="Arial" panose="020B0604020202020204" pitchFamily="34" charset="0"/>
              <a:cs typeface="Arial" panose="020B0604020202020204" pitchFamily="34" charset="0"/>
            </a:rPr>
            <a:t>,…)</a:t>
          </a:r>
        </a:p>
      </dgm:t>
    </dgm:pt>
    <dgm:pt modelId="{40C7D642-44E6-476A-811F-9D763FF6A735}" type="parTrans" cxnId="{5A6289F2-3390-4A13-A294-911737E449DF}">
      <dgm:prSet/>
      <dgm:spPr/>
      <dgm:t>
        <a:bodyPr/>
        <a:lstStyle/>
        <a:p>
          <a:endParaRPr lang="en-US" sz="2800">
            <a:latin typeface="Times New Roman" pitchFamily="18" charset="0"/>
            <a:cs typeface="Times New Roman" pitchFamily="18" charset="0"/>
          </a:endParaRPr>
        </a:p>
      </dgm:t>
    </dgm:pt>
    <dgm:pt modelId="{55895A37-2A99-46D2-8038-1870194A710D}" type="sibTrans" cxnId="{5A6289F2-3390-4A13-A294-911737E449DF}">
      <dgm:prSet/>
      <dgm:spPr/>
      <dgm:t>
        <a:bodyPr/>
        <a:lstStyle/>
        <a:p>
          <a:endParaRPr lang="en-US" sz="2800">
            <a:latin typeface="Times New Roman" pitchFamily="18" charset="0"/>
            <a:cs typeface="Times New Roman" pitchFamily="18" charset="0"/>
          </a:endParaRPr>
        </a:p>
      </dgm:t>
    </dgm:pt>
    <dgm:pt modelId="{89B5C7DE-8E51-45AE-88D8-F2816F276245}" type="pres">
      <dgm:prSet presAssocID="{4F29968D-8489-4EDD-A8BC-8CBE60AE508D}" presName="Name0" presStyleCnt="0">
        <dgm:presLayoutVars>
          <dgm:chMax val="1"/>
          <dgm:chPref val="1"/>
          <dgm:dir/>
          <dgm:animOne val="branch"/>
          <dgm:animLvl val="lvl"/>
        </dgm:presLayoutVars>
      </dgm:prSet>
      <dgm:spPr/>
      <dgm:t>
        <a:bodyPr/>
        <a:lstStyle/>
        <a:p>
          <a:endParaRPr lang="en-US"/>
        </a:p>
      </dgm:t>
    </dgm:pt>
    <dgm:pt modelId="{70AD8F03-6167-456A-885F-02A9317CA309}" type="pres">
      <dgm:prSet presAssocID="{9EC9DBE6-79D4-4376-A607-C945FF328172}" presName="singleCycle" presStyleCnt="0"/>
      <dgm:spPr/>
    </dgm:pt>
    <dgm:pt modelId="{8854A7EA-509A-4216-A4AE-87186251E59C}" type="pres">
      <dgm:prSet presAssocID="{9EC9DBE6-79D4-4376-A607-C945FF328172}" presName="singleCenter" presStyleLbl="node1" presStyleIdx="0" presStyleCnt="4" custScaleX="152018" custScaleY="84607" custLinFactNeighborX="184" custLinFactNeighborY="-14676">
        <dgm:presLayoutVars>
          <dgm:chMax val="7"/>
          <dgm:chPref val="7"/>
        </dgm:presLayoutVars>
      </dgm:prSet>
      <dgm:spPr/>
      <dgm:t>
        <a:bodyPr/>
        <a:lstStyle/>
        <a:p>
          <a:endParaRPr lang="en-US"/>
        </a:p>
      </dgm:t>
    </dgm:pt>
    <dgm:pt modelId="{0D12FE78-F7C0-48BA-8CC4-DB8227031E86}" type="pres">
      <dgm:prSet presAssocID="{0AC16173-BAFC-4D7F-B719-16F2474B2319}" presName="Name56" presStyleLbl="parChTrans1D2" presStyleIdx="0" presStyleCnt="3"/>
      <dgm:spPr/>
      <dgm:t>
        <a:bodyPr/>
        <a:lstStyle/>
        <a:p>
          <a:endParaRPr lang="en-US"/>
        </a:p>
      </dgm:t>
    </dgm:pt>
    <dgm:pt modelId="{DC20AAF1-4086-458D-8433-B8B93CCA9620}" type="pres">
      <dgm:prSet presAssocID="{3434D56E-C9C4-4500-85CF-255A49D86F32}" presName="text0" presStyleLbl="node1" presStyleIdx="1" presStyleCnt="4" custScaleX="620185" custScaleY="123711">
        <dgm:presLayoutVars>
          <dgm:bulletEnabled val="1"/>
        </dgm:presLayoutVars>
      </dgm:prSet>
      <dgm:spPr/>
      <dgm:t>
        <a:bodyPr/>
        <a:lstStyle/>
        <a:p>
          <a:endParaRPr lang="en-US"/>
        </a:p>
      </dgm:t>
    </dgm:pt>
    <dgm:pt modelId="{DE3D0D87-2735-40D3-A5BA-A0EC99E9D781}" type="pres">
      <dgm:prSet presAssocID="{0AE833F9-51F9-43B0-9F90-560D2589F3A0}" presName="Name56" presStyleLbl="parChTrans1D2" presStyleIdx="1" presStyleCnt="3"/>
      <dgm:spPr/>
      <dgm:t>
        <a:bodyPr/>
        <a:lstStyle/>
        <a:p>
          <a:endParaRPr lang="en-US"/>
        </a:p>
      </dgm:t>
    </dgm:pt>
    <dgm:pt modelId="{BD48DBEA-6F3B-4CF0-A91F-47927732200D}" type="pres">
      <dgm:prSet presAssocID="{A33B97D5-7882-4D25-ADC7-FC30FD720DEB}" presName="text0" presStyleLbl="node1" presStyleIdx="2" presStyleCnt="4" custScaleX="404427" custScaleY="163807" custRadScaleRad="120620" custRadScaleInc="-749">
        <dgm:presLayoutVars>
          <dgm:bulletEnabled val="1"/>
        </dgm:presLayoutVars>
      </dgm:prSet>
      <dgm:spPr/>
      <dgm:t>
        <a:bodyPr/>
        <a:lstStyle/>
        <a:p>
          <a:endParaRPr lang="en-US"/>
        </a:p>
      </dgm:t>
    </dgm:pt>
    <dgm:pt modelId="{6D2C8104-D253-49B8-8C04-46E04DE04E76}" type="pres">
      <dgm:prSet presAssocID="{40C7D642-44E6-476A-811F-9D763FF6A735}" presName="Name56" presStyleLbl="parChTrans1D2" presStyleIdx="2" presStyleCnt="3"/>
      <dgm:spPr/>
      <dgm:t>
        <a:bodyPr/>
        <a:lstStyle/>
        <a:p>
          <a:endParaRPr lang="en-US"/>
        </a:p>
      </dgm:t>
    </dgm:pt>
    <dgm:pt modelId="{B044CAEA-6574-4121-8D4A-B6C2375EDED2}" type="pres">
      <dgm:prSet presAssocID="{C32FA1C5-0A19-430A-8F42-9EF83B13FC50}" presName="text0" presStyleLbl="node1" presStyleIdx="3" presStyleCnt="4" custScaleX="414775" custScaleY="175738" custRadScaleRad="119766" custRadScaleInc="8752">
        <dgm:presLayoutVars>
          <dgm:bulletEnabled val="1"/>
        </dgm:presLayoutVars>
      </dgm:prSet>
      <dgm:spPr/>
      <dgm:t>
        <a:bodyPr/>
        <a:lstStyle/>
        <a:p>
          <a:endParaRPr lang="en-US"/>
        </a:p>
      </dgm:t>
    </dgm:pt>
  </dgm:ptLst>
  <dgm:cxnLst>
    <dgm:cxn modelId="{944FE8A9-3232-4AE7-BFC7-1476251CC01A}" type="presOf" srcId="{0AC16173-BAFC-4D7F-B719-16F2474B2319}" destId="{0D12FE78-F7C0-48BA-8CC4-DB8227031E86}" srcOrd="0" destOrd="0" presId="urn:microsoft.com/office/officeart/2008/layout/RadialCluster"/>
    <dgm:cxn modelId="{C105921C-E200-44B3-BF9F-73D758B4F1D7}" type="presOf" srcId="{9EC9DBE6-79D4-4376-A607-C945FF328172}" destId="{8854A7EA-509A-4216-A4AE-87186251E59C}" srcOrd="0" destOrd="0" presId="urn:microsoft.com/office/officeart/2008/layout/RadialCluster"/>
    <dgm:cxn modelId="{5A6289F2-3390-4A13-A294-911737E449DF}" srcId="{9EC9DBE6-79D4-4376-A607-C945FF328172}" destId="{C32FA1C5-0A19-430A-8F42-9EF83B13FC50}" srcOrd="2" destOrd="0" parTransId="{40C7D642-44E6-476A-811F-9D763FF6A735}" sibTransId="{55895A37-2A99-46D2-8038-1870194A710D}"/>
    <dgm:cxn modelId="{56CB75B5-9C81-4E24-A345-08CAE4EC4727}" type="presOf" srcId="{C32FA1C5-0A19-430A-8F42-9EF83B13FC50}" destId="{B044CAEA-6574-4121-8D4A-B6C2375EDED2}" srcOrd="0" destOrd="0" presId="urn:microsoft.com/office/officeart/2008/layout/RadialCluster"/>
    <dgm:cxn modelId="{1737BE36-694F-4A63-9263-2F8BB7A9E697}" srcId="{9EC9DBE6-79D4-4376-A607-C945FF328172}" destId="{A33B97D5-7882-4D25-ADC7-FC30FD720DEB}" srcOrd="1" destOrd="0" parTransId="{0AE833F9-51F9-43B0-9F90-560D2589F3A0}" sibTransId="{BB4EEEA8-D9D2-4738-96E5-410B43057554}"/>
    <dgm:cxn modelId="{DC22C4EE-58CE-4A1F-ABA2-4A1A22534A2D}" type="presOf" srcId="{4F29968D-8489-4EDD-A8BC-8CBE60AE508D}" destId="{89B5C7DE-8E51-45AE-88D8-F2816F276245}" srcOrd="0" destOrd="0" presId="urn:microsoft.com/office/officeart/2008/layout/RadialCluster"/>
    <dgm:cxn modelId="{B642681C-FA69-49F0-A7E8-E4502D6D94BA}" type="presOf" srcId="{0AE833F9-51F9-43B0-9F90-560D2589F3A0}" destId="{DE3D0D87-2735-40D3-A5BA-A0EC99E9D781}" srcOrd="0" destOrd="0" presId="urn:microsoft.com/office/officeart/2008/layout/RadialCluster"/>
    <dgm:cxn modelId="{FA3F2EFD-2C9B-45A9-B7A4-A25A271FDF09}" srcId="{4F29968D-8489-4EDD-A8BC-8CBE60AE508D}" destId="{9EC9DBE6-79D4-4376-A607-C945FF328172}" srcOrd="0" destOrd="0" parTransId="{FF046A84-49B1-4FA7-8C68-57AF5D525B2A}" sibTransId="{7737C9FD-ABD2-4A85-AF60-0AAF76FF23A0}"/>
    <dgm:cxn modelId="{D4E3356F-1E74-4041-B8C9-80DCFA719334}" type="presOf" srcId="{A33B97D5-7882-4D25-ADC7-FC30FD720DEB}" destId="{BD48DBEA-6F3B-4CF0-A91F-47927732200D}" srcOrd="0" destOrd="0" presId="urn:microsoft.com/office/officeart/2008/layout/RadialCluster"/>
    <dgm:cxn modelId="{7AE9ED48-B189-42CE-AAA5-CE0F7943D2D9}" type="presOf" srcId="{40C7D642-44E6-476A-811F-9D763FF6A735}" destId="{6D2C8104-D253-49B8-8C04-46E04DE04E76}" srcOrd="0" destOrd="0" presId="urn:microsoft.com/office/officeart/2008/layout/RadialCluster"/>
    <dgm:cxn modelId="{676690A2-A322-43B9-BF25-E2AA4DC5021F}" type="presOf" srcId="{3434D56E-C9C4-4500-85CF-255A49D86F32}" destId="{DC20AAF1-4086-458D-8433-B8B93CCA9620}" srcOrd="0" destOrd="0" presId="urn:microsoft.com/office/officeart/2008/layout/RadialCluster"/>
    <dgm:cxn modelId="{5C83C7C7-0A82-4A33-B72F-F1F01C2FE3A6}" srcId="{9EC9DBE6-79D4-4376-A607-C945FF328172}" destId="{3434D56E-C9C4-4500-85CF-255A49D86F32}" srcOrd="0" destOrd="0" parTransId="{0AC16173-BAFC-4D7F-B719-16F2474B2319}" sibTransId="{760F6513-38BD-4666-9E39-529965E7EE12}"/>
    <dgm:cxn modelId="{E41C44F1-6D0E-4575-A2EB-76D6F2D7B7F9}" type="presParOf" srcId="{89B5C7DE-8E51-45AE-88D8-F2816F276245}" destId="{70AD8F03-6167-456A-885F-02A9317CA309}" srcOrd="0" destOrd="0" presId="urn:microsoft.com/office/officeart/2008/layout/RadialCluster"/>
    <dgm:cxn modelId="{534D4C87-ED5C-4B00-AB9D-7643A92FF5B4}" type="presParOf" srcId="{70AD8F03-6167-456A-885F-02A9317CA309}" destId="{8854A7EA-509A-4216-A4AE-87186251E59C}" srcOrd="0" destOrd="0" presId="urn:microsoft.com/office/officeart/2008/layout/RadialCluster"/>
    <dgm:cxn modelId="{7876DF23-C534-431E-A75E-ADFC002C1F4E}" type="presParOf" srcId="{70AD8F03-6167-456A-885F-02A9317CA309}" destId="{0D12FE78-F7C0-48BA-8CC4-DB8227031E86}" srcOrd="1" destOrd="0" presId="urn:microsoft.com/office/officeart/2008/layout/RadialCluster"/>
    <dgm:cxn modelId="{4D381082-7441-40BD-B62A-A33083E60C3D}" type="presParOf" srcId="{70AD8F03-6167-456A-885F-02A9317CA309}" destId="{DC20AAF1-4086-458D-8433-B8B93CCA9620}" srcOrd="2" destOrd="0" presId="urn:microsoft.com/office/officeart/2008/layout/RadialCluster"/>
    <dgm:cxn modelId="{CDA4EF30-9FAA-423C-8B40-43EFAA7CC922}" type="presParOf" srcId="{70AD8F03-6167-456A-885F-02A9317CA309}" destId="{DE3D0D87-2735-40D3-A5BA-A0EC99E9D781}" srcOrd="3" destOrd="0" presId="urn:microsoft.com/office/officeart/2008/layout/RadialCluster"/>
    <dgm:cxn modelId="{A9D369A1-E513-445E-9875-575BC3472923}" type="presParOf" srcId="{70AD8F03-6167-456A-885F-02A9317CA309}" destId="{BD48DBEA-6F3B-4CF0-A91F-47927732200D}" srcOrd="4" destOrd="0" presId="urn:microsoft.com/office/officeart/2008/layout/RadialCluster"/>
    <dgm:cxn modelId="{BCA7CE1B-9E46-4FBA-9BD9-2256EA1E51D7}" type="presParOf" srcId="{70AD8F03-6167-456A-885F-02A9317CA309}" destId="{6D2C8104-D253-49B8-8C04-46E04DE04E76}" srcOrd="5" destOrd="0" presId="urn:microsoft.com/office/officeart/2008/layout/RadialCluster"/>
    <dgm:cxn modelId="{8B1F1357-6C0E-4638-9E8A-6457EB195F80}" type="presParOf" srcId="{70AD8F03-6167-456A-885F-02A9317CA309}" destId="{B044CAEA-6574-4121-8D4A-B6C2375EDED2}"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51BF59-D9B1-4EF9-BADB-940B820AF231}"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en-US"/>
        </a:p>
      </dgm:t>
    </dgm:pt>
    <dgm:pt modelId="{EF68AF28-F1C1-40AF-B4D0-F390EE468DB2}">
      <dgm:prSet phldrT="[Text]" custT="1"/>
      <dgm:spPr>
        <a:solidFill>
          <a:schemeClr val="accent5">
            <a:lumMod val="75000"/>
          </a:schemeClr>
        </a:solidFill>
      </dgm:spPr>
      <dgm:t>
        <a:bodyPr/>
        <a:lstStyle/>
        <a:p>
          <a:r>
            <a:rPr lang="vi-VN" sz="2000" dirty="0">
              <a:solidFill>
                <a:schemeClr val="bg1"/>
              </a:solidFill>
              <a:latin typeface="Arial (Body)"/>
            </a:rPr>
            <a:t>Hệ thống bài học</a:t>
          </a:r>
        </a:p>
        <a:p>
          <a:r>
            <a:rPr lang="vi-VN" sz="2000" dirty="0">
              <a:solidFill>
                <a:schemeClr val="bg1"/>
              </a:solidFill>
              <a:latin typeface="Arial (Body)"/>
            </a:rPr>
            <a:t>(</a:t>
          </a:r>
          <a:r>
            <a:rPr lang="en-US" sz="2000" dirty="0">
              <a:solidFill>
                <a:schemeClr val="bg1"/>
              </a:solidFill>
              <a:latin typeface="Arial (Body)"/>
            </a:rPr>
            <a:t>t</a:t>
          </a:r>
          <a:r>
            <a:rPr lang="vi-VN" sz="2000" dirty="0">
              <a:solidFill>
                <a:schemeClr val="bg1"/>
              </a:solidFill>
              <a:latin typeface="Arial (Body)"/>
            </a:rPr>
            <a:t>rục thể loại + </a:t>
          </a:r>
          <a:r>
            <a:rPr lang="en-US" sz="2000" dirty="0">
              <a:solidFill>
                <a:schemeClr val="bg1"/>
              </a:solidFill>
              <a:latin typeface="Arial (Body)"/>
            </a:rPr>
            <a:t>t</a:t>
          </a:r>
          <a:r>
            <a:rPr lang="vi-VN" sz="2000" dirty="0">
              <a:solidFill>
                <a:schemeClr val="bg1"/>
              </a:solidFill>
              <a:latin typeface="Arial (Body)"/>
            </a:rPr>
            <a:t>rục chủ đề)</a:t>
          </a:r>
          <a:endParaRPr lang="en-US" sz="2000" dirty="0">
            <a:solidFill>
              <a:schemeClr val="bg1"/>
            </a:solidFill>
            <a:latin typeface="Arial (Body)"/>
          </a:endParaRPr>
        </a:p>
      </dgm:t>
    </dgm:pt>
    <dgm:pt modelId="{4CA75317-F94B-43DA-AF12-743D2C14E3B2}" type="parTrans" cxnId="{410D8570-D98B-416A-8819-8436487C6FB3}">
      <dgm:prSet/>
      <dgm:spPr/>
      <dgm:t>
        <a:bodyPr/>
        <a:lstStyle/>
        <a:p>
          <a:endParaRPr lang="en-US" sz="2400"/>
        </a:p>
      </dgm:t>
    </dgm:pt>
    <dgm:pt modelId="{D9F20067-3304-4CAB-9F06-03F3B0C8A866}" type="sibTrans" cxnId="{410D8570-D98B-416A-8819-8436487C6FB3}">
      <dgm:prSet/>
      <dgm:spPr/>
      <dgm:t>
        <a:bodyPr/>
        <a:lstStyle/>
        <a:p>
          <a:endParaRPr lang="en-US" sz="2400"/>
        </a:p>
      </dgm:t>
    </dgm:pt>
    <dgm:pt modelId="{C7568A1C-E7DC-44F6-86F6-1AA7BF1A6641}">
      <dgm:prSet phldrT="[Text]" custT="1"/>
      <dgm:spPr>
        <a:solidFill>
          <a:schemeClr val="accent4">
            <a:lumMod val="50000"/>
          </a:schemeClr>
        </a:solidFill>
      </dgm:spPr>
      <dgm:t>
        <a:bodyPr/>
        <a:lstStyle/>
        <a:p>
          <a:r>
            <a:rPr lang="vi-VN" sz="2000" spc="-100" baseline="0" dirty="0">
              <a:solidFill>
                <a:schemeClr val="bg1"/>
              </a:solidFill>
              <a:latin typeface="Arial (Body)"/>
            </a:rPr>
            <a:t>Yêu cầu cần đạt về phẩm chất</a:t>
          </a:r>
          <a:r>
            <a:rPr lang="vi-VN" sz="2000" dirty="0">
              <a:solidFill>
                <a:schemeClr val="bg1"/>
              </a:solidFill>
              <a:latin typeface="Arial (Body)"/>
            </a:rPr>
            <a:t>, giá trị sống</a:t>
          </a:r>
        </a:p>
      </dgm:t>
    </dgm:pt>
    <dgm:pt modelId="{10B6F42D-F227-4BBA-A379-489EC0358C59}" type="parTrans" cxnId="{744880CE-5074-4FF5-884A-C1ED011A0FC8}">
      <dgm:prSet/>
      <dgm:spPr/>
      <dgm:t>
        <a:bodyPr/>
        <a:lstStyle/>
        <a:p>
          <a:endParaRPr lang="en-US" sz="2400"/>
        </a:p>
      </dgm:t>
    </dgm:pt>
    <dgm:pt modelId="{21CB90EA-BAFD-4048-8BB1-33675DBD2C2E}" type="sibTrans" cxnId="{744880CE-5074-4FF5-884A-C1ED011A0FC8}">
      <dgm:prSet/>
      <dgm:spPr/>
      <dgm:t>
        <a:bodyPr/>
        <a:lstStyle/>
        <a:p>
          <a:endParaRPr lang="en-US" sz="2400"/>
        </a:p>
      </dgm:t>
    </dgm:pt>
    <dgm:pt modelId="{A2BC173A-EB0B-41A0-91C9-C8F9D8F9C8CE}">
      <dgm:prSet phldrT="[Text]" custT="1"/>
      <dgm:spPr>
        <a:solidFill>
          <a:schemeClr val="accent4">
            <a:lumMod val="75000"/>
          </a:schemeClr>
        </a:solidFill>
      </dgm:spPr>
      <dgm:t>
        <a:bodyPr/>
        <a:lstStyle/>
        <a:p>
          <a:r>
            <a:rPr lang="vi-VN" sz="2000" dirty="0">
              <a:solidFill>
                <a:schemeClr val="bg1"/>
              </a:solidFill>
              <a:latin typeface="Arial (Body)"/>
            </a:rPr>
            <a:t>Tổ chức</a:t>
          </a:r>
          <a:r>
            <a:rPr lang="en-US" sz="2000" dirty="0">
              <a:solidFill>
                <a:schemeClr val="bg1"/>
              </a:solidFill>
              <a:latin typeface="Arial (Body)"/>
            </a:rPr>
            <a:t>, </a:t>
          </a:r>
          <a:r>
            <a:rPr lang="vi-VN" sz="2000" dirty="0">
              <a:solidFill>
                <a:schemeClr val="bg1"/>
              </a:solidFill>
              <a:latin typeface="Arial (Body)"/>
            </a:rPr>
            <a:t>liên kết các bài học trên cơ sở </a:t>
          </a:r>
          <a:endParaRPr lang="en-US" sz="2000" dirty="0">
            <a:solidFill>
              <a:schemeClr val="bg1"/>
            </a:solidFill>
            <a:latin typeface="Arial (Body)"/>
          </a:endParaRPr>
        </a:p>
        <a:p>
          <a:r>
            <a:rPr lang="vi-VN" sz="2000" dirty="0">
              <a:solidFill>
                <a:schemeClr val="bg1"/>
              </a:solidFill>
              <a:latin typeface="Arial (Body)"/>
            </a:rPr>
            <a:t>loại, thể loại VB và nội dung</a:t>
          </a:r>
          <a:r>
            <a:rPr lang="en-US" sz="2000" dirty="0">
              <a:solidFill>
                <a:schemeClr val="bg1"/>
              </a:solidFill>
              <a:latin typeface="Arial (Body)"/>
            </a:rPr>
            <a:t> VB</a:t>
          </a:r>
          <a:r>
            <a:rPr lang="vi-VN" sz="2000" dirty="0">
              <a:solidFill>
                <a:schemeClr val="bg1"/>
              </a:solidFill>
              <a:latin typeface="Arial (Body)"/>
            </a:rPr>
            <a:t> </a:t>
          </a:r>
          <a:endParaRPr lang="en-US" sz="2000" dirty="0">
            <a:solidFill>
              <a:schemeClr val="bg1"/>
            </a:solidFill>
            <a:latin typeface="Arial (Body)"/>
          </a:endParaRPr>
        </a:p>
      </dgm:t>
    </dgm:pt>
    <dgm:pt modelId="{5FC019F1-BDFB-4C9C-B9F2-9E28B9D2FB5F}" type="parTrans" cxnId="{70FDDC40-A7A0-4C89-BE56-B51EFF63C3DC}">
      <dgm:prSet/>
      <dgm:spPr/>
      <dgm:t>
        <a:bodyPr/>
        <a:lstStyle/>
        <a:p>
          <a:endParaRPr lang="en-US" sz="2400"/>
        </a:p>
      </dgm:t>
    </dgm:pt>
    <dgm:pt modelId="{92492A34-564D-4AAB-8DEC-19DE97A0070D}" type="sibTrans" cxnId="{70FDDC40-A7A0-4C89-BE56-B51EFF63C3DC}">
      <dgm:prSet/>
      <dgm:spPr/>
      <dgm:t>
        <a:bodyPr/>
        <a:lstStyle/>
        <a:p>
          <a:endParaRPr lang="en-US" sz="2400"/>
        </a:p>
      </dgm:t>
    </dgm:pt>
    <dgm:pt modelId="{37B4F355-7AB7-486B-A3EB-072148B94A48}">
      <dgm:prSet phldrT="[Text]" custT="1"/>
      <dgm:spPr>
        <a:solidFill>
          <a:schemeClr val="accent6">
            <a:lumMod val="50000"/>
          </a:schemeClr>
        </a:solidFill>
      </dgm:spPr>
      <dgm:t>
        <a:bodyPr/>
        <a:lstStyle/>
        <a:p>
          <a:r>
            <a:rPr lang="vi-VN" sz="2000" dirty="0">
              <a:solidFill>
                <a:schemeClr val="bg1"/>
              </a:solidFill>
              <a:latin typeface="Arial (Body)"/>
            </a:rPr>
            <a:t>Yêu cầu cần đạt về loại, thể loại VB </a:t>
          </a:r>
          <a:endParaRPr lang="en-US" sz="2000" dirty="0">
            <a:solidFill>
              <a:schemeClr val="bg1"/>
            </a:solidFill>
            <a:latin typeface="Arial (Body)"/>
          </a:endParaRPr>
        </a:p>
        <a:p>
          <a:r>
            <a:rPr lang="vi-VN" sz="2000" dirty="0">
              <a:solidFill>
                <a:schemeClr val="bg1"/>
              </a:solidFill>
              <a:latin typeface="Arial (Body)"/>
            </a:rPr>
            <a:t>(</a:t>
          </a:r>
          <a:r>
            <a:rPr lang="en-US" sz="2000" dirty="0">
              <a:solidFill>
                <a:schemeClr val="bg1"/>
              </a:solidFill>
              <a:latin typeface="Arial (Body)"/>
            </a:rPr>
            <a:t>p</a:t>
          </a:r>
          <a:r>
            <a:rPr lang="vi-VN" sz="2000" dirty="0">
              <a:solidFill>
                <a:schemeClr val="bg1"/>
              </a:solidFill>
              <a:latin typeface="Arial (Body)"/>
            </a:rPr>
            <a:t>hát triển năng lực)</a:t>
          </a:r>
          <a:endParaRPr lang="en-US" sz="2000" dirty="0">
            <a:solidFill>
              <a:schemeClr val="bg1"/>
            </a:solidFill>
            <a:latin typeface="Arial (Body)"/>
          </a:endParaRPr>
        </a:p>
      </dgm:t>
    </dgm:pt>
    <dgm:pt modelId="{F5934AA9-57AF-4AA6-9389-E8167DE02F3D}" type="parTrans" cxnId="{DA49073B-6A33-41A4-817F-231B877DC32F}">
      <dgm:prSet/>
      <dgm:spPr/>
      <dgm:t>
        <a:bodyPr/>
        <a:lstStyle/>
        <a:p>
          <a:endParaRPr lang="en-US" sz="2400"/>
        </a:p>
      </dgm:t>
    </dgm:pt>
    <dgm:pt modelId="{21B0B4F9-78ED-4BDD-ABB1-0010133263CA}" type="sibTrans" cxnId="{DA49073B-6A33-41A4-817F-231B877DC32F}">
      <dgm:prSet/>
      <dgm:spPr/>
      <dgm:t>
        <a:bodyPr/>
        <a:lstStyle/>
        <a:p>
          <a:endParaRPr lang="en-US" sz="2400"/>
        </a:p>
      </dgm:t>
    </dgm:pt>
    <dgm:pt modelId="{AC41FEAE-709A-4A55-970B-28DDF90B0EF9}" type="pres">
      <dgm:prSet presAssocID="{8B51BF59-D9B1-4EF9-BADB-940B820AF231}" presName="Name0" presStyleCnt="0">
        <dgm:presLayoutVars>
          <dgm:dir/>
          <dgm:resizeHandles val="exact"/>
        </dgm:presLayoutVars>
      </dgm:prSet>
      <dgm:spPr/>
      <dgm:t>
        <a:bodyPr/>
        <a:lstStyle/>
        <a:p>
          <a:endParaRPr lang="en-US"/>
        </a:p>
      </dgm:t>
    </dgm:pt>
    <dgm:pt modelId="{CD69F758-C9DE-419B-AF04-99173FF6CF33}" type="pres">
      <dgm:prSet presAssocID="{EF68AF28-F1C1-40AF-B4D0-F390EE468DB2}" presName="node" presStyleLbl="node1" presStyleIdx="0" presStyleCnt="4" custScaleX="416617">
        <dgm:presLayoutVars>
          <dgm:bulletEnabled val="1"/>
        </dgm:presLayoutVars>
      </dgm:prSet>
      <dgm:spPr/>
      <dgm:t>
        <a:bodyPr/>
        <a:lstStyle/>
        <a:p>
          <a:endParaRPr lang="en-US"/>
        </a:p>
      </dgm:t>
    </dgm:pt>
    <dgm:pt modelId="{854E26D2-78BC-4CA8-9F51-1F9CA3A2A7CF}" type="pres">
      <dgm:prSet presAssocID="{D9F20067-3304-4CAB-9F06-03F3B0C8A866}" presName="sibTrans" presStyleLbl="sibTrans2D1" presStyleIdx="0" presStyleCnt="4" custLinFactNeighborX="37717" custLinFactNeighborY="-12724"/>
      <dgm:spPr/>
      <dgm:t>
        <a:bodyPr/>
        <a:lstStyle/>
        <a:p>
          <a:endParaRPr lang="en-US"/>
        </a:p>
      </dgm:t>
    </dgm:pt>
    <dgm:pt modelId="{1617E6CE-721E-4E7E-B07E-2B95EAD2D62C}" type="pres">
      <dgm:prSet presAssocID="{D9F20067-3304-4CAB-9F06-03F3B0C8A866}" presName="connectorText" presStyleLbl="sibTrans2D1" presStyleIdx="0" presStyleCnt="4"/>
      <dgm:spPr/>
      <dgm:t>
        <a:bodyPr/>
        <a:lstStyle/>
        <a:p>
          <a:endParaRPr lang="en-US"/>
        </a:p>
      </dgm:t>
    </dgm:pt>
    <dgm:pt modelId="{3CEEA96B-BB8B-4E67-A8D0-737518999515}" type="pres">
      <dgm:prSet presAssocID="{C7568A1C-E7DC-44F6-86F6-1AA7BF1A6641}" presName="node" presStyleLbl="node1" presStyleIdx="1" presStyleCnt="4" custScaleX="198777" custScaleY="174941">
        <dgm:presLayoutVars>
          <dgm:bulletEnabled val="1"/>
        </dgm:presLayoutVars>
      </dgm:prSet>
      <dgm:spPr/>
      <dgm:t>
        <a:bodyPr/>
        <a:lstStyle/>
        <a:p>
          <a:endParaRPr lang="en-US"/>
        </a:p>
      </dgm:t>
    </dgm:pt>
    <dgm:pt modelId="{C5D5316F-40CD-42CE-9666-99AD4CC6AB19}" type="pres">
      <dgm:prSet presAssocID="{21CB90EA-BAFD-4048-8BB1-33675DBD2C2E}" presName="sibTrans" presStyleLbl="sibTrans2D1" presStyleIdx="1" presStyleCnt="4" custLinFactNeighborX="52836" custLinFactNeighborY="-19029"/>
      <dgm:spPr/>
      <dgm:t>
        <a:bodyPr/>
        <a:lstStyle/>
        <a:p>
          <a:endParaRPr lang="en-US"/>
        </a:p>
      </dgm:t>
    </dgm:pt>
    <dgm:pt modelId="{7A86874A-E086-40F0-AE5E-3D419380AC84}" type="pres">
      <dgm:prSet presAssocID="{21CB90EA-BAFD-4048-8BB1-33675DBD2C2E}" presName="connectorText" presStyleLbl="sibTrans2D1" presStyleIdx="1" presStyleCnt="4"/>
      <dgm:spPr/>
      <dgm:t>
        <a:bodyPr/>
        <a:lstStyle/>
        <a:p>
          <a:endParaRPr lang="en-US"/>
        </a:p>
      </dgm:t>
    </dgm:pt>
    <dgm:pt modelId="{05F57A28-AF6B-49D9-B042-42F023F23882}" type="pres">
      <dgm:prSet presAssocID="{A2BC173A-EB0B-41A0-91C9-C8F9D8F9C8CE}" presName="node" presStyleLbl="node1" presStyleIdx="2" presStyleCnt="4" custScaleX="420317">
        <dgm:presLayoutVars>
          <dgm:bulletEnabled val="1"/>
        </dgm:presLayoutVars>
      </dgm:prSet>
      <dgm:spPr/>
      <dgm:t>
        <a:bodyPr/>
        <a:lstStyle/>
        <a:p>
          <a:endParaRPr lang="en-US"/>
        </a:p>
      </dgm:t>
    </dgm:pt>
    <dgm:pt modelId="{CE0274B8-C287-45A6-928B-6CBDA38CB7F9}" type="pres">
      <dgm:prSet presAssocID="{92492A34-564D-4AAB-8DEC-19DE97A0070D}" presName="sibTrans" presStyleLbl="sibTrans2D1" presStyleIdx="2" presStyleCnt="4" custLinFactNeighborX="-50434" custLinFactNeighborY="-19029"/>
      <dgm:spPr/>
      <dgm:t>
        <a:bodyPr/>
        <a:lstStyle/>
        <a:p>
          <a:endParaRPr lang="en-US"/>
        </a:p>
      </dgm:t>
    </dgm:pt>
    <dgm:pt modelId="{662280C9-5477-4B6E-81DD-0D8B5DEDB42E}" type="pres">
      <dgm:prSet presAssocID="{92492A34-564D-4AAB-8DEC-19DE97A0070D}" presName="connectorText" presStyleLbl="sibTrans2D1" presStyleIdx="2" presStyleCnt="4"/>
      <dgm:spPr/>
      <dgm:t>
        <a:bodyPr/>
        <a:lstStyle/>
        <a:p>
          <a:endParaRPr lang="en-US"/>
        </a:p>
      </dgm:t>
    </dgm:pt>
    <dgm:pt modelId="{437C7E8B-F7A1-4BF8-8E0C-3272BA8DAB70}" type="pres">
      <dgm:prSet presAssocID="{37B4F355-7AB7-486B-A3EB-072148B94A48}" presName="node" presStyleLbl="node1" presStyleIdx="3" presStyleCnt="4" custScaleX="193202" custScaleY="171973" custRadScaleRad="104449" custRadScaleInc="830">
        <dgm:presLayoutVars>
          <dgm:bulletEnabled val="1"/>
        </dgm:presLayoutVars>
      </dgm:prSet>
      <dgm:spPr/>
      <dgm:t>
        <a:bodyPr/>
        <a:lstStyle/>
        <a:p>
          <a:endParaRPr lang="en-US"/>
        </a:p>
      </dgm:t>
    </dgm:pt>
    <dgm:pt modelId="{DB12A80B-1958-4DA0-92FF-D3EA5D989456}" type="pres">
      <dgm:prSet presAssocID="{21B0B4F9-78ED-4BDD-ABB1-0010133263CA}" presName="sibTrans" presStyleLbl="sibTrans2D1" presStyleIdx="3" presStyleCnt="4" custLinFactNeighborX="-68596" custLinFactNeighborY="1636"/>
      <dgm:spPr/>
      <dgm:t>
        <a:bodyPr/>
        <a:lstStyle/>
        <a:p>
          <a:endParaRPr lang="en-US"/>
        </a:p>
      </dgm:t>
    </dgm:pt>
    <dgm:pt modelId="{A5B2273D-EE5A-423E-919B-27A2CCA240CD}" type="pres">
      <dgm:prSet presAssocID="{21B0B4F9-78ED-4BDD-ABB1-0010133263CA}" presName="connectorText" presStyleLbl="sibTrans2D1" presStyleIdx="3" presStyleCnt="4"/>
      <dgm:spPr/>
      <dgm:t>
        <a:bodyPr/>
        <a:lstStyle/>
        <a:p>
          <a:endParaRPr lang="en-US"/>
        </a:p>
      </dgm:t>
    </dgm:pt>
  </dgm:ptLst>
  <dgm:cxnLst>
    <dgm:cxn modelId="{EE6ABD34-C3E7-4BC1-BA4C-0C4B07640731}" type="presOf" srcId="{37B4F355-7AB7-486B-A3EB-072148B94A48}" destId="{437C7E8B-F7A1-4BF8-8E0C-3272BA8DAB70}" srcOrd="0" destOrd="0" presId="urn:microsoft.com/office/officeart/2005/8/layout/cycle7"/>
    <dgm:cxn modelId="{4843FF35-887C-4DB5-B3C7-EA6E4257FFC3}" type="presOf" srcId="{C7568A1C-E7DC-44F6-86F6-1AA7BF1A6641}" destId="{3CEEA96B-BB8B-4E67-A8D0-737518999515}" srcOrd="0" destOrd="0" presId="urn:microsoft.com/office/officeart/2005/8/layout/cycle7"/>
    <dgm:cxn modelId="{39F6B4E5-60D4-41FC-9CFE-E6F1FA5A0088}" type="presOf" srcId="{8B51BF59-D9B1-4EF9-BADB-940B820AF231}" destId="{AC41FEAE-709A-4A55-970B-28DDF90B0EF9}" srcOrd="0" destOrd="0" presId="urn:microsoft.com/office/officeart/2005/8/layout/cycle7"/>
    <dgm:cxn modelId="{DA49073B-6A33-41A4-817F-231B877DC32F}" srcId="{8B51BF59-D9B1-4EF9-BADB-940B820AF231}" destId="{37B4F355-7AB7-486B-A3EB-072148B94A48}" srcOrd="3" destOrd="0" parTransId="{F5934AA9-57AF-4AA6-9389-E8167DE02F3D}" sibTransId="{21B0B4F9-78ED-4BDD-ABB1-0010133263CA}"/>
    <dgm:cxn modelId="{9B6AF9A6-F64D-477A-9FA6-C63BC138D5C9}" type="presOf" srcId="{92492A34-564D-4AAB-8DEC-19DE97A0070D}" destId="{662280C9-5477-4B6E-81DD-0D8B5DEDB42E}" srcOrd="1" destOrd="0" presId="urn:microsoft.com/office/officeart/2005/8/layout/cycle7"/>
    <dgm:cxn modelId="{E0040D8B-8AF3-4B89-929F-571B09593376}" type="presOf" srcId="{21B0B4F9-78ED-4BDD-ABB1-0010133263CA}" destId="{A5B2273D-EE5A-423E-919B-27A2CCA240CD}" srcOrd="1" destOrd="0" presId="urn:microsoft.com/office/officeart/2005/8/layout/cycle7"/>
    <dgm:cxn modelId="{369D90EB-0056-45C9-B650-8FA718CFD8A7}" type="presOf" srcId="{21CB90EA-BAFD-4048-8BB1-33675DBD2C2E}" destId="{7A86874A-E086-40F0-AE5E-3D419380AC84}" srcOrd="1" destOrd="0" presId="urn:microsoft.com/office/officeart/2005/8/layout/cycle7"/>
    <dgm:cxn modelId="{CAC86909-1FE0-4113-8C7C-B1E4ADC0F2D2}" type="presOf" srcId="{92492A34-564D-4AAB-8DEC-19DE97A0070D}" destId="{CE0274B8-C287-45A6-928B-6CBDA38CB7F9}" srcOrd="0" destOrd="0" presId="urn:microsoft.com/office/officeart/2005/8/layout/cycle7"/>
    <dgm:cxn modelId="{BA3756D1-91C3-496D-8888-D132877C5519}" type="presOf" srcId="{21B0B4F9-78ED-4BDD-ABB1-0010133263CA}" destId="{DB12A80B-1958-4DA0-92FF-D3EA5D989456}" srcOrd="0" destOrd="0" presId="urn:microsoft.com/office/officeart/2005/8/layout/cycle7"/>
    <dgm:cxn modelId="{C0BDEA69-D79E-4B16-A9A4-089037684F6E}" type="presOf" srcId="{D9F20067-3304-4CAB-9F06-03F3B0C8A866}" destId="{1617E6CE-721E-4E7E-B07E-2B95EAD2D62C}" srcOrd="1" destOrd="0" presId="urn:microsoft.com/office/officeart/2005/8/layout/cycle7"/>
    <dgm:cxn modelId="{9F06F377-1F79-4FE7-B6BA-91585F8A7E11}" type="presOf" srcId="{D9F20067-3304-4CAB-9F06-03F3B0C8A866}" destId="{854E26D2-78BC-4CA8-9F51-1F9CA3A2A7CF}" srcOrd="0" destOrd="0" presId="urn:microsoft.com/office/officeart/2005/8/layout/cycle7"/>
    <dgm:cxn modelId="{84EB9DC0-A4AF-4701-AF92-BE7772A775B7}" type="presOf" srcId="{A2BC173A-EB0B-41A0-91C9-C8F9D8F9C8CE}" destId="{05F57A28-AF6B-49D9-B042-42F023F23882}" srcOrd="0" destOrd="0" presId="urn:microsoft.com/office/officeart/2005/8/layout/cycle7"/>
    <dgm:cxn modelId="{410D8570-D98B-416A-8819-8436487C6FB3}" srcId="{8B51BF59-D9B1-4EF9-BADB-940B820AF231}" destId="{EF68AF28-F1C1-40AF-B4D0-F390EE468DB2}" srcOrd="0" destOrd="0" parTransId="{4CA75317-F94B-43DA-AF12-743D2C14E3B2}" sibTransId="{D9F20067-3304-4CAB-9F06-03F3B0C8A866}"/>
    <dgm:cxn modelId="{F6467DD3-3423-4455-B07F-8DBFD961B6B6}" type="presOf" srcId="{21CB90EA-BAFD-4048-8BB1-33675DBD2C2E}" destId="{C5D5316F-40CD-42CE-9666-99AD4CC6AB19}" srcOrd="0" destOrd="0" presId="urn:microsoft.com/office/officeart/2005/8/layout/cycle7"/>
    <dgm:cxn modelId="{72015327-E00B-4338-AB95-9E19FE7DDD42}" type="presOf" srcId="{EF68AF28-F1C1-40AF-B4D0-F390EE468DB2}" destId="{CD69F758-C9DE-419B-AF04-99173FF6CF33}" srcOrd="0" destOrd="0" presId="urn:microsoft.com/office/officeart/2005/8/layout/cycle7"/>
    <dgm:cxn modelId="{744880CE-5074-4FF5-884A-C1ED011A0FC8}" srcId="{8B51BF59-D9B1-4EF9-BADB-940B820AF231}" destId="{C7568A1C-E7DC-44F6-86F6-1AA7BF1A6641}" srcOrd="1" destOrd="0" parTransId="{10B6F42D-F227-4BBA-A379-489EC0358C59}" sibTransId="{21CB90EA-BAFD-4048-8BB1-33675DBD2C2E}"/>
    <dgm:cxn modelId="{70FDDC40-A7A0-4C89-BE56-B51EFF63C3DC}" srcId="{8B51BF59-D9B1-4EF9-BADB-940B820AF231}" destId="{A2BC173A-EB0B-41A0-91C9-C8F9D8F9C8CE}" srcOrd="2" destOrd="0" parTransId="{5FC019F1-BDFB-4C9C-B9F2-9E28B9D2FB5F}" sibTransId="{92492A34-564D-4AAB-8DEC-19DE97A0070D}"/>
    <dgm:cxn modelId="{DA820A2A-E017-4FA5-A876-99136DBE6CEF}" type="presParOf" srcId="{AC41FEAE-709A-4A55-970B-28DDF90B0EF9}" destId="{CD69F758-C9DE-419B-AF04-99173FF6CF33}" srcOrd="0" destOrd="0" presId="urn:microsoft.com/office/officeart/2005/8/layout/cycle7"/>
    <dgm:cxn modelId="{5BE4734A-B248-4AEA-82D9-A592222A7484}" type="presParOf" srcId="{AC41FEAE-709A-4A55-970B-28DDF90B0EF9}" destId="{854E26D2-78BC-4CA8-9F51-1F9CA3A2A7CF}" srcOrd="1" destOrd="0" presId="urn:microsoft.com/office/officeart/2005/8/layout/cycle7"/>
    <dgm:cxn modelId="{898FBDEC-A686-4228-A39B-FB0587F18E6B}" type="presParOf" srcId="{854E26D2-78BC-4CA8-9F51-1F9CA3A2A7CF}" destId="{1617E6CE-721E-4E7E-B07E-2B95EAD2D62C}" srcOrd="0" destOrd="0" presId="urn:microsoft.com/office/officeart/2005/8/layout/cycle7"/>
    <dgm:cxn modelId="{DA13DE56-F2BF-4FBD-B3D4-8F221AA7D3A7}" type="presParOf" srcId="{AC41FEAE-709A-4A55-970B-28DDF90B0EF9}" destId="{3CEEA96B-BB8B-4E67-A8D0-737518999515}" srcOrd="2" destOrd="0" presId="urn:microsoft.com/office/officeart/2005/8/layout/cycle7"/>
    <dgm:cxn modelId="{414C611F-91DC-40F8-9485-90A1C1636EFE}" type="presParOf" srcId="{AC41FEAE-709A-4A55-970B-28DDF90B0EF9}" destId="{C5D5316F-40CD-42CE-9666-99AD4CC6AB19}" srcOrd="3" destOrd="0" presId="urn:microsoft.com/office/officeart/2005/8/layout/cycle7"/>
    <dgm:cxn modelId="{D7192854-255A-4D88-B0D2-316E129AA367}" type="presParOf" srcId="{C5D5316F-40CD-42CE-9666-99AD4CC6AB19}" destId="{7A86874A-E086-40F0-AE5E-3D419380AC84}" srcOrd="0" destOrd="0" presId="urn:microsoft.com/office/officeart/2005/8/layout/cycle7"/>
    <dgm:cxn modelId="{E205AD9C-01C8-4E7C-8699-441B562E053C}" type="presParOf" srcId="{AC41FEAE-709A-4A55-970B-28DDF90B0EF9}" destId="{05F57A28-AF6B-49D9-B042-42F023F23882}" srcOrd="4" destOrd="0" presId="urn:microsoft.com/office/officeart/2005/8/layout/cycle7"/>
    <dgm:cxn modelId="{00565B88-C790-468E-85A3-9DE4694279AF}" type="presParOf" srcId="{AC41FEAE-709A-4A55-970B-28DDF90B0EF9}" destId="{CE0274B8-C287-45A6-928B-6CBDA38CB7F9}" srcOrd="5" destOrd="0" presId="urn:microsoft.com/office/officeart/2005/8/layout/cycle7"/>
    <dgm:cxn modelId="{C1F579A8-F477-4BFF-BCE4-4C17482A169B}" type="presParOf" srcId="{CE0274B8-C287-45A6-928B-6CBDA38CB7F9}" destId="{662280C9-5477-4B6E-81DD-0D8B5DEDB42E}" srcOrd="0" destOrd="0" presId="urn:microsoft.com/office/officeart/2005/8/layout/cycle7"/>
    <dgm:cxn modelId="{3EB8AB7E-49D4-4083-9A45-7977F399D8A1}" type="presParOf" srcId="{AC41FEAE-709A-4A55-970B-28DDF90B0EF9}" destId="{437C7E8B-F7A1-4BF8-8E0C-3272BA8DAB70}" srcOrd="6" destOrd="0" presId="urn:microsoft.com/office/officeart/2005/8/layout/cycle7"/>
    <dgm:cxn modelId="{814495F5-8C6A-46AE-B824-FE62B4701516}" type="presParOf" srcId="{AC41FEAE-709A-4A55-970B-28DDF90B0EF9}" destId="{DB12A80B-1958-4DA0-92FF-D3EA5D989456}" srcOrd="7" destOrd="0" presId="urn:microsoft.com/office/officeart/2005/8/layout/cycle7"/>
    <dgm:cxn modelId="{42499C42-D541-4EA1-B101-D6F07B2111CE}" type="presParOf" srcId="{DB12A80B-1958-4DA0-92FF-D3EA5D989456}" destId="{A5B2273D-EE5A-423E-919B-27A2CCA240CD}"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BBB070-7FD2-4CA6-A275-3A1224573F82}" type="doc">
      <dgm:prSet loTypeId="urn:microsoft.com/office/officeart/2005/8/layout/orgChart1" loCatId="hierarchy" qsTypeId="urn:microsoft.com/office/officeart/2005/8/quickstyle/simple2" qsCatId="simple" csTypeId="urn:microsoft.com/office/officeart/2005/8/colors/colorful3" csCatId="colorful" phldr="1"/>
      <dgm:spPr/>
      <dgm:t>
        <a:bodyPr/>
        <a:lstStyle/>
        <a:p>
          <a:endParaRPr lang="en-US"/>
        </a:p>
      </dgm:t>
    </dgm:pt>
    <dgm:pt modelId="{248C9740-2B50-48C3-8C52-7CC79F6A0119}">
      <dgm:prSet phldrT="[Text]" custT="1"/>
      <dgm:spPr>
        <a:solidFill>
          <a:schemeClr val="accent4">
            <a:lumMod val="50000"/>
          </a:schemeClr>
        </a:solidFill>
      </dgm:spPr>
      <dgm:t>
        <a:bodyPr/>
        <a:lstStyle/>
        <a:p>
          <a:r>
            <a:rPr lang="en-US" sz="2000" b="1" dirty="0" err="1">
              <a:latin typeface="Arial" panose="020B0604020202020204" pitchFamily="34" charset="0"/>
              <a:cs typeface="Arial" panose="020B0604020202020204" pitchFamily="34" charset="0"/>
            </a:rPr>
            <a:t>Phần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hoạt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động</a:t>
          </a:r>
          <a:endParaRPr lang="en-US" sz="2000" b="1" dirty="0">
            <a:latin typeface="Arial" panose="020B0604020202020204" pitchFamily="34" charset="0"/>
            <a:cs typeface="Arial" panose="020B0604020202020204" pitchFamily="34" charset="0"/>
          </a:endParaRPr>
        </a:p>
      </dgm:t>
    </dgm:pt>
    <dgm:pt modelId="{4C9A66FE-7424-43C9-A2DE-33C59988403F}" type="parTrans" cxnId="{E8F28C87-146E-473D-81AD-0F1A4757D0DF}">
      <dgm:prSet/>
      <dgm:spPr/>
      <dgm:t>
        <a:bodyPr/>
        <a:lstStyle/>
        <a:p>
          <a:endParaRPr lang="en-US" sz="1200">
            <a:latin typeface="Arial" panose="020B0604020202020204" pitchFamily="34" charset="0"/>
            <a:cs typeface="Arial" panose="020B0604020202020204" pitchFamily="34" charset="0"/>
          </a:endParaRPr>
        </a:p>
      </dgm:t>
    </dgm:pt>
    <dgm:pt modelId="{5CBF96F7-E195-4155-8213-549E1D44A04F}" type="sibTrans" cxnId="{E8F28C87-146E-473D-81AD-0F1A4757D0DF}">
      <dgm:prSet/>
      <dgm:spPr/>
      <dgm:t>
        <a:bodyPr/>
        <a:lstStyle/>
        <a:p>
          <a:endParaRPr lang="en-US" sz="1200">
            <a:latin typeface="Arial" panose="020B0604020202020204" pitchFamily="34" charset="0"/>
            <a:cs typeface="Arial" panose="020B0604020202020204" pitchFamily="34" charset="0"/>
          </a:endParaRPr>
        </a:p>
      </dgm:t>
    </dgm:pt>
    <dgm:pt modelId="{9C49309E-7B61-47EE-B5D7-B44F7A4C4939}">
      <dgm:prSet phldrT="[Text]" custT="1"/>
      <dgm:spPr>
        <a:solidFill>
          <a:schemeClr val="accent5">
            <a:lumMod val="50000"/>
          </a:schemeClr>
        </a:solidFill>
      </dgm:spPr>
      <dgm:t>
        <a:bodyPr/>
        <a:lstStyle/>
        <a:p>
          <a:r>
            <a:rPr lang="en-US" sz="1600" b="1" dirty="0" err="1">
              <a:latin typeface="Arial" panose="020B0604020202020204" pitchFamily="34" charset="0"/>
              <a:cs typeface="Arial" panose="020B0604020202020204" pitchFamily="34" charset="0"/>
            </a:rPr>
            <a:t>Đọc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và</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thực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hành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tiếng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Việt</a:t>
          </a:r>
          <a:endParaRPr lang="en-US" sz="1600" b="1" dirty="0">
            <a:latin typeface="Arial" panose="020B0604020202020204" pitchFamily="34" charset="0"/>
            <a:cs typeface="Arial" panose="020B0604020202020204" pitchFamily="34" charset="0"/>
          </a:endParaRPr>
        </a:p>
      </dgm:t>
    </dgm:pt>
    <dgm:pt modelId="{815E74E5-C86C-41F7-847C-BCF9B2D74586}" type="parTrans" cxnId="{7768021D-1655-475B-A750-A8C158931C29}">
      <dgm:prSet/>
      <dgm:spPr/>
      <dgm:t>
        <a:bodyPr/>
        <a:lstStyle/>
        <a:p>
          <a:endParaRPr lang="en-US" sz="1200">
            <a:latin typeface="Arial" panose="020B0604020202020204" pitchFamily="34" charset="0"/>
            <a:cs typeface="Arial" panose="020B0604020202020204" pitchFamily="34" charset="0"/>
          </a:endParaRPr>
        </a:p>
      </dgm:t>
    </dgm:pt>
    <dgm:pt modelId="{1654209D-ED8C-4E2C-BBF7-EE8699AA788B}" type="sibTrans" cxnId="{7768021D-1655-475B-A750-A8C158931C29}">
      <dgm:prSet/>
      <dgm:spPr/>
      <dgm:t>
        <a:bodyPr/>
        <a:lstStyle/>
        <a:p>
          <a:endParaRPr lang="en-US" sz="1200">
            <a:latin typeface="Arial" panose="020B0604020202020204" pitchFamily="34" charset="0"/>
            <a:cs typeface="Arial" panose="020B0604020202020204" pitchFamily="34" charset="0"/>
          </a:endParaRPr>
        </a:p>
      </dgm:t>
    </dgm:pt>
    <dgm:pt modelId="{29FA9B4D-58AA-462C-9235-859DA0A1AD62}">
      <dgm:prSet phldrT="[Text]" custT="1"/>
      <dgm:spPr>
        <a:solidFill>
          <a:schemeClr val="accent5">
            <a:lumMod val="50000"/>
          </a:schemeClr>
        </a:solidFill>
      </dgm:spPr>
      <dgm:t>
        <a:bodyPr/>
        <a:lstStyle/>
        <a:p>
          <a:r>
            <a:rPr lang="en-US" sz="1600" b="1">
              <a:latin typeface="Arial" panose="020B0604020202020204" pitchFamily="34" charset="0"/>
              <a:cs typeface="Arial" panose="020B0604020202020204" pitchFamily="34" charset="0"/>
            </a:rPr>
            <a:t>Viết</a:t>
          </a:r>
          <a:endParaRPr lang="en-US" sz="1200" b="1">
            <a:latin typeface="Arial" panose="020B0604020202020204" pitchFamily="34" charset="0"/>
            <a:cs typeface="Arial" panose="020B0604020202020204" pitchFamily="34" charset="0"/>
          </a:endParaRPr>
        </a:p>
      </dgm:t>
    </dgm:pt>
    <dgm:pt modelId="{0C8F31B5-48AC-40A5-8213-92E22CF4FE4F}" type="parTrans" cxnId="{BC308882-DCC8-4852-9741-F9B48F6E2EE3}">
      <dgm:prSet/>
      <dgm:spPr/>
      <dgm:t>
        <a:bodyPr/>
        <a:lstStyle/>
        <a:p>
          <a:endParaRPr lang="en-US" sz="1200">
            <a:latin typeface="Arial" panose="020B0604020202020204" pitchFamily="34" charset="0"/>
            <a:cs typeface="Arial" panose="020B0604020202020204" pitchFamily="34" charset="0"/>
          </a:endParaRPr>
        </a:p>
      </dgm:t>
    </dgm:pt>
    <dgm:pt modelId="{6C79E785-8899-430B-9088-CCDDC877DCB8}" type="sibTrans" cxnId="{BC308882-DCC8-4852-9741-F9B48F6E2EE3}">
      <dgm:prSet/>
      <dgm:spPr/>
      <dgm:t>
        <a:bodyPr/>
        <a:lstStyle/>
        <a:p>
          <a:endParaRPr lang="en-US" sz="1200">
            <a:latin typeface="Arial" panose="020B0604020202020204" pitchFamily="34" charset="0"/>
            <a:cs typeface="Arial" panose="020B0604020202020204" pitchFamily="34" charset="0"/>
          </a:endParaRPr>
        </a:p>
      </dgm:t>
    </dgm:pt>
    <dgm:pt modelId="{C531CA4E-B862-4266-95C3-51796B5A60DC}">
      <dgm:prSet phldrT="[Text]" custT="1"/>
      <dgm:spPr>
        <a:solidFill>
          <a:schemeClr val="accent5">
            <a:lumMod val="50000"/>
          </a:schemeClr>
        </a:solidFill>
      </dgm:spPr>
      <dgm:t>
        <a:bodyPr/>
        <a:lstStyle/>
        <a:p>
          <a:r>
            <a:rPr lang="en-US" sz="1600" b="1">
              <a:latin typeface="Arial" panose="020B0604020202020204" pitchFamily="34" charset="0"/>
              <a:cs typeface="Arial" panose="020B0604020202020204" pitchFamily="34" charset="0"/>
            </a:rPr>
            <a:t>Nói và nghe</a:t>
          </a:r>
        </a:p>
      </dgm:t>
    </dgm:pt>
    <dgm:pt modelId="{A38B7443-1A31-4300-9A0D-99FC61768260}" type="parTrans" cxnId="{A495D560-D6F2-4897-AB28-BC7768B72239}">
      <dgm:prSet/>
      <dgm:spPr/>
      <dgm:t>
        <a:bodyPr/>
        <a:lstStyle/>
        <a:p>
          <a:endParaRPr lang="en-US" sz="1200">
            <a:latin typeface="Arial" panose="020B0604020202020204" pitchFamily="34" charset="0"/>
            <a:cs typeface="Arial" panose="020B0604020202020204" pitchFamily="34" charset="0"/>
          </a:endParaRPr>
        </a:p>
      </dgm:t>
    </dgm:pt>
    <dgm:pt modelId="{A5A45FDF-44F3-4E31-90DC-B4268729578B}" type="sibTrans" cxnId="{A495D560-D6F2-4897-AB28-BC7768B72239}">
      <dgm:prSet/>
      <dgm:spPr/>
      <dgm:t>
        <a:bodyPr/>
        <a:lstStyle/>
        <a:p>
          <a:endParaRPr lang="en-US" sz="1200">
            <a:latin typeface="Arial" panose="020B0604020202020204" pitchFamily="34" charset="0"/>
            <a:cs typeface="Arial" panose="020B0604020202020204" pitchFamily="34" charset="0"/>
          </a:endParaRPr>
        </a:p>
      </dgm:t>
    </dgm:pt>
    <dgm:pt modelId="{99D98193-673D-4B14-8363-BC80861DEA69}">
      <dgm:prSet phldrT="[Text]" custT="1"/>
      <dgm:spPr>
        <a:solidFill>
          <a:schemeClr val="accent5">
            <a:lumMod val="75000"/>
          </a:schemeClr>
        </a:solidFill>
      </dgm:spPr>
      <dgm:t>
        <a:bodyPr/>
        <a:lstStyle/>
        <a:p>
          <a:r>
            <a:rPr lang="en-US" sz="1200" dirty="0" err="1">
              <a:latin typeface="Arial" panose="020B0604020202020204" pitchFamily="34" charset="0"/>
              <a:cs typeface="Arial" panose="020B0604020202020204" pitchFamily="34" charset="0"/>
            </a:rPr>
            <a:t>Văn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bản</a:t>
          </a:r>
          <a:r>
            <a:rPr lang="en-US" sz="1200" dirty="0">
              <a:latin typeface="Arial" panose="020B0604020202020204" pitchFamily="34" charset="0"/>
              <a:cs typeface="Arial" panose="020B0604020202020204" pitchFamily="34" charset="0"/>
            </a:rPr>
            <a:t> 3 </a:t>
          </a:r>
          <a:r>
            <a:rPr lang="en-US" sz="1200" dirty="0" err="1">
              <a:latin typeface="Arial" panose="020B0604020202020204" pitchFamily="34" charset="0"/>
              <a:cs typeface="Arial" panose="020B0604020202020204" pitchFamily="34" charset="0"/>
            </a:rPr>
            <a:t>thuộc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loại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loại</a:t>
          </a:r>
          <a:r>
            <a:rPr lang="en-US" sz="1200" dirty="0">
              <a:latin typeface="Arial" panose="020B0604020202020204" pitchFamily="34" charset="0"/>
              <a:cs typeface="Arial" panose="020B0604020202020204" pitchFamily="34" charset="0"/>
            </a:rPr>
            <a:t> VB </a:t>
          </a:r>
          <a:r>
            <a:rPr lang="en-US" sz="1200" dirty="0" err="1">
              <a:latin typeface="Arial" panose="020B0604020202020204" pitchFamily="34" charset="0"/>
              <a:cs typeface="Arial" panose="020B0604020202020204" pitchFamily="34" charset="0"/>
            </a:rPr>
            <a:t>khác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nhưng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kết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nối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về</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chủ</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đề</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với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hai</a:t>
          </a:r>
          <a:r>
            <a:rPr lang="en-US" sz="1200" dirty="0">
              <a:latin typeface="Arial" panose="020B0604020202020204" pitchFamily="34" charset="0"/>
              <a:cs typeface="Arial" panose="020B0604020202020204" pitchFamily="34" charset="0"/>
            </a:rPr>
            <a:t> VB </a:t>
          </a:r>
          <a:r>
            <a:rPr lang="en-US" sz="1200" dirty="0" err="1">
              <a:latin typeface="Arial" panose="020B0604020202020204" pitchFamily="34" charset="0"/>
              <a:cs typeface="Arial" panose="020B0604020202020204" pitchFamily="34" charset="0"/>
            </a:rPr>
            <a:t>trước</a:t>
          </a:r>
          <a:endParaRPr lang="en-US" sz="1200" dirty="0">
            <a:latin typeface="Arial" panose="020B0604020202020204" pitchFamily="34" charset="0"/>
            <a:cs typeface="Arial" panose="020B0604020202020204" pitchFamily="34" charset="0"/>
          </a:endParaRPr>
        </a:p>
      </dgm:t>
    </dgm:pt>
    <dgm:pt modelId="{9392BC86-F52F-4FFC-9220-762AB58998A3}" type="parTrans" cxnId="{88008D08-6750-4810-AEA4-A2674D4F1BFE}">
      <dgm:prSet/>
      <dgm:spPr/>
      <dgm:t>
        <a:bodyPr/>
        <a:lstStyle/>
        <a:p>
          <a:endParaRPr lang="en-US" sz="1200">
            <a:latin typeface="Arial" panose="020B0604020202020204" pitchFamily="34" charset="0"/>
            <a:cs typeface="Arial" panose="020B0604020202020204" pitchFamily="34" charset="0"/>
          </a:endParaRPr>
        </a:p>
      </dgm:t>
    </dgm:pt>
    <dgm:pt modelId="{167797A0-610E-4F09-A160-2A1BF71CCD47}" type="sibTrans" cxnId="{88008D08-6750-4810-AEA4-A2674D4F1BFE}">
      <dgm:prSet/>
      <dgm:spPr/>
      <dgm:t>
        <a:bodyPr/>
        <a:lstStyle/>
        <a:p>
          <a:endParaRPr lang="en-US" sz="1200">
            <a:latin typeface="Arial" panose="020B0604020202020204" pitchFamily="34" charset="0"/>
            <a:cs typeface="Arial" panose="020B0604020202020204" pitchFamily="34" charset="0"/>
          </a:endParaRPr>
        </a:p>
      </dgm:t>
    </dgm:pt>
    <dgm:pt modelId="{ACC288D6-F62A-47C3-99DA-7EF3AE3525A4}">
      <dgm:prSet phldrT="[Text]" custT="1"/>
      <dgm:spPr>
        <a:solidFill>
          <a:schemeClr val="accent5">
            <a:lumMod val="75000"/>
          </a:schemeClr>
        </a:solidFill>
      </dgm:spPr>
      <dgm:t>
        <a:bodyPr/>
        <a:lstStyle/>
        <a:p>
          <a:r>
            <a:rPr lang="en-US" sz="1200" dirty="0" err="1">
              <a:latin typeface="Arial" panose="020B0604020202020204" pitchFamily="34" charset="0"/>
              <a:cs typeface="Arial" panose="020B0604020202020204" pitchFamily="34" charset="0"/>
            </a:rPr>
            <a:t>Văn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bản</a:t>
          </a:r>
          <a:r>
            <a:rPr lang="en-US" sz="1200" dirty="0">
              <a:latin typeface="Arial" panose="020B0604020202020204" pitchFamily="34" charset="0"/>
              <a:cs typeface="Arial" panose="020B0604020202020204" pitchFamily="34" charset="0"/>
            </a:rPr>
            <a:t> 1, 2 </a:t>
          </a:r>
          <a:r>
            <a:rPr lang="en-US" sz="1200" dirty="0" err="1">
              <a:latin typeface="Arial" panose="020B0604020202020204" pitchFamily="34" charset="0"/>
              <a:cs typeface="Arial" panose="020B0604020202020204" pitchFamily="34" charset="0"/>
            </a:rPr>
            <a:t>thuộc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loại</a:t>
          </a:r>
          <a:r>
            <a:rPr lang="en-US" sz="1200" dirty="0">
              <a:latin typeface="Arial" panose="020B0604020202020204" pitchFamily="34" charset="0"/>
              <a:cs typeface="Arial" panose="020B0604020202020204" pitchFamily="34" charset="0"/>
            </a:rPr>
            <a:t>, </a:t>
          </a:r>
          <a:br>
            <a:rPr lang="en-US" sz="1200" dirty="0">
              <a:latin typeface="Arial" panose="020B0604020202020204" pitchFamily="34" charset="0"/>
              <a:cs typeface="Arial" panose="020B0604020202020204" pitchFamily="34" charset="0"/>
            </a:rPr>
          </a:br>
          <a:r>
            <a:rPr lang="en-US" sz="1200" dirty="0" err="1">
              <a:latin typeface="Arial" panose="020B0604020202020204" pitchFamily="34" charset="0"/>
              <a:cs typeface="Arial" panose="020B0604020202020204" pitchFamily="34" charset="0"/>
            </a:rPr>
            <a:t>thể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loại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chính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của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bài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học</a:t>
          </a:r>
          <a:endParaRPr lang="en-US" sz="1200" dirty="0">
            <a:latin typeface="Arial" panose="020B0604020202020204" pitchFamily="34" charset="0"/>
            <a:cs typeface="Arial" panose="020B0604020202020204" pitchFamily="34" charset="0"/>
          </a:endParaRPr>
        </a:p>
      </dgm:t>
    </dgm:pt>
    <dgm:pt modelId="{3D495069-B96E-4A93-B22D-9D2765B8FBF7}" type="parTrans" cxnId="{2566FD09-DD8C-45CB-93F5-0FEE06E239B9}">
      <dgm:prSet/>
      <dgm:spPr/>
      <dgm:t>
        <a:bodyPr/>
        <a:lstStyle/>
        <a:p>
          <a:endParaRPr lang="en-US" sz="1200">
            <a:latin typeface="Arial" panose="020B0604020202020204" pitchFamily="34" charset="0"/>
            <a:cs typeface="Arial" panose="020B0604020202020204" pitchFamily="34" charset="0"/>
          </a:endParaRPr>
        </a:p>
      </dgm:t>
    </dgm:pt>
    <dgm:pt modelId="{3DF6B008-9722-4825-B6F4-33AEF13DBAC0}" type="sibTrans" cxnId="{2566FD09-DD8C-45CB-93F5-0FEE06E239B9}">
      <dgm:prSet/>
      <dgm:spPr/>
      <dgm:t>
        <a:bodyPr/>
        <a:lstStyle/>
        <a:p>
          <a:endParaRPr lang="en-US" sz="1200">
            <a:latin typeface="Arial" panose="020B0604020202020204" pitchFamily="34" charset="0"/>
            <a:cs typeface="Arial" panose="020B0604020202020204" pitchFamily="34" charset="0"/>
          </a:endParaRPr>
        </a:p>
      </dgm:t>
    </dgm:pt>
    <dgm:pt modelId="{0C3A4849-ECC8-4CF3-ABDD-BA8518310323}">
      <dgm:prSet phldrT="[Text]" custT="1"/>
      <dgm:spPr>
        <a:solidFill>
          <a:schemeClr val="accent5">
            <a:lumMod val="75000"/>
          </a:schemeClr>
        </a:solidFill>
      </dgm:spPr>
      <dgm:t>
        <a:bodyPr/>
        <a:lstStyle/>
        <a:p>
          <a:r>
            <a:rPr lang="en-US" sz="1200" i="0">
              <a:latin typeface="Arial" panose="020B0604020202020204" pitchFamily="34" charset="0"/>
              <a:cs typeface="Arial" panose="020B0604020202020204" pitchFamily="34" charset="0"/>
            </a:rPr>
            <a:t>Phân tích bài viết tham khảo </a:t>
          </a:r>
          <a:endParaRPr lang="en-US" sz="1200" i="0" dirty="0">
            <a:latin typeface="Arial" panose="020B0604020202020204" pitchFamily="34" charset="0"/>
            <a:cs typeface="Arial" panose="020B0604020202020204" pitchFamily="34" charset="0"/>
          </a:endParaRPr>
        </a:p>
      </dgm:t>
    </dgm:pt>
    <dgm:pt modelId="{7F4A3ABA-D3C9-4321-AA75-A9DDBCABBF8A}" type="parTrans" cxnId="{F2C86363-C017-41B2-8480-299F09774611}">
      <dgm:prSet/>
      <dgm:spPr/>
      <dgm:t>
        <a:bodyPr/>
        <a:lstStyle/>
        <a:p>
          <a:endParaRPr lang="en-US" sz="1200">
            <a:latin typeface="Arial" panose="020B0604020202020204" pitchFamily="34" charset="0"/>
            <a:cs typeface="Arial" panose="020B0604020202020204" pitchFamily="34" charset="0"/>
          </a:endParaRPr>
        </a:p>
      </dgm:t>
    </dgm:pt>
    <dgm:pt modelId="{F8EAAAF0-CC55-411C-8F96-BE963636EBC7}" type="sibTrans" cxnId="{F2C86363-C017-41B2-8480-299F09774611}">
      <dgm:prSet/>
      <dgm:spPr/>
      <dgm:t>
        <a:bodyPr/>
        <a:lstStyle/>
        <a:p>
          <a:endParaRPr lang="en-US" sz="1200">
            <a:latin typeface="Arial" panose="020B0604020202020204" pitchFamily="34" charset="0"/>
            <a:cs typeface="Arial" panose="020B0604020202020204" pitchFamily="34" charset="0"/>
          </a:endParaRPr>
        </a:p>
      </dgm:t>
    </dgm:pt>
    <dgm:pt modelId="{7F6BDC4D-2B0B-4ABB-9734-AB3079687BF9}">
      <dgm:prSet phldrT="[Text]" custT="1"/>
      <dgm:spPr>
        <a:solidFill>
          <a:schemeClr val="accent5">
            <a:lumMod val="75000"/>
          </a:schemeClr>
        </a:solidFill>
      </dgm:spPr>
      <dgm:t>
        <a:bodyPr/>
        <a:lstStyle/>
        <a:p>
          <a:r>
            <a:rPr lang="en-US" sz="1200" i="0">
              <a:latin typeface="Arial" panose="020B0604020202020204" pitchFamily="34" charset="0"/>
              <a:cs typeface="Arial" panose="020B0604020202020204" pitchFamily="34" charset="0"/>
            </a:rPr>
            <a:t>Yêu cầu của </a:t>
          </a:r>
          <a:r>
            <a:rPr lang="en-US" sz="1200">
              <a:latin typeface="Arial" panose="020B0604020202020204" pitchFamily="34" charset="0"/>
              <a:cs typeface="Arial" panose="020B0604020202020204" pitchFamily="34" charset="0"/>
            </a:rPr>
            <a:t>kiểu bài</a:t>
          </a:r>
          <a:endParaRPr lang="en-US" sz="1200" dirty="0">
            <a:latin typeface="Arial" panose="020B0604020202020204" pitchFamily="34" charset="0"/>
            <a:cs typeface="Arial" panose="020B0604020202020204" pitchFamily="34" charset="0"/>
          </a:endParaRPr>
        </a:p>
      </dgm:t>
    </dgm:pt>
    <dgm:pt modelId="{02BE40AA-9DBE-470A-AF22-DA7E95B5E78F}" type="parTrans" cxnId="{C1888454-762C-49DA-9297-8804614EB7D3}">
      <dgm:prSet/>
      <dgm:spPr/>
      <dgm:t>
        <a:bodyPr/>
        <a:lstStyle/>
        <a:p>
          <a:endParaRPr lang="en-US" sz="1200">
            <a:latin typeface="Arial" panose="020B0604020202020204" pitchFamily="34" charset="0"/>
            <a:cs typeface="Arial" panose="020B0604020202020204" pitchFamily="34" charset="0"/>
          </a:endParaRPr>
        </a:p>
      </dgm:t>
    </dgm:pt>
    <dgm:pt modelId="{F5D34AD6-2CC5-45ED-9B4A-EF9E893E6C7F}" type="sibTrans" cxnId="{C1888454-762C-49DA-9297-8804614EB7D3}">
      <dgm:prSet/>
      <dgm:spPr/>
      <dgm:t>
        <a:bodyPr/>
        <a:lstStyle/>
        <a:p>
          <a:endParaRPr lang="en-US" sz="1200">
            <a:latin typeface="Arial" panose="020B0604020202020204" pitchFamily="34" charset="0"/>
            <a:cs typeface="Arial" panose="020B0604020202020204" pitchFamily="34" charset="0"/>
          </a:endParaRPr>
        </a:p>
      </dgm:t>
    </dgm:pt>
    <dgm:pt modelId="{2B9E9265-3FDF-496A-84DA-EA58AD2B0237}">
      <dgm:prSet phldrT="[Text]" custT="1"/>
      <dgm:spPr>
        <a:solidFill>
          <a:schemeClr val="accent5">
            <a:lumMod val="75000"/>
          </a:schemeClr>
        </a:solidFill>
      </dgm:spPr>
      <dgm:t>
        <a:bodyPr/>
        <a:lstStyle/>
        <a:p>
          <a:r>
            <a:rPr lang="en-US" sz="1200" i="0" dirty="0" err="1">
              <a:latin typeface="Arial" panose="020B0604020202020204" pitchFamily="34" charset="0"/>
              <a:cs typeface="Arial" panose="020B0604020202020204" pitchFamily="34" charset="0"/>
            </a:rPr>
            <a:t>Thực</a:t>
          </a:r>
          <a:r>
            <a:rPr lang="en-US" sz="1200" i="0" dirty="0">
              <a:latin typeface="Arial" panose="020B0604020202020204" pitchFamily="34" charset="0"/>
              <a:cs typeface="Arial" panose="020B0604020202020204" pitchFamily="34" charset="0"/>
            </a:rPr>
            <a:t> </a:t>
          </a:r>
          <a:r>
            <a:rPr lang="en-US" sz="1200" i="0" dirty="0" err="1">
              <a:latin typeface="Arial" panose="020B0604020202020204" pitchFamily="34" charset="0"/>
              <a:cs typeface="Arial" panose="020B0604020202020204" pitchFamily="34" charset="0"/>
            </a:rPr>
            <a:t>hành</a:t>
          </a:r>
          <a:r>
            <a:rPr lang="en-US" sz="1200" i="0" dirty="0">
              <a:latin typeface="Arial" panose="020B0604020202020204" pitchFamily="34" charset="0"/>
              <a:cs typeface="Arial" panose="020B0604020202020204" pitchFamily="34" charset="0"/>
            </a:rPr>
            <a:t> </a:t>
          </a:r>
          <a:r>
            <a:rPr lang="en-US" sz="1200" i="0" dirty="0" err="1">
              <a:latin typeface="Arial" panose="020B0604020202020204" pitchFamily="34" charset="0"/>
              <a:cs typeface="Arial" panose="020B0604020202020204" pitchFamily="34" charset="0"/>
            </a:rPr>
            <a:t>viết</a:t>
          </a:r>
          <a:r>
            <a:rPr lang="en-US" sz="1200" i="0" dirty="0">
              <a:latin typeface="Arial" panose="020B0604020202020204" pitchFamily="34" charset="0"/>
              <a:cs typeface="Arial" panose="020B0604020202020204" pitchFamily="34" charset="0"/>
            </a:rPr>
            <a:t> </a:t>
          </a:r>
          <a:r>
            <a:rPr lang="en-US" sz="1200" i="0" dirty="0" err="1">
              <a:latin typeface="Arial" panose="020B0604020202020204" pitchFamily="34" charset="0"/>
              <a:cs typeface="Arial" panose="020B0604020202020204" pitchFamily="34" charset="0"/>
            </a:rPr>
            <a:t>theo</a:t>
          </a:r>
          <a:r>
            <a:rPr lang="en-US" sz="1200" i="0" dirty="0">
              <a:latin typeface="Arial" panose="020B0604020202020204" pitchFamily="34" charset="0"/>
              <a:cs typeface="Arial" panose="020B0604020202020204" pitchFamily="34" charset="0"/>
            </a:rPr>
            <a:t> </a:t>
          </a:r>
          <a:r>
            <a:rPr lang="en-US" sz="1200" i="0" dirty="0" err="1">
              <a:latin typeface="Arial" panose="020B0604020202020204" pitchFamily="34" charset="0"/>
              <a:cs typeface="Arial" panose="020B0604020202020204" pitchFamily="34" charset="0"/>
            </a:rPr>
            <a:t>các</a:t>
          </a:r>
          <a:r>
            <a:rPr lang="en-US" sz="1200" i="0" dirty="0">
              <a:latin typeface="Arial" panose="020B0604020202020204" pitchFamily="34" charset="0"/>
              <a:cs typeface="Arial" panose="020B0604020202020204" pitchFamily="34" charset="0"/>
            </a:rPr>
            <a:t> </a:t>
          </a:r>
          <a:r>
            <a:rPr lang="en-US" sz="1200" i="0" dirty="0" err="1">
              <a:latin typeface="Arial" panose="020B0604020202020204" pitchFamily="34" charset="0"/>
              <a:cs typeface="Arial" panose="020B0604020202020204" pitchFamily="34" charset="0"/>
            </a:rPr>
            <a:t>bước</a:t>
          </a:r>
          <a:endParaRPr lang="en-US" sz="1200" i="0" dirty="0">
            <a:latin typeface="Arial" panose="020B0604020202020204" pitchFamily="34" charset="0"/>
            <a:cs typeface="Arial" panose="020B0604020202020204" pitchFamily="34" charset="0"/>
          </a:endParaRPr>
        </a:p>
      </dgm:t>
    </dgm:pt>
    <dgm:pt modelId="{37DFD67C-A7AD-4BC1-8CC2-92B82180DC30}" type="parTrans" cxnId="{DA6FA074-B54B-432F-B1D6-BCD271E9BF7E}">
      <dgm:prSet/>
      <dgm:spPr/>
      <dgm:t>
        <a:bodyPr/>
        <a:lstStyle/>
        <a:p>
          <a:endParaRPr lang="en-US" sz="1200">
            <a:latin typeface="Arial" panose="020B0604020202020204" pitchFamily="34" charset="0"/>
            <a:cs typeface="Arial" panose="020B0604020202020204" pitchFamily="34" charset="0"/>
          </a:endParaRPr>
        </a:p>
      </dgm:t>
    </dgm:pt>
    <dgm:pt modelId="{694B8BF3-0127-4E64-8AE0-1CDDF5FA6650}" type="sibTrans" cxnId="{DA6FA074-B54B-432F-B1D6-BCD271E9BF7E}">
      <dgm:prSet/>
      <dgm:spPr/>
      <dgm:t>
        <a:bodyPr/>
        <a:lstStyle/>
        <a:p>
          <a:endParaRPr lang="en-US" sz="1200">
            <a:latin typeface="Arial" panose="020B0604020202020204" pitchFamily="34" charset="0"/>
            <a:cs typeface="Arial" panose="020B0604020202020204" pitchFamily="34" charset="0"/>
          </a:endParaRPr>
        </a:p>
      </dgm:t>
    </dgm:pt>
    <dgm:pt modelId="{EA8873F5-8A6E-489C-A30A-54421CEB0D90}">
      <dgm:prSet phldrT="[Text]" custT="1"/>
      <dgm:spPr>
        <a:solidFill>
          <a:schemeClr val="accent5">
            <a:lumMod val="75000"/>
          </a:schemeClr>
        </a:solidFill>
      </dgm:spPr>
      <dgm:t>
        <a:bodyPr/>
        <a:lstStyle/>
        <a:p>
          <a:r>
            <a:rPr lang="en-US" sz="1200">
              <a:latin typeface="Arial" panose="020B0604020202020204" pitchFamily="34" charset="0"/>
              <a:cs typeface="Arial" panose="020B0604020202020204" pitchFamily="34" charset="0"/>
            </a:rPr>
            <a:t>Thực hành nói và nghe </a:t>
          </a:r>
        </a:p>
        <a:p>
          <a:r>
            <a:rPr lang="en-US" sz="1200">
              <a:latin typeface="Arial" panose="020B0604020202020204" pitchFamily="34" charset="0"/>
              <a:cs typeface="Arial" panose="020B0604020202020204" pitchFamily="34" charset="0"/>
            </a:rPr>
            <a:t>theo các bước</a:t>
          </a:r>
          <a:endParaRPr lang="en-US" sz="1200" dirty="0">
            <a:latin typeface="Arial" panose="020B0604020202020204" pitchFamily="34" charset="0"/>
            <a:cs typeface="Arial" panose="020B0604020202020204" pitchFamily="34" charset="0"/>
          </a:endParaRPr>
        </a:p>
      </dgm:t>
    </dgm:pt>
    <dgm:pt modelId="{96D936CB-EE0C-451B-8EF2-A190693338BE}" type="parTrans" cxnId="{8BA77BF1-1732-44C2-853C-A65381F20D6B}">
      <dgm:prSet/>
      <dgm:spPr/>
      <dgm:t>
        <a:bodyPr/>
        <a:lstStyle/>
        <a:p>
          <a:endParaRPr lang="en-US" sz="1200">
            <a:latin typeface="Arial" panose="020B0604020202020204" pitchFamily="34" charset="0"/>
            <a:cs typeface="Arial" panose="020B0604020202020204" pitchFamily="34" charset="0"/>
          </a:endParaRPr>
        </a:p>
      </dgm:t>
    </dgm:pt>
    <dgm:pt modelId="{AC5A15BD-E4B8-4EB0-92FE-BBEBED182CEB}" type="sibTrans" cxnId="{8BA77BF1-1732-44C2-853C-A65381F20D6B}">
      <dgm:prSet/>
      <dgm:spPr/>
      <dgm:t>
        <a:bodyPr/>
        <a:lstStyle/>
        <a:p>
          <a:endParaRPr lang="en-US" sz="1200">
            <a:latin typeface="Arial" panose="020B0604020202020204" pitchFamily="34" charset="0"/>
            <a:cs typeface="Arial" panose="020B0604020202020204" pitchFamily="34" charset="0"/>
          </a:endParaRPr>
        </a:p>
      </dgm:t>
    </dgm:pt>
    <dgm:pt modelId="{8EA2EC4E-AE0F-4417-95F3-AAD0B891C9AD}">
      <dgm:prSet phldrT="[Text]" custT="1"/>
      <dgm:spPr>
        <a:solidFill>
          <a:schemeClr val="accent6">
            <a:lumMod val="50000"/>
          </a:schemeClr>
        </a:solidFill>
      </dgm:spPr>
      <dgm:t>
        <a:bodyPr/>
        <a:lstStyle/>
        <a:p>
          <a:r>
            <a:rPr lang="en-US" sz="1200">
              <a:latin typeface="Arial" panose="020B0604020202020204" pitchFamily="34" charset="0"/>
              <a:cs typeface="Arial" panose="020B0604020202020204" pitchFamily="34" charset="0"/>
            </a:rPr>
            <a:t>Trước khi nói</a:t>
          </a:r>
          <a:endParaRPr lang="en-US" sz="1200" dirty="0">
            <a:latin typeface="Arial" panose="020B0604020202020204" pitchFamily="34" charset="0"/>
            <a:cs typeface="Arial" panose="020B0604020202020204" pitchFamily="34" charset="0"/>
          </a:endParaRPr>
        </a:p>
      </dgm:t>
    </dgm:pt>
    <dgm:pt modelId="{2EDDB7CD-6A91-4CD3-971F-0E8BCAA02B45}" type="parTrans" cxnId="{5D87682C-C4E5-48E7-86FD-D3DA7BA41C18}">
      <dgm:prSet/>
      <dgm:spPr/>
      <dgm:t>
        <a:bodyPr/>
        <a:lstStyle/>
        <a:p>
          <a:endParaRPr lang="en-US" sz="1200">
            <a:latin typeface="Arial" panose="020B0604020202020204" pitchFamily="34" charset="0"/>
            <a:cs typeface="Arial" panose="020B0604020202020204" pitchFamily="34" charset="0"/>
          </a:endParaRPr>
        </a:p>
      </dgm:t>
    </dgm:pt>
    <dgm:pt modelId="{892DF7B9-BF8C-41BF-AE88-40B082880D2A}" type="sibTrans" cxnId="{5D87682C-C4E5-48E7-86FD-D3DA7BA41C18}">
      <dgm:prSet/>
      <dgm:spPr/>
      <dgm:t>
        <a:bodyPr/>
        <a:lstStyle/>
        <a:p>
          <a:endParaRPr lang="en-US" sz="1200">
            <a:latin typeface="Arial" panose="020B0604020202020204" pitchFamily="34" charset="0"/>
            <a:cs typeface="Arial" panose="020B0604020202020204" pitchFamily="34" charset="0"/>
          </a:endParaRPr>
        </a:p>
      </dgm:t>
    </dgm:pt>
    <dgm:pt modelId="{31D6A55D-9440-429F-8FC6-2C37ABBD2DE6}">
      <dgm:prSet phldrT="[Text]" custT="1"/>
      <dgm:spPr>
        <a:solidFill>
          <a:schemeClr val="accent6">
            <a:lumMod val="50000"/>
          </a:schemeClr>
        </a:solidFill>
      </dgm:spPr>
      <dgm:t>
        <a:bodyPr/>
        <a:lstStyle/>
        <a:p>
          <a:r>
            <a:rPr lang="en-US" sz="1200">
              <a:latin typeface="Arial" panose="020B0604020202020204" pitchFamily="34" charset="0"/>
              <a:cs typeface="Arial" panose="020B0604020202020204" pitchFamily="34" charset="0"/>
            </a:rPr>
            <a:t>Trình bày bài nói</a:t>
          </a:r>
          <a:endParaRPr lang="en-US" sz="1200" dirty="0">
            <a:latin typeface="Arial" panose="020B0604020202020204" pitchFamily="34" charset="0"/>
            <a:cs typeface="Arial" panose="020B0604020202020204" pitchFamily="34" charset="0"/>
          </a:endParaRPr>
        </a:p>
      </dgm:t>
    </dgm:pt>
    <dgm:pt modelId="{C1949772-60DC-4947-BF0A-C9ED924B779F}" type="parTrans" cxnId="{D4E26DCA-6AA3-4F99-811D-63D87C3F3488}">
      <dgm:prSet/>
      <dgm:spPr/>
      <dgm:t>
        <a:bodyPr/>
        <a:lstStyle/>
        <a:p>
          <a:endParaRPr lang="en-US" sz="1200">
            <a:latin typeface="Arial" panose="020B0604020202020204" pitchFamily="34" charset="0"/>
            <a:cs typeface="Arial" panose="020B0604020202020204" pitchFamily="34" charset="0"/>
          </a:endParaRPr>
        </a:p>
      </dgm:t>
    </dgm:pt>
    <dgm:pt modelId="{BEE985E5-3DB4-4F95-AE30-DB4506624E53}" type="sibTrans" cxnId="{D4E26DCA-6AA3-4F99-811D-63D87C3F3488}">
      <dgm:prSet/>
      <dgm:spPr/>
      <dgm:t>
        <a:bodyPr/>
        <a:lstStyle/>
        <a:p>
          <a:endParaRPr lang="en-US" sz="1200">
            <a:latin typeface="Arial" panose="020B0604020202020204" pitchFamily="34" charset="0"/>
            <a:cs typeface="Arial" panose="020B0604020202020204" pitchFamily="34" charset="0"/>
          </a:endParaRPr>
        </a:p>
      </dgm:t>
    </dgm:pt>
    <dgm:pt modelId="{EE5D270B-27B1-405C-9E85-3E458BA51403}">
      <dgm:prSet phldrT="[Text]" custT="1"/>
      <dgm:spPr>
        <a:solidFill>
          <a:schemeClr val="accent6">
            <a:lumMod val="50000"/>
          </a:schemeClr>
        </a:solidFill>
      </dgm:spPr>
      <dgm:t>
        <a:bodyPr/>
        <a:lstStyle/>
        <a:p>
          <a:r>
            <a:rPr lang="en-US" sz="1200">
              <a:latin typeface="Arial" panose="020B0604020202020204" pitchFamily="34" charset="0"/>
              <a:cs typeface="Arial" panose="020B0604020202020204" pitchFamily="34" charset="0"/>
            </a:rPr>
            <a:t>Sau khi nói</a:t>
          </a:r>
          <a:endParaRPr lang="en-US" sz="1200" dirty="0">
            <a:latin typeface="Arial" panose="020B0604020202020204" pitchFamily="34" charset="0"/>
            <a:cs typeface="Arial" panose="020B0604020202020204" pitchFamily="34" charset="0"/>
          </a:endParaRPr>
        </a:p>
      </dgm:t>
    </dgm:pt>
    <dgm:pt modelId="{888B1CB9-7C98-416F-8437-6D45CC6CE9E8}" type="parTrans" cxnId="{D751256D-B613-471F-9753-10880F245813}">
      <dgm:prSet/>
      <dgm:spPr/>
      <dgm:t>
        <a:bodyPr/>
        <a:lstStyle/>
        <a:p>
          <a:endParaRPr lang="en-US" sz="1200">
            <a:latin typeface="Arial" panose="020B0604020202020204" pitchFamily="34" charset="0"/>
            <a:cs typeface="Arial" panose="020B0604020202020204" pitchFamily="34" charset="0"/>
          </a:endParaRPr>
        </a:p>
      </dgm:t>
    </dgm:pt>
    <dgm:pt modelId="{14060654-38CA-43C2-B41D-B2F3F732B349}" type="sibTrans" cxnId="{D751256D-B613-471F-9753-10880F245813}">
      <dgm:prSet/>
      <dgm:spPr/>
      <dgm:t>
        <a:bodyPr/>
        <a:lstStyle/>
        <a:p>
          <a:endParaRPr lang="en-US" sz="1200">
            <a:latin typeface="Arial" panose="020B0604020202020204" pitchFamily="34" charset="0"/>
            <a:cs typeface="Arial" panose="020B0604020202020204" pitchFamily="34" charset="0"/>
          </a:endParaRPr>
        </a:p>
      </dgm:t>
    </dgm:pt>
    <dgm:pt modelId="{FB5C1AAA-C853-4EEA-8A94-4919B5F172EF}">
      <dgm:prSet custT="1"/>
      <dgm:spPr>
        <a:solidFill>
          <a:schemeClr val="accent5">
            <a:lumMod val="75000"/>
          </a:schemeClr>
        </a:solidFill>
      </dgm:spPr>
      <dgm:t>
        <a:bodyPr/>
        <a:lstStyle/>
        <a:p>
          <a:r>
            <a:rPr lang="en-US" sz="1200" dirty="0" err="1">
              <a:latin typeface="Arial" panose="020B0604020202020204" pitchFamily="34" charset="0"/>
              <a:cs typeface="Arial" panose="020B0604020202020204" pitchFamily="34" charset="0"/>
            </a:rPr>
            <a:t>Thực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hành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tiếng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Việt</a:t>
          </a:r>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ngữ</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liệu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chủ</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yếu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từ</a:t>
          </a:r>
          <a:r>
            <a:rPr lang="en-US" sz="1200" dirty="0">
              <a:latin typeface="Arial" panose="020B0604020202020204" pitchFamily="34" charset="0"/>
              <a:cs typeface="Arial" panose="020B0604020202020204" pitchFamily="34" charset="0"/>
            </a:rPr>
            <a:t> </a:t>
          </a:r>
          <a:br>
            <a:rPr lang="en-US" sz="1200" dirty="0">
              <a:latin typeface="Arial" panose="020B0604020202020204" pitchFamily="34" charset="0"/>
              <a:cs typeface="Arial" panose="020B0604020202020204" pitchFamily="34" charset="0"/>
            </a:rPr>
          </a:br>
          <a:r>
            <a:rPr lang="en-US" sz="1200" dirty="0" err="1">
              <a:latin typeface="Arial" panose="020B0604020202020204" pitchFamily="34" charset="0"/>
              <a:cs typeface="Arial" panose="020B0604020202020204" pitchFamily="34" charset="0"/>
            </a:rPr>
            <a:t>bài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đọc</a:t>
          </a:r>
          <a:r>
            <a:rPr lang="en-US" sz="1200" dirty="0">
              <a:latin typeface="Arial" panose="020B0604020202020204" pitchFamily="34" charset="0"/>
              <a:cs typeface="Arial" panose="020B0604020202020204" pitchFamily="34" charset="0"/>
            </a:rPr>
            <a:t>)</a:t>
          </a:r>
        </a:p>
      </dgm:t>
    </dgm:pt>
    <dgm:pt modelId="{ABDE4430-0815-4E32-BB03-700DD95526A3}" type="parTrans" cxnId="{4BC72FCC-6010-4FE7-B27C-EB92917A7D39}">
      <dgm:prSet/>
      <dgm:spPr/>
      <dgm:t>
        <a:bodyPr/>
        <a:lstStyle/>
        <a:p>
          <a:endParaRPr lang="en-US">
            <a:latin typeface="Arial" panose="020B0604020202020204" pitchFamily="34" charset="0"/>
            <a:cs typeface="Arial" panose="020B0604020202020204" pitchFamily="34" charset="0"/>
          </a:endParaRPr>
        </a:p>
      </dgm:t>
    </dgm:pt>
    <dgm:pt modelId="{9E06252C-85CD-4335-84D0-839B75BBF612}" type="sibTrans" cxnId="{4BC72FCC-6010-4FE7-B27C-EB92917A7D39}">
      <dgm:prSet/>
      <dgm:spPr/>
      <dgm:t>
        <a:bodyPr/>
        <a:lstStyle/>
        <a:p>
          <a:endParaRPr lang="en-US">
            <a:latin typeface="Arial" panose="020B0604020202020204" pitchFamily="34" charset="0"/>
            <a:cs typeface="Arial" panose="020B0604020202020204" pitchFamily="34" charset="0"/>
          </a:endParaRPr>
        </a:p>
      </dgm:t>
    </dgm:pt>
    <dgm:pt modelId="{97F15765-6333-4F79-A5C8-580834327543}" type="pres">
      <dgm:prSet presAssocID="{1BBBB070-7FD2-4CA6-A275-3A1224573F82}" presName="hierChild1" presStyleCnt="0">
        <dgm:presLayoutVars>
          <dgm:orgChart val="1"/>
          <dgm:chPref val="1"/>
          <dgm:dir/>
          <dgm:animOne val="branch"/>
          <dgm:animLvl val="lvl"/>
          <dgm:resizeHandles/>
        </dgm:presLayoutVars>
      </dgm:prSet>
      <dgm:spPr/>
      <dgm:t>
        <a:bodyPr/>
        <a:lstStyle/>
        <a:p>
          <a:endParaRPr lang="en-US"/>
        </a:p>
      </dgm:t>
    </dgm:pt>
    <dgm:pt modelId="{198740F8-8884-47B3-AFDD-4131D4BDF9ED}" type="pres">
      <dgm:prSet presAssocID="{248C9740-2B50-48C3-8C52-7CC79F6A0119}" presName="hierRoot1" presStyleCnt="0">
        <dgm:presLayoutVars>
          <dgm:hierBranch val="init"/>
        </dgm:presLayoutVars>
      </dgm:prSet>
      <dgm:spPr/>
    </dgm:pt>
    <dgm:pt modelId="{DFA2D439-CEED-459B-9110-8D62FD2A524C}" type="pres">
      <dgm:prSet presAssocID="{248C9740-2B50-48C3-8C52-7CC79F6A0119}" presName="rootComposite1" presStyleCnt="0"/>
      <dgm:spPr/>
    </dgm:pt>
    <dgm:pt modelId="{F5351334-89FB-4936-9D31-400344707E42}" type="pres">
      <dgm:prSet presAssocID="{248C9740-2B50-48C3-8C52-7CC79F6A0119}" presName="rootText1" presStyleLbl="node0" presStyleIdx="0" presStyleCnt="1" custScaleX="197892" custLinFactNeighborX="697">
        <dgm:presLayoutVars>
          <dgm:chPref val="3"/>
        </dgm:presLayoutVars>
      </dgm:prSet>
      <dgm:spPr/>
      <dgm:t>
        <a:bodyPr/>
        <a:lstStyle/>
        <a:p>
          <a:endParaRPr lang="en-US"/>
        </a:p>
      </dgm:t>
    </dgm:pt>
    <dgm:pt modelId="{E64F6944-E58A-43CA-91D3-550C89D423C0}" type="pres">
      <dgm:prSet presAssocID="{248C9740-2B50-48C3-8C52-7CC79F6A0119}" presName="rootConnector1" presStyleLbl="node1" presStyleIdx="0" presStyleCnt="0"/>
      <dgm:spPr/>
      <dgm:t>
        <a:bodyPr/>
        <a:lstStyle/>
        <a:p>
          <a:endParaRPr lang="en-US"/>
        </a:p>
      </dgm:t>
    </dgm:pt>
    <dgm:pt modelId="{B3799831-A2B9-4B3D-B39D-DB0DE56EF4AB}" type="pres">
      <dgm:prSet presAssocID="{248C9740-2B50-48C3-8C52-7CC79F6A0119}" presName="hierChild2" presStyleCnt="0"/>
      <dgm:spPr/>
    </dgm:pt>
    <dgm:pt modelId="{F771172B-96D3-44B7-8D67-F24CE8B8B6B9}" type="pres">
      <dgm:prSet presAssocID="{815E74E5-C86C-41F7-847C-BCF9B2D74586}" presName="Name37" presStyleLbl="parChTrans1D2" presStyleIdx="0" presStyleCnt="3"/>
      <dgm:spPr/>
      <dgm:t>
        <a:bodyPr/>
        <a:lstStyle/>
        <a:p>
          <a:endParaRPr lang="en-US"/>
        </a:p>
      </dgm:t>
    </dgm:pt>
    <dgm:pt modelId="{690EA5AF-307C-4F19-AC08-F394128453E9}" type="pres">
      <dgm:prSet presAssocID="{9C49309E-7B61-47EE-B5D7-B44F7A4C4939}" presName="hierRoot2" presStyleCnt="0">
        <dgm:presLayoutVars>
          <dgm:hierBranch val="init"/>
        </dgm:presLayoutVars>
      </dgm:prSet>
      <dgm:spPr/>
    </dgm:pt>
    <dgm:pt modelId="{3EAFA0AA-ACBF-4EA2-A3C8-8B9B174B9EA8}" type="pres">
      <dgm:prSet presAssocID="{9C49309E-7B61-47EE-B5D7-B44F7A4C4939}" presName="rootComposite" presStyleCnt="0"/>
      <dgm:spPr/>
    </dgm:pt>
    <dgm:pt modelId="{B2F7A6F4-D7EB-46AD-AE05-527E87987209}" type="pres">
      <dgm:prSet presAssocID="{9C49309E-7B61-47EE-B5D7-B44F7A4C4939}" presName="rootText" presStyleLbl="node2" presStyleIdx="0" presStyleCnt="3" custScaleX="197892">
        <dgm:presLayoutVars>
          <dgm:chPref val="3"/>
        </dgm:presLayoutVars>
      </dgm:prSet>
      <dgm:spPr/>
      <dgm:t>
        <a:bodyPr/>
        <a:lstStyle/>
        <a:p>
          <a:endParaRPr lang="en-US"/>
        </a:p>
      </dgm:t>
    </dgm:pt>
    <dgm:pt modelId="{749F233C-E270-4B51-9F37-F0A6735FE7DA}" type="pres">
      <dgm:prSet presAssocID="{9C49309E-7B61-47EE-B5D7-B44F7A4C4939}" presName="rootConnector" presStyleLbl="node2" presStyleIdx="0" presStyleCnt="3"/>
      <dgm:spPr/>
      <dgm:t>
        <a:bodyPr/>
        <a:lstStyle/>
        <a:p>
          <a:endParaRPr lang="en-US"/>
        </a:p>
      </dgm:t>
    </dgm:pt>
    <dgm:pt modelId="{D5B5C754-4F04-410A-83A3-8A73DF8E54EA}" type="pres">
      <dgm:prSet presAssocID="{9C49309E-7B61-47EE-B5D7-B44F7A4C4939}" presName="hierChild4" presStyleCnt="0"/>
      <dgm:spPr/>
    </dgm:pt>
    <dgm:pt modelId="{8F2F00E4-C039-470B-9A81-808B4CD9A0FE}" type="pres">
      <dgm:prSet presAssocID="{3D495069-B96E-4A93-B22D-9D2765B8FBF7}" presName="Name37" presStyleLbl="parChTrans1D3" presStyleIdx="0" presStyleCnt="7"/>
      <dgm:spPr/>
      <dgm:t>
        <a:bodyPr/>
        <a:lstStyle/>
        <a:p>
          <a:endParaRPr lang="en-US"/>
        </a:p>
      </dgm:t>
    </dgm:pt>
    <dgm:pt modelId="{09F853EE-2564-407C-B56D-1C8DEE9A3B68}" type="pres">
      <dgm:prSet presAssocID="{ACC288D6-F62A-47C3-99DA-7EF3AE3525A4}" presName="hierRoot2" presStyleCnt="0">
        <dgm:presLayoutVars>
          <dgm:hierBranch val="init"/>
        </dgm:presLayoutVars>
      </dgm:prSet>
      <dgm:spPr/>
    </dgm:pt>
    <dgm:pt modelId="{6D66CECA-569C-45AE-AA3B-90BBC4315462}" type="pres">
      <dgm:prSet presAssocID="{ACC288D6-F62A-47C3-99DA-7EF3AE3525A4}" presName="rootComposite" presStyleCnt="0"/>
      <dgm:spPr/>
    </dgm:pt>
    <dgm:pt modelId="{6E3FA7A3-76AA-4B55-B3B9-C8C20DDB3A42}" type="pres">
      <dgm:prSet presAssocID="{ACC288D6-F62A-47C3-99DA-7EF3AE3525A4}" presName="rootText" presStyleLbl="node3" presStyleIdx="0" presStyleCnt="7" custScaleX="170241">
        <dgm:presLayoutVars>
          <dgm:chPref val="3"/>
        </dgm:presLayoutVars>
      </dgm:prSet>
      <dgm:spPr/>
      <dgm:t>
        <a:bodyPr/>
        <a:lstStyle/>
        <a:p>
          <a:endParaRPr lang="en-US"/>
        </a:p>
      </dgm:t>
    </dgm:pt>
    <dgm:pt modelId="{14D2FA80-3189-4CFF-9EC1-4277F9B5CB9D}" type="pres">
      <dgm:prSet presAssocID="{ACC288D6-F62A-47C3-99DA-7EF3AE3525A4}" presName="rootConnector" presStyleLbl="node3" presStyleIdx="0" presStyleCnt="7"/>
      <dgm:spPr/>
      <dgm:t>
        <a:bodyPr/>
        <a:lstStyle/>
        <a:p>
          <a:endParaRPr lang="en-US"/>
        </a:p>
      </dgm:t>
    </dgm:pt>
    <dgm:pt modelId="{44AB3CBB-026A-431D-86FB-7574E8EDFA12}" type="pres">
      <dgm:prSet presAssocID="{ACC288D6-F62A-47C3-99DA-7EF3AE3525A4}" presName="hierChild4" presStyleCnt="0"/>
      <dgm:spPr/>
    </dgm:pt>
    <dgm:pt modelId="{55098177-16F0-48FF-8DAF-E32F8BBA3D10}" type="pres">
      <dgm:prSet presAssocID="{ACC288D6-F62A-47C3-99DA-7EF3AE3525A4}" presName="hierChild5" presStyleCnt="0"/>
      <dgm:spPr/>
    </dgm:pt>
    <dgm:pt modelId="{98F9A190-51AA-4FA3-B9F5-9246F213A0E8}" type="pres">
      <dgm:prSet presAssocID="{9392BC86-F52F-4FFC-9220-762AB58998A3}" presName="Name37" presStyleLbl="parChTrans1D3" presStyleIdx="1" presStyleCnt="7"/>
      <dgm:spPr/>
      <dgm:t>
        <a:bodyPr/>
        <a:lstStyle/>
        <a:p>
          <a:endParaRPr lang="en-US"/>
        </a:p>
      </dgm:t>
    </dgm:pt>
    <dgm:pt modelId="{3AF9D4F1-7536-404B-A70D-CA5EB6BB8823}" type="pres">
      <dgm:prSet presAssocID="{99D98193-673D-4B14-8363-BC80861DEA69}" presName="hierRoot2" presStyleCnt="0">
        <dgm:presLayoutVars>
          <dgm:hierBranch val="init"/>
        </dgm:presLayoutVars>
      </dgm:prSet>
      <dgm:spPr/>
    </dgm:pt>
    <dgm:pt modelId="{D7A8E2B5-97DE-485C-814D-4CC311AD5D28}" type="pres">
      <dgm:prSet presAssocID="{99D98193-673D-4B14-8363-BC80861DEA69}" presName="rootComposite" presStyleCnt="0"/>
      <dgm:spPr/>
    </dgm:pt>
    <dgm:pt modelId="{5FEE22CF-75A2-4A0F-A565-FEDBD30AC721}" type="pres">
      <dgm:prSet presAssocID="{99D98193-673D-4B14-8363-BC80861DEA69}" presName="rootText" presStyleLbl="node3" presStyleIdx="1" presStyleCnt="7" custScaleX="170241" custScaleY="135453">
        <dgm:presLayoutVars>
          <dgm:chPref val="3"/>
        </dgm:presLayoutVars>
      </dgm:prSet>
      <dgm:spPr/>
      <dgm:t>
        <a:bodyPr/>
        <a:lstStyle/>
        <a:p>
          <a:endParaRPr lang="en-US"/>
        </a:p>
      </dgm:t>
    </dgm:pt>
    <dgm:pt modelId="{38D53C86-6793-4DB6-92AA-8561C945301A}" type="pres">
      <dgm:prSet presAssocID="{99D98193-673D-4B14-8363-BC80861DEA69}" presName="rootConnector" presStyleLbl="node3" presStyleIdx="1" presStyleCnt="7"/>
      <dgm:spPr/>
      <dgm:t>
        <a:bodyPr/>
        <a:lstStyle/>
        <a:p>
          <a:endParaRPr lang="en-US"/>
        </a:p>
      </dgm:t>
    </dgm:pt>
    <dgm:pt modelId="{B0126206-4F92-45B8-B96C-6729E62CF251}" type="pres">
      <dgm:prSet presAssocID="{99D98193-673D-4B14-8363-BC80861DEA69}" presName="hierChild4" presStyleCnt="0"/>
      <dgm:spPr/>
    </dgm:pt>
    <dgm:pt modelId="{EF7540A3-4CFF-4755-8B02-EF6DDDA4F91C}" type="pres">
      <dgm:prSet presAssocID="{99D98193-673D-4B14-8363-BC80861DEA69}" presName="hierChild5" presStyleCnt="0"/>
      <dgm:spPr/>
    </dgm:pt>
    <dgm:pt modelId="{C12D6A7C-DAE1-4736-99C1-D87F6E8AE249}" type="pres">
      <dgm:prSet presAssocID="{ABDE4430-0815-4E32-BB03-700DD95526A3}" presName="Name37" presStyleLbl="parChTrans1D3" presStyleIdx="2" presStyleCnt="7"/>
      <dgm:spPr/>
      <dgm:t>
        <a:bodyPr/>
        <a:lstStyle/>
        <a:p>
          <a:endParaRPr lang="en-US"/>
        </a:p>
      </dgm:t>
    </dgm:pt>
    <dgm:pt modelId="{14C2C98F-24FC-4EB8-AB22-00A61FDFA74A}" type="pres">
      <dgm:prSet presAssocID="{FB5C1AAA-C853-4EEA-8A94-4919B5F172EF}" presName="hierRoot2" presStyleCnt="0">
        <dgm:presLayoutVars>
          <dgm:hierBranch val="init"/>
        </dgm:presLayoutVars>
      </dgm:prSet>
      <dgm:spPr/>
    </dgm:pt>
    <dgm:pt modelId="{FF3483BC-6624-4554-8B29-43755913EAB0}" type="pres">
      <dgm:prSet presAssocID="{FB5C1AAA-C853-4EEA-8A94-4919B5F172EF}" presName="rootComposite" presStyleCnt="0"/>
      <dgm:spPr/>
    </dgm:pt>
    <dgm:pt modelId="{49619AF3-5CA1-42DD-BB19-A267853A2723}" type="pres">
      <dgm:prSet presAssocID="{FB5C1AAA-C853-4EEA-8A94-4919B5F172EF}" presName="rootText" presStyleLbl="node3" presStyleIdx="2" presStyleCnt="7" custScaleX="170241" custScaleY="129322" custLinFactNeighborX="-3581" custLinFactNeighborY="1193">
        <dgm:presLayoutVars>
          <dgm:chPref val="3"/>
        </dgm:presLayoutVars>
      </dgm:prSet>
      <dgm:spPr/>
      <dgm:t>
        <a:bodyPr/>
        <a:lstStyle/>
        <a:p>
          <a:endParaRPr lang="en-US"/>
        </a:p>
      </dgm:t>
    </dgm:pt>
    <dgm:pt modelId="{BFA8879D-EDD3-4C2F-9452-C21CCD518C7A}" type="pres">
      <dgm:prSet presAssocID="{FB5C1AAA-C853-4EEA-8A94-4919B5F172EF}" presName="rootConnector" presStyleLbl="node3" presStyleIdx="2" presStyleCnt="7"/>
      <dgm:spPr/>
      <dgm:t>
        <a:bodyPr/>
        <a:lstStyle/>
        <a:p>
          <a:endParaRPr lang="en-US"/>
        </a:p>
      </dgm:t>
    </dgm:pt>
    <dgm:pt modelId="{C41672F3-B5B3-46FC-8B3F-30F6E1ABD339}" type="pres">
      <dgm:prSet presAssocID="{FB5C1AAA-C853-4EEA-8A94-4919B5F172EF}" presName="hierChild4" presStyleCnt="0"/>
      <dgm:spPr/>
    </dgm:pt>
    <dgm:pt modelId="{F4D51D40-EFDF-44C1-A2F6-4FA0A3E15B6A}" type="pres">
      <dgm:prSet presAssocID="{FB5C1AAA-C853-4EEA-8A94-4919B5F172EF}" presName="hierChild5" presStyleCnt="0"/>
      <dgm:spPr/>
    </dgm:pt>
    <dgm:pt modelId="{44E90F7A-D1F4-49D8-A159-50871233EDA3}" type="pres">
      <dgm:prSet presAssocID="{9C49309E-7B61-47EE-B5D7-B44F7A4C4939}" presName="hierChild5" presStyleCnt="0"/>
      <dgm:spPr/>
    </dgm:pt>
    <dgm:pt modelId="{41ACB6AC-30AF-4791-9454-C4C220A5732B}" type="pres">
      <dgm:prSet presAssocID="{0C8F31B5-48AC-40A5-8213-92E22CF4FE4F}" presName="Name37" presStyleLbl="parChTrans1D2" presStyleIdx="1" presStyleCnt="3"/>
      <dgm:spPr/>
      <dgm:t>
        <a:bodyPr/>
        <a:lstStyle/>
        <a:p>
          <a:endParaRPr lang="en-US"/>
        </a:p>
      </dgm:t>
    </dgm:pt>
    <dgm:pt modelId="{7AF8F064-03D3-4F6B-9D1B-D07E15AD9AF6}" type="pres">
      <dgm:prSet presAssocID="{29FA9B4D-58AA-462C-9235-859DA0A1AD62}" presName="hierRoot2" presStyleCnt="0">
        <dgm:presLayoutVars>
          <dgm:hierBranch val="init"/>
        </dgm:presLayoutVars>
      </dgm:prSet>
      <dgm:spPr/>
    </dgm:pt>
    <dgm:pt modelId="{D00FACDF-65C5-4C0B-82C4-091544D27D8A}" type="pres">
      <dgm:prSet presAssocID="{29FA9B4D-58AA-462C-9235-859DA0A1AD62}" presName="rootComposite" presStyleCnt="0"/>
      <dgm:spPr/>
    </dgm:pt>
    <dgm:pt modelId="{8E2058A8-64E3-46FF-A4C3-C86126C28043}" type="pres">
      <dgm:prSet presAssocID="{29FA9B4D-58AA-462C-9235-859DA0A1AD62}" presName="rootText" presStyleLbl="node2" presStyleIdx="1" presStyleCnt="3" custScaleX="197892" custLinFactNeighborX="23441" custLinFactNeighborY="6288">
        <dgm:presLayoutVars>
          <dgm:chPref val="3"/>
        </dgm:presLayoutVars>
      </dgm:prSet>
      <dgm:spPr/>
      <dgm:t>
        <a:bodyPr/>
        <a:lstStyle/>
        <a:p>
          <a:endParaRPr lang="en-US"/>
        </a:p>
      </dgm:t>
    </dgm:pt>
    <dgm:pt modelId="{370B9AE7-348A-4D50-AB10-A983E544169F}" type="pres">
      <dgm:prSet presAssocID="{29FA9B4D-58AA-462C-9235-859DA0A1AD62}" presName="rootConnector" presStyleLbl="node2" presStyleIdx="1" presStyleCnt="3"/>
      <dgm:spPr/>
      <dgm:t>
        <a:bodyPr/>
        <a:lstStyle/>
        <a:p>
          <a:endParaRPr lang="en-US"/>
        </a:p>
      </dgm:t>
    </dgm:pt>
    <dgm:pt modelId="{912A9A99-8AAA-4D10-9CE4-00538503CC9D}" type="pres">
      <dgm:prSet presAssocID="{29FA9B4D-58AA-462C-9235-859DA0A1AD62}" presName="hierChild4" presStyleCnt="0"/>
      <dgm:spPr/>
    </dgm:pt>
    <dgm:pt modelId="{06EB1652-A692-4D61-815A-DF6E204DA5F6}" type="pres">
      <dgm:prSet presAssocID="{02BE40AA-9DBE-470A-AF22-DA7E95B5E78F}" presName="Name37" presStyleLbl="parChTrans1D3" presStyleIdx="3" presStyleCnt="7"/>
      <dgm:spPr/>
      <dgm:t>
        <a:bodyPr/>
        <a:lstStyle/>
        <a:p>
          <a:endParaRPr lang="en-US"/>
        </a:p>
      </dgm:t>
    </dgm:pt>
    <dgm:pt modelId="{20D88E7B-E77F-4DA7-BCD8-8490B595A0D7}" type="pres">
      <dgm:prSet presAssocID="{7F6BDC4D-2B0B-4ABB-9734-AB3079687BF9}" presName="hierRoot2" presStyleCnt="0">
        <dgm:presLayoutVars>
          <dgm:hierBranch val="init"/>
        </dgm:presLayoutVars>
      </dgm:prSet>
      <dgm:spPr/>
    </dgm:pt>
    <dgm:pt modelId="{00128CAE-B197-45EF-ADBD-0039E63D22F7}" type="pres">
      <dgm:prSet presAssocID="{7F6BDC4D-2B0B-4ABB-9734-AB3079687BF9}" presName="rootComposite" presStyleCnt="0"/>
      <dgm:spPr/>
    </dgm:pt>
    <dgm:pt modelId="{36D12C46-7FD6-4905-885B-F1080CCE955F}" type="pres">
      <dgm:prSet presAssocID="{7F6BDC4D-2B0B-4ABB-9734-AB3079687BF9}" presName="rootText" presStyleLbl="node3" presStyleIdx="3" presStyleCnt="7" custScaleX="197892">
        <dgm:presLayoutVars>
          <dgm:chPref val="3"/>
        </dgm:presLayoutVars>
      </dgm:prSet>
      <dgm:spPr/>
      <dgm:t>
        <a:bodyPr/>
        <a:lstStyle/>
        <a:p>
          <a:endParaRPr lang="en-US"/>
        </a:p>
      </dgm:t>
    </dgm:pt>
    <dgm:pt modelId="{307F60A8-91DD-40F0-9DCE-F4280845C1CF}" type="pres">
      <dgm:prSet presAssocID="{7F6BDC4D-2B0B-4ABB-9734-AB3079687BF9}" presName="rootConnector" presStyleLbl="node3" presStyleIdx="3" presStyleCnt="7"/>
      <dgm:spPr/>
      <dgm:t>
        <a:bodyPr/>
        <a:lstStyle/>
        <a:p>
          <a:endParaRPr lang="en-US"/>
        </a:p>
      </dgm:t>
    </dgm:pt>
    <dgm:pt modelId="{7E472FF4-8CD8-4BD5-A162-21464654E350}" type="pres">
      <dgm:prSet presAssocID="{7F6BDC4D-2B0B-4ABB-9734-AB3079687BF9}" presName="hierChild4" presStyleCnt="0"/>
      <dgm:spPr/>
    </dgm:pt>
    <dgm:pt modelId="{739939CB-48B9-495B-B7F4-F5D4C8FDF0B7}" type="pres">
      <dgm:prSet presAssocID="{7F6BDC4D-2B0B-4ABB-9734-AB3079687BF9}" presName="hierChild5" presStyleCnt="0"/>
      <dgm:spPr/>
    </dgm:pt>
    <dgm:pt modelId="{DB058330-54AF-4947-8322-BF0371F2117B}" type="pres">
      <dgm:prSet presAssocID="{7F4A3ABA-D3C9-4321-AA75-A9DDBCABBF8A}" presName="Name37" presStyleLbl="parChTrans1D3" presStyleIdx="4" presStyleCnt="7"/>
      <dgm:spPr/>
      <dgm:t>
        <a:bodyPr/>
        <a:lstStyle/>
        <a:p>
          <a:endParaRPr lang="en-US"/>
        </a:p>
      </dgm:t>
    </dgm:pt>
    <dgm:pt modelId="{31F28CA8-DED2-435E-B00C-D6625239A7D5}" type="pres">
      <dgm:prSet presAssocID="{0C3A4849-ECC8-4CF3-ABDD-BA8518310323}" presName="hierRoot2" presStyleCnt="0">
        <dgm:presLayoutVars>
          <dgm:hierBranch val="init"/>
        </dgm:presLayoutVars>
      </dgm:prSet>
      <dgm:spPr/>
    </dgm:pt>
    <dgm:pt modelId="{529C1B79-4C1C-40BA-AB60-E60F4C644069}" type="pres">
      <dgm:prSet presAssocID="{0C3A4849-ECC8-4CF3-ABDD-BA8518310323}" presName="rootComposite" presStyleCnt="0"/>
      <dgm:spPr/>
    </dgm:pt>
    <dgm:pt modelId="{B9BEE360-5D11-41BF-A26F-DB8B0409A148}" type="pres">
      <dgm:prSet presAssocID="{0C3A4849-ECC8-4CF3-ABDD-BA8518310323}" presName="rootText" presStyleLbl="node3" presStyleIdx="4" presStyleCnt="7" custScaleX="197892">
        <dgm:presLayoutVars>
          <dgm:chPref val="3"/>
        </dgm:presLayoutVars>
      </dgm:prSet>
      <dgm:spPr/>
      <dgm:t>
        <a:bodyPr/>
        <a:lstStyle/>
        <a:p>
          <a:endParaRPr lang="en-US"/>
        </a:p>
      </dgm:t>
    </dgm:pt>
    <dgm:pt modelId="{AF9D070C-4650-4A1A-805B-F812F99B46A6}" type="pres">
      <dgm:prSet presAssocID="{0C3A4849-ECC8-4CF3-ABDD-BA8518310323}" presName="rootConnector" presStyleLbl="node3" presStyleIdx="4" presStyleCnt="7"/>
      <dgm:spPr/>
      <dgm:t>
        <a:bodyPr/>
        <a:lstStyle/>
        <a:p>
          <a:endParaRPr lang="en-US"/>
        </a:p>
      </dgm:t>
    </dgm:pt>
    <dgm:pt modelId="{DB259C34-5A4A-4E0C-B60A-8C8D90FE645F}" type="pres">
      <dgm:prSet presAssocID="{0C3A4849-ECC8-4CF3-ABDD-BA8518310323}" presName="hierChild4" presStyleCnt="0"/>
      <dgm:spPr/>
    </dgm:pt>
    <dgm:pt modelId="{E14CF923-4FBC-4DD5-BB77-12A64E701691}" type="pres">
      <dgm:prSet presAssocID="{0C3A4849-ECC8-4CF3-ABDD-BA8518310323}" presName="hierChild5" presStyleCnt="0"/>
      <dgm:spPr/>
    </dgm:pt>
    <dgm:pt modelId="{B531DB8F-B636-4D20-B5A7-E7C0F65767B0}" type="pres">
      <dgm:prSet presAssocID="{37DFD67C-A7AD-4BC1-8CC2-92B82180DC30}" presName="Name37" presStyleLbl="parChTrans1D3" presStyleIdx="5" presStyleCnt="7"/>
      <dgm:spPr/>
      <dgm:t>
        <a:bodyPr/>
        <a:lstStyle/>
        <a:p>
          <a:endParaRPr lang="en-US"/>
        </a:p>
      </dgm:t>
    </dgm:pt>
    <dgm:pt modelId="{8E5B5FA3-253C-4C52-BD93-F6F2F72EE6AE}" type="pres">
      <dgm:prSet presAssocID="{2B9E9265-3FDF-496A-84DA-EA58AD2B0237}" presName="hierRoot2" presStyleCnt="0">
        <dgm:presLayoutVars>
          <dgm:hierBranch val="init"/>
        </dgm:presLayoutVars>
      </dgm:prSet>
      <dgm:spPr/>
    </dgm:pt>
    <dgm:pt modelId="{9DACC89A-70D6-4B79-A2C0-CB3C7F8B0864}" type="pres">
      <dgm:prSet presAssocID="{2B9E9265-3FDF-496A-84DA-EA58AD2B0237}" presName="rootComposite" presStyleCnt="0"/>
      <dgm:spPr/>
    </dgm:pt>
    <dgm:pt modelId="{77605F43-438D-499D-B8B4-1EFC20E2E1D5}" type="pres">
      <dgm:prSet presAssocID="{2B9E9265-3FDF-496A-84DA-EA58AD2B0237}" presName="rootText" presStyleLbl="node3" presStyleIdx="5" presStyleCnt="7" custScaleX="197892">
        <dgm:presLayoutVars>
          <dgm:chPref val="3"/>
        </dgm:presLayoutVars>
      </dgm:prSet>
      <dgm:spPr/>
      <dgm:t>
        <a:bodyPr/>
        <a:lstStyle/>
        <a:p>
          <a:endParaRPr lang="en-US"/>
        </a:p>
      </dgm:t>
    </dgm:pt>
    <dgm:pt modelId="{2FD849DC-EB8B-4A6A-8BC6-EE09FF7E2AA8}" type="pres">
      <dgm:prSet presAssocID="{2B9E9265-3FDF-496A-84DA-EA58AD2B0237}" presName="rootConnector" presStyleLbl="node3" presStyleIdx="5" presStyleCnt="7"/>
      <dgm:spPr/>
      <dgm:t>
        <a:bodyPr/>
        <a:lstStyle/>
        <a:p>
          <a:endParaRPr lang="en-US"/>
        </a:p>
      </dgm:t>
    </dgm:pt>
    <dgm:pt modelId="{E961473C-1767-47B2-8FC3-3E7E058B20C4}" type="pres">
      <dgm:prSet presAssocID="{2B9E9265-3FDF-496A-84DA-EA58AD2B0237}" presName="hierChild4" presStyleCnt="0"/>
      <dgm:spPr/>
    </dgm:pt>
    <dgm:pt modelId="{B81F0C05-8F47-4E4A-8A51-F9D0C3B3438D}" type="pres">
      <dgm:prSet presAssocID="{2B9E9265-3FDF-496A-84DA-EA58AD2B0237}" presName="hierChild5" presStyleCnt="0"/>
      <dgm:spPr/>
    </dgm:pt>
    <dgm:pt modelId="{2DCD4A68-A75D-4FD4-B354-A68F40E68E19}" type="pres">
      <dgm:prSet presAssocID="{29FA9B4D-58AA-462C-9235-859DA0A1AD62}" presName="hierChild5" presStyleCnt="0"/>
      <dgm:spPr/>
    </dgm:pt>
    <dgm:pt modelId="{E9E05777-FDE0-40A0-8AC3-D34C2FE42ACC}" type="pres">
      <dgm:prSet presAssocID="{A38B7443-1A31-4300-9A0D-99FC61768260}" presName="Name37" presStyleLbl="parChTrans1D2" presStyleIdx="2" presStyleCnt="3"/>
      <dgm:spPr/>
      <dgm:t>
        <a:bodyPr/>
        <a:lstStyle/>
        <a:p>
          <a:endParaRPr lang="en-US"/>
        </a:p>
      </dgm:t>
    </dgm:pt>
    <dgm:pt modelId="{0EAAEAF6-B8F5-4B8A-9796-4B0C54F73F38}" type="pres">
      <dgm:prSet presAssocID="{C531CA4E-B862-4266-95C3-51796B5A60DC}" presName="hierRoot2" presStyleCnt="0">
        <dgm:presLayoutVars>
          <dgm:hierBranch val="init"/>
        </dgm:presLayoutVars>
      </dgm:prSet>
      <dgm:spPr/>
    </dgm:pt>
    <dgm:pt modelId="{008DF568-0985-4400-8A14-2F9ED7DE9CB0}" type="pres">
      <dgm:prSet presAssocID="{C531CA4E-B862-4266-95C3-51796B5A60DC}" presName="rootComposite" presStyleCnt="0"/>
      <dgm:spPr/>
    </dgm:pt>
    <dgm:pt modelId="{93FFC2A6-B279-48AA-B31B-4A6E7B78287F}" type="pres">
      <dgm:prSet presAssocID="{C531CA4E-B862-4266-95C3-51796B5A60DC}" presName="rootText" presStyleLbl="node2" presStyleIdx="2" presStyleCnt="3" custScaleX="197892">
        <dgm:presLayoutVars>
          <dgm:chPref val="3"/>
        </dgm:presLayoutVars>
      </dgm:prSet>
      <dgm:spPr/>
      <dgm:t>
        <a:bodyPr/>
        <a:lstStyle/>
        <a:p>
          <a:endParaRPr lang="en-US"/>
        </a:p>
      </dgm:t>
    </dgm:pt>
    <dgm:pt modelId="{415A60DF-D102-4167-9C83-5E356171CF9C}" type="pres">
      <dgm:prSet presAssocID="{C531CA4E-B862-4266-95C3-51796B5A60DC}" presName="rootConnector" presStyleLbl="node2" presStyleIdx="2" presStyleCnt="3"/>
      <dgm:spPr/>
      <dgm:t>
        <a:bodyPr/>
        <a:lstStyle/>
        <a:p>
          <a:endParaRPr lang="en-US"/>
        </a:p>
      </dgm:t>
    </dgm:pt>
    <dgm:pt modelId="{76DCA888-F54A-4591-9FDE-904F353C9BF3}" type="pres">
      <dgm:prSet presAssocID="{C531CA4E-B862-4266-95C3-51796B5A60DC}" presName="hierChild4" presStyleCnt="0"/>
      <dgm:spPr/>
    </dgm:pt>
    <dgm:pt modelId="{A79BBA27-F901-4BA4-88A4-DA127E191C16}" type="pres">
      <dgm:prSet presAssocID="{96D936CB-EE0C-451B-8EF2-A190693338BE}" presName="Name37" presStyleLbl="parChTrans1D3" presStyleIdx="6" presStyleCnt="7"/>
      <dgm:spPr/>
      <dgm:t>
        <a:bodyPr/>
        <a:lstStyle/>
        <a:p>
          <a:endParaRPr lang="en-US"/>
        </a:p>
      </dgm:t>
    </dgm:pt>
    <dgm:pt modelId="{ECE90AA9-5241-41B6-99D4-7C707F8BECB0}" type="pres">
      <dgm:prSet presAssocID="{EA8873F5-8A6E-489C-A30A-54421CEB0D90}" presName="hierRoot2" presStyleCnt="0">
        <dgm:presLayoutVars>
          <dgm:hierBranch val="init"/>
        </dgm:presLayoutVars>
      </dgm:prSet>
      <dgm:spPr/>
    </dgm:pt>
    <dgm:pt modelId="{05B7F0BD-E39B-492F-B01C-AE79ABE801F3}" type="pres">
      <dgm:prSet presAssocID="{EA8873F5-8A6E-489C-A30A-54421CEB0D90}" presName="rootComposite" presStyleCnt="0"/>
      <dgm:spPr/>
    </dgm:pt>
    <dgm:pt modelId="{27635F50-5F8A-4BD6-90B2-D7E66EBD2977}" type="pres">
      <dgm:prSet presAssocID="{EA8873F5-8A6E-489C-A30A-54421CEB0D90}" presName="rootText" presStyleLbl="node3" presStyleIdx="6" presStyleCnt="7" custScaleX="197892">
        <dgm:presLayoutVars>
          <dgm:chPref val="3"/>
        </dgm:presLayoutVars>
      </dgm:prSet>
      <dgm:spPr/>
      <dgm:t>
        <a:bodyPr/>
        <a:lstStyle/>
        <a:p>
          <a:endParaRPr lang="en-US"/>
        </a:p>
      </dgm:t>
    </dgm:pt>
    <dgm:pt modelId="{1EC6A53E-54BA-4BC1-8211-AF2ADEB6AA45}" type="pres">
      <dgm:prSet presAssocID="{EA8873F5-8A6E-489C-A30A-54421CEB0D90}" presName="rootConnector" presStyleLbl="node3" presStyleIdx="6" presStyleCnt="7"/>
      <dgm:spPr/>
      <dgm:t>
        <a:bodyPr/>
        <a:lstStyle/>
        <a:p>
          <a:endParaRPr lang="en-US"/>
        </a:p>
      </dgm:t>
    </dgm:pt>
    <dgm:pt modelId="{299F2FFB-3A24-4BFC-9790-8BCED8CEDAEF}" type="pres">
      <dgm:prSet presAssocID="{EA8873F5-8A6E-489C-A30A-54421CEB0D90}" presName="hierChild4" presStyleCnt="0"/>
      <dgm:spPr/>
    </dgm:pt>
    <dgm:pt modelId="{4912AED7-40E2-4BF0-AD96-B00AC637E921}" type="pres">
      <dgm:prSet presAssocID="{2EDDB7CD-6A91-4CD3-971F-0E8BCAA02B45}" presName="Name37" presStyleLbl="parChTrans1D4" presStyleIdx="0" presStyleCnt="3"/>
      <dgm:spPr/>
      <dgm:t>
        <a:bodyPr/>
        <a:lstStyle/>
        <a:p>
          <a:endParaRPr lang="en-US"/>
        </a:p>
      </dgm:t>
    </dgm:pt>
    <dgm:pt modelId="{1B99A964-1438-4741-B2EA-3E793BE9E9CA}" type="pres">
      <dgm:prSet presAssocID="{8EA2EC4E-AE0F-4417-95F3-AAD0B891C9AD}" presName="hierRoot2" presStyleCnt="0">
        <dgm:presLayoutVars>
          <dgm:hierBranch val="init"/>
        </dgm:presLayoutVars>
      </dgm:prSet>
      <dgm:spPr/>
    </dgm:pt>
    <dgm:pt modelId="{D45B6AB8-05D9-4561-8C2D-74451AC56D40}" type="pres">
      <dgm:prSet presAssocID="{8EA2EC4E-AE0F-4417-95F3-AAD0B891C9AD}" presName="rootComposite" presStyleCnt="0"/>
      <dgm:spPr/>
    </dgm:pt>
    <dgm:pt modelId="{1037414C-CA8E-4B31-9B3D-ABBC5ADAE5AA}" type="pres">
      <dgm:prSet presAssocID="{8EA2EC4E-AE0F-4417-95F3-AAD0B891C9AD}" presName="rootText" presStyleLbl="node4" presStyleIdx="0" presStyleCnt="3" custScaleX="197892">
        <dgm:presLayoutVars>
          <dgm:chPref val="3"/>
        </dgm:presLayoutVars>
      </dgm:prSet>
      <dgm:spPr/>
      <dgm:t>
        <a:bodyPr/>
        <a:lstStyle/>
        <a:p>
          <a:endParaRPr lang="en-US"/>
        </a:p>
      </dgm:t>
    </dgm:pt>
    <dgm:pt modelId="{C793BE9A-D6EE-4C78-950E-AA6343C6B4F0}" type="pres">
      <dgm:prSet presAssocID="{8EA2EC4E-AE0F-4417-95F3-AAD0B891C9AD}" presName="rootConnector" presStyleLbl="node4" presStyleIdx="0" presStyleCnt="3"/>
      <dgm:spPr/>
      <dgm:t>
        <a:bodyPr/>
        <a:lstStyle/>
        <a:p>
          <a:endParaRPr lang="en-US"/>
        </a:p>
      </dgm:t>
    </dgm:pt>
    <dgm:pt modelId="{0E3E383D-F6BB-4D93-A2DB-FBF57986547B}" type="pres">
      <dgm:prSet presAssocID="{8EA2EC4E-AE0F-4417-95F3-AAD0B891C9AD}" presName="hierChild4" presStyleCnt="0"/>
      <dgm:spPr/>
    </dgm:pt>
    <dgm:pt modelId="{6960C586-7B28-47A0-9948-85F7E9D86112}" type="pres">
      <dgm:prSet presAssocID="{8EA2EC4E-AE0F-4417-95F3-AAD0B891C9AD}" presName="hierChild5" presStyleCnt="0"/>
      <dgm:spPr/>
    </dgm:pt>
    <dgm:pt modelId="{7378091A-3F57-433B-B167-24D78883EB5C}" type="pres">
      <dgm:prSet presAssocID="{C1949772-60DC-4947-BF0A-C9ED924B779F}" presName="Name37" presStyleLbl="parChTrans1D4" presStyleIdx="1" presStyleCnt="3"/>
      <dgm:spPr/>
      <dgm:t>
        <a:bodyPr/>
        <a:lstStyle/>
        <a:p>
          <a:endParaRPr lang="en-US"/>
        </a:p>
      </dgm:t>
    </dgm:pt>
    <dgm:pt modelId="{BD7A0F38-5123-4978-A837-E0A1F0DA7C14}" type="pres">
      <dgm:prSet presAssocID="{31D6A55D-9440-429F-8FC6-2C37ABBD2DE6}" presName="hierRoot2" presStyleCnt="0">
        <dgm:presLayoutVars>
          <dgm:hierBranch val="init"/>
        </dgm:presLayoutVars>
      </dgm:prSet>
      <dgm:spPr/>
    </dgm:pt>
    <dgm:pt modelId="{708EE827-57B0-403A-AE24-C075B111B9EB}" type="pres">
      <dgm:prSet presAssocID="{31D6A55D-9440-429F-8FC6-2C37ABBD2DE6}" presName="rootComposite" presStyleCnt="0"/>
      <dgm:spPr/>
    </dgm:pt>
    <dgm:pt modelId="{E4900031-1F71-47CE-A6C7-3E039A473653}" type="pres">
      <dgm:prSet presAssocID="{31D6A55D-9440-429F-8FC6-2C37ABBD2DE6}" presName="rootText" presStyleLbl="node4" presStyleIdx="1" presStyleCnt="3" custScaleX="197892">
        <dgm:presLayoutVars>
          <dgm:chPref val="3"/>
        </dgm:presLayoutVars>
      </dgm:prSet>
      <dgm:spPr/>
      <dgm:t>
        <a:bodyPr/>
        <a:lstStyle/>
        <a:p>
          <a:endParaRPr lang="en-US"/>
        </a:p>
      </dgm:t>
    </dgm:pt>
    <dgm:pt modelId="{482BC241-8687-4EEC-A6B1-47A150F457CA}" type="pres">
      <dgm:prSet presAssocID="{31D6A55D-9440-429F-8FC6-2C37ABBD2DE6}" presName="rootConnector" presStyleLbl="node4" presStyleIdx="1" presStyleCnt="3"/>
      <dgm:spPr/>
      <dgm:t>
        <a:bodyPr/>
        <a:lstStyle/>
        <a:p>
          <a:endParaRPr lang="en-US"/>
        </a:p>
      </dgm:t>
    </dgm:pt>
    <dgm:pt modelId="{E0867A8B-7B10-4367-889D-3011644EF247}" type="pres">
      <dgm:prSet presAssocID="{31D6A55D-9440-429F-8FC6-2C37ABBD2DE6}" presName="hierChild4" presStyleCnt="0"/>
      <dgm:spPr/>
    </dgm:pt>
    <dgm:pt modelId="{C2B88EB5-4825-47D6-BD86-C3EF32631BB7}" type="pres">
      <dgm:prSet presAssocID="{31D6A55D-9440-429F-8FC6-2C37ABBD2DE6}" presName="hierChild5" presStyleCnt="0"/>
      <dgm:spPr/>
    </dgm:pt>
    <dgm:pt modelId="{025BA3CC-D1FD-4CC5-9BD3-FB2E9784946A}" type="pres">
      <dgm:prSet presAssocID="{888B1CB9-7C98-416F-8437-6D45CC6CE9E8}" presName="Name37" presStyleLbl="parChTrans1D4" presStyleIdx="2" presStyleCnt="3"/>
      <dgm:spPr/>
      <dgm:t>
        <a:bodyPr/>
        <a:lstStyle/>
        <a:p>
          <a:endParaRPr lang="en-US"/>
        </a:p>
      </dgm:t>
    </dgm:pt>
    <dgm:pt modelId="{DE63E091-B528-4B8A-A9E8-6FE2AEA759AD}" type="pres">
      <dgm:prSet presAssocID="{EE5D270B-27B1-405C-9E85-3E458BA51403}" presName="hierRoot2" presStyleCnt="0">
        <dgm:presLayoutVars>
          <dgm:hierBranch val="init"/>
        </dgm:presLayoutVars>
      </dgm:prSet>
      <dgm:spPr/>
    </dgm:pt>
    <dgm:pt modelId="{2E15733B-B200-4CA7-B6A8-4A1994FA8E1D}" type="pres">
      <dgm:prSet presAssocID="{EE5D270B-27B1-405C-9E85-3E458BA51403}" presName="rootComposite" presStyleCnt="0"/>
      <dgm:spPr/>
    </dgm:pt>
    <dgm:pt modelId="{971A6B28-EA56-41C4-9531-5E3F626767C2}" type="pres">
      <dgm:prSet presAssocID="{EE5D270B-27B1-405C-9E85-3E458BA51403}" presName="rootText" presStyleLbl="node4" presStyleIdx="2" presStyleCnt="3" custScaleX="197892">
        <dgm:presLayoutVars>
          <dgm:chPref val="3"/>
        </dgm:presLayoutVars>
      </dgm:prSet>
      <dgm:spPr/>
      <dgm:t>
        <a:bodyPr/>
        <a:lstStyle/>
        <a:p>
          <a:endParaRPr lang="en-US"/>
        </a:p>
      </dgm:t>
    </dgm:pt>
    <dgm:pt modelId="{6739980F-448C-4E49-8BD3-1B01A84E1FCC}" type="pres">
      <dgm:prSet presAssocID="{EE5D270B-27B1-405C-9E85-3E458BA51403}" presName="rootConnector" presStyleLbl="node4" presStyleIdx="2" presStyleCnt="3"/>
      <dgm:spPr/>
      <dgm:t>
        <a:bodyPr/>
        <a:lstStyle/>
        <a:p>
          <a:endParaRPr lang="en-US"/>
        </a:p>
      </dgm:t>
    </dgm:pt>
    <dgm:pt modelId="{39945EC7-5A97-4595-A186-DF0E7E3B8432}" type="pres">
      <dgm:prSet presAssocID="{EE5D270B-27B1-405C-9E85-3E458BA51403}" presName="hierChild4" presStyleCnt="0"/>
      <dgm:spPr/>
    </dgm:pt>
    <dgm:pt modelId="{34C9CC0C-5E09-4A1A-8CBB-8A69EB514AB5}" type="pres">
      <dgm:prSet presAssocID="{EE5D270B-27B1-405C-9E85-3E458BA51403}" presName="hierChild5" presStyleCnt="0"/>
      <dgm:spPr/>
    </dgm:pt>
    <dgm:pt modelId="{B7F3CB18-7124-4CEE-8C8E-FD054839C53C}" type="pres">
      <dgm:prSet presAssocID="{EA8873F5-8A6E-489C-A30A-54421CEB0D90}" presName="hierChild5" presStyleCnt="0"/>
      <dgm:spPr/>
    </dgm:pt>
    <dgm:pt modelId="{114B4711-E520-40E0-BDE2-B4D4991C5BBF}" type="pres">
      <dgm:prSet presAssocID="{C531CA4E-B862-4266-95C3-51796B5A60DC}" presName="hierChild5" presStyleCnt="0"/>
      <dgm:spPr/>
    </dgm:pt>
    <dgm:pt modelId="{0DC51525-6BDB-4CC7-A3C2-E419EE019099}" type="pres">
      <dgm:prSet presAssocID="{248C9740-2B50-48C3-8C52-7CC79F6A0119}" presName="hierChild3" presStyleCnt="0"/>
      <dgm:spPr/>
    </dgm:pt>
  </dgm:ptLst>
  <dgm:cxnLst>
    <dgm:cxn modelId="{8BA77BF1-1732-44C2-853C-A65381F20D6B}" srcId="{C531CA4E-B862-4266-95C3-51796B5A60DC}" destId="{EA8873F5-8A6E-489C-A30A-54421CEB0D90}" srcOrd="0" destOrd="0" parTransId="{96D936CB-EE0C-451B-8EF2-A190693338BE}" sibTransId="{AC5A15BD-E4B8-4EB0-92FE-BBEBED182CEB}"/>
    <dgm:cxn modelId="{D4E26DCA-6AA3-4F99-811D-63D87C3F3488}" srcId="{EA8873F5-8A6E-489C-A30A-54421CEB0D90}" destId="{31D6A55D-9440-429F-8FC6-2C37ABBD2DE6}" srcOrd="1" destOrd="0" parTransId="{C1949772-60DC-4947-BF0A-C9ED924B779F}" sibTransId="{BEE985E5-3DB4-4F95-AE30-DB4506624E53}"/>
    <dgm:cxn modelId="{5D87682C-C4E5-48E7-86FD-D3DA7BA41C18}" srcId="{EA8873F5-8A6E-489C-A30A-54421CEB0D90}" destId="{8EA2EC4E-AE0F-4417-95F3-AAD0B891C9AD}" srcOrd="0" destOrd="0" parTransId="{2EDDB7CD-6A91-4CD3-971F-0E8BCAA02B45}" sibTransId="{892DF7B9-BF8C-41BF-AE88-40B082880D2A}"/>
    <dgm:cxn modelId="{420BEC4A-3648-4346-87FE-328041A799F0}" type="presOf" srcId="{EE5D270B-27B1-405C-9E85-3E458BA51403}" destId="{6739980F-448C-4E49-8BD3-1B01A84E1FCC}" srcOrd="1" destOrd="0" presId="urn:microsoft.com/office/officeart/2005/8/layout/orgChart1"/>
    <dgm:cxn modelId="{9BE9BBCA-0A95-40E4-8FE0-98E80566136E}" type="presOf" srcId="{0C3A4849-ECC8-4CF3-ABDD-BA8518310323}" destId="{AF9D070C-4650-4A1A-805B-F812F99B46A6}" srcOrd="1" destOrd="0" presId="urn:microsoft.com/office/officeart/2005/8/layout/orgChart1"/>
    <dgm:cxn modelId="{A3916DDA-A856-483F-A3E8-43E6B84430DF}" type="presOf" srcId="{248C9740-2B50-48C3-8C52-7CC79F6A0119}" destId="{E64F6944-E58A-43CA-91D3-550C89D423C0}" srcOrd="1" destOrd="0" presId="urn:microsoft.com/office/officeart/2005/8/layout/orgChart1"/>
    <dgm:cxn modelId="{61897177-A6D7-4710-A0A8-064FB64EA01D}" type="presOf" srcId="{888B1CB9-7C98-416F-8437-6D45CC6CE9E8}" destId="{025BA3CC-D1FD-4CC5-9BD3-FB2E9784946A}" srcOrd="0" destOrd="0" presId="urn:microsoft.com/office/officeart/2005/8/layout/orgChart1"/>
    <dgm:cxn modelId="{4BC72FCC-6010-4FE7-B27C-EB92917A7D39}" srcId="{9C49309E-7B61-47EE-B5D7-B44F7A4C4939}" destId="{FB5C1AAA-C853-4EEA-8A94-4919B5F172EF}" srcOrd="2" destOrd="0" parTransId="{ABDE4430-0815-4E32-BB03-700DD95526A3}" sibTransId="{9E06252C-85CD-4335-84D0-839B75BBF612}"/>
    <dgm:cxn modelId="{3FAE0F83-B894-4DAE-88B0-47D100D153E6}" type="presOf" srcId="{2B9E9265-3FDF-496A-84DA-EA58AD2B0237}" destId="{77605F43-438D-499D-B8B4-1EFC20E2E1D5}" srcOrd="0" destOrd="0" presId="urn:microsoft.com/office/officeart/2005/8/layout/orgChart1"/>
    <dgm:cxn modelId="{0E0CFF94-D625-4C12-B2FA-625627329360}" type="presOf" srcId="{EA8873F5-8A6E-489C-A30A-54421CEB0D90}" destId="{1EC6A53E-54BA-4BC1-8211-AF2ADEB6AA45}" srcOrd="1" destOrd="0" presId="urn:microsoft.com/office/officeart/2005/8/layout/orgChart1"/>
    <dgm:cxn modelId="{12668E43-95C3-483F-84AC-E71C3E4D631F}" type="presOf" srcId="{99D98193-673D-4B14-8363-BC80861DEA69}" destId="{5FEE22CF-75A2-4A0F-A565-FEDBD30AC721}" srcOrd="0" destOrd="0" presId="urn:microsoft.com/office/officeart/2005/8/layout/orgChart1"/>
    <dgm:cxn modelId="{2BAC86BE-CBCB-4E32-80DA-11884F4333C9}" type="presOf" srcId="{EE5D270B-27B1-405C-9E85-3E458BA51403}" destId="{971A6B28-EA56-41C4-9531-5E3F626767C2}" srcOrd="0" destOrd="0" presId="urn:microsoft.com/office/officeart/2005/8/layout/orgChart1"/>
    <dgm:cxn modelId="{7FADEC10-EBFF-47B5-ABFF-5C8832FC74F4}" type="presOf" srcId="{8EA2EC4E-AE0F-4417-95F3-AAD0B891C9AD}" destId="{C793BE9A-D6EE-4C78-950E-AA6343C6B4F0}" srcOrd="1" destOrd="0" presId="urn:microsoft.com/office/officeart/2005/8/layout/orgChart1"/>
    <dgm:cxn modelId="{B3286BA7-38E9-4373-A566-8D36CFF6C284}" type="presOf" srcId="{A38B7443-1A31-4300-9A0D-99FC61768260}" destId="{E9E05777-FDE0-40A0-8AC3-D34C2FE42ACC}" srcOrd="0" destOrd="0" presId="urn:microsoft.com/office/officeart/2005/8/layout/orgChart1"/>
    <dgm:cxn modelId="{2566FD09-DD8C-45CB-93F5-0FEE06E239B9}" srcId="{9C49309E-7B61-47EE-B5D7-B44F7A4C4939}" destId="{ACC288D6-F62A-47C3-99DA-7EF3AE3525A4}" srcOrd="0" destOrd="0" parTransId="{3D495069-B96E-4A93-B22D-9D2765B8FBF7}" sibTransId="{3DF6B008-9722-4825-B6F4-33AEF13DBAC0}"/>
    <dgm:cxn modelId="{2C7A0C03-8536-45B3-BB89-51906C4DCE8E}" type="presOf" srcId="{8EA2EC4E-AE0F-4417-95F3-AAD0B891C9AD}" destId="{1037414C-CA8E-4B31-9B3D-ABBC5ADAE5AA}" srcOrd="0" destOrd="0" presId="urn:microsoft.com/office/officeart/2005/8/layout/orgChart1"/>
    <dgm:cxn modelId="{5085A0CB-0CDE-4125-AEBE-4E7E74612BB6}" type="presOf" srcId="{29FA9B4D-58AA-462C-9235-859DA0A1AD62}" destId="{8E2058A8-64E3-46FF-A4C3-C86126C28043}" srcOrd="0" destOrd="0" presId="urn:microsoft.com/office/officeart/2005/8/layout/orgChart1"/>
    <dgm:cxn modelId="{7BCCC603-2570-4B2D-A2FF-F53A9B529012}" type="presOf" srcId="{0C3A4849-ECC8-4CF3-ABDD-BA8518310323}" destId="{B9BEE360-5D11-41BF-A26F-DB8B0409A148}" srcOrd="0" destOrd="0" presId="urn:microsoft.com/office/officeart/2005/8/layout/orgChart1"/>
    <dgm:cxn modelId="{D751256D-B613-471F-9753-10880F245813}" srcId="{EA8873F5-8A6E-489C-A30A-54421CEB0D90}" destId="{EE5D270B-27B1-405C-9E85-3E458BA51403}" srcOrd="2" destOrd="0" parTransId="{888B1CB9-7C98-416F-8437-6D45CC6CE9E8}" sibTransId="{14060654-38CA-43C2-B41D-B2F3F732B349}"/>
    <dgm:cxn modelId="{3AFD1D9F-1F26-4053-AFB8-8087F2CCB0B5}" type="presOf" srcId="{7F6BDC4D-2B0B-4ABB-9734-AB3079687BF9}" destId="{307F60A8-91DD-40F0-9DCE-F4280845C1CF}" srcOrd="1" destOrd="0" presId="urn:microsoft.com/office/officeart/2005/8/layout/orgChart1"/>
    <dgm:cxn modelId="{CCF9FF7F-1919-47FF-AF6E-24E193BD2894}" type="presOf" srcId="{9C49309E-7B61-47EE-B5D7-B44F7A4C4939}" destId="{B2F7A6F4-D7EB-46AD-AE05-527E87987209}" srcOrd="0" destOrd="0" presId="urn:microsoft.com/office/officeart/2005/8/layout/orgChart1"/>
    <dgm:cxn modelId="{B58DFCD4-8602-41DF-8498-A4635DAD6EE7}" type="presOf" srcId="{EA8873F5-8A6E-489C-A30A-54421CEB0D90}" destId="{27635F50-5F8A-4BD6-90B2-D7E66EBD2977}" srcOrd="0" destOrd="0" presId="urn:microsoft.com/office/officeart/2005/8/layout/orgChart1"/>
    <dgm:cxn modelId="{3D38D35D-B080-49CF-8C68-F3CB9E3F615F}" type="presOf" srcId="{2B9E9265-3FDF-496A-84DA-EA58AD2B0237}" destId="{2FD849DC-EB8B-4A6A-8BC6-EE09FF7E2AA8}" srcOrd="1" destOrd="0" presId="urn:microsoft.com/office/officeart/2005/8/layout/orgChart1"/>
    <dgm:cxn modelId="{1D96AEA4-E06C-4E47-BF26-4E8547B92297}" type="presOf" srcId="{FB5C1AAA-C853-4EEA-8A94-4919B5F172EF}" destId="{49619AF3-5CA1-42DD-BB19-A267853A2723}" srcOrd="0" destOrd="0" presId="urn:microsoft.com/office/officeart/2005/8/layout/orgChart1"/>
    <dgm:cxn modelId="{7768021D-1655-475B-A750-A8C158931C29}" srcId="{248C9740-2B50-48C3-8C52-7CC79F6A0119}" destId="{9C49309E-7B61-47EE-B5D7-B44F7A4C4939}" srcOrd="0" destOrd="0" parTransId="{815E74E5-C86C-41F7-847C-BCF9B2D74586}" sibTransId="{1654209D-ED8C-4E2C-BBF7-EE8699AA788B}"/>
    <dgm:cxn modelId="{CA50DD40-FE06-4AF9-979D-2BEEEAA74575}" type="presOf" srcId="{7F6BDC4D-2B0B-4ABB-9734-AB3079687BF9}" destId="{36D12C46-7FD6-4905-885B-F1080CCE955F}" srcOrd="0" destOrd="0" presId="urn:microsoft.com/office/officeart/2005/8/layout/orgChart1"/>
    <dgm:cxn modelId="{0520FA63-474E-4C79-B110-B3D079A0F472}" type="presOf" srcId="{C531CA4E-B862-4266-95C3-51796B5A60DC}" destId="{93FFC2A6-B279-48AA-B31B-4A6E7B78287F}" srcOrd="0" destOrd="0" presId="urn:microsoft.com/office/officeart/2005/8/layout/orgChart1"/>
    <dgm:cxn modelId="{E8F28C87-146E-473D-81AD-0F1A4757D0DF}" srcId="{1BBBB070-7FD2-4CA6-A275-3A1224573F82}" destId="{248C9740-2B50-48C3-8C52-7CC79F6A0119}" srcOrd="0" destOrd="0" parTransId="{4C9A66FE-7424-43C9-A2DE-33C59988403F}" sibTransId="{5CBF96F7-E195-4155-8213-549E1D44A04F}"/>
    <dgm:cxn modelId="{C1888454-762C-49DA-9297-8804614EB7D3}" srcId="{29FA9B4D-58AA-462C-9235-859DA0A1AD62}" destId="{7F6BDC4D-2B0B-4ABB-9734-AB3079687BF9}" srcOrd="0" destOrd="0" parTransId="{02BE40AA-9DBE-470A-AF22-DA7E95B5E78F}" sibTransId="{F5D34AD6-2CC5-45ED-9B4A-EF9E893E6C7F}"/>
    <dgm:cxn modelId="{DA6FA074-B54B-432F-B1D6-BCD271E9BF7E}" srcId="{29FA9B4D-58AA-462C-9235-859DA0A1AD62}" destId="{2B9E9265-3FDF-496A-84DA-EA58AD2B0237}" srcOrd="2" destOrd="0" parTransId="{37DFD67C-A7AD-4BC1-8CC2-92B82180DC30}" sibTransId="{694B8BF3-0127-4E64-8AE0-1CDDF5FA6650}"/>
    <dgm:cxn modelId="{3F80EF64-DE03-454F-843A-94FC4A9D5428}" type="presOf" srcId="{3D495069-B96E-4A93-B22D-9D2765B8FBF7}" destId="{8F2F00E4-C039-470B-9A81-808B4CD9A0FE}" srcOrd="0" destOrd="0" presId="urn:microsoft.com/office/officeart/2005/8/layout/orgChart1"/>
    <dgm:cxn modelId="{58A7620D-E475-43C4-A83A-E94A14BD672E}" type="presOf" srcId="{248C9740-2B50-48C3-8C52-7CC79F6A0119}" destId="{F5351334-89FB-4936-9D31-400344707E42}" srcOrd="0" destOrd="0" presId="urn:microsoft.com/office/officeart/2005/8/layout/orgChart1"/>
    <dgm:cxn modelId="{ED36DEBC-3EFB-4966-A56C-43CDA4AF2264}" type="presOf" srcId="{9C49309E-7B61-47EE-B5D7-B44F7A4C4939}" destId="{749F233C-E270-4B51-9F37-F0A6735FE7DA}" srcOrd="1" destOrd="0" presId="urn:microsoft.com/office/officeart/2005/8/layout/orgChart1"/>
    <dgm:cxn modelId="{A495D560-D6F2-4897-AB28-BC7768B72239}" srcId="{248C9740-2B50-48C3-8C52-7CC79F6A0119}" destId="{C531CA4E-B862-4266-95C3-51796B5A60DC}" srcOrd="2" destOrd="0" parTransId="{A38B7443-1A31-4300-9A0D-99FC61768260}" sibTransId="{A5A45FDF-44F3-4E31-90DC-B4268729578B}"/>
    <dgm:cxn modelId="{45E2D32B-2D05-4568-9A40-1B5AD0366609}" type="presOf" srcId="{C1949772-60DC-4947-BF0A-C9ED924B779F}" destId="{7378091A-3F57-433B-B167-24D78883EB5C}" srcOrd="0" destOrd="0" presId="urn:microsoft.com/office/officeart/2005/8/layout/orgChart1"/>
    <dgm:cxn modelId="{BBA174A0-1002-404A-9197-1BD3F4FDB35E}" type="presOf" srcId="{ACC288D6-F62A-47C3-99DA-7EF3AE3525A4}" destId="{6E3FA7A3-76AA-4B55-B3B9-C8C20DDB3A42}" srcOrd="0" destOrd="0" presId="urn:microsoft.com/office/officeart/2005/8/layout/orgChart1"/>
    <dgm:cxn modelId="{88008D08-6750-4810-AEA4-A2674D4F1BFE}" srcId="{9C49309E-7B61-47EE-B5D7-B44F7A4C4939}" destId="{99D98193-673D-4B14-8363-BC80861DEA69}" srcOrd="1" destOrd="0" parTransId="{9392BC86-F52F-4FFC-9220-762AB58998A3}" sibTransId="{167797A0-610E-4F09-A160-2A1BF71CCD47}"/>
    <dgm:cxn modelId="{7161A702-8DA6-465F-A618-C7435662CA96}" type="presOf" srcId="{9392BC86-F52F-4FFC-9220-762AB58998A3}" destId="{98F9A190-51AA-4FA3-B9F5-9246F213A0E8}" srcOrd="0" destOrd="0" presId="urn:microsoft.com/office/officeart/2005/8/layout/orgChart1"/>
    <dgm:cxn modelId="{91EF53FD-DD6D-4CD9-81DB-7424181815B2}" type="presOf" srcId="{FB5C1AAA-C853-4EEA-8A94-4919B5F172EF}" destId="{BFA8879D-EDD3-4C2F-9452-C21CCD518C7A}" srcOrd="1" destOrd="0" presId="urn:microsoft.com/office/officeart/2005/8/layout/orgChart1"/>
    <dgm:cxn modelId="{F2C86363-C017-41B2-8480-299F09774611}" srcId="{29FA9B4D-58AA-462C-9235-859DA0A1AD62}" destId="{0C3A4849-ECC8-4CF3-ABDD-BA8518310323}" srcOrd="1" destOrd="0" parTransId="{7F4A3ABA-D3C9-4321-AA75-A9DDBCABBF8A}" sibTransId="{F8EAAAF0-CC55-411C-8F96-BE963636EBC7}"/>
    <dgm:cxn modelId="{F6756333-6207-46B0-8EB2-75A4FBDA4D8C}" type="presOf" srcId="{96D936CB-EE0C-451B-8EF2-A190693338BE}" destId="{A79BBA27-F901-4BA4-88A4-DA127E191C16}" srcOrd="0" destOrd="0" presId="urn:microsoft.com/office/officeart/2005/8/layout/orgChart1"/>
    <dgm:cxn modelId="{D6002D67-2D2C-48B6-B1DF-74EB8AC0DDBB}" type="presOf" srcId="{99D98193-673D-4B14-8363-BC80861DEA69}" destId="{38D53C86-6793-4DB6-92AA-8561C945301A}" srcOrd="1" destOrd="0" presId="urn:microsoft.com/office/officeart/2005/8/layout/orgChart1"/>
    <dgm:cxn modelId="{0D3A68FE-0570-4AFE-8697-7D8E05B6CF61}" type="presOf" srcId="{7F4A3ABA-D3C9-4321-AA75-A9DDBCABBF8A}" destId="{DB058330-54AF-4947-8322-BF0371F2117B}" srcOrd="0" destOrd="0" presId="urn:microsoft.com/office/officeart/2005/8/layout/orgChart1"/>
    <dgm:cxn modelId="{3C988E49-987B-46A7-BDB8-647E9C6C3ADA}" type="presOf" srcId="{ABDE4430-0815-4E32-BB03-700DD95526A3}" destId="{C12D6A7C-DAE1-4736-99C1-D87F6E8AE249}" srcOrd="0" destOrd="0" presId="urn:microsoft.com/office/officeart/2005/8/layout/orgChart1"/>
    <dgm:cxn modelId="{BC308882-DCC8-4852-9741-F9B48F6E2EE3}" srcId="{248C9740-2B50-48C3-8C52-7CC79F6A0119}" destId="{29FA9B4D-58AA-462C-9235-859DA0A1AD62}" srcOrd="1" destOrd="0" parTransId="{0C8F31B5-48AC-40A5-8213-92E22CF4FE4F}" sibTransId="{6C79E785-8899-430B-9088-CCDDC877DCB8}"/>
    <dgm:cxn modelId="{CA56BD0A-5E13-40B4-AC6D-9A61ABCF397D}" type="presOf" srcId="{815E74E5-C86C-41F7-847C-BCF9B2D74586}" destId="{F771172B-96D3-44B7-8D67-F24CE8B8B6B9}" srcOrd="0" destOrd="0" presId="urn:microsoft.com/office/officeart/2005/8/layout/orgChart1"/>
    <dgm:cxn modelId="{C42F5F48-C8D4-4E85-94E3-7BB500057322}" type="presOf" srcId="{37DFD67C-A7AD-4BC1-8CC2-92B82180DC30}" destId="{B531DB8F-B636-4D20-B5A7-E7C0F65767B0}" srcOrd="0" destOrd="0" presId="urn:microsoft.com/office/officeart/2005/8/layout/orgChart1"/>
    <dgm:cxn modelId="{2BC85180-73E3-4B04-A9EB-4D0A9E5D1969}" type="presOf" srcId="{0C8F31B5-48AC-40A5-8213-92E22CF4FE4F}" destId="{41ACB6AC-30AF-4791-9454-C4C220A5732B}" srcOrd="0" destOrd="0" presId="urn:microsoft.com/office/officeart/2005/8/layout/orgChart1"/>
    <dgm:cxn modelId="{BAA6D542-D704-4920-881E-28AF62AA4D73}" type="presOf" srcId="{C531CA4E-B862-4266-95C3-51796B5A60DC}" destId="{415A60DF-D102-4167-9C83-5E356171CF9C}" srcOrd="1" destOrd="0" presId="urn:microsoft.com/office/officeart/2005/8/layout/orgChart1"/>
    <dgm:cxn modelId="{ADAAC6DD-017A-4BE2-8625-A26633B43904}" type="presOf" srcId="{29FA9B4D-58AA-462C-9235-859DA0A1AD62}" destId="{370B9AE7-348A-4D50-AB10-A983E544169F}" srcOrd="1" destOrd="0" presId="urn:microsoft.com/office/officeart/2005/8/layout/orgChart1"/>
    <dgm:cxn modelId="{A2215803-6EC9-4208-8010-96AD7F8EB6A1}" type="presOf" srcId="{31D6A55D-9440-429F-8FC6-2C37ABBD2DE6}" destId="{E4900031-1F71-47CE-A6C7-3E039A473653}" srcOrd="0" destOrd="0" presId="urn:microsoft.com/office/officeart/2005/8/layout/orgChart1"/>
    <dgm:cxn modelId="{3C509DC0-E97E-4F06-AC3C-37437C4F8644}" type="presOf" srcId="{2EDDB7CD-6A91-4CD3-971F-0E8BCAA02B45}" destId="{4912AED7-40E2-4BF0-AD96-B00AC637E921}" srcOrd="0" destOrd="0" presId="urn:microsoft.com/office/officeart/2005/8/layout/orgChart1"/>
    <dgm:cxn modelId="{AA2A2D3A-0BF8-49F8-876D-DE51ECF56A5B}" type="presOf" srcId="{1BBBB070-7FD2-4CA6-A275-3A1224573F82}" destId="{97F15765-6333-4F79-A5C8-580834327543}" srcOrd="0" destOrd="0" presId="urn:microsoft.com/office/officeart/2005/8/layout/orgChart1"/>
    <dgm:cxn modelId="{D35BA260-3DA6-48E4-A803-AC4BD933C1E5}" type="presOf" srcId="{ACC288D6-F62A-47C3-99DA-7EF3AE3525A4}" destId="{14D2FA80-3189-4CFF-9EC1-4277F9B5CB9D}" srcOrd="1" destOrd="0" presId="urn:microsoft.com/office/officeart/2005/8/layout/orgChart1"/>
    <dgm:cxn modelId="{DD522D2A-4016-411F-9E61-92284049C788}" type="presOf" srcId="{02BE40AA-9DBE-470A-AF22-DA7E95B5E78F}" destId="{06EB1652-A692-4D61-815A-DF6E204DA5F6}" srcOrd="0" destOrd="0" presId="urn:microsoft.com/office/officeart/2005/8/layout/orgChart1"/>
    <dgm:cxn modelId="{73CDAB0C-9C23-4FFE-A499-95A2A3415606}" type="presOf" srcId="{31D6A55D-9440-429F-8FC6-2C37ABBD2DE6}" destId="{482BC241-8687-4EEC-A6B1-47A150F457CA}" srcOrd="1" destOrd="0" presId="urn:microsoft.com/office/officeart/2005/8/layout/orgChart1"/>
    <dgm:cxn modelId="{9A6FDCB2-FE7E-478F-8C63-8AEA4BAE625C}" type="presParOf" srcId="{97F15765-6333-4F79-A5C8-580834327543}" destId="{198740F8-8884-47B3-AFDD-4131D4BDF9ED}" srcOrd="0" destOrd="0" presId="urn:microsoft.com/office/officeart/2005/8/layout/orgChart1"/>
    <dgm:cxn modelId="{28E49746-1192-4D07-B7A9-1EC82BCFD898}" type="presParOf" srcId="{198740F8-8884-47B3-AFDD-4131D4BDF9ED}" destId="{DFA2D439-CEED-459B-9110-8D62FD2A524C}" srcOrd="0" destOrd="0" presId="urn:microsoft.com/office/officeart/2005/8/layout/orgChart1"/>
    <dgm:cxn modelId="{21112610-422A-4E5A-A168-1B23D1BD0DD8}" type="presParOf" srcId="{DFA2D439-CEED-459B-9110-8D62FD2A524C}" destId="{F5351334-89FB-4936-9D31-400344707E42}" srcOrd="0" destOrd="0" presId="urn:microsoft.com/office/officeart/2005/8/layout/orgChart1"/>
    <dgm:cxn modelId="{96CCD08A-9A0D-4318-ADA0-59F058FCC7C6}" type="presParOf" srcId="{DFA2D439-CEED-459B-9110-8D62FD2A524C}" destId="{E64F6944-E58A-43CA-91D3-550C89D423C0}" srcOrd="1" destOrd="0" presId="urn:microsoft.com/office/officeart/2005/8/layout/orgChart1"/>
    <dgm:cxn modelId="{C5B7DAD0-323F-482F-81CB-81387DFF12F2}" type="presParOf" srcId="{198740F8-8884-47B3-AFDD-4131D4BDF9ED}" destId="{B3799831-A2B9-4B3D-B39D-DB0DE56EF4AB}" srcOrd="1" destOrd="0" presId="urn:microsoft.com/office/officeart/2005/8/layout/orgChart1"/>
    <dgm:cxn modelId="{3C3313AA-EA4B-488B-BD4E-C2A617587A4C}" type="presParOf" srcId="{B3799831-A2B9-4B3D-B39D-DB0DE56EF4AB}" destId="{F771172B-96D3-44B7-8D67-F24CE8B8B6B9}" srcOrd="0" destOrd="0" presId="urn:microsoft.com/office/officeart/2005/8/layout/orgChart1"/>
    <dgm:cxn modelId="{E61BA7D1-4876-42C4-8B13-C7CC4551F562}" type="presParOf" srcId="{B3799831-A2B9-4B3D-B39D-DB0DE56EF4AB}" destId="{690EA5AF-307C-4F19-AC08-F394128453E9}" srcOrd="1" destOrd="0" presId="urn:microsoft.com/office/officeart/2005/8/layout/orgChart1"/>
    <dgm:cxn modelId="{18532E26-EB14-4BC3-8E78-8EFCFBB52E8B}" type="presParOf" srcId="{690EA5AF-307C-4F19-AC08-F394128453E9}" destId="{3EAFA0AA-ACBF-4EA2-A3C8-8B9B174B9EA8}" srcOrd="0" destOrd="0" presId="urn:microsoft.com/office/officeart/2005/8/layout/orgChart1"/>
    <dgm:cxn modelId="{853A383B-EF07-4D06-8745-664B46EAB528}" type="presParOf" srcId="{3EAFA0AA-ACBF-4EA2-A3C8-8B9B174B9EA8}" destId="{B2F7A6F4-D7EB-46AD-AE05-527E87987209}" srcOrd="0" destOrd="0" presId="urn:microsoft.com/office/officeart/2005/8/layout/orgChart1"/>
    <dgm:cxn modelId="{2AB65CA1-611D-422F-9012-6B6BB47D4BC6}" type="presParOf" srcId="{3EAFA0AA-ACBF-4EA2-A3C8-8B9B174B9EA8}" destId="{749F233C-E270-4B51-9F37-F0A6735FE7DA}" srcOrd="1" destOrd="0" presId="urn:microsoft.com/office/officeart/2005/8/layout/orgChart1"/>
    <dgm:cxn modelId="{0197E31F-6D94-4EBE-B507-CD7ABF97614C}" type="presParOf" srcId="{690EA5AF-307C-4F19-AC08-F394128453E9}" destId="{D5B5C754-4F04-410A-83A3-8A73DF8E54EA}" srcOrd="1" destOrd="0" presId="urn:microsoft.com/office/officeart/2005/8/layout/orgChart1"/>
    <dgm:cxn modelId="{1FC606EC-E4D7-48E9-91AF-92D785EFCE37}" type="presParOf" srcId="{D5B5C754-4F04-410A-83A3-8A73DF8E54EA}" destId="{8F2F00E4-C039-470B-9A81-808B4CD9A0FE}" srcOrd="0" destOrd="0" presId="urn:microsoft.com/office/officeart/2005/8/layout/orgChart1"/>
    <dgm:cxn modelId="{7F5B714F-FE8B-420C-984A-A949CC639785}" type="presParOf" srcId="{D5B5C754-4F04-410A-83A3-8A73DF8E54EA}" destId="{09F853EE-2564-407C-B56D-1C8DEE9A3B68}" srcOrd="1" destOrd="0" presId="urn:microsoft.com/office/officeart/2005/8/layout/orgChart1"/>
    <dgm:cxn modelId="{71F3F114-4460-4AE8-BC05-977920F5BF93}" type="presParOf" srcId="{09F853EE-2564-407C-B56D-1C8DEE9A3B68}" destId="{6D66CECA-569C-45AE-AA3B-90BBC4315462}" srcOrd="0" destOrd="0" presId="urn:microsoft.com/office/officeart/2005/8/layout/orgChart1"/>
    <dgm:cxn modelId="{751F6EA6-504F-42FB-B89F-434B7DE2CB15}" type="presParOf" srcId="{6D66CECA-569C-45AE-AA3B-90BBC4315462}" destId="{6E3FA7A3-76AA-4B55-B3B9-C8C20DDB3A42}" srcOrd="0" destOrd="0" presId="urn:microsoft.com/office/officeart/2005/8/layout/orgChart1"/>
    <dgm:cxn modelId="{F8DB7287-6510-4E55-A3CA-34080BFD623C}" type="presParOf" srcId="{6D66CECA-569C-45AE-AA3B-90BBC4315462}" destId="{14D2FA80-3189-4CFF-9EC1-4277F9B5CB9D}" srcOrd="1" destOrd="0" presId="urn:microsoft.com/office/officeart/2005/8/layout/orgChart1"/>
    <dgm:cxn modelId="{D5D24515-90C5-4095-B250-8D2D09886050}" type="presParOf" srcId="{09F853EE-2564-407C-B56D-1C8DEE9A3B68}" destId="{44AB3CBB-026A-431D-86FB-7574E8EDFA12}" srcOrd="1" destOrd="0" presId="urn:microsoft.com/office/officeart/2005/8/layout/orgChart1"/>
    <dgm:cxn modelId="{1D276821-B1B1-4AD4-9EE4-64318EF990AA}" type="presParOf" srcId="{09F853EE-2564-407C-B56D-1C8DEE9A3B68}" destId="{55098177-16F0-48FF-8DAF-E32F8BBA3D10}" srcOrd="2" destOrd="0" presId="urn:microsoft.com/office/officeart/2005/8/layout/orgChart1"/>
    <dgm:cxn modelId="{389ED206-B369-4E40-BCAF-1CB26011EB43}" type="presParOf" srcId="{D5B5C754-4F04-410A-83A3-8A73DF8E54EA}" destId="{98F9A190-51AA-4FA3-B9F5-9246F213A0E8}" srcOrd="2" destOrd="0" presId="urn:microsoft.com/office/officeart/2005/8/layout/orgChart1"/>
    <dgm:cxn modelId="{5BD799AF-922C-417B-9973-D0F4859964C6}" type="presParOf" srcId="{D5B5C754-4F04-410A-83A3-8A73DF8E54EA}" destId="{3AF9D4F1-7536-404B-A70D-CA5EB6BB8823}" srcOrd="3" destOrd="0" presId="urn:microsoft.com/office/officeart/2005/8/layout/orgChart1"/>
    <dgm:cxn modelId="{01FA138A-EF98-46F5-AF08-A304BBEC705F}" type="presParOf" srcId="{3AF9D4F1-7536-404B-A70D-CA5EB6BB8823}" destId="{D7A8E2B5-97DE-485C-814D-4CC311AD5D28}" srcOrd="0" destOrd="0" presId="urn:microsoft.com/office/officeart/2005/8/layout/orgChart1"/>
    <dgm:cxn modelId="{70EA7025-26A4-4207-B358-39763A34473A}" type="presParOf" srcId="{D7A8E2B5-97DE-485C-814D-4CC311AD5D28}" destId="{5FEE22CF-75A2-4A0F-A565-FEDBD30AC721}" srcOrd="0" destOrd="0" presId="urn:microsoft.com/office/officeart/2005/8/layout/orgChart1"/>
    <dgm:cxn modelId="{98E1829B-B9EC-4C4C-8EEF-8A9EC116D5E4}" type="presParOf" srcId="{D7A8E2B5-97DE-485C-814D-4CC311AD5D28}" destId="{38D53C86-6793-4DB6-92AA-8561C945301A}" srcOrd="1" destOrd="0" presId="urn:microsoft.com/office/officeart/2005/8/layout/orgChart1"/>
    <dgm:cxn modelId="{B7E0FCE0-EB73-4BB1-AA6F-A963C4E0CE9C}" type="presParOf" srcId="{3AF9D4F1-7536-404B-A70D-CA5EB6BB8823}" destId="{B0126206-4F92-45B8-B96C-6729E62CF251}" srcOrd="1" destOrd="0" presId="urn:microsoft.com/office/officeart/2005/8/layout/orgChart1"/>
    <dgm:cxn modelId="{4F9A0A01-201A-4475-9270-AFEA91A8D962}" type="presParOf" srcId="{3AF9D4F1-7536-404B-A70D-CA5EB6BB8823}" destId="{EF7540A3-4CFF-4755-8B02-EF6DDDA4F91C}" srcOrd="2" destOrd="0" presId="urn:microsoft.com/office/officeart/2005/8/layout/orgChart1"/>
    <dgm:cxn modelId="{04F45AD6-8337-4091-8D3D-8FF6402BF531}" type="presParOf" srcId="{D5B5C754-4F04-410A-83A3-8A73DF8E54EA}" destId="{C12D6A7C-DAE1-4736-99C1-D87F6E8AE249}" srcOrd="4" destOrd="0" presId="urn:microsoft.com/office/officeart/2005/8/layout/orgChart1"/>
    <dgm:cxn modelId="{7ECF7DEB-C666-4B68-9C96-B0BDF97D57F9}" type="presParOf" srcId="{D5B5C754-4F04-410A-83A3-8A73DF8E54EA}" destId="{14C2C98F-24FC-4EB8-AB22-00A61FDFA74A}" srcOrd="5" destOrd="0" presId="urn:microsoft.com/office/officeart/2005/8/layout/orgChart1"/>
    <dgm:cxn modelId="{3DBA52E6-AF98-4D7E-B9D5-B8FE8DB741B0}" type="presParOf" srcId="{14C2C98F-24FC-4EB8-AB22-00A61FDFA74A}" destId="{FF3483BC-6624-4554-8B29-43755913EAB0}" srcOrd="0" destOrd="0" presId="urn:microsoft.com/office/officeart/2005/8/layout/orgChart1"/>
    <dgm:cxn modelId="{E33382D0-04A3-4722-BF6E-D38AF3E140CD}" type="presParOf" srcId="{FF3483BC-6624-4554-8B29-43755913EAB0}" destId="{49619AF3-5CA1-42DD-BB19-A267853A2723}" srcOrd="0" destOrd="0" presId="urn:microsoft.com/office/officeart/2005/8/layout/orgChart1"/>
    <dgm:cxn modelId="{37949BC5-F27F-4967-A2CF-1E26A302125C}" type="presParOf" srcId="{FF3483BC-6624-4554-8B29-43755913EAB0}" destId="{BFA8879D-EDD3-4C2F-9452-C21CCD518C7A}" srcOrd="1" destOrd="0" presId="urn:microsoft.com/office/officeart/2005/8/layout/orgChart1"/>
    <dgm:cxn modelId="{6CF49167-7685-4FCB-AD13-97A960CE2E25}" type="presParOf" srcId="{14C2C98F-24FC-4EB8-AB22-00A61FDFA74A}" destId="{C41672F3-B5B3-46FC-8B3F-30F6E1ABD339}" srcOrd="1" destOrd="0" presId="urn:microsoft.com/office/officeart/2005/8/layout/orgChart1"/>
    <dgm:cxn modelId="{2E3A1750-9307-4386-835A-D88CF85E9AEE}" type="presParOf" srcId="{14C2C98F-24FC-4EB8-AB22-00A61FDFA74A}" destId="{F4D51D40-EFDF-44C1-A2F6-4FA0A3E15B6A}" srcOrd="2" destOrd="0" presId="urn:microsoft.com/office/officeart/2005/8/layout/orgChart1"/>
    <dgm:cxn modelId="{3C4B08B3-8246-40CF-BC6C-E2AD4AAA31E7}" type="presParOf" srcId="{690EA5AF-307C-4F19-AC08-F394128453E9}" destId="{44E90F7A-D1F4-49D8-A159-50871233EDA3}" srcOrd="2" destOrd="0" presId="urn:microsoft.com/office/officeart/2005/8/layout/orgChart1"/>
    <dgm:cxn modelId="{8A2AFD25-8A07-4292-9781-4022BB12FAEC}" type="presParOf" srcId="{B3799831-A2B9-4B3D-B39D-DB0DE56EF4AB}" destId="{41ACB6AC-30AF-4791-9454-C4C220A5732B}" srcOrd="2" destOrd="0" presId="urn:microsoft.com/office/officeart/2005/8/layout/orgChart1"/>
    <dgm:cxn modelId="{6BFCE37F-543C-4025-ABAE-1C923FCC1918}" type="presParOf" srcId="{B3799831-A2B9-4B3D-B39D-DB0DE56EF4AB}" destId="{7AF8F064-03D3-4F6B-9D1B-D07E15AD9AF6}" srcOrd="3" destOrd="0" presId="urn:microsoft.com/office/officeart/2005/8/layout/orgChart1"/>
    <dgm:cxn modelId="{2F4DA2C3-7CAD-4F6C-92B1-008BE778DEF0}" type="presParOf" srcId="{7AF8F064-03D3-4F6B-9D1B-D07E15AD9AF6}" destId="{D00FACDF-65C5-4C0B-82C4-091544D27D8A}" srcOrd="0" destOrd="0" presId="urn:microsoft.com/office/officeart/2005/8/layout/orgChart1"/>
    <dgm:cxn modelId="{1F9E7517-779B-42D5-A1AC-1F4462E422D0}" type="presParOf" srcId="{D00FACDF-65C5-4C0B-82C4-091544D27D8A}" destId="{8E2058A8-64E3-46FF-A4C3-C86126C28043}" srcOrd="0" destOrd="0" presId="urn:microsoft.com/office/officeart/2005/8/layout/orgChart1"/>
    <dgm:cxn modelId="{CD2C1A36-604A-4F3B-B5EF-115B6A688B6D}" type="presParOf" srcId="{D00FACDF-65C5-4C0B-82C4-091544D27D8A}" destId="{370B9AE7-348A-4D50-AB10-A983E544169F}" srcOrd="1" destOrd="0" presId="urn:microsoft.com/office/officeart/2005/8/layout/orgChart1"/>
    <dgm:cxn modelId="{673564F5-D9E8-4B15-8436-F39BF1752780}" type="presParOf" srcId="{7AF8F064-03D3-4F6B-9D1B-D07E15AD9AF6}" destId="{912A9A99-8AAA-4D10-9CE4-00538503CC9D}" srcOrd="1" destOrd="0" presId="urn:microsoft.com/office/officeart/2005/8/layout/orgChart1"/>
    <dgm:cxn modelId="{A75E1BBB-2C37-4099-87F5-88354E2FE914}" type="presParOf" srcId="{912A9A99-8AAA-4D10-9CE4-00538503CC9D}" destId="{06EB1652-A692-4D61-815A-DF6E204DA5F6}" srcOrd="0" destOrd="0" presId="urn:microsoft.com/office/officeart/2005/8/layout/orgChart1"/>
    <dgm:cxn modelId="{8E517B5C-0FBD-4E1F-B186-B451B4336163}" type="presParOf" srcId="{912A9A99-8AAA-4D10-9CE4-00538503CC9D}" destId="{20D88E7B-E77F-4DA7-BCD8-8490B595A0D7}" srcOrd="1" destOrd="0" presId="urn:microsoft.com/office/officeart/2005/8/layout/orgChart1"/>
    <dgm:cxn modelId="{A0F79CA0-DAA2-4F3F-9B3F-F15F5D118BD3}" type="presParOf" srcId="{20D88E7B-E77F-4DA7-BCD8-8490B595A0D7}" destId="{00128CAE-B197-45EF-ADBD-0039E63D22F7}" srcOrd="0" destOrd="0" presId="urn:microsoft.com/office/officeart/2005/8/layout/orgChart1"/>
    <dgm:cxn modelId="{4976E307-A315-4071-B9C9-9C4523692E76}" type="presParOf" srcId="{00128CAE-B197-45EF-ADBD-0039E63D22F7}" destId="{36D12C46-7FD6-4905-885B-F1080CCE955F}" srcOrd="0" destOrd="0" presId="urn:microsoft.com/office/officeart/2005/8/layout/orgChart1"/>
    <dgm:cxn modelId="{70E1708F-2C15-4D74-9198-7029AFEA8103}" type="presParOf" srcId="{00128CAE-B197-45EF-ADBD-0039E63D22F7}" destId="{307F60A8-91DD-40F0-9DCE-F4280845C1CF}" srcOrd="1" destOrd="0" presId="urn:microsoft.com/office/officeart/2005/8/layout/orgChart1"/>
    <dgm:cxn modelId="{EE5B15B1-346D-42CB-87C7-A19424D018BE}" type="presParOf" srcId="{20D88E7B-E77F-4DA7-BCD8-8490B595A0D7}" destId="{7E472FF4-8CD8-4BD5-A162-21464654E350}" srcOrd="1" destOrd="0" presId="urn:microsoft.com/office/officeart/2005/8/layout/orgChart1"/>
    <dgm:cxn modelId="{E637E72D-7926-4C79-ABBE-511A3411AD76}" type="presParOf" srcId="{20D88E7B-E77F-4DA7-BCD8-8490B595A0D7}" destId="{739939CB-48B9-495B-B7F4-F5D4C8FDF0B7}" srcOrd="2" destOrd="0" presId="urn:microsoft.com/office/officeart/2005/8/layout/orgChart1"/>
    <dgm:cxn modelId="{A1CC7593-C4CA-44CA-A4D7-AB96F4E9C74C}" type="presParOf" srcId="{912A9A99-8AAA-4D10-9CE4-00538503CC9D}" destId="{DB058330-54AF-4947-8322-BF0371F2117B}" srcOrd="2" destOrd="0" presId="urn:microsoft.com/office/officeart/2005/8/layout/orgChart1"/>
    <dgm:cxn modelId="{705769F0-2306-4D2C-9494-B44028C40EB4}" type="presParOf" srcId="{912A9A99-8AAA-4D10-9CE4-00538503CC9D}" destId="{31F28CA8-DED2-435E-B00C-D6625239A7D5}" srcOrd="3" destOrd="0" presId="urn:microsoft.com/office/officeart/2005/8/layout/orgChart1"/>
    <dgm:cxn modelId="{6CA646BE-A222-4C96-8780-028C6DD06CA6}" type="presParOf" srcId="{31F28CA8-DED2-435E-B00C-D6625239A7D5}" destId="{529C1B79-4C1C-40BA-AB60-E60F4C644069}" srcOrd="0" destOrd="0" presId="urn:microsoft.com/office/officeart/2005/8/layout/orgChart1"/>
    <dgm:cxn modelId="{DF38F74F-6214-42D1-A7FE-51E28D5F83AE}" type="presParOf" srcId="{529C1B79-4C1C-40BA-AB60-E60F4C644069}" destId="{B9BEE360-5D11-41BF-A26F-DB8B0409A148}" srcOrd="0" destOrd="0" presId="urn:microsoft.com/office/officeart/2005/8/layout/orgChart1"/>
    <dgm:cxn modelId="{06F298F6-65E7-44F0-9EF4-A3897486CB73}" type="presParOf" srcId="{529C1B79-4C1C-40BA-AB60-E60F4C644069}" destId="{AF9D070C-4650-4A1A-805B-F812F99B46A6}" srcOrd="1" destOrd="0" presId="urn:microsoft.com/office/officeart/2005/8/layout/orgChart1"/>
    <dgm:cxn modelId="{19C68D64-02A4-4B7D-A2DD-801E2EB63DCE}" type="presParOf" srcId="{31F28CA8-DED2-435E-B00C-D6625239A7D5}" destId="{DB259C34-5A4A-4E0C-B60A-8C8D90FE645F}" srcOrd="1" destOrd="0" presId="urn:microsoft.com/office/officeart/2005/8/layout/orgChart1"/>
    <dgm:cxn modelId="{B17485AA-06D6-4BDB-A9BE-51ACDB3BC8E0}" type="presParOf" srcId="{31F28CA8-DED2-435E-B00C-D6625239A7D5}" destId="{E14CF923-4FBC-4DD5-BB77-12A64E701691}" srcOrd="2" destOrd="0" presId="urn:microsoft.com/office/officeart/2005/8/layout/orgChart1"/>
    <dgm:cxn modelId="{AFB73792-4E8C-49D3-BEFD-022CF71367C2}" type="presParOf" srcId="{912A9A99-8AAA-4D10-9CE4-00538503CC9D}" destId="{B531DB8F-B636-4D20-B5A7-E7C0F65767B0}" srcOrd="4" destOrd="0" presId="urn:microsoft.com/office/officeart/2005/8/layout/orgChart1"/>
    <dgm:cxn modelId="{7C676651-1567-40D6-B38A-0567884875C2}" type="presParOf" srcId="{912A9A99-8AAA-4D10-9CE4-00538503CC9D}" destId="{8E5B5FA3-253C-4C52-BD93-F6F2F72EE6AE}" srcOrd="5" destOrd="0" presId="urn:microsoft.com/office/officeart/2005/8/layout/orgChart1"/>
    <dgm:cxn modelId="{D7D1228D-2C89-4C2C-BCBD-BB7A46D000B9}" type="presParOf" srcId="{8E5B5FA3-253C-4C52-BD93-F6F2F72EE6AE}" destId="{9DACC89A-70D6-4B79-A2C0-CB3C7F8B0864}" srcOrd="0" destOrd="0" presId="urn:microsoft.com/office/officeart/2005/8/layout/orgChart1"/>
    <dgm:cxn modelId="{B9C050C8-C4FB-49B5-83A9-536CA5E3728A}" type="presParOf" srcId="{9DACC89A-70D6-4B79-A2C0-CB3C7F8B0864}" destId="{77605F43-438D-499D-B8B4-1EFC20E2E1D5}" srcOrd="0" destOrd="0" presId="urn:microsoft.com/office/officeart/2005/8/layout/orgChart1"/>
    <dgm:cxn modelId="{E488D791-B508-475D-887C-9FE789595B44}" type="presParOf" srcId="{9DACC89A-70D6-4B79-A2C0-CB3C7F8B0864}" destId="{2FD849DC-EB8B-4A6A-8BC6-EE09FF7E2AA8}" srcOrd="1" destOrd="0" presId="urn:microsoft.com/office/officeart/2005/8/layout/orgChart1"/>
    <dgm:cxn modelId="{B3E71784-E3BE-4773-B0C9-8125D2FD6D14}" type="presParOf" srcId="{8E5B5FA3-253C-4C52-BD93-F6F2F72EE6AE}" destId="{E961473C-1767-47B2-8FC3-3E7E058B20C4}" srcOrd="1" destOrd="0" presId="urn:microsoft.com/office/officeart/2005/8/layout/orgChart1"/>
    <dgm:cxn modelId="{071E2564-48A3-4CA9-87B7-4CD1D2F8B538}" type="presParOf" srcId="{8E5B5FA3-253C-4C52-BD93-F6F2F72EE6AE}" destId="{B81F0C05-8F47-4E4A-8A51-F9D0C3B3438D}" srcOrd="2" destOrd="0" presId="urn:microsoft.com/office/officeart/2005/8/layout/orgChart1"/>
    <dgm:cxn modelId="{3AE0ECFA-B109-496D-BE45-2466C46D406D}" type="presParOf" srcId="{7AF8F064-03D3-4F6B-9D1B-D07E15AD9AF6}" destId="{2DCD4A68-A75D-4FD4-B354-A68F40E68E19}" srcOrd="2" destOrd="0" presId="urn:microsoft.com/office/officeart/2005/8/layout/orgChart1"/>
    <dgm:cxn modelId="{C506D94C-E997-4FA0-AD2A-74D8CA607410}" type="presParOf" srcId="{B3799831-A2B9-4B3D-B39D-DB0DE56EF4AB}" destId="{E9E05777-FDE0-40A0-8AC3-D34C2FE42ACC}" srcOrd="4" destOrd="0" presId="urn:microsoft.com/office/officeart/2005/8/layout/orgChart1"/>
    <dgm:cxn modelId="{75306A79-E45E-415D-96AA-C65D426D6405}" type="presParOf" srcId="{B3799831-A2B9-4B3D-B39D-DB0DE56EF4AB}" destId="{0EAAEAF6-B8F5-4B8A-9796-4B0C54F73F38}" srcOrd="5" destOrd="0" presId="urn:microsoft.com/office/officeart/2005/8/layout/orgChart1"/>
    <dgm:cxn modelId="{7622B586-BCF5-4BCC-B180-E8D55356C459}" type="presParOf" srcId="{0EAAEAF6-B8F5-4B8A-9796-4B0C54F73F38}" destId="{008DF568-0985-4400-8A14-2F9ED7DE9CB0}" srcOrd="0" destOrd="0" presId="urn:microsoft.com/office/officeart/2005/8/layout/orgChart1"/>
    <dgm:cxn modelId="{9655B553-997F-4169-AA60-1E37D862CD97}" type="presParOf" srcId="{008DF568-0985-4400-8A14-2F9ED7DE9CB0}" destId="{93FFC2A6-B279-48AA-B31B-4A6E7B78287F}" srcOrd="0" destOrd="0" presId="urn:microsoft.com/office/officeart/2005/8/layout/orgChart1"/>
    <dgm:cxn modelId="{70567D03-9C4D-431F-893E-AFC35414F720}" type="presParOf" srcId="{008DF568-0985-4400-8A14-2F9ED7DE9CB0}" destId="{415A60DF-D102-4167-9C83-5E356171CF9C}" srcOrd="1" destOrd="0" presId="urn:microsoft.com/office/officeart/2005/8/layout/orgChart1"/>
    <dgm:cxn modelId="{B55C6BAE-9E8D-49A1-81ED-7074580A2D52}" type="presParOf" srcId="{0EAAEAF6-B8F5-4B8A-9796-4B0C54F73F38}" destId="{76DCA888-F54A-4591-9FDE-904F353C9BF3}" srcOrd="1" destOrd="0" presId="urn:microsoft.com/office/officeart/2005/8/layout/orgChart1"/>
    <dgm:cxn modelId="{19B215D9-579B-432D-9987-89B70F96B082}" type="presParOf" srcId="{76DCA888-F54A-4591-9FDE-904F353C9BF3}" destId="{A79BBA27-F901-4BA4-88A4-DA127E191C16}" srcOrd="0" destOrd="0" presId="urn:microsoft.com/office/officeart/2005/8/layout/orgChart1"/>
    <dgm:cxn modelId="{7668D0E9-DF9A-4FC6-934C-45C2E19B0FAF}" type="presParOf" srcId="{76DCA888-F54A-4591-9FDE-904F353C9BF3}" destId="{ECE90AA9-5241-41B6-99D4-7C707F8BECB0}" srcOrd="1" destOrd="0" presId="urn:microsoft.com/office/officeart/2005/8/layout/orgChart1"/>
    <dgm:cxn modelId="{6D94F7BD-305E-4EA3-8164-0FD90910F1CE}" type="presParOf" srcId="{ECE90AA9-5241-41B6-99D4-7C707F8BECB0}" destId="{05B7F0BD-E39B-492F-B01C-AE79ABE801F3}" srcOrd="0" destOrd="0" presId="urn:microsoft.com/office/officeart/2005/8/layout/orgChart1"/>
    <dgm:cxn modelId="{2A3DEE0B-35BF-4681-AAEE-9AF0C0EED7B1}" type="presParOf" srcId="{05B7F0BD-E39B-492F-B01C-AE79ABE801F3}" destId="{27635F50-5F8A-4BD6-90B2-D7E66EBD2977}" srcOrd="0" destOrd="0" presId="urn:microsoft.com/office/officeart/2005/8/layout/orgChart1"/>
    <dgm:cxn modelId="{9BECB9A4-329D-4DEA-9199-B1EFABABB34B}" type="presParOf" srcId="{05B7F0BD-E39B-492F-B01C-AE79ABE801F3}" destId="{1EC6A53E-54BA-4BC1-8211-AF2ADEB6AA45}" srcOrd="1" destOrd="0" presId="urn:microsoft.com/office/officeart/2005/8/layout/orgChart1"/>
    <dgm:cxn modelId="{E2173EE8-142C-4B69-AE6D-95241D4C7BBA}" type="presParOf" srcId="{ECE90AA9-5241-41B6-99D4-7C707F8BECB0}" destId="{299F2FFB-3A24-4BFC-9790-8BCED8CEDAEF}" srcOrd="1" destOrd="0" presId="urn:microsoft.com/office/officeart/2005/8/layout/orgChart1"/>
    <dgm:cxn modelId="{899CC41D-7C5C-4C4B-93DA-88207E997FA7}" type="presParOf" srcId="{299F2FFB-3A24-4BFC-9790-8BCED8CEDAEF}" destId="{4912AED7-40E2-4BF0-AD96-B00AC637E921}" srcOrd="0" destOrd="0" presId="urn:microsoft.com/office/officeart/2005/8/layout/orgChart1"/>
    <dgm:cxn modelId="{C6B7F03A-6A29-43B5-B7A3-4C5EA3AFB724}" type="presParOf" srcId="{299F2FFB-3A24-4BFC-9790-8BCED8CEDAEF}" destId="{1B99A964-1438-4741-B2EA-3E793BE9E9CA}" srcOrd="1" destOrd="0" presId="urn:microsoft.com/office/officeart/2005/8/layout/orgChart1"/>
    <dgm:cxn modelId="{E2CB1FC1-7A56-4344-BEF5-5FBEDE4F8716}" type="presParOf" srcId="{1B99A964-1438-4741-B2EA-3E793BE9E9CA}" destId="{D45B6AB8-05D9-4561-8C2D-74451AC56D40}" srcOrd="0" destOrd="0" presId="urn:microsoft.com/office/officeart/2005/8/layout/orgChart1"/>
    <dgm:cxn modelId="{638F4B62-174C-4234-B05B-A4209324CFEF}" type="presParOf" srcId="{D45B6AB8-05D9-4561-8C2D-74451AC56D40}" destId="{1037414C-CA8E-4B31-9B3D-ABBC5ADAE5AA}" srcOrd="0" destOrd="0" presId="urn:microsoft.com/office/officeart/2005/8/layout/orgChart1"/>
    <dgm:cxn modelId="{0062C84A-29DA-4151-B158-EFAD0E2ED133}" type="presParOf" srcId="{D45B6AB8-05D9-4561-8C2D-74451AC56D40}" destId="{C793BE9A-D6EE-4C78-950E-AA6343C6B4F0}" srcOrd="1" destOrd="0" presId="urn:microsoft.com/office/officeart/2005/8/layout/orgChart1"/>
    <dgm:cxn modelId="{E5BD1C81-F54A-4869-93FF-2D41AB7DFE07}" type="presParOf" srcId="{1B99A964-1438-4741-B2EA-3E793BE9E9CA}" destId="{0E3E383D-F6BB-4D93-A2DB-FBF57986547B}" srcOrd="1" destOrd="0" presId="urn:microsoft.com/office/officeart/2005/8/layout/orgChart1"/>
    <dgm:cxn modelId="{513396F3-36D0-4D11-8864-ADA5F2DDFC2D}" type="presParOf" srcId="{1B99A964-1438-4741-B2EA-3E793BE9E9CA}" destId="{6960C586-7B28-47A0-9948-85F7E9D86112}" srcOrd="2" destOrd="0" presId="urn:microsoft.com/office/officeart/2005/8/layout/orgChart1"/>
    <dgm:cxn modelId="{AAAAA288-0C32-49CD-8C57-FF64803840D5}" type="presParOf" srcId="{299F2FFB-3A24-4BFC-9790-8BCED8CEDAEF}" destId="{7378091A-3F57-433B-B167-24D78883EB5C}" srcOrd="2" destOrd="0" presId="urn:microsoft.com/office/officeart/2005/8/layout/orgChart1"/>
    <dgm:cxn modelId="{E0D5B94B-CE56-4050-ABCA-460F7231B4CA}" type="presParOf" srcId="{299F2FFB-3A24-4BFC-9790-8BCED8CEDAEF}" destId="{BD7A0F38-5123-4978-A837-E0A1F0DA7C14}" srcOrd="3" destOrd="0" presId="urn:microsoft.com/office/officeart/2005/8/layout/orgChart1"/>
    <dgm:cxn modelId="{6F2C7503-62CC-4D2D-972C-3BEA3919AB7F}" type="presParOf" srcId="{BD7A0F38-5123-4978-A837-E0A1F0DA7C14}" destId="{708EE827-57B0-403A-AE24-C075B111B9EB}" srcOrd="0" destOrd="0" presId="urn:microsoft.com/office/officeart/2005/8/layout/orgChart1"/>
    <dgm:cxn modelId="{DBD5FDDB-5E92-43B8-9D8B-4D0E887345A2}" type="presParOf" srcId="{708EE827-57B0-403A-AE24-C075B111B9EB}" destId="{E4900031-1F71-47CE-A6C7-3E039A473653}" srcOrd="0" destOrd="0" presId="urn:microsoft.com/office/officeart/2005/8/layout/orgChart1"/>
    <dgm:cxn modelId="{2359929E-8E0B-4A43-B905-C6DFEDC3760E}" type="presParOf" srcId="{708EE827-57B0-403A-AE24-C075B111B9EB}" destId="{482BC241-8687-4EEC-A6B1-47A150F457CA}" srcOrd="1" destOrd="0" presId="urn:microsoft.com/office/officeart/2005/8/layout/orgChart1"/>
    <dgm:cxn modelId="{95E752C9-1466-4831-8EE9-AF09794C0268}" type="presParOf" srcId="{BD7A0F38-5123-4978-A837-E0A1F0DA7C14}" destId="{E0867A8B-7B10-4367-889D-3011644EF247}" srcOrd="1" destOrd="0" presId="urn:microsoft.com/office/officeart/2005/8/layout/orgChart1"/>
    <dgm:cxn modelId="{2D7AEB30-7454-461D-9B20-1AA609920B1F}" type="presParOf" srcId="{BD7A0F38-5123-4978-A837-E0A1F0DA7C14}" destId="{C2B88EB5-4825-47D6-BD86-C3EF32631BB7}" srcOrd="2" destOrd="0" presId="urn:microsoft.com/office/officeart/2005/8/layout/orgChart1"/>
    <dgm:cxn modelId="{E6D238B0-FDB9-43A5-9FDB-9474202BAB67}" type="presParOf" srcId="{299F2FFB-3A24-4BFC-9790-8BCED8CEDAEF}" destId="{025BA3CC-D1FD-4CC5-9BD3-FB2E9784946A}" srcOrd="4" destOrd="0" presId="urn:microsoft.com/office/officeart/2005/8/layout/orgChart1"/>
    <dgm:cxn modelId="{52F50E6B-4B29-4CF1-B3F0-3CA48D7FA62C}" type="presParOf" srcId="{299F2FFB-3A24-4BFC-9790-8BCED8CEDAEF}" destId="{DE63E091-B528-4B8A-A9E8-6FE2AEA759AD}" srcOrd="5" destOrd="0" presId="urn:microsoft.com/office/officeart/2005/8/layout/orgChart1"/>
    <dgm:cxn modelId="{30FBDDFF-5C95-4A08-9655-DA8969643D11}" type="presParOf" srcId="{DE63E091-B528-4B8A-A9E8-6FE2AEA759AD}" destId="{2E15733B-B200-4CA7-B6A8-4A1994FA8E1D}" srcOrd="0" destOrd="0" presId="urn:microsoft.com/office/officeart/2005/8/layout/orgChart1"/>
    <dgm:cxn modelId="{C79F0618-66C8-4A40-93AC-9ED65C0A03B2}" type="presParOf" srcId="{2E15733B-B200-4CA7-B6A8-4A1994FA8E1D}" destId="{971A6B28-EA56-41C4-9531-5E3F626767C2}" srcOrd="0" destOrd="0" presId="urn:microsoft.com/office/officeart/2005/8/layout/orgChart1"/>
    <dgm:cxn modelId="{885FA820-2650-44F8-857B-9BF3938FC421}" type="presParOf" srcId="{2E15733B-B200-4CA7-B6A8-4A1994FA8E1D}" destId="{6739980F-448C-4E49-8BD3-1B01A84E1FCC}" srcOrd="1" destOrd="0" presId="urn:microsoft.com/office/officeart/2005/8/layout/orgChart1"/>
    <dgm:cxn modelId="{BF8ED39A-15EA-4DD5-962E-805296721486}" type="presParOf" srcId="{DE63E091-B528-4B8A-A9E8-6FE2AEA759AD}" destId="{39945EC7-5A97-4595-A186-DF0E7E3B8432}" srcOrd="1" destOrd="0" presId="urn:microsoft.com/office/officeart/2005/8/layout/orgChart1"/>
    <dgm:cxn modelId="{66539218-31F9-4997-A6B4-86DD3D58CF6B}" type="presParOf" srcId="{DE63E091-B528-4B8A-A9E8-6FE2AEA759AD}" destId="{34C9CC0C-5E09-4A1A-8CBB-8A69EB514AB5}" srcOrd="2" destOrd="0" presId="urn:microsoft.com/office/officeart/2005/8/layout/orgChart1"/>
    <dgm:cxn modelId="{F218AD3F-C844-4EDA-B3FE-5E3F4263F923}" type="presParOf" srcId="{ECE90AA9-5241-41B6-99D4-7C707F8BECB0}" destId="{B7F3CB18-7124-4CEE-8C8E-FD054839C53C}" srcOrd="2" destOrd="0" presId="urn:microsoft.com/office/officeart/2005/8/layout/orgChart1"/>
    <dgm:cxn modelId="{407B1AC7-A781-4AE5-9CE8-680EEFF6E80B}" type="presParOf" srcId="{0EAAEAF6-B8F5-4B8A-9796-4B0C54F73F38}" destId="{114B4711-E520-40E0-BDE2-B4D4991C5BBF}" srcOrd="2" destOrd="0" presId="urn:microsoft.com/office/officeart/2005/8/layout/orgChart1"/>
    <dgm:cxn modelId="{3CE73980-5C00-481E-9BCA-CC36C62D9C97}" type="presParOf" srcId="{198740F8-8884-47B3-AFDD-4131D4BDF9ED}" destId="{0DC51525-6BDB-4CC7-A3C2-E419EE01909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B51BF59-D9B1-4EF9-BADB-940B820AF231}"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en-US"/>
        </a:p>
      </dgm:t>
    </dgm:pt>
    <dgm:pt modelId="{EF68AF28-F1C1-40AF-B4D0-F390EE468DB2}">
      <dgm:prSet phldrT="[Text]" custT="1"/>
      <dgm:spPr/>
      <dgm:t>
        <a:bodyPr/>
        <a:lstStyle/>
        <a:p>
          <a:r>
            <a:rPr lang="en-US" sz="2400" dirty="0" err="1"/>
            <a:t>Sách</a:t>
          </a:r>
          <a:r>
            <a:rPr lang="en-US" sz="2400" dirty="0"/>
            <a:t> </a:t>
          </a:r>
          <a:r>
            <a:rPr lang="en-US" sz="2400" dirty="0" err="1"/>
            <a:t>giáo</a:t>
          </a:r>
          <a:r>
            <a:rPr lang="en-US" sz="2400" dirty="0"/>
            <a:t> </a:t>
          </a:r>
          <a:r>
            <a:rPr lang="en-US" sz="2400" dirty="0" err="1"/>
            <a:t>viên</a:t>
          </a:r>
          <a:endParaRPr lang="en-US" sz="2400" dirty="0"/>
        </a:p>
      </dgm:t>
    </dgm:pt>
    <dgm:pt modelId="{4CA75317-F94B-43DA-AF12-743D2C14E3B2}" type="parTrans" cxnId="{410D8570-D98B-416A-8819-8436487C6FB3}">
      <dgm:prSet/>
      <dgm:spPr/>
      <dgm:t>
        <a:bodyPr/>
        <a:lstStyle/>
        <a:p>
          <a:endParaRPr lang="en-US" sz="2400"/>
        </a:p>
      </dgm:t>
    </dgm:pt>
    <dgm:pt modelId="{D9F20067-3304-4CAB-9F06-03F3B0C8A866}" type="sibTrans" cxnId="{410D8570-D98B-416A-8819-8436487C6FB3}">
      <dgm:prSet/>
      <dgm:spPr/>
      <dgm:t>
        <a:bodyPr/>
        <a:lstStyle/>
        <a:p>
          <a:endParaRPr lang="en-US" sz="2400"/>
        </a:p>
      </dgm:t>
    </dgm:pt>
    <dgm:pt modelId="{C7568A1C-E7DC-44F6-86F6-1AA7BF1A6641}">
      <dgm:prSet phldrT="[Text]" custT="1"/>
      <dgm:spPr/>
      <dgm:t>
        <a:bodyPr/>
        <a:lstStyle/>
        <a:p>
          <a:r>
            <a:rPr lang="en-US" sz="2400" dirty="0"/>
            <a:t>hanhtrangso.nxbgd.vn</a:t>
          </a:r>
        </a:p>
      </dgm:t>
    </dgm:pt>
    <dgm:pt modelId="{10B6F42D-F227-4BBA-A379-489EC0358C59}" type="parTrans" cxnId="{744880CE-5074-4FF5-884A-C1ED011A0FC8}">
      <dgm:prSet/>
      <dgm:spPr/>
      <dgm:t>
        <a:bodyPr/>
        <a:lstStyle/>
        <a:p>
          <a:endParaRPr lang="en-US" sz="2400"/>
        </a:p>
      </dgm:t>
    </dgm:pt>
    <dgm:pt modelId="{21CB90EA-BAFD-4048-8BB1-33675DBD2C2E}" type="sibTrans" cxnId="{744880CE-5074-4FF5-884A-C1ED011A0FC8}">
      <dgm:prSet/>
      <dgm:spPr/>
      <dgm:t>
        <a:bodyPr/>
        <a:lstStyle/>
        <a:p>
          <a:endParaRPr lang="en-US" sz="2400"/>
        </a:p>
      </dgm:t>
    </dgm:pt>
    <dgm:pt modelId="{A2BC173A-EB0B-41A0-91C9-C8F9D8F9C8CE}">
      <dgm:prSet phldrT="[Text]" custT="1"/>
      <dgm:spPr/>
      <dgm:t>
        <a:bodyPr/>
        <a:lstStyle/>
        <a:p>
          <a:r>
            <a:rPr lang="vi-VN" sz="2400" dirty="0"/>
            <a:t>Sách</a:t>
          </a:r>
          <a:r>
            <a:rPr lang="en-US" sz="2400" dirty="0"/>
            <a:t> </a:t>
          </a:r>
          <a:r>
            <a:rPr lang="en-US" sz="2400" dirty="0" err="1"/>
            <a:t>bài</a:t>
          </a:r>
          <a:r>
            <a:rPr lang="en-US" sz="2400" dirty="0"/>
            <a:t> </a:t>
          </a:r>
          <a:r>
            <a:rPr lang="en-US" sz="2400" dirty="0" err="1"/>
            <a:t>tập</a:t>
          </a:r>
          <a:endParaRPr lang="en-US" sz="2400" dirty="0"/>
        </a:p>
      </dgm:t>
    </dgm:pt>
    <dgm:pt modelId="{5FC019F1-BDFB-4C9C-B9F2-9E28B9D2FB5F}" type="parTrans" cxnId="{70FDDC40-A7A0-4C89-BE56-B51EFF63C3DC}">
      <dgm:prSet/>
      <dgm:spPr/>
      <dgm:t>
        <a:bodyPr/>
        <a:lstStyle/>
        <a:p>
          <a:endParaRPr lang="en-US" sz="2400"/>
        </a:p>
      </dgm:t>
    </dgm:pt>
    <dgm:pt modelId="{92492A34-564D-4AAB-8DEC-19DE97A0070D}" type="sibTrans" cxnId="{70FDDC40-A7A0-4C89-BE56-B51EFF63C3DC}">
      <dgm:prSet/>
      <dgm:spPr/>
      <dgm:t>
        <a:bodyPr/>
        <a:lstStyle/>
        <a:p>
          <a:endParaRPr lang="en-US" sz="2400"/>
        </a:p>
      </dgm:t>
    </dgm:pt>
    <dgm:pt modelId="{37B4F355-7AB7-486B-A3EB-072148B94A48}">
      <dgm:prSet phldrT="[Text]" custT="1"/>
      <dgm:spPr/>
      <dgm:t>
        <a:bodyPr/>
        <a:lstStyle/>
        <a:p>
          <a:r>
            <a:rPr lang="en-US" sz="2400" dirty="0"/>
            <a:t>taphuan.nxbgd.vn</a:t>
          </a:r>
        </a:p>
      </dgm:t>
    </dgm:pt>
    <dgm:pt modelId="{F5934AA9-57AF-4AA6-9389-E8167DE02F3D}" type="parTrans" cxnId="{DA49073B-6A33-41A4-817F-231B877DC32F}">
      <dgm:prSet/>
      <dgm:spPr/>
      <dgm:t>
        <a:bodyPr/>
        <a:lstStyle/>
        <a:p>
          <a:endParaRPr lang="en-US" sz="2400"/>
        </a:p>
      </dgm:t>
    </dgm:pt>
    <dgm:pt modelId="{21B0B4F9-78ED-4BDD-ABB1-0010133263CA}" type="sibTrans" cxnId="{DA49073B-6A33-41A4-817F-231B877DC32F}">
      <dgm:prSet/>
      <dgm:spPr/>
      <dgm:t>
        <a:bodyPr/>
        <a:lstStyle/>
        <a:p>
          <a:endParaRPr lang="en-US" sz="2400"/>
        </a:p>
      </dgm:t>
    </dgm:pt>
    <dgm:pt modelId="{AC41FEAE-709A-4A55-970B-28DDF90B0EF9}" type="pres">
      <dgm:prSet presAssocID="{8B51BF59-D9B1-4EF9-BADB-940B820AF231}" presName="Name0" presStyleCnt="0">
        <dgm:presLayoutVars>
          <dgm:dir/>
          <dgm:resizeHandles val="exact"/>
        </dgm:presLayoutVars>
      </dgm:prSet>
      <dgm:spPr/>
      <dgm:t>
        <a:bodyPr/>
        <a:lstStyle/>
        <a:p>
          <a:endParaRPr lang="en-US"/>
        </a:p>
      </dgm:t>
    </dgm:pt>
    <dgm:pt modelId="{CD69F758-C9DE-419B-AF04-99173FF6CF33}" type="pres">
      <dgm:prSet presAssocID="{EF68AF28-F1C1-40AF-B4D0-F390EE468DB2}" presName="node" presStyleLbl="node1" presStyleIdx="0" presStyleCnt="4" custScaleX="154924">
        <dgm:presLayoutVars>
          <dgm:bulletEnabled val="1"/>
        </dgm:presLayoutVars>
      </dgm:prSet>
      <dgm:spPr/>
      <dgm:t>
        <a:bodyPr/>
        <a:lstStyle/>
        <a:p>
          <a:endParaRPr lang="en-US"/>
        </a:p>
      </dgm:t>
    </dgm:pt>
    <dgm:pt modelId="{854E26D2-78BC-4CA8-9F51-1F9CA3A2A7CF}" type="pres">
      <dgm:prSet presAssocID="{D9F20067-3304-4CAB-9F06-03F3B0C8A866}" presName="sibTrans" presStyleLbl="sibTrans2D1" presStyleIdx="0" presStyleCnt="4"/>
      <dgm:spPr/>
      <dgm:t>
        <a:bodyPr/>
        <a:lstStyle/>
        <a:p>
          <a:endParaRPr lang="en-US"/>
        </a:p>
      </dgm:t>
    </dgm:pt>
    <dgm:pt modelId="{1617E6CE-721E-4E7E-B07E-2B95EAD2D62C}" type="pres">
      <dgm:prSet presAssocID="{D9F20067-3304-4CAB-9F06-03F3B0C8A866}" presName="connectorText" presStyleLbl="sibTrans2D1" presStyleIdx="0" presStyleCnt="4"/>
      <dgm:spPr/>
      <dgm:t>
        <a:bodyPr/>
        <a:lstStyle/>
        <a:p>
          <a:endParaRPr lang="en-US"/>
        </a:p>
      </dgm:t>
    </dgm:pt>
    <dgm:pt modelId="{3CEEA96B-BB8B-4E67-A8D0-737518999515}" type="pres">
      <dgm:prSet presAssocID="{C7568A1C-E7DC-44F6-86F6-1AA7BF1A6641}" presName="node" presStyleLbl="node1" presStyleIdx="1" presStyleCnt="4" custScaleX="201776">
        <dgm:presLayoutVars>
          <dgm:bulletEnabled val="1"/>
        </dgm:presLayoutVars>
      </dgm:prSet>
      <dgm:spPr/>
      <dgm:t>
        <a:bodyPr/>
        <a:lstStyle/>
        <a:p>
          <a:endParaRPr lang="en-US"/>
        </a:p>
      </dgm:t>
    </dgm:pt>
    <dgm:pt modelId="{C5D5316F-40CD-42CE-9666-99AD4CC6AB19}" type="pres">
      <dgm:prSet presAssocID="{21CB90EA-BAFD-4048-8BB1-33675DBD2C2E}" presName="sibTrans" presStyleLbl="sibTrans2D1" presStyleIdx="1" presStyleCnt="4"/>
      <dgm:spPr/>
      <dgm:t>
        <a:bodyPr/>
        <a:lstStyle/>
        <a:p>
          <a:endParaRPr lang="en-US"/>
        </a:p>
      </dgm:t>
    </dgm:pt>
    <dgm:pt modelId="{7A86874A-E086-40F0-AE5E-3D419380AC84}" type="pres">
      <dgm:prSet presAssocID="{21CB90EA-BAFD-4048-8BB1-33675DBD2C2E}" presName="connectorText" presStyleLbl="sibTrans2D1" presStyleIdx="1" presStyleCnt="4"/>
      <dgm:spPr/>
      <dgm:t>
        <a:bodyPr/>
        <a:lstStyle/>
        <a:p>
          <a:endParaRPr lang="en-US"/>
        </a:p>
      </dgm:t>
    </dgm:pt>
    <dgm:pt modelId="{05F57A28-AF6B-49D9-B042-42F023F23882}" type="pres">
      <dgm:prSet presAssocID="{A2BC173A-EB0B-41A0-91C9-C8F9D8F9C8CE}" presName="node" presStyleLbl="node1" presStyleIdx="2" presStyleCnt="4" custScaleX="165091">
        <dgm:presLayoutVars>
          <dgm:bulletEnabled val="1"/>
        </dgm:presLayoutVars>
      </dgm:prSet>
      <dgm:spPr/>
      <dgm:t>
        <a:bodyPr/>
        <a:lstStyle/>
        <a:p>
          <a:endParaRPr lang="en-US"/>
        </a:p>
      </dgm:t>
    </dgm:pt>
    <dgm:pt modelId="{CE0274B8-C287-45A6-928B-6CBDA38CB7F9}" type="pres">
      <dgm:prSet presAssocID="{92492A34-564D-4AAB-8DEC-19DE97A0070D}" presName="sibTrans" presStyleLbl="sibTrans2D1" presStyleIdx="2" presStyleCnt="4"/>
      <dgm:spPr/>
      <dgm:t>
        <a:bodyPr/>
        <a:lstStyle/>
        <a:p>
          <a:endParaRPr lang="en-US"/>
        </a:p>
      </dgm:t>
    </dgm:pt>
    <dgm:pt modelId="{662280C9-5477-4B6E-81DD-0D8B5DEDB42E}" type="pres">
      <dgm:prSet presAssocID="{92492A34-564D-4AAB-8DEC-19DE97A0070D}" presName="connectorText" presStyleLbl="sibTrans2D1" presStyleIdx="2" presStyleCnt="4"/>
      <dgm:spPr/>
      <dgm:t>
        <a:bodyPr/>
        <a:lstStyle/>
        <a:p>
          <a:endParaRPr lang="en-US"/>
        </a:p>
      </dgm:t>
    </dgm:pt>
    <dgm:pt modelId="{437C7E8B-F7A1-4BF8-8E0C-3272BA8DAB70}" type="pres">
      <dgm:prSet presAssocID="{37B4F355-7AB7-486B-A3EB-072148B94A48}" presName="node" presStyleLbl="node1" presStyleIdx="3" presStyleCnt="4" custScaleX="186118" custRadScaleRad="100594" custRadScaleInc="862">
        <dgm:presLayoutVars>
          <dgm:bulletEnabled val="1"/>
        </dgm:presLayoutVars>
      </dgm:prSet>
      <dgm:spPr/>
      <dgm:t>
        <a:bodyPr/>
        <a:lstStyle/>
        <a:p>
          <a:endParaRPr lang="en-US"/>
        </a:p>
      </dgm:t>
    </dgm:pt>
    <dgm:pt modelId="{DB12A80B-1958-4DA0-92FF-D3EA5D989456}" type="pres">
      <dgm:prSet presAssocID="{21B0B4F9-78ED-4BDD-ABB1-0010133263CA}" presName="sibTrans" presStyleLbl="sibTrans2D1" presStyleIdx="3" presStyleCnt="4"/>
      <dgm:spPr/>
      <dgm:t>
        <a:bodyPr/>
        <a:lstStyle/>
        <a:p>
          <a:endParaRPr lang="en-US"/>
        </a:p>
      </dgm:t>
    </dgm:pt>
    <dgm:pt modelId="{A5B2273D-EE5A-423E-919B-27A2CCA240CD}" type="pres">
      <dgm:prSet presAssocID="{21B0B4F9-78ED-4BDD-ABB1-0010133263CA}" presName="connectorText" presStyleLbl="sibTrans2D1" presStyleIdx="3" presStyleCnt="4"/>
      <dgm:spPr/>
      <dgm:t>
        <a:bodyPr/>
        <a:lstStyle/>
        <a:p>
          <a:endParaRPr lang="en-US"/>
        </a:p>
      </dgm:t>
    </dgm:pt>
  </dgm:ptLst>
  <dgm:cxnLst>
    <dgm:cxn modelId="{C9C82CA5-61D9-4EB9-AE59-BF4FD512D62C}" type="presOf" srcId="{D9F20067-3304-4CAB-9F06-03F3B0C8A866}" destId="{1617E6CE-721E-4E7E-B07E-2B95EAD2D62C}" srcOrd="1" destOrd="0" presId="urn:microsoft.com/office/officeart/2005/8/layout/cycle7"/>
    <dgm:cxn modelId="{C9F9B8FA-5C74-4CAF-B38F-813ECF26FC1C}" type="presOf" srcId="{92492A34-564D-4AAB-8DEC-19DE97A0070D}" destId="{662280C9-5477-4B6E-81DD-0D8B5DEDB42E}" srcOrd="1" destOrd="0" presId="urn:microsoft.com/office/officeart/2005/8/layout/cycle7"/>
    <dgm:cxn modelId="{BF9AB8D0-D615-4DE2-AC95-F1B175E29D72}" type="presOf" srcId="{21CB90EA-BAFD-4048-8BB1-33675DBD2C2E}" destId="{C5D5316F-40CD-42CE-9666-99AD4CC6AB19}" srcOrd="0" destOrd="0" presId="urn:microsoft.com/office/officeart/2005/8/layout/cycle7"/>
    <dgm:cxn modelId="{39160F3E-641B-473C-B443-74A412AB3EEF}" type="presOf" srcId="{21B0B4F9-78ED-4BDD-ABB1-0010133263CA}" destId="{A5B2273D-EE5A-423E-919B-27A2CCA240CD}" srcOrd="1" destOrd="0" presId="urn:microsoft.com/office/officeart/2005/8/layout/cycle7"/>
    <dgm:cxn modelId="{06CA8DDC-9815-4DB5-A403-E811512C5A6E}" type="presOf" srcId="{C7568A1C-E7DC-44F6-86F6-1AA7BF1A6641}" destId="{3CEEA96B-BB8B-4E67-A8D0-737518999515}" srcOrd="0" destOrd="0" presId="urn:microsoft.com/office/officeart/2005/8/layout/cycle7"/>
    <dgm:cxn modelId="{DA49073B-6A33-41A4-817F-231B877DC32F}" srcId="{8B51BF59-D9B1-4EF9-BADB-940B820AF231}" destId="{37B4F355-7AB7-486B-A3EB-072148B94A48}" srcOrd="3" destOrd="0" parTransId="{F5934AA9-57AF-4AA6-9389-E8167DE02F3D}" sibTransId="{21B0B4F9-78ED-4BDD-ABB1-0010133263CA}"/>
    <dgm:cxn modelId="{54523E0A-21A0-493D-8E8E-4603BD3424CC}" type="presOf" srcId="{EF68AF28-F1C1-40AF-B4D0-F390EE468DB2}" destId="{CD69F758-C9DE-419B-AF04-99173FF6CF33}" srcOrd="0" destOrd="0" presId="urn:microsoft.com/office/officeart/2005/8/layout/cycle7"/>
    <dgm:cxn modelId="{EE0DD2B5-9860-4EA6-84C9-E816538DEA14}" type="presOf" srcId="{92492A34-564D-4AAB-8DEC-19DE97A0070D}" destId="{CE0274B8-C287-45A6-928B-6CBDA38CB7F9}" srcOrd="0" destOrd="0" presId="urn:microsoft.com/office/officeart/2005/8/layout/cycle7"/>
    <dgm:cxn modelId="{9CFEBB17-958A-4EB1-A460-9EFD98FBC676}" type="presOf" srcId="{21CB90EA-BAFD-4048-8BB1-33675DBD2C2E}" destId="{7A86874A-E086-40F0-AE5E-3D419380AC84}" srcOrd="1" destOrd="0" presId="urn:microsoft.com/office/officeart/2005/8/layout/cycle7"/>
    <dgm:cxn modelId="{410D8570-D98B-416A-8819-8436487C6FB3}" srcId="{8B51BF59-D9B1-4EF9-BADB-940B820AF231}" destId="{EF68AF28-F1C1-40AF-B4D0-F390EE468DB2}" srcOrd="0" destOrd="0" parTransId="{4CA75317-F94B-43DA-AF12-743D2C14E3B2}" sibTransId="{D9F20067-3304-4CAB-9F06-03F3B0C8A866}"/>
    <dgm:cxn modelId="{57F62575-4FBA-4E1D-BB28-3C843DFECB2F}" type="presOf" srcId="{21B0B4F9-78ED-4BDD-ABB1-0010133263CA}" destId="{DB12A80B-1958-4DA0-92FF-D3EA5D989456}" srcOrd="0" destOrd="0" presId="urn:microsoft.com/office/officeart/2005/8/layout/cycle7"/>
    <dgm:cxn modelId="{E5EB3FE8-1792-4537-9382-1961C996E408}" type="presOf" srcId="{A2BC173A-EB0B-41A0-91C9-C8F9D8F9C8CE}" destId="{05F57A28-AF6B-49D9-B042-42F023F23882}" srcOrd="0" destOrd="0" presId="urn:microsoft.com/office/officeart/2005/8/layout/cycle7"/>
    <dgm:cxn modelId="{AEF8C285-1DA8-4B40-BEB2-635E186D22E7}" type="presOf" srcId="{D9F20067-3304-4CAB-9F06-03F3B0C8A866}" destId="{854E26D2-78BC-4CA8-9F51-1F9CA3A2A7CF}" srcOrd="0" destOrd="0" presId="urn:microsoft.com/office/officeart/2005/8/layout/cycle7"/>
    <dgm:cxn modelId="{0167FC30-8DF5-4FED-8167-1F8396C144D4}" type="presOf" srcId="{37B4F355-7AB7-486B-A3EB-072148B94A48}" destId="{437C7E8B-F7A1-4BF8-8E0C-3272BA8DAB70}" srcOrd="0" destOrd="0" presId="urn:microsoft.com/office/officeart/2005/8/layout/cycle7"/>
    <dgm:cxn modelId="{E88936A4-8345-4F30-B06F-B8ACE63FE723}" type="presOf" srcId="{8B51BF59-D9B1-4EF9-BADB-940B820AF231}" destId="{AC41FEAE-709A-4A55-970B-28DDF90B0EF9}" srcOrd="0" destOrd="0" presId="urn:microsoft.com/office/officeart/2005/8/layout/cycle7"/>
    <dgm:cxn modelId="{744880CE-5074-4FF5-884A-C1ED011A0FC8}" srcId="{8B51BF59-D9B1-4EF9-BADB-940B820AF231}" destId="{C7568A1C-E7DC-44F6-86F6-1AA7BF1A6641}" srcOrd="1" destOrd="0" parTransId="{10B6F42D-F227-4BBA-A379-489EC0358C59}" sibTransId="{21CB90EA-BAFD-4048-8BB1-33675DBD2C2E}"/>
    <dgm:cxn modelId="{70FDDC40-A7A0-4C89-BE56-B51EFF63C3DC}" srcId="{8B51BF59-D9B1-4EF9-BADB-940B820AF231}" destId="{A2BC173A-EB0B-41A0-91C9-C8F9D8F9C8CE}" srcOrd="2" destOrd="0" parTransId="{5FC019F1-BDFB-4C9C-B9F2-9E28B9D2FB5F}" sibTransId="{92492A34-564D-4AAB-8DEC-19DE97A0070D}"/>
    <dgm:cxn modelId="{6EF51AAA-4204-4F7D-B6B4-053EB62F6B3E}" type="presParOf" srcId="{AC41FEAE-709A-4A55-970B-28DDF90B0EF9}" destId="{CD69F758-C9DE-419B-AF04-99173FF6CF33}" srcOrd="0" destOrd="0" presId="urn:microsoft.com/office/officeart/2005/8/layout/cycle7"/>
    <dgm:cxn modelId="{0FEC7089-DE39-404D-AD85-AA4BDA104E0B}" type="presParOf" srcId="{AC41FEAE-709A-4A55-970B-28DDF90B0EF9}" destId="{854E26D2-78BC-4CA8-9F51-1F9CA3A2A7CF}" srcOrd="1" destOrd="0" presId="urn:microsoft.com/office/officeart/2005/8/layout/cycle7"/>
    <dgm:cxn modelId="{6781BB50-5E04-4FB0-BBF0-44D17822F2E4}" type="presParOf" srcId="{854E26D2-78BC-4CA8-9F51-1F9CA3A2A7CF}" destId="{1617E6CE-721E-4E7E-B07E-2B95EAD2D62C}" srcOrd="0" destOrd="0" presId="urn:microsoft.com/office/officeart/2005/8/layout/cycle7"/>
    <dgm:cxn modelId="{8046FE9E-E1DD-4988-A733-D4BDAF77A993}" type="presParOf" srcId="{AC41FEAE-709A-4A55-970B-28DDF90B0EF9}" destId="{3CEEA96B-BB8B-4E67-A8D0-737518999515}" srcOrd="2" destOrd="0" presId="urn:microsoft.com/office/officeart/2005/8/layout/cycle7"/>
    <dgm:cxn modelId="{21A7BF74-5244-47E9-9CD9-965F01F9BAF1}" type="presParOf" srcId="{AC41FEAE-709A-4A55-970B-28DDF90B0EF9}" destId="{C5D5316F-40CD-42CE-9666-99AD4CC6AB19}" srcOrd="3" destOrd="0" presId="urn:microsoft.com/office/officeart/2005/8/layout/cycle7"/>
    <dgm:cxn modelId="{6AFBDD56-AFC6-4C03-9644-2A5B9DA44783}" type="presParOf" srcId="{C5D5316F-40CD-42CE-9666-99AD4CC6AB19}" destId="{7A86874A-E086-40F0-AE5E-3D419380AC84}" srcOrd="0" destOrd="0" presId="urn:microsoft.com/office/officeart/2005/8/layout/cycle7"/>
    <dgm:cxn modelId="{A1046A28-8B1C-4468-B9F9-627524767393}" type="presParOf" srcId="{AC41FEAE-709A-4A55-970B-28DDF90B0EF9}" destId="{05F57A28-AF6B-49D9-B042-42F023F23882}" srcOrd="4" destOrd="0" presId="urn:microsoft.com/office/officeart/2005/8/layout/cycle7"/>
    <dgm:cxn modelId="{17352C06-7FF6-4964-941A-14C317832638}" type="presParOf" srcId="{AC41FEAE-709A-4A55-970B-28DDF90B0EF9}" destId="{CE0274B8-C287-45A6-928B-6CBDA38CB7F9}" srcOrd="5" destOrd="0" presId="urn:microsoft.com/office/officeart/2005/8/layout/cycle7"/>
    <dgm:cxn modelId="{6B4BDDF2-139E-4EB3-8628-4CAE7353F16C}" type="presParOf" srcId="{CE0274B8-C287-45A6-928B-6CBDA38CB7F9}" destId="{662280C9-5477-4B6E-81DD-0D8B5DEDB42E}" srcOrd="0" destOrd="0" presId="urn:microsoft.com/office/officeart/2005/8/layout/cycle7"/>
    <dgm:cxn modelId="{A483D278-189C-422B-8956-309D07B2F501}" type="presParOf" srcId="{AC41FEAE-709A-4A55-970B-28DDF90B0EF9}" destId="{437C7E8B-F7A1-4BF8-8E0C-3272BA8DAB70}" srcOrd="6" destOrd="0" presId="urn:microsoft.com/office/officeart/2005/8/layout/cycle7"/>
    <dgm:cxn modelId="{8A12A924-7A9C-4F48-AC8D-66EA39D75964}" type="presParOf" srcId="{AC41FEAE-709A-4A55-970B-28DDF90B0EF9}" destId="{DB12A80B-1958-4DA0-92FF-D3EA5D989456}" srcOrd="7" destOrd="0" presId="urn:microsoft.com/office/officeart/2005/8/layout/cycle7"/>
    <dgm:cxn modelId="{A108D93D-7BF8-4A73-B2CB-96C5E81E3559}" type="presParOf" srcId="{DB12A80B-1958-4DA0-92FF-D3EA5D989456}" destId="{A5B2273D-EE5A-423E-919B-27A2CCA240C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65B4B6-3780-4ECD-B50A-5AB2CA41A8A1}"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DDF15882-E12E-4008-9660-E7CA35F43761}">
      <dgm:prSet phldrT="[Text]" custT="1"/>
      <dgm:spPr/>
      <dgm:t>
        <a:bodyPr/>
        <a:lstStyle/>
        <a:p>
          <a:r>
            <a:rPr lang="vi-VN" sz="1200" b="1" dirty="0">
              <a:solidFill>
                <a:schemeClr val="tx1"/>
              </a:solidFill>
              <a:latin typeface="Arial" panose="020B0604020202020204" pitchFamily="34" charset="0"/>
              <a:cs typeface="Arial" panose="020B0604020202020204" pitchFamily="34" charset="0"/>
            </a:rPr>
            <a:t>Dạy đọc trong</a:t>
          </a:r>
          <a:endParaRPr lang="en-US" sz="1200" b="1" dirty="0">
            <a:solidFill>
              <a:schemeClr val="tx1"/>
            </a:solidFill>
            <a:latin typeface="Arial" panose="020B0604020202020204" pitchFamily="34" charset="0"/>
            <a:cs typeface="Arial" panose="020B0604020202020204" pitchFamily="34" charset="0"/>
          </a:endParaRPr>
        </a:p>
        <a:p>
          <a:r>
            <a:rPr lang="en-US" sz="1200" b="1" dirty="0">
              <a:solidFill>
                <a:schemeClr val="tx1"/>
              </a:solidFill>
              <a:latin typeface="Arial" panose="020B0604020202020204" pitchFamily="34" charset="0"/>
              <a:cs typeface="Arial" panose="020B0604020202020204" pitchFamily="34" charset="0"/>
            </a:rPr>
            <a:t>CT 2006</a:t>
          </a:r>
        </a:p>
      </dgm:t>
    </dgm:pt>
    <dgm:pt modelId="{91AF4EEA-7F14-45FB-9134-2F3D93DBB876}" type="parTrans" cxnId="{32CE8C9C-C54F-4E64-A2B3-DAC1E2148E94}">
      <dgm:prSet/>
      <dgm:spPr/>
      <dgm:t>
        <a:bodyPr/>
        <a:lstStyle/>
        <a:p>
          <a:endParaRPr lang="en-US"/>
        </a:p>
      </dgm:t>
    </dgm:pt>
    <dgm:pt modelId="{11719842-C59B-4F1C-959F-90357172DAAA}" type="sibTrans" cxnId="{32CE8C9C-C54F-4E64-A2B3-DAC1E2148E94}">
      <dgm:prSet/>
      <dgm:spPr/>
      <dgm:t>
        <a:bodyPr/>
        <a:lstStyle/>
        <a:p>
          <a:endParaRPr lang="en-US"/>
        </a:p>
      </dgm:t>
    </dgm:pt>
    <dgm:pt modelId="{9EC3BDCF-17B6-4CE8-8BB7-470B4A180C36}">
      <dgm:prSet phldrT="[Text]" custT="1"/>
      <dgm:spPr/>
      <dgm:t>
        <a:bodyPr/>
        <a:lstStyle/>
        <a:p>
          <a:pPr algn="just">
            <a:lnSpc>
              <a:spcPct val="100000"/>
            </a:lnSpc>
            <a:spcAft>
              <a:spcPts val="0"/>
            </a:spcAft>
          </a:pPr>
          <a:r>
            <a:rPr lang="en-US" sz="1800" dirty="0" err="1">
              <a:solidFill>
                <a:srgbClr val="002060"/>
              </a:solidFill>
              <a:latin typeface="Arial" panose="020B0604020202020204" pitchFamily="34" charset="0"/>
              <a:cs typeface="Arial" panose="020B0604020202020204" pitchFamily="34" charset="0"/>
            </a:rPr>
            <a:t>Là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mục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đích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VB </a:t>
          </a:r>
        </a:p>
      </dgm:t>
    </dgm:pt>
    <dgm:pt modelId="{8A58F9C2-7A40-4A17-AE75-69E128F7103F}" type="parTrans" cxnId="{5AEA1840-A476-47DF-BE43-A8D3CFB05F36}">
      <dgm:prSet/>
      <dgm:spPr/>
      <dgm:t>
        <a:bodyPr/>
        <a:lstStyle/>
        <a:p>
          <a:endParaRPr lang="en-US"/>
        </a:p>
      </dgm:t>
    </dgm:pt>
    <dgm:pt modelId="{7C85EC4E-6813-4E53-8325-D87033B793E7}" type="sibTrans" cxnId="{5AEA1840-A476-47DF-BE43-A8D3CFB05F36}">
      <dgm:prSet/>
      <dgm:spPr/>
      <dgm:t>
        <a:bodyPr/>
        <a:lstStyle/>
        <a:p>
          <a:endParaRPr lang="en-US"/>
        </a:p>
      </dgm:t>
    </dgm:pt>
    <dgm:pt modelId="{B7E21C25-8F01-44A8-ABF1-DF3039B419CC}">
      <dgm:prSet phldrT="[Text]" custT="1"/>
      <dgm:spPr/>
      <dgm:t>
        <a:bodyPr/>
        <a:lstStyle/>
        <a:p>
          <a:pPr>
            <a:lnSpc>
              <a:spcPct val="125000"/>
            </a:lnSpc>
            <a:spcAft>
              <a:spcPts val="0"/>
            </a:spcAft>
          </a:pPr>
          <a:r>
            <a:rPr lang="en-US" sz="1800" dirty="0" err="1">
              <a:solidFill>
                <a:srgbClr val="002060"/>
              </a:solidFill>
              <a:latin typeface="Arial" panose="020B0604020202020204" pitchFamily="34" charset="0"/>
              <a:cs typeface="Arial" panose="020B0604020202020204" pitchFamily="34" charset="0"/>
            </a:rPr>
            <a:t>Là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phẩm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lập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tiếp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nhận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trị</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VB</a:t>
          </a:r>
        </a:p>
      </dgm:t>
    </dgm:pt>
    <dgm:pt modelId="{E1E13F2B-CEC3-462E-A04E-BD40D000CAA8}" type="parTrans" cxnId="{F8CC2A09-A3F8-475D-8EC9-B09699CC3CF0}">
      <dgm:prSet/>
      <dgm:spPr/>
      <dgm:t>
        <a:bodyPr/>
        <a:lstStyle/>
        <a:p>
          <a:endParaRPr lang="en-US"/>
        </a:p>
      </dgm:t>
    </dgm:pt>
    <dgm:pt modelId="{1CD12A81-A531-4909-9C96-03F0C1424600}" type="sibTrans" cxnId="{F8CC2A09-A3F8-475D-8EC9-B09699CC3CF0}">
      <dgm:prSet/>
      <dgm:spPr/>
      <dgm:t>
        <a:bodyPr/>
        <a:lstStyle/>
        <a:p>
          <a:endParaRPr lang="en-US"/>
        </a:p>
      </dgm:t>
    </dgm:pt>
    <dgm:pt modelId="{36E382C4-AB9D-46EE-82FD-8CC281D1B4D3}">
      <dgm:prSet phldrT="[Text]" custT="1"/>
      <dgm:spPr/>
      <dgm:t>
        <a:bodyPr/>
        <a:lstStyle/>
        <a:p>
          <a:r>
            <a:rPr lang="vi-VN" sz="1200" b="1" dirty="0">
              <a:solidFill>
                <a:schemeClr val="tx1"/>
              </a:solidFill>
              <a:latin typeface="Arial" panose="020B0604020202020204" pitchFamily="34" charset="0"/>
              <a:cs typeface="Arial" panose="020B0604020202020204" pitchFamily="34" charset="0"/>
            </a:rPr>
            <a:t>Dạy đọc trong </a:t>
          </a:r>
        </a:p>
        <a:p>
          <a:r>
            <a:rPr lang="en-US" sz="1200" b="1" dirty="0">
              <a:solidFill>
                <a:schemeClr val="tx1"/>
              </a:solidFill>
              <a:latin typeface="Arial" panose="020B0604020202020204" pitchFamily="34" charset="0"/>
              <a:cs typeface="Arial" panose="020B0604020202020204" pitchFamily="34" charset="0"/>
            </a:rPr>
            <a:t>CT 2018</a:t>
          </a:r>
        </a:p>
      </dgm:t>
    </dgm:pt>
    <dgm:pt modelId="{B9474E5B-75C7-421D-A291-967D09641B13}" type="parTrans" cxnId="{0657057C-F34D-4D90-AC07-437ED7C755D2}">
      <dgm:prSet/>
      <dgm:spPr/>
      <dgm:t>
        <a:bodyPr/>
        <a:lstStyle/>
        <a:p>
          <a:endParaRPr lang="en-US"/>
        </a:p>
      </dgm:t>
    </dgm:pt>
    <dgm:pt modelId="{19FB4B06-F50C-4853-BCD3-D8D8118D9EC0}" type="sibTrans" cxnId="{0657057C-F34D-4D90-AC07-437ED7C755D2}">
      <dgm:prSet/>
      <dgm:spPr/>
      <dgm:t>
        <a:bodyPr/>
        <a:lstStyle/>
        <a:p>
          <a:endParaRPr lang="en-US"/>
        </a:p>
      </dgm:t>
    </dgm:pt>
    <dgm:pt modelId="{2CE6C0F7-46FB-468E-9B84-CD7B77E7B53C}">
      <dgm:prSet phldrT="[Text]" custT="1"/>
      <dgm:spPr/>
      <dgm:t>
        <a:bodyPr/>
        <a:lstStyle/>
        <a:p>
          <a:pPr algn="just">
            <a:lnSpc>
              <a:spcPct val="100000"/>
            </a:lnSpc>
            <a:spcAft>
              <a:spcPts val="0"/>
            </a:spcAft>
          </a:pPr>
          <a:r>
            <a:rPr lang="en-US" sz="1800" dirty="0" err="1">
              <a:solidFill>
                <a:srgbClr val="002060"/>
              </a:solidFill>
              <a:latin typeface="Arial" panose="020B0604020202020204" pitchFamily="34" charset="0"/>
              <a:cs typeface="Arial" panose="020B0604020202020204" pitchFamily="34" charset="0"/>
            </a:rPr>
            <a:t>Là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phương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tiện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tổ</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VB</a:t>
          </a:r>
        </a:p>
      </dgm:t>
    </dgm:pt>
    <dgm:pt modelId="{DD16FC7A-465F-4ECC-8DE8-6E62847ADD85}" type="parTrans" cxnId="{99D90FEC-5F05-4403-A27F-088120BCBDA8}">
      <dgm:prSet/>
      <dgm:spPr/>
      <dgm:t>
        <a:bodyPr/>
        <a:lstStyle/>
        <a:p>
          <a:endParaRPr lang="en-US"/>
        </a:p>
      </dgm:t>
    </dgm:pt>
    <dgm:pt modelId="{051A1294-A15C-45B1-B2FA-08E1E19C4C18}" type="sibTrans" cxnId="{99D90FEC-5F05-4403-A27F-088120BCBDA8}">
      <dgm:prSet/>
      <dgm:spPr/>
      <dgm:t>
        <a:bodyPr/>
        <a:lstStyle/>
        <a:p>
          <a:endParaRPr lang="en-US"/>
        </a:p>
      </dgm:t>
    </dgm:pt>
    <dgm:pt modelId="{B0E1232B-0A17-4659-B059-17312B934795}">
      <dgm:prSet phldrT="[Text]" custT="1"/>
      <dgm:spPr/>
      <dgm:t>
        <a:bodyPr/>
        <a:lstStyle/>
        <a:p>
          <a:pPr algn="just">
            <a:lnSpc>
              <a:spcPct val="100000"/>
            </a:lnSpc>
            <a:spcAft>
              <a:spcPts val="0"/>
            </a:spcAft>
          </a:pPr>
          <a:r>
            <a:rPr lang="en-US" sz="1800" dirty="0" err="1">
              <a:solidFill>
                <a:srgbClr val="002060"/>
              </a:solidFill>
              <a:latin typeface="Arial" panose="020B0604020202020204" pitchFamily="34" charset="0"/>
              <a:cs typeface="Arial" panose="020B0604020202020204" pitchFamily="34" charset="0"/>
            </a:rPr>
            <a:t>Là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một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phẩm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chủ</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triển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lực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endParaRPr lang="en-US" sz="1800" dirty="0">
            <a:solidFill>
              <a:srgbClr val="002060"/>
            </a:solidFill>
            <a:latin typeface="Arial" panose="020B0604020202020204" pitchFamily="34" charset="0"/>
            <a:cs typeface="Arial" panose="020B0604020202020204" pitchFamily="34" charset="0"/>
          </a:endParaRPr>
        </a:p>
      </dgm:t>
    </dgm:pt>
    <dgm:pt modelId="{0B0A9F36-8591-4138-8BC5-E3051D69FE26}" type="parTrans" cxnId="{9C5FE9E1-DB40-438C-A062-1CFF341F0DD8}">
      <dgm:prSet/>
      <dgm:spPr/>
      <dgm:t>
        <a:bodyPr/>
        <a:lstStyle/>
        <a:p>
          <a:endParaRPr lang="en-US"/>
        </a:p>
      </dgm:t>
    </dgm:pt>
    <dgm:pt modelId="{F13244C4-6200-4CFA-907C-26B9E2F7B0C1}" type="sibTrans" cxnId="{9C5FE9E1-DB40-438C-A062-1CFF341F0DD8}">
      <dgm:prSet/>
      <dgm:spPr/>
      <dgm:t>
        <a:bodyPr/>
        <a:lstStyle/>
        <a:p>
          <a:endParaRPr lang="en-US"/>
        </a:p>
      </dgm:t>
    </dgm:pt>
    <dgm:pt modelId="{759CCAE3-E33B-4D04-B0A2-02D0C0B45662}">
      <dgm:prSet phldrT="[Text]" custT="1"/>
      <dgm:spPr/>
      <dgm:t>
        <a:bodyPr/>
        <a:lstStyle/>
        <a:p>
          <a:pPr>
            <a:lnSpc>
              <a:spcPct val="125000"/>
            </a:lnSpc>
            <a:spcAft>
              <a:spcPts val="0"/>
            </a:spcAft>
          </a:pPr>
          <a:r>
            <a:rPr lang="en-US" sz="1800" dirty="0">
              <a:solidFill>
                <a:srgbClr val="002060"/>
              </a:solidFill>
              <a:latin typeface="Arial" panose="020B0604020202020204" pitchFamily="34" charset="0"/>
              <a:cs typeface="Arial" panose="020B0604020202020204" pitchFamily="34" charset="0"/>
            </a:rPr>
            <a:t>VB </a:t>
          </a:r>
          <a:r>
            <a:rPr lang="en-US" sz="1800" dirty="0" err="1">
              <a:solidFill>
                <a:srgbClr val="002060"/>
              </a:solidFill>
              <a:latin typeface="Arial" panose="020B0604020202020204" pitchFamily="34" charset="0"/>
              <a:cs typeface="Arial" panose="020B0604020202020204" pitchFamily="34" charset="0"/>
            </a:rPr>
            <a:t>đồng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cũng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ngữ</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liệu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đánh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giá</a:t>
          </a:r>
          <a:endParaRPr lang="en-US" sz="1800" dirty="0">
            <a:solidFill>
              <a:srgbClr val="002060"/>
            </a:solidFill>
            <a:latin typeface="Arial" panose="020B0604020202020204" pitchFamily="34" charset="0"/>
            <a:cs typeface="Arial" panose="020B0604020202020204" pitchFamily="34" charset="0"/>
          </a:endParaRPr>
        </a:p>
      </dgm:t>
    </dgm:pt>
    <dgm:pt modelId="{2ABA387F-DCB6-435F-BF78-0D2C83D97762}" type="parTrans" cxnId="{4A1F783D-4FFC-4A56-BA8A-950B7EB5A87F}">
      <dgm:prSet/>
      <dgm:spPr/>
      <dgm:t>
        <a:bodyPr/>
        <a:lstStyle/>
        <a:p>
          <a:endParaRPr lang="en-US"/>
        </a:p>
      </dgm:t>
    </dgm:pt>
    <dgm:pt modelId="{84D402C8-D8B8-455F-A8A4-9EEF6DBA05DC}" type="sibTrans" cxnId="{4A1F783D-4FFC-4A56-BA8A-950B7EB5A87F}">
      <dgm:prSet/>
      <dgm:spPr/>
      <dgm:t>
        <a:bodyPr/>
        <a:lstStyle/>
        <a:p>
          <a:endParaRPr lang="en-US"/>
        </a:p>
      </dgm:t>
    </dgm:pt>
    <dgm:pt modelId="{728460F8-1EEB-4BF0-8FE3-151A367C8E66}">
      <dgm:prSet phldrT="[Text]" custT="1"/>
      <dgm:spPr/>
      <dgm:t>
        <a:bodyPr/>
        <a:lstStyle/>
        <a:p>
          <a:pPr algn="just"/>
          <a:r>
            <a:rPr lang="en-US" sz="1800" dirty="0" err="1">
              <a:solidFill>
                <a:srgbClr val="002060"/>
              </a:solidFill>
              <a:latin typeface="Arial" panose="020B0604020202020204" pitchFamily="34" charset="0"/>
              <a:cs typeface="Arial" panose="020B0604020202020204" pitchFamily="34" charset="0"/>
            </a:rPr>
            <a:t>Vận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ngữ</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liệu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mới</a:t>
          </a:r>
          <a:endParaRPr lang="en-US" sz="1800" dirty="0">
            <a:solidFill>
              <a:srgbClr val="002060"/>
            </a:solidFill>
            <a:latin typeface="Arial" panose="020B0604020202020204" pitchFamily="34" charset="0"/>
            <a:cs typeface="Arial" panose="020B0604020202020204" pitchFamily="34" charset="0"/>
          </a:endParaRPr>
        </a:p>
      </dgm:t>
    </dgm:pt>
    <dgm:pt modelId="{258D9AC3-35A8-44FF-BCA5-8739452E6469}" type="parTrans" cxnId="{45425E9B-FAA6-42EE-B0E4-EF742877A197}">
      <dgm:prSet/>
      <dgm:spPr/>
      <dgm:t>
        <a:bodyPr/>
        <a:lstStyle/>
        <a:p>
          <a:endParaRPr lang="en-US"/>
        </a:p>
      </dgm:t>
    </dgm:pt>
    <dgm:pt modelId="{938D3F41-98C7-4E97-93B1-D4CADB7AE353}" type="sibTrans" cxnId="{45425E9B-FAA6-42EE-B0E4-EF742877A197}">
      <dgm:prSet/>
      <dgm:spPr/>
      <dgm:t>
        <a:bodyPr/>
        <a:lstStyle/>
        <a:p>
          <a:endParaRPr lang="en-US"/>
        </a:p>
      </dgm:t>
    </dgm:pt>
    <dgm:pt modelId="{B40AA52F-1105-49F3-B60B-5F7CEAEDE2D7}" type="pres">
      <dgm:prSet presAssocID="{EA65B4B6-3780-4ECD-B50A-5AB2CA41A8A1}" presName="list" presStyleCnt="0">
        <dgm:presLayoutVars>
          <dgm:dir/>
          <dgm:animLvl val="lvl"/>
        </dgm:presLayoutVars>
      </dgm:prSet>
      <dgm:spPr/>
      <dgm:t>
        <a:bodyPr/>
        <a:lstStyle/>
        <a:p>
          <a:endParaRPr lang="en-US"/>
        </a:p>
      </dgm:t>
    </dgm:pt>
    <dgm:pt modelId="{FBDB8B63-02BF-417A-A73C-DCCAAFD0007C}" type="pres">
      <dgm:prSet presAssocID="{DDF15882-E12E-4008-9660-E7CA35F43761}" presName="posSpace" presStyleCnt="0"/>
      <dgm:spPr/>
    </dgm:pt>
    <dgm:pt modelId="{5F51017F-6308-4771-94D9-18F4B1555863}" type="pres">
      <dgm:prSet presAssocID="{DDF15882-E12E-4008-9660-E7CA35F43761}" presName="vertFlow" presStyleCnt="0"/>
      <dgm:spPr/>
    </dgm:pt>
    <dgm:pt modelId="{00C1B1CD-21C4-4F50-9DA6-B59684EA74AA}" type="pres">
      <dgm:prSet presAssocID="{DDF15882-E12E-4008-9660-E7CA35F43761}" presName="topSpace" presStyleCnt="0"/>
      <dgm:spPr/>
    </dgm:pt>
    <dgm:pt modelId="{6667C788-873F-4DE5-9DC7-AC9C5FBC294F}" type="pres">
      <dgm:prSet presAssocID="{DDF15882-E12E-4008-9660-E7CA35F43761}" presName="firstComp" presStyleCnt="0"/>
      <dgm:spPr/>
    </dgm:pt>
    <dgm:pt modelId="{7C571A96-C1D9-46F6-9F0D-24BA32FF75E3}" type="pres">
      <dgm:prSet presAssocID="{DDF15882-E12E-4008-9660-E7CA35F43761}" presName="firstChild" presStyleLbl="bgAccFollowNode1" presStyleIdx="0" presStyleCnt="6" custScaleX="143076"/>
      <dgm:spPr/>
      <dgm:t>
        <a:bodyPr/>
        <a:lstStyle/>
        <a:p>
          <a:endParaRPr lang="en-US"/>
        </a:p>
      </dgm:t>
    </dgm:pt>
    <dgm:pt modelId="{1898F443-4929-449A-97A5-CFF35F84E9D8}" type="pres">
      <dgm:prSet presAssocID="{DDF15882-E12E-4008-9660-E7CA35F43761}" presName="firstChildTx" presStyleLbl="bgAccFollowNode1" presStyleIdx="0" presStyleCnt="6">
        <dgm:presLayoutVars>
          <dgm:bulletEnabled val="1"/>
        </dgm:presLayoutVars>
      </dgm:prSet>
      <dgm:spPr/>
      <dgm:t>
        <a:bodyPr/>
        <a:lstStyle/>
        <a:p>
          <a:endParaRPr lang="en-US"/>
        </a:p>
      </dgm:t>
    </dgm:pt>
    <dgm:pt modelId="{B9A9155C-8BC1-49EB-AF3D-113D749CC3F3}" type="pres">
      <dgm:prSet presAssocID="{B7E21C25-8F01-44A8-ABF1-DF3039B419CC}" presName="comp" presStyleCnt="0"/>
      <dgm:spPr/>
    </dgm:pt>
    <dgm:pt modelId="{1FE3A7E1-E7DA-47F6-8DD0-557AB7409BE4}" type="pres">
      <dgm:prSet presAssocID="{B7E21C25-8F01-44A8-ABF1-DF3039B419CC}" presName="child" presStyleLbl="bgAccFollowNode1" presStyleIdx="1" presStyleCnt="6" custScaleX="142356"/>
      <dgm:spPr/>
      <dgm:t>
        <a:bodyPr/>
        <a:lstStyle/>
        <a:p>
          <a:endParaRPr lang="en-US"/>
        </a:p>
      </dgm:t>
    </dgm:pt>
    <dgm:pt modelId="{330864B7-900A-4B73-9827-62A43F639715}" type="pres">
      <dgm:prSet presAssocID="{B7E21C25-8F01-44A8-ABF1-DF3039B419CC}" presName="childTx" presStyleLbl="bgAccFollowNode1" presStyleIdx="1" presStyleCnt="6">
        <dgm:presLayoutVars>
          <dgm:bulletEnabled val="1"/>
        </dgm:presLayoutVars>
      </dgm:prSet>
      <dgm:spPr/>
      <dgm:t>
        <a:bodyPr/>
        <a:lstStyle/>
        <a:p>
          <a:endParaRPr lang="en-US"/>
        </a:p>
      </dgm:t>
    </dgm:pt>
    <dgm:pt modelId="{6C36B3DF-908B-495B-A195-E52A4AE187E9}" type="pres">
      <dgm:prSet presAssocID="{759CCAE3-E33B-4D04-B0A2-02D0C0B45662}" presName="comp" presStyleCnt="0"/>
      <dgm:spPr/>
    </dgm:pt>
    <dgm:pt modelId="{991AC92D-F34E-4F1C-B5D3-9FDF3CEE6667}" type="pres">
      <dgm:prSet presAssocID="{759CCAE3-E33B-4D04-B0A2-02D0C0B45662}" presName="child" presStyleLbl="bgAccFollowNode1" presStyleIdx="2" presStyleCnt="6" custScaleX="142307" custLinFactNeighborX="-59" custLinFactNeighborY="-8179"/>
      <dgm:spPr/>
      <dgm:t>
        <a:bodyPr/>
        <a:lstStyle/>
        <a:p>
          <a:endParaRPr lang="en-US"/>
        </a:p>
      </dgm:t>
    </dgm:pt>
    <dgm:pt modelId="{3BF01AF4-1BE6-4E20-A9D8-35509BEDBCCB}" type="pres">
      <dgm:prSet presAssocID="{759CCAE3-E33B-4D04-B0A2-02D0C0B45662}" presName="childTx" presStyleLbl="bgAccFollowNode1" presStyleIdx="2" presStyleCnt="6">
        <dgm:presLayoutVars>
          <dgm:bulletEnabled val="1"/>
        </dgm:presLayoutVars>
      </dgm:prSet>
      <dgm:spPr/>
      <dgm:t>
        <a:bodyPr/>
        <a:lstStyle/>
        <a:p>
          <a:endParaRPr lang="en-US"/>
        </a:p>
      </dgm:t>
    </dgm:pt>
    <dgm:pt modelId="{7B81743E-9F78-4F30-A34F-6610AAC58905}" type="pres">
      <dgm:prSet presAssocID="{DDF15882-E12E-4008-9660-E7CA35F43761}" presName="negSpace" presStyleCnt="0"/>
      <dgm:spPr/>
    </dgm:pt>
    <dgm:pt modelId="{16E8DBD4-9949-4CE3-B1EE-3899FD5963A4}" type="pres">
      <dgm:prSet presAssocID="{DDF15882-E12E-4008-9660-E7CA35F43761}" presName="circle" presStyleLbl="node1" presStyleIdx="0" presStyleCnt="2" custScaleX="103486" custLinFactNeighborX="-83619" custLinFactNeighborY="2747"/>
      <dgm:spPr/>
      <dgm:t>
        <a:bodyPr/>
        <a:lstStyle/>
        <a:p>
          <a:endParaRPr lang="en-US"/>
        </a:p>
      </dgm:t>
    </dgm:pt>
    <dgm:pt modelId="{BB4316E9-A7CE-43EE-99A4-5D713E363E92}" type="pres">
      <dgm:prSet presAssocID="{11719842-C59B-4F1C-959F-90357172DAAA}" presName="transSpace" presStyleCnt="0"/>
      <dgm:spPr/>
    </dgm:pt>
    <dgm:pt modelId="{FC6A7B2A-5A68-4F10-BCED-92426647239A}" type="pres">
      <dgm:prSet presAssocID="{36E382C4-AB9D-46EE-82FD-8CC281D1B4D3}" presName="posSpace" presStyleCnt="0"/>
      <dgm:spPr/>
    </dgm:pt>
    <dgm:pt modelId="{E2026A36-F511-44CA-8539-093E0D79F92A}" type="pres">
      <dgm:prSet presAssocID="{36E382C4-AB9D-46EE-82FD-8CC281D1B4D3}" presName="vertFlow" presStyleCnt="0"/>
      <dgm:spPr/>
    </dgm:pt>
    <dgm:pt modelId="{BF320FAA-1BDD-403F-88FC-99EAA3379102}" type="pres">
      <dgm:prSet presAssocID="{36E382C4-AB9D-46EE-82FD-8CC281D1B4D3}" presName="topSpace" presStyleCnt="0"/>
      <dgm:spPr/>
    </dgm:pt>
    <dgm:pt modelId="{B0E427A5-B633-4037-BD66-4786B97924E1}" type="pres">
      <dgm:prSet presAssocID="{36E382C4-AB9D-46EE-82FD-8CC281D1B4D3}" presName="firstComp" presStyleCnt="0"/>
      <dgm:spPr/>
    </dgm:pt>
    <dgm:pt modelId="{3B370BA0-5129-4CC0-927B-2A3793B2D564}" type="pres">
      <dgm:prSet presAssocID="{36E382C4-AB9D-46EE-82FD-8CC281D1B4D3}" presName="firstChild" presStyleLbl="bgAccFollowNode1" presStyleIdx="3" presStyleCnt="6" custScaleX="137145" custLinFactNeighborX="1203" custLinFactNeighborY="-804"/>
      <dgm:spPr/>
      <dgm:t>
        <a:bodyPr/>
        <a:lstStyle/>
        <a:p>
          <a:endParaRPr lang="en-US"/>
        </a:p>
      </dgm:t>
    </dgm:pt>
    <dgm:pt modelId="{AC5FF5A6-07A1-4F43-B02F-A6DDA574B0B0}" type="pres">
      <dgm:prSet presAssocID="{36E382C4-AB9D-46EE-82FD-8CC281D1B4D3}" presName="firstChildTx" presStyleLbl="bgAccFollowNode1" presStyleIdx="3" presStyleCnt="6">
        <dgm:presLayoutVars>
          <dgm:bulletEnabled val="1"/>
        </dgm:presLayoutVars>
      </dgm:prSet>
      <dgm:spPr/>
      <dgm:t>
        <a:bodyPr/>
        <a:lstStyle/>
        <a:p>
          <a:endParaRPr lang="en-US"/>
        </a:p>
      </dgm:t>
    </dgm:pt>
    <dgm:pt modelId="{A7EDF32D-EF63-470D-A7D7-59F81E1D3CE1}" type="pres">
      <dgm:prSet presAssocID="{B0E1232B-0A17-4659-B059-17312B934795}" presName="comp" presStyleCnt="0"/>
      <dgm:spPr/>
    </dgm:pt>
    <dgm:pt modelId="{58F27CCC-109B-4695-AE97-63A8F315DD3D}" type="pres">
      <dgm:prSet presAssocID="{B0E1232B-0A17-4659-B059-17312B934795}" presName="child" presStyleLbl="bgAccFollowNode1" presStyleIdx="4" presStyleCnt="6" custScaleX="138085" custScaleY="94579"/>
      <dgm:spPr/>
      <dgm:t>
        <a:bodyPr/>
        <a:lstStyle/>
        <a:p>
          <a:endParaRPr lang="en-US"/>
        </a:p>
      </dgm:t>
    </dgm:pt>
    <dgm:pt modelId="{6D61C553-BFB7-4553-94A1-16EAE17EB2AF}" type="pres">
      <dgm:prSet presAssocID="{B0E1232B-0A17-4659-B059-17312B934795}" presName="childTx" presStyleLbl="bgAccFollowNode1" presStyleIdx="4" presStyleCnt="6">
        <dgm:presLayoutVars>
          <dgm:bulletEnabled val="1"/>
        </dgm:presLayoutVars>
      </dgm:prSet>
      <dgm:spPr/>
      <dgm:t>
        <a:bodyPr/>
        <a:lstStyle/>
        <a:p>
          <a:endParaRPr lang="en-US"/>
        </a:p>
      </dgm:t>
    </dgm:pt>
    <dgm:pt modelId="{374A4E91-1F37-49A9-9188-4F0EE7D31127}" type="pres">
      <dgm:prSet presAssocID="{728460F8-1EEB-4BF0-8FE3-151A367C8E66}" presName="comp" presStyleCnt="0"/>
      <dgm:spPr/>
    </dgm:pt>
    <dgm:pt modelId="{9590E21D-8273-44EA-A307-2591894F9A0E}" type="pres">
      <dgm:prSet presAssocID="{728460F8-1EEB-4BF0-8FE3-151A367C8E66}" presName="child" presStyleLbl="bgAccFollowNode1" presStyleIdx="5" presStyleCnt="6" custScaleX="137145" custScaleY="101710" custLinFactNeighborX="1582" custLinFactNeighborY="-2758"/>
      <dgm:spPr/>
      <dgm:t>
        <a:bodyPr/>
        <a:lstStyle/>
        <a:p>
          <a:endParaRPr lang="en-US"/>
        </a:p>
      </dgm:t>
    </dgm:pt>
    <dgm:pt modelId="{D10F45DA-1280-4672-A47C-93FF8662714A}" type="pres">
      <dgm:prSet presAssocID="{728460F8-1EEB-4BF0-8FE3-151A367C8E66}" presName="childTx" presStyleLbl="bgAccFollowNode1" presStyleIdx="5" presStyleCnt="6">
        <dgm:presLayoutVars>
          <dgm:bulletEnabled val="1"/>
        </dgm:presLayoutVars>
      </dgm:prSet>
      <dgm:spPr/>
      <dgm:t>
        <a:bodyPr/>
        <a:lstStyle/>
        <a:p>
          <a:endParaRPr lang="en-US"/>
        </a:p>
      </dgm:t>
    </dgm:pt>
    <dgm:pt modelId="{328B9C9C-322D-48FB-A6A3-FF70320D45CE}" type="pres">
      <dgm:prSet presAssocID="{36E382C4-AB9D-46EE-82FD-8CC281D1B4D3}" presName="negSpace" presStyleCnt="0"/>
      <dgm:spPr/>
    </dgm:pt>
    <dgm:pt modelId="{0F1A7452-D456-4686-AFDF-D6838861194A}" type="pres">
      <dgm:prSet presAssocID="{36E382C4-AB9D-46EE-82FD-8CC281D1B4D3}" presName="circle" presStyleLbl="node1" presStyleIdx="1" presStyleCnt="2" custLinFactNeighborX="-47398" custLinFactNeighborY="5260"/>
      <dgm:spPr/>
      <dgm:t>
        <a:bodyPr/>
        <a:lstStyle/>
        <a:p>
          <a:endParaRPr lang="en-US"/>
        </a:p>
      </dgm:t>
    </dgm:pt>
  </dgm:ptLst>
  <dgm:cxnLst>
    <dgm:cxn modelId="{F29343FD-800C-4810-9EEC-A45D1D08E5D8}" type="presOf" srcId="{759CCAE3-E33B-4D04-B0A2-02D0C0B45662}" destId="{3BF01AF4-1BE6-4E20-A9D8-35509BEDBCCB}" srcOrd="1" destOrd="0" presId="urn:microsoft.com/office/officeart/2005/8/layout/hList9"/>
    <dgm:cxn modelId="{548B0AF8-77D8-456A-B5BB-F3764BF33E05}" type="presOf" srcId="{9EC3BDCF-17B6-4CE8-8BB7-470B4A180C36}" destId="{7C571A96-C1D9-46F6-9F0D-24BA32FF75E3}" srcOrd="0" destOrd="0" presId="urn:microsoft.com/office/officeart/2005/8/layout/hList9"/>
    <dgm:cxn modelId="{620A77B7-C58A-4818-8673-BB9A8FFD55D1}" type="presOf" srcId="{9EC3BDCF-17B6-4CE8-8BB7-470B4A180C36}" destId="{1898F443-4929-449A-97A5-CFF35F84E9D8}" srcOrd="1" destOrd="0" presId="urn:microsoft.com/office/officeart/2005/8/layout/hList9"/>
    <dgm:cxn modelId="{D409F0E6-94A1-4ADF-A7D9-AC1A5944D18C}" type="presOf" srcId="{DDF15882-E12E-4008-9660-E7CA35F43761}" destId="{16E8DBD4-9949-4CE3-B1EE-3899FD5963A4}" srcOrd="0" destOrd="0" presId="urn:microsoft.com/office/officeart/2005/8/layout/hList9"/>
    <dgm:cxn modelId="{45425E9B-FAA6-42EE-B0E4-EF742877A197}" srcId="{36E382C4-AB9D-46EE-82FD-8CC281D1B4D3}" destId="{728460F8-1EEB-4BF0-8FE3-151A367C8E66}" srcOrd="2" destOrd="0" parTransId="{258D9AC3-35A8-44FF-BCA5-8739452E6469}" sibTransId="{938D3F41-98C7-4E97-93B1-D4CADB7AE353}"/>
    <dgm:cxn modelId="{833EB666-5FA7-4073-84A2-96354C6A33D5}" type="presOf" srcId="{B0E1232B-0A17-4659-B059-17312B934795}" destId="{58F27CCC-109B-4695-AE97-63A8F315DD3D}" srcOrd="0" destOrd="0" presId="urn:microsoft.com/office/officeart/2005/8/layout/hList9"/>
    <dgm:cxn modelId="{4A1F783D-4FFC-4A56-BA8A-950B7EB5A87F}" srcId="{DDF15882-E12E-4008-9660-E7CA35F43761}" destId="{759CCAE3-E33B-4D04-B0A2-02D0C0B45662}" srcOrd="2" destOrd="0" parTransId="{2ABA387F-DCB6-435F-BF78-0D2C83D97762}" sibTransId="{84D402C8-D8B8-455F-A8A4-9EEF6DBA05DC}"/>
    <dgm:cxn modelId="{DAFB0F29-EB2A-4A75-B26E-BF96C7DCB697}" type="presOf" srcId="{2CE6C0F7-46FB-468E-9B84-CD7B77E7B53C}" destId="{AC5FF5A6-07A1-4F43-B02F-A6DDA574B0B0}" srcOrd="1" destOrd="0" presId="urn:microsoft.com/office/officeart/2005/8/layout/hList9"/>
    <dgm:cxn modelId="{0657057C-F34D-4D90-AC07-437ED7C755D2}" srcId="{EA65B4B6-3780-4ECD-B50A-5AB2CA41A8A1}" destId="{36E382C4-AB9D-46EE-82FD-8CC281D1B4D3}" srcOrd="1" destOrd="0" parTransId="{B9474E5B-75C7-421D-A291-967D09641B13}" sibTransId="{19FB4B06-F50C-4853-BCD3-D8D8118D9EC0}"/>
    <dgm:cxn modelId="{B078DE4F-272E-4997-94E9-02D510AD817B}" type="presOf" srcId="{759CCAE3-E33B-4D04-B0A2-02D0C0B45662}" destId="{991AC92D-F34E-4F1C-B5D3-9FDF3CEE6667}" srcOrd="0" destOrd="0" presId="urn:microsoft.com/office/officeart/2005/8/layout/hList9"/>
    <dgm:cxn modelId="{92E9D137-9534-49EA-82F1-B1B463209F8A}" type="presOf" srcId="{B7E21C25-8F01-44A8-ABF1-DF3039B419CC}" destId="{330864B7-900A-4B73-9827-62A43F639715}" srcOrd="1" destOrd="0" presId="urn:microsoft.com/office/officeart/2005/8/layout/hList9"/>
    <dgm:cxn modelId="{D2F39C9A-D997-4C5C-A461-CE828B4C688C}" type="presOf" srcId="{728460F8-1EEB-4BF0-8FE3-151A367C8E66}" destId="{D10F45DA-1280-4672-A47C-93FF8662714A}" srcOrd="1" destOrd="0" presId="urn:microsoft.com/office/officeart/2005/8/layout/hList9"/>
    <dgm:cxn modelId="{85B5A05C-90F7-431D-A1EA-F321516FD11B}" type="presOf" srcId="{B0E1232B-0A17-4659-B059-17312B934795}" destId="{6D61C553-BFB7-4553-94A1-16EAE17EB2AF}" srcOrd="1" destOrd="0" presId="urn:microsoft.com/office/officeart/2005/8/layout/hList9"/>
    <dgm:cxn modelId="{32CE8C9C-C54F-4E64-A2B3-DAC1E2148E94}" srcId="{EA65B4B6-3780-4ECD-B50A-5AB2CA41A8A1}" destId="{DDF15882-E12E-4008-9660-E7CA35F43761}" srcOrd="0" destOrd="0" parTransId="{91AF4EEA-7F14-45FB-9134-2F3D93DBB876}" sibTransId="{11719842-C59B-4F1C-959F-90357172DAAA}"/>
    <dgm:cxn modelId="{40C59FBC-8734-4AD3-8E34-D4A402B4D254}" type="presOf" srcId="{728460F8-1EEB-4BF0-8FE3-151A367C8E66}" destId="{9590E21D-8273-44EA-A307-2591894F9A0E}" srcOrd="0" destOrd="0" presId="urn:microsoft.com/office/officeart/2005/8/layout/hList9"/>
    <dgm:cxn modelId="{99D90FEC-5F05-4403-A27F-088120BCBDA8}" srcId="{36E382C4-AB9D-46EE-82FD-8CC281D1B4D3}" destId="{2CE6C0F7-46FB-468E-9B84-CD7B77E7B53C}" srcOrd="0" destOrd="0" parTransId="{DD16FC7A-465F-4ECC-8DE8-6E62847ADD85}" sibTransId="{051A1294-A15C-45B1-B2FA-08E1E19C4C18}"/>
    <dgm:cxn modelId="{8F19B3F3-2717-49D8-AD2A-A5302AD31E88}" type="presOf" srcId="{B7E21C25-8F01-44A8-ABF1-DF3039B419CC}" destId="{1FE3A7E1-E7DA-47F6-8DD0-557AB7409BE4}" srcOrd="0" destOrd="0" presId="urn:microsoft.com/office/officeart/2005/8/layout/hList9"/>
    <dgm:cxn modelId="{9C5FE9E1-DB40-438C-A062-1CFF341F0DD8}" srcId="{36E382C4-AB9D-46EE-82FD-8CC281D1B4D3}" destId="{B0E1232B-0A17-4659-B059-17312B934795}" srcOrd="1" destOrd="0" parTransId="{0B0A9F36-8591-4138-8BC5-E3051D69FE26}" sibTransId="{F13244C4-6200-4CFA-907C-26B9E2F7B0C1}"/>
    <dgm:cxn modelId="{F8CC2A09-A3F8-475D-8EC9-B09699CC3CF0}" srcId="{DDF15882-E12E-4008-9660-E7CA35F43761}" destId="{B7E21C25-8F01-44A8-ABF1-DF3039B419CC}" srcOrd="1" destOrd="0" parTransId="{E1E13F2B-CEC3-462E-A04E-BD40D000CAA8}" sibTransId="{1CD12A81-A531-4909-9C96-03F0C1424600}"/>
    <dgm:cxn modelId="{B6D5CE61-4958-40A2-90EB-A30460CD8BCC}" type="presOf" srcId="{36E382C4-AB9D-46EE-82FD-8CC281D1B4D3}" destId="{0F1A7452-D456-4686-AFDF-D6838861194A}" srcOrd="0" destOrd="0" presId="urn:microsoft.com/office/officeart/2005/8/layout/hList9"/>
    <dgm:cxn modelId="{F532B58A-653F-4D64-A705-CB4ED408B6FD}" type="presOf" srcId="{2CE6C0F7-46FB-468E-9B84-CD7B77E7B53C}" destId="{3B370BA0-5129-4CC0-927B-2A3793B2D564}" srcOrd="0" destOrd="0" presId="urn:microsoft.com/office/officeart/2005/8/layout/hList9"/>
    <dgm:cxn modelId="{5AEA1840-A476-47DF-BE43-A8D3CFB05F36}" srcId="{DDF15882-E12E-4008-9660-E7CA35F43761}" destId="{9EC3BDCF-17B6-4CE8-8BB7-470B4A180C36}" srcOrd="0" destOrd="0" parTransId="{8A58F9C2-7A40-4A17-AE75-69E128F7103F}" sibTransId="{7C85EC4E-6813-4E53-8325-D87033B793E7}"/>
    <dgm:cxn modelId="{620630B8-6729-4586-A377-AE8B8FC801CA}" type="presOf" srcId="{EA65B4B6-3780-4ECD-B50A-5AB2CA41A8A1}" destId="{B40AA52F-1105-49F3-B60B-5F7CEAEDE2D7}" srcOrd="0" destOrd="0" presId="urn:microsoft.com/office/officeart/2005/8/layout/hList9"/>
    <dgm:cxn modelId="{868B8E29-AAF6-4EB8-B042-FC4DA45A6250}" type="presParOf" srcId="{B40AA52F-1105-49F3-B60B-5F7CEAEDE2D7}" destId="{FBDB8B63-02BF-417A-A73C-DCCAAFD0007C}" srcOrd="0" destOrd="0" presId="urn:microsoft.com/office/officeart/2005/8/layout/hList9"/>
    <dgm:cxn modelId="{23DEE822-C8B5-4187-88F6-51FF99440929}" type="presParOf" srcId="{B40AA52F-1105-49F3-B60B-5F7CEAEDE2D7}" destId="{5F51017F-6308-4771-94D9-18F4B1555863}" srcOrd="1" destOrd="0" presId="urn:microsoft.com/office/officeart/2005/8/layout/hList9"/>
    <dgm:cxn modelId="{66331811-385F-4B2A-A231-3321E48B7262}" type="presParOf" srcId="{5F51017F-6308-4771-94D9-18F4B1555863}" destId="{00C1B1CD-21C4-4F50-9DA6-B59684EA74AA}" srcOrd="0" destOrd="0" presId="urn:microsoft.com/office/officeart/2005/8/layout/hList9"/>
    <dgm:cxn modelId="{A2F0B7FC-13E7-44BC-AF19-ABB6C132E080}" type="presParOf" srcId="{5F51017F-6308-4771-94D9-18F4B1555863}" destId="{6667C788-873F-4DE5-9DC7-AC9C5FBC294F}" srcOrd="1" destOrd="0" presId="urn:microsoft.com/office/officeart/2005/8/layout/hList9"/>
    <dgm:cxn modelId="{3ECAE91A-ED59-45ED-8BC8-186DDD0B6DE1}" type="presParOf" srcId="{6667C788-873F-4DE5-9DC7-AC9C5FBC294F}" destId="{7C571A96-C1D9-46F6-9F0D-24BA32FF75E3}" srcOrd="0" destOrd="0" presId="urn:microsoft.com/office/officeart/2005/8/layout/hList9"/>
    <dgm:cxn modelId="{94D07DC9-88EA-4F4E-B178-F0C71257A598}" type="presParOf" srcId="{6667C788-873F-4DE5-9DC7-AC9C5FBC294F}" destId="{1898F443-4929-449A-97A5-CFF35F84E9D8}" srcOrd="1" destOrd="0" presId="urn:microsoft.com/office/officeart/2005/8/layout/hList9"/>
    <dgm:cxn modelId="{0111B588-6F9F-45D6-959F-FA9E7E1F22D5}" type="presParOf" srcId="{5F51017F-6308-4771-94D9-18F4B1555863}" destId="{B9A9155C-8BC1-49EB-AF3D-113D749CC3F3}" srcOrd="2" destOrd="0" presId="urn:microsoft.com/office/officeart/2005/8/layout/hList9"/>
    <dgm:cxn modelId="{6FCD4058-7000-4749-B949-63583123FC75}" type="presParOf" srcId="{B9A9155C-8BC1-49EB-AF3D-113D749CC3F3}" destId="{1FE3A7E1-E7DA-47F6-8DD0-557AB7409BE4}" srcOrd="0" destOrd="0" presId="urn:microsoft.com/office/officeart/2005/8/layout/hList9"/>
    <dgm:cxn modelId="{DF7D37AF-48C4-4E4E-B0F7-A7B2BDF730B0}" type="presParOf" srcId="{B9A9155C-8BC1-49EB-AF3D-113D749CC3F3}" destId="{330864B7-900A-4B73-9827-62A43F639715}" srcOrd="1" destOrd="0" presId="urn:microsoft.com/office/officeart/2005/8/layout/hList9"/>
    <dgm:cxn modelId="{EAA5C8DA-6F88-48F7-A253-7D3A6A829CDD}" type="presParOf" srcId="{5F51017F-6308-4771-94D9-18F4B1555863}" destId="{6C36B3DF-908B-495B-A195-E52A4AE187E9}" srcOrd="3" destOrd="0" presId="urn:microsoft.com/office/officeart/2005/8/layout/hList9"/>
    <dgm:cxn modelId="{DEACF0D0-6123-4DCE-A2A5-2C6D9B5EF1BA}" type="presParOf" srcId="{6C36B3DF-908B-495B-A195-E52A4AE187E9}" destId="{991AC92D-F34E-4F1C-B5D3-9FDF3CEE6667}" srcOrd="0" destOrd="0" presId="urn:microsoft.com/office/officeart/2005/8/layout/hList9"/>
    <dgm:cxn modelId="{96813411-C141-4AAE-B617-2BF8891D183A}" type="presParOf" srcId="{6C36B3DF-908B-495B-A195-E52A4AE187E9}" destId="{3BF01AF4-1BE6-4E20-A9D8-35509BEDBCCB}" srcOrd="1" destOrd="0" presId="urn:microsoft.com/office/officeart/2005/8/layout/hList9"/>
    <dgm:cxn modelId="{CDB28F24-046E-4598-BD9D-959AE4B50937}" type="presParOf" srcId="{B40AA52F-1105-49F3-B60B-5F7CEAEDE2D7}" destId="{7B81743E-9F78-4F30-A34F-6610AAC58905}" srcOrd="2" destOrd="0" presId="urn:microsoft.com/office/officeart/2005/8/layout/hList9"/>
    <dgm:cxn modelId="{03DCB956-93B8-4A27-8A83-65B1DF4E88D2}" type="presParOf" srcId="{B40AA52F-1105-49F3-B60B-5F7CEAEDE2D7}" destId="{16E8DBD4-9949-4CE3-B1EE-3899FD5963A4}" srcOrd="3" destOrd="0" presId="urn:microsoft.com/office/officeart/2005/8/layout/hList9"/>
    <dgm:cxn modelId="{DE049488-CFB3-4926-A6DB-7FCFB5C76BFD}" type="presParOf" srcId="{B40AA52F-1105-49F3-B60B-5F7CEAEDE2D7}" destId="{BB4316E9-A7CE-43EE-99A4-5D713E363E92}" srcOrd="4" destOrd="0" presId="urn:microsoft.com/office/officeart/2005/8/layout/hList9"/>
    <dgm:cxn modelId="{48B398B7-A441-4EEC-B6E0-7781EECDD046}" type="presParOf" srcId="{B40AA52F-1105-49F3-B60B-5F7CEAEDE2D7}" destId="{FC6A7B2A-5A68-4F10-BCED-92426647239A}" srcOrd="5" destOrd="0" presId="urn:microsoft.com/office/officeart/2005/8/layout/hList9"/>
    <dgm:cxn modelId="{5F848E57-2FCA-4299-BC41-D15E73096611}" type="presParOf" srcId="{B40AA52F-1105-49F3-B60B-5F7CEAEDE2D7}" destId="{E2026A36-F511-44CA-8539-093E0D79F92A}" srcOrd="6" destOrd="0" presId="urn:microsoft.com/office/officeart/2005/8/layout/hList9"/>
    <dgm:cxn modelId="{0059C6F3-5E40-4B82-9F82-1DD59D4593AB}" type="presParOf" srcId="{E2026A36-F511-44CA-8539-093E0D79F92A}" destId="{BF320FAA-1BDD-403F-88FC-99EAA3379102}" srcOrd="0" destOrd="0" presId="urn:microsoft.com/office/officeart/2005/8/layout/hList9"/>
    <dgm:cxn modelId="{3B4202FC-7F90-4CA5-A5D9-1E6F61EA984C}" type="presParOf" srcId="{E2026A36-F511-44CA-8539-093E0D79F92A}" destId="{B0E427A5-B633-4037-BD66-4786B97924E1}" srcOrd="1" destOrd="0" presId="urn:microsoft.com/office/officeart/2005/8/layout/hList9"/>
    <dgm:cxn modelId="{487A2248-E41F-4466-A765-1973F8B4503C}" type="presParOf" srcId="{B0E427A5-B633-4037-BD66-4786B97924E1}" destId="{3B370BA0-5129-4CC0-927B-2A3793B2D564}" srcOrd="0" destOrd="0" presId="urn:microsoft.com/office/officeart/2005/8/layout/hList9"/>
    <dgm:cxn modelId="{C963E76A-6F64-43B0-853A-6918EBF6586B}" type="presParOf" srcId="{B0E427A5-B633-4037-BD66-4786B97924E1}" destId="{AC5FF5A6-07A1-4F43-B02F-A6DDA574B0B0}" srcOrd="1" destOrd="0" presId="urn:microsoft.com/office/officeart/2005/8/layout/hList9"/>
    <dgm:cxn modelId="{F18E4B72-0504-415F-BD22-D6A8AA0AE01A}" type="presParOf" srcId="{E2026A36-F511-44CA-8539-093E0D79F92A}" destId="{A7EDF32D-EF63-470D-A7D7-59F81E1D3CE1}" srcOrd="2" destOrd="0" presId="urn:microsoft.com/office/officeart/2005/8/layout/hList9"/>
    <dgm:cxn modelId="{5BE24AAB-33E3-41CD-82F7-506958FB4FBC}" type="presParOf" srcId="{A7EDF32D-EF63-470D-A7D7-59F81E1D3CE1}" destId="{58F27CCC-109B-4695-AE97-63A8F315DD3D}" srcOrd="0" destOrd="0" presId="urn:microsoft.com/office/officeart/2005/8/layout/hList9"/>
    <dgm:cxn modelId="{29AE8D1D-7A30-48E4-95F9-091F1FCD3D05}" type="presParOf" srcId="{A7EDF32D-EF63-470D-A7D7-59F81E1D3CE1}" destId="{6D61C553-BFB7-4553-94A1-16EAE17EB2AF}" srcOrd="1" destOrd="0" presId="urn:microsoft.com/office/officeart/2005/8/layout/hList9"/>
    <dgm:cxn modelId="{47A53A6D-F6CB-4E88-A7D5-F9C7F4548853}" type="presParOf" srcId="{E2026A36-F511-44CA-8539-093E0D79F92A}" destId="{374A4E91-1F37-49A9-9188-4F0EE7D31127}" srcOrd="3" destOrd="0" presId="urn:microsoft.com/office/officeart/2005/8/layout/hList9"/>
    <dgm:cxn modelId="{2D234F0B-1134-4831-836D-2624DD9C5A2A}" type="presParOf" srcId="{374A4E91-1F37-49A9-9188-4F0EE7D31127}" destId="{9590E21D-8273-44EA-A307-2591894F9A0E}" srcOrd="0" destOrd="0" presId="urn:microsoft.com/office/officeart/2005/8/layout/hList9"/>
    <dgm:cxn modelId="{F976949C-319F-4D87-95F1-79A5D0657EDB}" type="presParOf" srcId="{374A4E91-1F37-49A9-9188-4F0EE7D31127}" destId="{D10F45DA-1280-4672-A47C-93FF8662714A}" srcOrd="1" destOrd="0" presId="urn:microsoft.com/office/officeart/2005/8/layout/hList9"/>
    <dgm:cxn modelId="{C677FAAA-ACFA-4AA5-A293-F0CBF7C93485}" type="presParOf" srcId="{B40AA52F-1105-49F3-B60B-5F7CEAEDE2D7}" destId="{328B9C9C-322D-48FB-A6A3-FF70320D45CE}" srcOrd="7" destOrd="0" presId="urn:microsoft.com/office/officeart/2005/8/layout/hList9"/>
    <dgm:cxn modelId="{1F29C9B8-D5BF-45DB-8E97-197A4DE645D3}" type="presParOf" srcId="{B40AA52F-1105-49F3-B60B-5F7CEAEDE2D7}" destId="{0F1A7452-D456-4686-AFDF-D6838861194A}"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C242B6-D4F8-4DBE-87FE-5167876C30C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7AD1A21-F2BE-47C9-A010-665E70D4BEE9}">
      <dgm:prSet phldrT="[Text]" custT="1"/>
      <dgm:spPr/>
      <dgm:t>
        <a:bodyPr/>
        <a:lstStyle/>
        <a:p>
          <a:pPr algn="ctr"/>
          <a:r>
            <a:rPr lang="en-US" sz="2000" b="1" dirty="0" err="1">
              <a:solidFill>
                <a:srgbClr val="002060"/>
              </a:solidFill>
              <a:latin typeface="Arial (Body)"/>
            </a:rPr>
            <a:t>Quy</a:t>
          </a:r>
          <a:r>
            <a:rPr lang="en-US" sz="2000" b="1" dirty="0">
              <a:solidFill>
                <a:srgbClr val="002060"/>
              </a:solidFill>
              <a:latin typeface="Arial (Body)"/>
            </a:rPr>
            <a:t> </a:t>
          </a:r>
          <a:r>
            <a:rPr lang="en-US" sz="2000" b="1" dirty="0" err="1">
              <a:solidFill>
                <a:srgbClr val="002060"/>
              </a:solidFill>
              <a:latin typeface="Arial (Body)"/>
            </a:rPr>
            <a:t>trình</a:t>
          </a:r>
          <a:r>
            <a:rPr lang="en-US" sz="2000" b="1" dirty="0">
              <a:solidFill>
                <a:srgbClr val="002060"/>
              </a:solidFill>
              <a:latin typeface="Arial (Body)"/>
            </a:rPr>
            <a:t> </a:t>
          </a:r>
          <a:r>
            <a:rPr lang="en-US" sz="2000" b="1" dirty="0" err="1">
              <a:solidFill>
                <a:srgbClr val="002060"/>
              </a:solidFill>
              <a:latin typeface="Arial (Body)"/>
            </a:rPr>
            <a:t>dạy</a:t>
          </a:r>
          <a:r>
            <a:rPr lang="en-US" sz="2000" b="1" dirty="0">
              <a:solidFill>
                <a:srgbClr val="002060"/>
              </a:solidFill>
              <a:latin typeface="Arial (Body)"/>
            </a:rPr>
            <a:t> </a:t>
          </a:r>
          <a:r>
            <a:rPr lang="en-US" sz="2000" b="1" dirty="0" err="1">
              <a:solidFill>
                <a:srgbClr val="002060"/>
              </a:solidFill>
              <a:latin typeface="Arial (Body)"/>
            </a:rPr>
            <a:t>học</a:t>
          </a:r>
          <a:r>
            <a:rPr lang="en-US" sz="2000" b="1" dirty="0">
              <a:solidFill>
                <a:srgbClr val="002060"/>
              </a:solidFill>
              <a:latin typeface="Arial (Body)"/>
            </a:rPr>
            <a:t> </a:t>
          </a:r>
          <a:r>
            <a:rPr lang="en-US" sz="2000" b="1" dirty="0" err="1">
              <a:solidFill>
                <a:srgbClr val="002060"/>
              </a:solidFill>
              <a:latin typeface="Arial (Body)"/>
            </a:rPr>
            <a:t>nói</a:t>
          </a:r>
          <a:r>
            <a:rPr lang="en-US" sz="2000" b="1" dirty="0">
              <a:solidFill>
                <a:srgbClr val="002060"/>
              </a:solidFill>
              <a:latin typeface="Arial (Body)"/>
            </a:rPr>
            <a:t> </a:t>
          </a:r>
          <a:r>
            <a:rPr lang="en-US" sz="2000" b="1" dirty="0" err="1">
              <a:solidFill>
                <a:srgbClr val="002060"/>
              </a:solidFill>
              <a:latin typeface="Arial (Body)"/>
            </a:rPr>
            <a:t>và</a:t>
          </a:r>
          <a:r>
            <a:rPr lang="en-US" sz="2000" b="1" dirty="0">
              <a:solidFill>
                <a:srgbClr val="002060"/>
              </a:solidFill>
              <a:latin typeface="Arial (Body)"/>
            </a:rPr>
            <a:t> </a:t>
          </a:r>
          <a:r>
            <a:rPr lang="en-US" sz="2000" b="1" dirty="0" err="1">
              <a:solidFill>
                <a:srgbClr val="002060"/>
              </a:solidFill>
              <a:latin typeface="Arial (Body)"/>
            </a:rPr>
            <a:t>nghe</a:t>
          </a:r>
          <a:endParaRPr lang="en-US" sz="2000" b="1" dirty="0">
            <a:solidFill>
              <a:srgbClr val="002060"/>
            </a:solidFill>
            <a:latin typeface="Arial (Body)"/>
          </a:endParaRPr>
        </a:p>
      </dgm:t>
    </dgm:pt>
    <dgm:pt modelId="{EBDFD759-B178-4B1C-BE68-F96605035F8B}" type="parTrans" cxnId="{E2A586E8-6F0B-4C2B-BC17-86B364D95A20}">
      <dgm:prSet/>
      <dgm:spPr/>
      <dgm:t>
        <a:bodyPr/>
        <a:lstStyle/>
        <a:p>
          <a:endParaRPr lang="en-US">
            <a:solidFill>
              <a:srgbClr val="002060"/>
            </a:solidFill>
          </a:endParaRPr>
        </a:p>
      </dgm:t>
    </dgm:pt>
    <dgm:pt modelId="{F4A33756-DFEA-4DAA-B117-89F2726AA347}" type="sibTrans" cxnId="{E2A586E8-6F0B-4C2B-BC17-86B364D95A20}">
      <dgm:prSet/>
      <dgm:spPr/>
      <dgm:t>
        <a:bodyPr/>
        <a:lstStyle/>
        <a:p>
          <a:endParaRPr lang="en-US">
            <a:solidFill>
              <a:srgbClr val="002060"/>
            </a:solidFill>
          </a:endParaRPr>
        </a:p>
      </dgm:t>
    </dgm:pt>
    <dgm:pt modelId="{8FFE8662-2897-4B86-9BED-D6BAF934240D}">
      <dgm:prSet custT="1"/>
      <dgm:spPr/>
      <dgm:t>
        <a:bodyPr/>
        <a:lstStyle/>
        <a:p>
          <a:pPr algn="l">
            <a:lnSpc>
              <a:spcPct val="125000"/>
            </a:lnSpc>
            <a:spcAft>
              <a:spcPts val="0"/>
            </a:spcAft>
          </a:pPr>
          <a:r>
            <a:rPr lang="en-US" sz="1800" dirty="0" err="1">
              <a:solidFill>
                <a:srgbClr val="002060"/>
              </a:solidFill>
              <a:latin typeface="Arial (Body)"/>
            </a:rPr>
            <a:t>Bước</a:t>
          </a:r>
          <a:r>
            <a:rPr lang="en-US" sz="1800" dirty="0">
              <a:solidFill>
                <a:srgbClr val="002060"/>
              </a:solidFill>
              <a:latin typeface="Arial (Body)"/>
            </a:rPr>
            <a:t> 1: </a:t>
          </a:r>
          <a:r>
            <a:rPr lang="en-US" sz="1800" dirty="0" err="1">
              <a:solidFill>
                <a:srgbClr val="002060"/>
              </a:solidFill>
              <a:latin typeface="Arial (Body)"/>
            </a:rPr>
            <a:t>Giới</a:t>
          </a:r>
          <a:r>
            <a:rPr lang="en-US" sz="1800" dirty="0">
              <a:solidFill>
                <a:srgbClr val="002060"/>
              </a:solidFill>
              <a:latin typeface="Arial (Body)"/>
            </a:rPr>
            <a:t> </a:t>
          </a:r>
          <a:r>
            <a:rPr lang="en-US" sz="1800" dirty="0" err="1">
              <a:solidFill>
                <a:srgbClr val="002060"/>
              </a:solidFill>
              <a:latin typeface="Arial (Body)"/>
            </a:rPr>
            <a:t>thiệu</a:t>
          </a:r>
          <a:r>
            <a:rPr lang="en-US" sz="1800" dirty="0">
              <a:solidFill>
                <a:srgbClr val="002060"/>
              </a:solidFill>
              <a:latin typeface="Arial (Body)"/>
            </a:rPr>
            <a:t> </a:t>
          </a:r>
          <a:r>
            <a:rPr lang="en-US" sz="1800" dirty="0" err="1">
              <a:solidFill>
                <a:srgbClr val="002060"/>
              </a:solidFill>
              <a:latin typeface="Arial (Body)"/>
            </a:rPr>
            <a:t>kiểu</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yêu</a:t>
          </a:r>
          <a:r>
            <a:rPr lang="en-US" sz="1800" dirty="0">
              <a:solidFill>
                <a:srgbClr val="002060"/>
              </a:solidFill>
              <a:latin typeface="Arial (Body)"/>
            </a:rPr>
            <a:t> </a:t>
          </a:r>
          <a:r>
            <a:rPr lang="en-US" sz="1800" dirty="0" err="1">
              <a:solidFill>
                <a:srgbClr val="002060"/>
              </a:solidFill>
              <a:latin typeface="Arial (Body)"/>
            </a:rPr>
            <a:t>cầu</a:t>
          </a:r>
          <a:r>
            <a:rPr lang="en-US" sz="1800" dirty="0">
              <a:solidFill>
                <a:srgbClr val="002060"/>
              </a:solidFill>
              <a:latin typeface="Arial (Body)"/>
            </a:rPr>
            <a:t>.</a:t>
          </a:r>
        </a:p>
      </dgm:t>
    </dgm:pt>
    <dgm:pt modelId="{7C35C34C-2282-47B6-AD1D-04B9C5EDC408}" type="parTrans" cxnId="{7A6D2D6B-EEB4-4AFE-999A-36DE5E8D644B}">
      <dgm:prSet/>
      <dgm:spPr/>
      <dgm:t>
        <a:bodyPr/>
        <a:lstStyle/>
        <a:p>
          <a:endParaRPr lang="en-US">
            <a:solidFill>
              <a:srgbClr val="002060"/>
            </a:solidFill>
          </a:endParaRPr>
        </a:p>
      </dgm:t>
    </dgm:pt>
    <dgm:pt modelId="{4863E0A5-00EA-4CF2-9BE5-7CCCD39EEEEA}" type="sibTrans" cxnId="{7A6D2D6B-EEB4-4AFE-999A-36DE5E8D644B}">
      <dgm:prSet/>
      <dgm:spPr/>
      <dgm:t>
        <a:bodyPr/>
        <a:lstStyle/>
        <a:p>
          <a:endParaRPr lang="en-US">
            <a:solidFill>
              <a:srgbClr val="002060"/>
            </a:solidFill>
          </a:endParaRPr>
        </a:p>
      </dgm:t>
    </dgm:pt>
    <dgm:pt modelId="{513C507B-9D2C-41D1-AC00-A8D4B8CE2966}">
      <dgm:prSet custT="1"/>
      <dgm:spPr/>
      <dgm:t>
        <a:bodyPr/>
        <a:lstStyle/>
        <a:p>
          <a:pPr algn="just">
            <a:lnSpc>
              <a:spcPct val="125000"/>
            </a:lnSpc>
            <a:spcAft>
              <a:spcPts val="0"/>
            </a:spcAft>
          </a:pPr>
          <a:r>
            <a:rPr lang="en-US" sz="1800" dirty="0" err="1">
              <a:solidFill>
                <a:srgbClr val="002060"/>
              </a:solidFill>
              <a:latin typeface="Arial (Body)"/>
            </a:rPr>
            <a:t>Bước</a:t>
          </a:r>
          <a:r>
            <a:rPr lang="en-US" sz="1800" dirty="0">
              <a:solidFill>
                <a:srgbClr val="002060"/>
              </a:solidFill>
              <a:latin typeface="Arial (Body)"/>
            </a:rPr>
            <a:t> 2: </a:t>
          </a:r>
          <a:r>
            <a:rPr lang="en-US" sz="1800" dirty="0" err="1">
              <a:solidFill>
                <a:srgbClr val="002060"/>
              </a:solidFill>
              <a:latin typeface="Arial (Body)"/>
            </a:rPr>
            <a:t>Tổ</a:t>
          </a:r>
          <a:r>
            <a:rPr lang="en-US" sz="1800" dirty="0">
              <a:solidFill>
                <a:srgbClr val="002060"/>
              </a:solidFill>
              <a:latin typeface="Arial (Body)"/>
            </a:rPr>
            <a:t> </a:t>
          </a:r>
          <a:r>
            <a:rPr lang="en-US" sz="1800" dirty="0" err="1">
              <a:solidFill>
                <a:srgbClr val="002060"/>
              </a:solidFill>
              <a:latin typeface="Arial (Body)"/>
            </a:rPr>
            <a:t>chức</a:t>
          </a:r>
          <a:r>
            <a:rPr lang="en-US" sz="1800" dirty="0">
              <a:solidFill>
                <a:srgbClr val="002060"/>
              </a:solidFill>
              <a:latin typeface="Arial (Body)"/>
            </a:rPr>
            <a:t>, </a:t>
          </a:r>
          <a:r>
            <a:rPr lang="en-US" sz="1800" dirty="0" err="1">
              <a:solidFill>
                <a:srgbClr val="002060"/>
              </a:solidFill>
              <a:latin typeface="Arial (Body)"/>
            </a:rPr>
            <a:t>hướng</a:t>
          </a:r>
          <a:r>
            <a:rPr lang="en-US" sz="1800" dirty="0">
              <a:solidFill>
                <a:srgbClr val="002060"/>
              </a:solidFill>
              <a:latin typeface="Arial (Body)"/>
            </a:rPr>
            <a:t> </a:t>
          </a:r>
          <a:r>
            <a:rPr lang="en-US" sz="1800" dirty="0" err="1">
              <a:solidFill>
                <a:srgbClr val="002060"/>
              </a:solidFill>
              <a:latin typeface="Arial (Body)"/>
            </a:rPr>
            <a:t>dẫn</a:t>
          </a:r>
          <a:r>
            <a:rPr lang="en-US" sz="1800" dirty="0">
              <a:solidFill>
                <a:srgbClr val="002060"/>
              </a:solidFill>
              <a:latin typeface="Arial (Body)"/>
            </a:rPr>
            <a:t> HS </a:t>
          </a:r>
          <a:r>
            <a:rPr lang="en-US" sz="1800" dirty="0" err="1">
              <a:solidFill>
                <a:srgbClr val="002060"/>
              </a:solidFill>
              <a:latin typeface="Arial (Body)"/>
            </a:rPr>
            <a:t>chuẩn</a:t>
          </a:r>
          <a:r>
            <a:rPr lang="en-US" sz="1800" dirty="0">
              <a:solidFill>
                <a:srgbClr val="002060"/>
              </a:solidFill>
              <a:latin typeface="Arial (Body)"/>
            </a:rPr>
            <a:t> </a:t>
          </a:r>
          <a:r>
            <a:rPr lang="en-US" sz="1800" dirty="0" err="1">
              <a:solidFill>
                <a:srgbClr val="002060"/>
              </a:solidFill>
              <a:latin typeface="Arial (Body)"/>
            </a:rPr>
            <a:t>bị</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nói</a:t>
          </a:r>
          <a:r>
            <a:rPr lang="en-US" sz="1800" dirty="0">
              <a:solidFill>
                <a:srgbClr val="002060"/>
              </a:solidFill>
              <a:latin typeface="Arial (Body)"/>
            </a:rPr>
            <a:t> (</a:t>
          </a:r>
          <a:r>
            <a:rPr lang="en-US" sz="1800" dirty="0" err="1">
              <a:solidFill>
                <a:srgbClr val="002060"/>
              </a:solidFill>
              <a:latin typeface="Arial (Body)"/>
            </a:rPr>
            <a:t>phần</a:t>
          </a:r>
          <a:r>
            <a:rPr lang="en-US" sz="1800" dirty="0">
              <a:solidFill>
                <a:srgbClr val="002060"/>
              </a:solidFill>
              <a:latin typeface="Arial (Body)"/>
            </a:rPr>
            <a:t> </a:t>
          </a:r>
          <a:r>
            <a:rPr lang="en-US" sz="1800" dirty="0" err="1">
              <a:solidFill>
                <a:srgbClr val="002060"/>
              </a:solidFill>
              <a:latin typeface="Arial (Body)"/>
            </a:rPr>
            <a:t>hướng</a:t>
          </a:r>
          <a:r>
            <a:rPr lang="en-US" sz="1800" dirty="0">
              <a:solidFill>
                <a:srgbClr val="002060"/>
              </a:solidFill>
              <a:latin typeface="Arial (Body)"/>
            </a:rPr>
            <a:t> </a:t>
          </a:r>
          <a:r>
            <a:rPr lang="en-US" sz="1800" dirty="0" err="1">
              <a:solidFill>
                <a:srgbClr val="002060"/>
              </a:solidFill>
              <a:latin typeface="Arial (Body)"/>
            </a:rPr>
            <a:t>dẫn</a:t>
          </a:r>
          <a:r>
            <a:rPr lang="en-US" sz="1800" dirty="0">
              <a:solidFill>
                <a:srgbClr val="002060"/>
              </a:solidFill>
              <a:latin typeface="Arial (Body)"/>
            </a:rPr>
            <a:t> HS </a:t>
          </a:r>
          <a:r>
            <a:rPr lang="en-US" sz="1800" dirty="0" err="1">
              <a:solidFill>
                <a:srgbClr val="002060"/>
              </a:solidFill>
              <a:latin typeface="Arial (Body)"/>
            </a:rPr>
            <a:t>Tập</a:t>
          </a:r>
          <a:r>
            <a:rPr lang="en-US" sz="1800" dirty="0">
              <a:solidFill>
                <a:srgbClr val="002060"/>
              </a:solidFill>
              <a:latin typeface="Arial (Body)"/>
            </a:rPr>
            <a:t> </a:t>
          </a:r>
          <a:r>
            <a:rPr lang="en-US" sz="1800" dirty="0" err="1">
              <a:solidFill>
                <a:srgbClr val="002060"/>
              </a:solidFill>
              <a:latin typeface="Arial (Body)"/>
            </a:rPr>
            <a:t>luyện</a:t>
          </a:r>
          <a:r>
            <a:rPr lang="en-US" sz="1800" dirty="0">
              <a:solidFill>
                <a:srgbClr val="002060"/>
              </a:solidFill>
              <a:latin typeface="Arial (Body)"/>
            </a:rPr>
            <a:t> </a:t>
          </a:r>
          <a:r>
            <a:rPr lang="en-US" sz="1800" dirty="0" err="1">
              <a:solidFill>
                <a:srgbClr val="002060"/>
              </a:solidFill>
              <a:latin typeface="Arial (Body)"/>
            </a:rPr>
            <a:t>chỉ</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hiện</a:t>
          </a:r>
          <a:r>
            <a:rPr lang="en-US" sz="1800" dirty="0">
              <a:solidFill>
                <a:srgbClr val="002060"/>
              </a:solidFill>
              <a:latin typeface="Arial (Body)"/>
            </a:rPr>
            <a:t> </a:t>
          </a:r>
          <a:r>
            <a:rPr lang="en-US" sz="1800" dirty="0" err="1">
              <a:solidFill>
                <a:srgbClr val="002060"/>
              </a:solidFill>
              <a:latin typeface="Arial (Body)"/>
            </a:rPr>
            <a:t>trong</a:t>
          </a:r>
          <a:r>
            <a:rPr lang="en-US" sz="1800" dirty="0">
              <a:solidFill>
                <a:srgbClr val="002060"/>
              </a:solidFill>
              <a:latin typeface="Arial (Body)"/>
            </a:rPr>
            <a:t> SGK </a:t>
          </a:r>
          <a:r>
            <a:rPr lang="en-US" sz="1800" dirty="0" err="1">
              <a:solidFill>
                <a:srgbClr val="002060"/>
              </a:solidFill>
              <a:latin typeface="Arial (Body)"/>
            </a:rPr>
            <a:t>lớp</a:t>
          </a:r>
          <a:r>
            <a:rPr lang="en-US" sz="1800" dirty="0">
              <a:solidFill>
                <a:srgbClr val="002060"/>
              </a:solidFill>
              <a:latin typeface="Arial (Body)"/>
            </a:rPr>
            <a:t> 6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lớp</a:t>
          </a:r>
          <a:r>
            <a:rPr lang="en-US" sz="1800" dirty="0">
              <a:solidFill>
                <a:srgbClr val="002060"/>
              </a:solidFill>
              <a:latin typeface="Arial (Body)"/>
            </a:rPr>
            <a:t> 7; </a:t>
          </a:r>
          <a:r>
            <a:rPr lang="en-US" sz="1800" dirty="0" err="1">
              <a:solidFill>
                <a:srgbClr val="002060"/>
              </a:solidFill>
              <a:latin typeface="Arial (Body)"/>
            </a:rPr>
            <a:t>từ</a:t>
          </a:r>
          <a:r>
            <a:rPr lang="en-US" sz="1800" dirty="0">
              <a:solidFill>
                <a:srgbClr val="002060"/>
              </a:solidFill>
              <a:latin typeface="Arial (Body)"/>
            </a:rPr>
            <a:t> </a:t>
          </a:r>
          <a:r>
            <a:rPr lang="en-US" sz="1800" dirty="0" err="1">
              <a:solidFill>
                <a:srgbClr val="002060"/>
              </a:solidFill>
              <a:latin typeface="Arial (Body)"/>
            </a:rPr>
            <a:t>lớp</a:t>
          </a:r>
          <a:r>
            <a:rPr lang="en-US" sz="1800" dirty="0">
              <a:solidFill>
                <a:srgbClr val="002060"/>
              </a:solidFill>
              <a:latin typeface="Arial (Body)"/>
            </a:rPr>
            <a:t> 8, </a:t>
          </a:r>
          <a:r>
            <a:rPr lang="vi-VN" sz="1800" dirty="0">
              <a:solidFill>
                <a:srgbClr val="002060"/>
              </a:solidFill>
              <a:latin typeface="Arial (Body)"/>
            </a:rPr>
            <a:t>có thể </a:t>
          </a:r>
          <a:r>
            <a:rPr lang="en-US" sz="1800" dirty="0" err="1">
              <a:solidFill>
                <a:srgbClr val="002060"/>
              </a:solidFill>
              <a:latin typeface="Arial (Body)"/>
            </a:rPr>
            <a:t>không</a:t>
          </a:r>
          <a:r>
            <a:rPr lang="en-US" sz="1800" dirty="0">
              <a:solidFill>
                <a:srgbClr val="002060"/>
              </a:solidFill>
              <a:latin typeface="Arial (Body)"/>
            </a:rPr>
            <a:t> </a:t>
          </a:r>
          <a:r>
            <a:rPr lang="en-US" sz="1800" dirty="0" err="1">
              <a:solidFill>
                <a:srgbClr val="002060"/>
              </a:solidFill>
              <a:latin typeface="Arial (Body)"/>
            </a:rPr>
            <a:t>cần</a:t>
          </a:r>
          <a:r>
            <a:rPr lang="en-US" sz="1800" dirty="0">
              <a:solidFill>
                <a:srgbClr val="002060"/>
              </a:solidFill>
              <a:latin typeface="Arial (Body)"/>
            </a:rPr>
            <a:t> </a:t>
          </a:r>
          <a:r>
            <a:rPr lang="en-US" sz="1800" dirty="0" err="1">
              <a:solidFill>
                <a:srgbClr val="002060"/>
              </a:solidFill>
              <a:latin typeface="Arial (Body)"/>
            </a:rPr>
            <a:t>hướng</a:t>
          </a:r>
          <a:r>
            <a:rPr lang="en-US" sz="1800" dirty="0">
              <a:solidFill>
                <a:srgbClr val="002060"/>
              </a:solidFill>
              <a:latin typeface="Arial (Body)"/>
            </a:rPr>
            <a:t> </a:t>
          </a:r>
          <a:r>
            <a:rPr lang="en-US" sz="1800" dirty="0" err="1">
              <a:solidFill>
                <a:srgbClr val="002060"/>
              </a:solidFill>
              <a:latin typeface="Arial (Body)"/>
            </a:rPr>
            <a:t>dẫn</a:t>
          </a:r>
          <a:r>
            <a:rPr lang="en-US" sz="1800" dirty="0">
              <a:solidFill>
                <a:srgbClr val="002060"/>
              </a:solidFill>
              <a:latin typeface="Arial (Body)"/>
            </a:rPr>
            <a:t> </a:t>
          </a:r>
          <a:r>
            <a:rPr lang="en-US" sz="1800" dirty="0" err="1">
              <a:solidFill>
                <a:srgbClr val="002060"/>
              </a:solidFill>
              <a:latin typeface="Arial (Body)"/>
            </a:rPr>
            <a:t>nữa</a:t>
          </a:r>
          <a:r>
            <a:rPr lang="en-US" sz="1800" dirty="0">
              <a:solidFill>
                <a:srgbClr val="002060"/>
              </a:solidFill>
              <a:latin typeface="Arial (Body)"/>
            </a:rPr>
            <a:t>).</a:t>
          </a:r>
        </a:p>
      </dgm:t>
    </dgm:pt>
    <dgm:pt modelId="{624331B1-EA6F-4FA8-996C-EF3C5CB248B2}" type="parTrans" cxnId="{73FC1B28-DF9D-4D24-88C5-8668F700A00A}">
      <dgm:prSet/>
      <dgm:spPr/>
      <dgm:t>
        <a:bodyPr/>
        <a:lstStyle/>
        <a:p>
          <a:endParaRPr lang="en-US">
            <a:solidFill>
              <a:srgbClr val="002060"/>
            </a:solidFill>
          </a:endParaRPr>
        </a:p>
      </dgm:t>
    </dgm:pt>
    <dgm:pt modelId="{AD766BB2-6AFA-46E3-9F33-B00E01F58EA7}" type="sibTrans" cxnId="{73FC1B28-DF9D-4D24-88C5-8668F700A00A}">
      <dgm:prSet/>
      <dgm:spPr/>
      <dgm:t>
        <a:bodyPr/>
        <a:lstStyle/>
        <a:p>
          <a:endParaRPr lang="en-US">
            <a:solidFill>
              <a:srgbClr val="002060"/>
            </a:solidFill>
          </a:endParaRPr>
        </a:p>
      </dgm:t>
    </dgm:pt>
    <dgm:pt modelId="{EAD9CF3F-AF22-4C12-A5F3-6A7F4D20F717}">
      <dgm:prSet phldrT="[Text]" custT="1"/>
      <dgm:spPr/>
      <dgm:t>
        <a:bodyPr/>
        <a:lstStyle/>
        <a:p>
          <a:pPr algn="l">
            <a:lnSpc>
              <a:spcPct val="125000"/>
            </a:lnSpc>
            <a:spcAft>
              <a:spcPts val="0"/>
            </a:spcAft>
          </a:pPr>
          <a:r>
            <a:rPr lang="vi-VN" sz="1800" dirty="0">
              <a:solidFill>
                <a:srgbClr val="002060"/>
              </a:solidFill>
              <a:latin typeface="Arial (Body)"/>
            </a:rPr>
            <a:t>H</a:t>
          </a:r>
          <a:r>
            <a:rPr lang="en-US" sz="1800" dirty="0" err="1">
              <a:solidFill>
                <a:srgbClr val="002060"/>
              </a:solidFill>
              <a:latin typeface="Arial (Body)"/>
            </a:rPr>
            <a:t>oạt</a:t>
          </a:r>
          <a:r>
            <a:rPr lang="en-US" sz="1800" dirty="0">
              <a:solidFill>
                <a:srgbClr val="002060"/>
              </a:solidFill>
              <a:latin typeface="Arial (Body)"/>
            </a:rPr>
            <a:t> </a:t>
          </a:r>
          <a:r>
            <a:rPr lang="en-US" sz="1800" dirty="0" err="1">
              <a:solidFill>
                <a:srgbClr val="002060"/>
              </a:solidFill>
              <a:latin typeface="Arial (Body)"/>
            </a:rPr>
            <a:t>động</a:t>
          </a:r>
          <a:r>
            <a:rPr lang="en-US" sz="1800" dirty="0">
              <a:solidFill>
                <a:srgbClr val="002060"/>
              </a:solidFill>
              <a:latin typeface="Arial (Body)"/>
            </a:rPr>
            <a:t> </a:t>
          </a:r>
          <a:r>
            <a:rPr lang="en-US" sz="1800" dirty="0" err="1">
              <a:solidFill>
                <a:srgbClr val="002060"/>
              </a:solidFill>
              <a:latin typeface="Arial (Body)"/>
            </a:rPr>
            <a:t>nói</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nghe</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thực</a:t>
          </a:r>
          <a:r>
            <a:rPr lang="en-US" sz="1800" dirty="0">
              <a:solidFill>
                <a:srgbClr val="002060"/>
              </a:solidFill>
              <a:latin typeface="Arial (Body)"/>
            </a:rPr>
            <a:t> </a:t>
          </a:r>
          <a:r>
            <a:rPr lang="en-US" sz="1800" dirty="0" err="1">
              <a:solidFill>
                <a:srgbClr val="002060"/>
              </a:solidFill>
              <a:latin typeface="Arial (Body)"/>
            </a:rPr>
            <a:t>hiện</a:t>
          </a:r>
          <a:r>
            <a:rPr lang="en-US" sz="1800" dirty="0">
              <a:solidFill>
                <a:srgbClr val="002060"/>
              </a:solidFill>
              <a:latin typeface="Arial (Body)"/>
            </a:rPr>
            <a:t> </a:t>
          </a:r>
          <a:r>
            <a:rPr lang="en-US" sz="1800" dirty="0" err="1">
              <a:solidFill>
                <a:srgbClr val="002060"/>
              </a:solidFill>
              <a:latin typeface="Arial (Body)"/>
            </a:rPr>
            <a:t>trên</a:t>
          </a:r>
          <a:r>
            <a:rPr lang="en-US" sz="1800" dirty="0">
              <a:solidFill>
                <a:srgbClr val="002060"/>
              </a:solidFill>
              <a:latin typeface="Arial (Body)"/>
            </a:rPr>
            <a:t> </a:t>
          </a:r>
          <a:r>
            <a:rPr lang="en-US" sz="1800" dirty="0" err="1">
              <a:solidFill>
                <a:srgbClr val="002060"/>
              </a:solidFill>
              <a:latin typeface="Arial (Body)"/>
            </a:rPr>
            <a:t>lớp</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phân</a:t>
          </a:r>
          <a:r>
            <a:rPr lang="en-US" sz="1800" dirty="0">
              <a:solidFill>
                <a:srgbClr val="002060"/>
              </a:solidFill>
              <a:latin typeface="Arial (Body)"/>
            </a:rPr>
            <a:t> </a:t>
          </a:r>
          <a:r>
            <a:rPr lang="en-US" sz="1800" dirty="0" err="1">
              <a:solidFill>
                <a:srgbClr val="002060"/>
              </a:solidFill>
              <a:latin typeface="Arial (Body)"/>
            </a:rPr>
            <a:t>bố</a:t>
          </a:r>
          <a:r>
            <a:rPr lang="en-US" sz="1800" dirty="0">
              <a:solidFill>
                <a:srgbClr val="002060"/>
              </a:solidFill>
              <a:latin typeface="Arial (Body)"/>
            </a:rPr>
            <a:t> </a:t>
          </a:r>
          <a:r>
            <a:rPr lang="en-US" sz="1800" dirty="0" err="1">
              <a:solidFill>
                <a:srgbClr val="002060"/>
              </a:solidFill>
              <a:latin typeface="Arial (Body)"/>
            </a:rPr>
            <a:t>sau</a:t>
          </a:r>
          <a:r>
            <a:rPr lang="en-US" sz="1800" dirty="0">
              <a:solidFill>
                <a:srgbClr val="002060"/>
              </a:solidFill>
              <a:latin typeface="Arial (Body)"/>
            </a:rPr>
            <a:t> </a:t>
          </a:r>
          <a:r>
            <a:rPr lang="en-US" sz="1800" dirty="0" err="1">
              <a:solidFill>
                <a:srgbClr val="002060"/>
              </a:solidFill>
              <a:latin typeface="Arial (Body)"/>
            </a:rPr>
            <a:t>các</a:t>
          </a:r>
          <a:r>
            <a:rPr lang="en-US" sz="1800" dirty="0">
              <a:solidFill>
                <a:srgbClr val="002060"/>
              </a:solidFill>
              <a:latin typeface="Arial (Body)"/>
            </a:rPr>
            <a:t> </a:t>
          </a:r>
          <a:r>
            <a:rPr lang="en-US" sz="1800" dirty="0" err="1">
              <a:solidFill>
                <a:srgbClr val="002060"/>
              </a:solidFill>
              <a:latin typeface="Arial (Body)"/>
            </a:rPr>
            <a:t>phần</a:t>
          </a:r>
          <a:r>
            <a:rPr lang="en-US" sz="1800" dirty="0">
              <a:solidFill>
                <a:srgbClr val="002060"/>
              </a:solidFill>
              <a:latin typeface="Arial (Body)"/>
            </a:rPr>
            <a:t>: </a:t>
          </a:r>
          <a:r>
            <a:rPr lang="en-US" sz="1800" i="1" dirty="0" err="1">
              <a:solidFill>
                <a:srgbClr val="002060"/>
              </a:solidFill>
              <a:latin typeface="Arial (Body)"/>
            </a:rPr>
            <a:t>Đọc</a:t>
          </a:r>
          <a:r>
            <a:rPr lang="en-US" sz="1800" i="1" dirty="0">
              <a:solidFill>
                <a:srgbClr val="002060"/>
              </a:solidFill>
              <a:latin typeface="Arial (Body)"/>
            </a:rPr>
            <a:t> </a:t>
          </a:r>
          <a:r>
            <a:rPr lang="en-US" sz="1800" dirty="0">
              <a:solidFill>
                <a:srgbClr val="002060"/>
              </a:solidFill>
              <a:latin typeface="Arial (Body)"/>
            </a:rPr>
            <a:t>(</a:t>
          </a:r>
          <a:r>
            <a:rPr lang="en-US" sz="1800" dirty="0" err="1">
              <a:solidFill>
                <a:srgbClr val="002060"/>
              </a:solidFill>
              <a:latin typeface="Arial (Body)"/>
            </a:rPr>
            <a:t>gồm</a:t>
          </a:r>
          <a:r>
            <a:rPr lang="en-US" sz="1800" dirty="0">
              <a:solidFill>
                <a:srgbClr val="002060"/>
              </a:solidFill>
              <a:latin typeface="Arial (Body)"/>
            </a:rPr>
            <a:t> </a:t>
          </a:r>
          <a:r>
            <a:rPr lang="en-US" sz="1800" dirty="0" err="1">
              <a:solidFill>
                <a:srgbClr val="002060"/>
              </a:solidFill>
              <a:latin typeface="Arial (Body)"/>
            </a:rPr>
            <a:t>cả</a:t>
          </a:r>
          <a:r>
            <a:rPr lang="en-US" sz="1800" i="1" dirty="0">
              <a:solidFill>
                <a:srgbClr val="002060"/>
              </a:solidFill>
              <a:latin typeface="Arial (Body)"/>
            </a:rPr>
            <a:t> </a:t>
          </a:r>
          <a:r>
            <a:rPr lang="en-US" sz="1800" i="1" dirty="0" err="1">
              <a:solidFill>
                <a:srgbClr val="002060"/>
              </a:solidFill>
              <a:latin typeface="Arial (Body)"/>
            </a:rPr>
            <a:t>Thực</a:t>
          </a:r>
          <a:r>
            <a:rPr lang="en-US" sz="1800" i="1" dirty="0">
              <a:solidFill>
                <a:srgbClr val="002060"/>
              </a:solidFill>
              <a:latin typeface="Arial (Body)"/>
            </a:rPr>
            <a:t> </a:t>
          </a:r>
          <a:r>
            <a:rPr lang="en-US" sz="1800" i="1" dirty="0" err="1">
              <a:solidFill>
                <a:srgbClr val="002060"/>
              </a:solidFill>
              <a:latin typeface="Arial (Body)"/>
            </a:rPr>
            <a:t>hành</a:t>
          </a:r>
          <a:r>
            <a:rPr lang="en-US" sz="1800" i="1" dirty="0">
              <a:solidFill>
                <a:srgbClr val="002060"/>
              </a:solidFill>
              <a:latin typeface="Arial (Body)"/>
            </a:rPr>
            <a:t> </a:t>
          </a:r>
          <a:r>
            <a:rPr lang="en-US" sz="1800" i="1" dirty="0" err="1">
              <a:solidFill>
                <a:srgbClr val="002060"/>
              </a:solidFill>
              <a:latin typeface="Arial (Body)"/>
            </a:rPr>
            <a:t>tiếng</a:t>
          </a:r>
          <a:r>
            <a:rPr lang="en-US" sz="1800" i="1" dirty="0">
              <a:solidFill>
                <a:srgbClr val="002060"/>
              </a:solidFill>
              <a:latin typeface="Arial (Body)"/>
            </a:rPr>
            <a:t> </a:t>
          </a:r>
          <a:r>
            <a:rPr lang="en-US" sz="1800" i="1" dirty="0" err="1">
              <a:solidFill>
                <a:srgbClr val="002060"/>
              </a:solidFill>
              <a:latin typeface="Arial (Body)"/>
            </a:rPr>
            <a:t>Việt</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i="1" dirty="0" err="1">
              <a:solidFill>
                <a:srgbClr val="002060"/>
              </a:solidFill>
              <a:latin typeface="Arial (Body)"/>
            </a:rPr>
            <a:t>Viết</a:t>
          </a:r>
          <a:r>
            <a:rPr lang="en-US" sz="1800" dirty="0">
              <a:solidFill>
                <a:srgbClr val="002060"/>
              </a:solidFill>
              <a:latin typeface="Arial (Body)"/>
            </a:rPr>
            <a:t>. </a:t>
          </a:r>
          <a:r>
            <a:rPr lang="en-US" sz="1800" dirty="0" err="1">
              <a:solidFill>
                <a:srgbClr val="002060"/>
              </a:solidFill>
              <a:latin typeface="Arial (Body)"/>
            </a:rPr>
            <a:t>Quy</a:t>
          </a:r>
          <a:r>
            <a:rPr lang="en-US" sz="1800" dirty="0">
              <a:solidFill>
                <a:srgbClr val="002060"/>
              </a:solidFill>
              <a:latin typeface="Arial (Body)"/>
            </a:rPr>
            <a:t> </a:t>
          </a:r>
          <a:r>
            <a:rPr lang="en-US" sz="1800" dirty="0" err="1">
              <a:solidFill>
                <a:srgbClr val="002060"/>
              </a:solidFill>
              <a:latin typeface="Arial (Body)"/>
            </a:rPr>
            <a:t>trình</a:t>
          </a:r>
          <a:r>
            <a:rPr lang="en-US" sz="1800" dirty="0">
              <a:solidFill>
                <a:srgbClr val="002060"/>
              </a:solidFill>
              <a:latin typeface="Arial (Body)"/>
            </a:rPr>
            <a:t> </a:t>
          </a:r>
          <a:r>
            <a:rPr lang="en-US" sz="1800" dirty="0" err="1">
              <a:solidFill>
                <a:srgbClr val="002060"/>
              </a:solidFill>
              <a:latin typeface="Arial (Body)"/>
            </a:rPr>
            <a:t>tổ</a:t>
          </a:r>
          <a:r>
            <a:rPr lang="en-US" sz="1800" dirty="0">
              <a:solidFill>
                <a:srgbClr val="002060"/>
              </a:solidFill>
              <a:latin typeface="Arial (Body)"/>
            </a:rPr>
            <a:t> </a:t>
          </a:r>
          <a:r>
            <a:rPr lang="en-US" sz="1800" dirty="0" err="1">
              <a:solidFill>
                <a:srgbClr val="002060"/>
              </a:solidFill>
              <a:latin typeface="Arial (Body)"/>
            </a:rPr>
            <a:t>chức</a:t>
          </a:r>
          <a:r>
            <a:rPr lang="en-US" sz="1800" dirty="0">
              <a:solidFill>
                <a:srgbClr val="002060"/>
              </a:solidFill>
              <a:latin typeface="Arial (Body)"/>
            </a:rPr>
            <a:t> </a:t>
          </a:r>
          <a:r>
            <a:rPr lang="en-US" sz="1800" dirty="0" err="1">
              <a:solidFill>
                <a:srgbClr val="002060"/>
              </a:solidFill>
              <a:latin typeface="Arial (Body)"/>
            </a:rPr>
            <a:t>dạy</a:t>
          </a:r>
          <a:r>
            <a:rPr lang="en-US" sz="1800" dirty="0">
              <a:solidFill>
                <a:srgbClr val="002060"/>
              </a:solidFill>
              <a:latin typeface="Arial (Body)"/>
            </a:rPr>
            <a:t> </a:t>
          </a:r>
          <a:r>
            <a:rPr lang="en-US" sz="1800" dirty="0" err="1">
              <a:solidFill>
                <a:srgbClr val="002060"/>
              </a:solidFill>
              <a:latin typeface="Arial (Body)"/>
            </a:rPr>
            <a:t>học</a:t>
          </a:r>
          <a:r>
            <a:rPr lang="en-US" sz="1800" dirty="0">
              <a:solidFill>
                <a:srgbClr val="002060"/>
              </a:solidFill>
              <a:latin typeface="Arial (Body)"/>
            </a:rPr>
            <a:t> </a:t>
          </a:r>
          <a:r>
            <a:rPr lang="en-US" sz="1800" dirty="0" err="1">
              <a:solidFill>
                <a:srgbClr val="002060"/>
              </a:solidFill>
              <a:latin typeface="Arial (Body)"/>
            </a:rPr>
            <a:t>nói</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nghe</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hình</a:t>
          </a:r>
          <a:r>
            <a:rPr lang="en-US" sz="1800" dirty="0">
              <a:solidFill>
                <a:srgbClr val="002060"/>
              </a:solidFill>
              <a:latin typeface="Arial (Body)"/>
            </a:rPr>
            <a:t> dung </a:t>
          </a:r>
          <a:r>
            <a:rPr lang="en-US" sz="1800" dirty="0" err="1">
              <a:solidFill>
                <a:srgbClr val="002060"/>
              </a:solidFill>
              <a:latin typeface="Arial (Body)"/>
            </a:rPr>
            <a:t>đại</a:t>
          </a:r>
          <a:r>
            <a:rPr lang="en-US" sz="1800" dirty="0">
              <a:solidFill>
                <a:srgbClr val="002060"/>
              </a:solidFill>
              <a:latin typeface="Arial (Body)"/>
            </a:rPr>
            <a:t> </a:t>
          </a:r>
          <a:r>
            <a:rPr lang="en-US" sz="1800" dirty="0" err="1">
              <a:solidFill>
                <a:srgbClr val="002060"/>
              </a:solidFill>
              <a:latin typeface="Arial (Body)"/>
            </a:rPr>
            <a:t>lược</a:t>
          </a:r>
          <a:r>
            <a:rPr lang="en-US" sz="1800" dirty="0">
              <a:solidFill>
                <a:srgbClr val="002060"/>
              </a:solidFill>
              <a:latin typeface="Arial (Body)"/>
            </a:rPr>
            <a:t> </a:t>
          </a:r>
          <a:r>
            <a:rPr lang="en-US" sz="1800" dirty="0" err="1">
              <a:solidFill>
                <a:srgbClr val="002060"/>
              </a:solidFill>
              <a:latin typeface="Arial (Body)"/>
            </a:rPr>
            <a:t>như</a:t>
          </a:r>
          <a:r>
            <a:rPr lang="en-US" sz="1800" dirty="0">
              <a:solidFill>
                <a:srgbClr val="002060"/>
              </a:solidFill>
              <a:latin typeface="Arial (Body)"/>
            </a:rPr>
            <a:t> </a:t>
          </a:r>
          <a:r>
            <a:rPr lang="en-US" sz="1800" dirty="0" err="1">
              <a:solidFill>
                <a:srgbClr val="002060"/>
              </a:solidFill>
              <a:latin typeface="Arial (Body)"/>
            </a:rPr>
            <a:t>sau</a:t>
          </a:r>
          <a:r>
            <a:rPr lang="en-US" sz="1800" dirty="0">
              <a:solidFill>
                <a:srgbClr val="002060"/>
              </a:solidFill>
              <a:latin typeface="Arial (Body)"/>
            </a:rPr>
            <a:t>: </a:t>
          </a:r>
        </a:p>
      </dgm:t>
    </dgm:pt>
    <dgm:pt modelId="{32859729-3F15-40E6-8FF7-128AD803A890}" type="parTrans" cxnId="{39CD6609-546D-472C-9738-5F562CB4374B}">
      <dgm:prSet/>
      <dgm:spPr/>
      <dgm:t>
        <a:bodyPr/>
        <a:lstStyle/>
        <a:p>
          <a:endParaRPr lang="en-US"/>
        </a:p>
      </dgm:t>
    </dgm:pt>
    <dgm:pt modelId="{D80FD786-3706-49FF-89A4-6E3FB36948D3}" type="sibTrans" cxnId="{39CD6609-546D-472C-9738-5F562CB4374B}">
      <dgm:prSet/>
      <dgm:spPr/>
      <dgm:t>
        <a:bodyPr/>
        <a:lstStyle/>
        <a:p>
          <a:endParaRPr lang="en-US"/>
        </a:p>
      </dgm:t>
    </dgm:pt>
    <dgm:pt modelId="{A8AC3969-EAB0-4DC9-88EF-093FDCD74A45}">
      <dgm:prSet custT="1"/>
      <dgm:spPr/>
      <dgm:t>
        <a:bodyPr/>
        <a:lstStyle/>
        <a:p>
          <a:pPr algn="l">
            <a:lnSpc>
              <a:spcPct val="125000"/>
            </a:lnSpc>
            <a:spcAft>
              <a:spcPts val="0"/>
            </a:spcAft>
          </a:pPr>
          <a:r>
            <a:rPr lang="en-US" sz="1800" dirty="0" err="1">
              <a:solidFill>
                <a:srgbClr val="002060"/>
              </a:solidFill>
              <a:latin typeface="Arial (Body)"/>
            </a:rPr>
            <a:t>Bước</a:t>
          </a:r>
          <a:r>
            <a:rPr lang="en-US" sz="1800" dirty="0">
              <a:solidFill>
                <a:srgbClr val="002060"/>
              </a:solidFill>
              <a:latin typeface="Arial (Body)"/>
            </a:rPr>
            <a:t> 3: </a:t>
          </a:r>
          <a:r>
            <a:rPr lang="en-US" sz="1800" dirty="0" err="1">
              <a:solidFill>
                <a:srgbClr val="002060"/>
              </a:solidFill>
              <a:latin typeface="Arial (Body)"/>
            </a:rPr>
            <a:t>Tổ</a:t>
          </a:r>
          <a:r>
            <a:rPr lang="en-US" sz="1800" dirty="0">
              <a:solidFill>
                <a:srgbClr val="002060"/>
              </a:solidFill>
              <a:latin typeface="Arial (Body)"/>
            </a:rPr>
            <a:t> </a:t>
          </a:r>
          <a:r>
            <a:rPr lang="en-US" sz="1800" dirty="0" err="1">
              <a:solidFill>
                <a:srgbClr val="002060"/>
              </a:solidFill>
              <a:latin typeface="Arial (Body)"/>
            </a:rPr>
            <a:t>chức</a:t>
          </a:r>
          <a:r>
            <a:rPr lang="en-US" sz="1800" dirty="0">
              <a:solidFill>
                <a:srgbClr val="002060"/>
              </a:solidFill>
              <a:latin typeface="Arial (Body)"/>
            </a:rPr>
            <a:t>, </a:t>
          </a:r>
          <a:r>
            <a:rPr lang="en-US" sz="1800" dirty="0" err="1">
              <a:solidFill>
                <a:srgbClr val="002060"/>
              </a:solidFill>
              <a:latin typeface="Arial (Body)"/>
            </a:rPr>
            <a:t>hướng</a:t>
          </a:r>
          <a:r>
            <a:rPr lang="en-US" sz="1800" dirty="0">
              <a:solidFill>
                <a:srgbClr val="002060"/>
              </a:solidFill>
              <a:latin typeface="Arial (Body)"/>
            </a:rPr>
            <a:t> </a:t>
          </a:r>
          <a:r>
            <a:rPr lang="en-US" sz="1800" dirty="0" err="1">
              <a:solidFill>
                <a:srgbClr val="002060"/>
              </a:solidFill>
              <a:latin typeface="Arial (Body)"/>
            </a:rPr>
            <a:t>dẫn</a:t>
          </a:r>
          <a:r>
            <a:rPr lang="en-US" sz="1800" dirty="0">
              <a:solidFill>
                <a:srgbClr val="002060"/>
              </a:solidFill>
              <a:latin typeface="Arial (Body)"/>
            </a:rPr>
            <a:t> HS </a:t>
          </a:r>
          <a:r>
            <a:rPr lang="en-US" sz="1800" dirty="0" err="1">
              <a:solidFill>
                <a:srgbClr val="002060"/>
              </a:solidFill>
              <a:latin typeface="Arial (Body)"/>
            </a:rPr>
            <a:t>trình</a:t>
          </a:r>
          <a:r>
            <a:rPr lang="en-US" sz="1800" dirty="0">
              <a:solidFill>
                <a:srgbClr val="002060"/>
              </a:solidFill>
              <a:latin typeface="Arial (Body)"/>
            </a:rPr>
            <a:t> </a:t>
          </a:r>
          <a:r>
            <a:rPr lang="en-US" sz="1800" dirty="0" err="1">
              <a:solidFill>
                <a:srgbClr val="002060"/>
              </a:solidFill>
              <a:latin typeface="Arial (Body)"/>
            </a:rPr>
            <a:t>bày</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nói</a:t>
          </a:r>
          <a:r>
            <a:rPr lang="en-US" sz="1800" dirty="0">
              <a:solidFill>
                <a:srgbClr val="002060"/>
              </a:solidFill>
              <a:latin typeface="Arial (Body)"/>
            </a:rPr>
            <a:t>.</a:t>
          </a:r>
        </a:p>
      </dgm:t>
    </dgm:pt>
    <dgm:pt modelId="{D8333DBE-272B-4E28-800D-50AC3D0A13F7}" type="sibTrans" cxnId="{4D8482CC-6677-42D5-B678-847679CAE28C}">
      <dgm:prSet/>
      <dgm:spPr/>
      <dgm:t>
        <a:bodyPr/>
        <a:lstStyle/>
        <a:p>
          <a:endParaRPr lang="en-US">
            <a:solidFill>
              <a:srgbClr val="002060"/>
            </a:solidFill>
          </a:endParaRPr>
        </a:p>
      </dgm:t>
    </dgm:pt>
    <dgm:pt modelId="{15C3C74D-3869-40BC-9A59-65B1307E9512}" type="parTrans" cxnId="{4D8482CC-6677-42D5-B678-847679CAE28C}">
      <dgm:prSet/>
      <dgm:spPr/>
      <dgm:t>
        <a:bodyPr/>
        <a:lstStyle/>
        <a:p>
          <a:endParaRPr lang="en-US">
            <a:solidFill>
              <a:srgbClr val="002060"/>
            </a:solidFill>
          </a:endParaRPr>
        </a:p>
      </dgm:t>
    </dgm:pt>
    <dgm:pt modelId="{BF357B40-4C37-45E5-B5A0-EAB6777DA150}">
      <dgm:prSet custT="1"/>
      <dgm:spPr/>
      <dgm:t>
        <a:bodyPr/>
        <a:lstStyle/>
        <a:p>
          <a:pPr algn="l">
            <a:lnSpc>
              <a:spcPct val="125000"/>
            </a:lnSpc>
            <a:spcAft>
              <a:spcPts val="0"/>
            </a:spcAft>
          </a:pPr>
          <a:r>
            <a:rPr lang="en-US" sz="1800" dirty="0" err="1">
              <a:solidFill>
                <a:srgbClr val="002060"/>
              </a:solidFill>
              <a:latin typeface="Arial (Body)"/>
            </a:rPr>
            <a:t>Bước</a:t>
          </a:r>
          <a:r>
            <a:rPr lang="en-US" sz="1800" dirty="0">
              <a:solidFill>
                <a:srgbClr val="002060"/>
              </a:solidFill>
              <a:latin typeface="Arial (Body)"/>
            </a:rPr>
            <a:t> 4: </a:t>
          </a:r>
          <a:r>
            <a:rPr lang="en-US" sz="1800" dirty="0" err="1">
              <a:solidFill>
                <a:srgbClr val="002060"/>
              </a:solidFill>
              <a:latin typeface="Arial (Body)"/>
            </a:rPr>
            <a:t>Tổ</a:t>
          </a:r>
          <a:r>
            <a:rPr lang="en-US" sz="1800" dirty="0">
              <a:solidFill>
                <a:srgbClr val="002060"/>
              </a:solidFill>
              <a:latin typeface="Arial (Body)"/>
            </a:rPr>
            <a:t> </a:t>
          </a:r>
          <a:r>
            <a:rPr lang="en-US" sz="1800" dirty="0" err="1">
              <a:solidFill>
                <a:srgbClr val="002060"/>
              </a:solidFill>
              <a:latin typeface="Arial (Body)"/>
            </a:rPr>
            <a:t>chức</a:t>
          </a:r>
          <a:r>
            <a:rPr lang="en-US" sz="1800" dirty="0">
              <a:solidFill>
                <a:srgbClr val="002060"/>
              </a:solidFill>
              <a:latin typeface="Arial (Body)"/>
            </a:rPr>
            <a:t>, </a:t>
          </a:r>
          <a:r>
            <a:rPr lang="en-US" sz="1800" dirty="0" err="1">
              <a:solidFill>
                <a:srgbClr val="002060"/>
              </a:solidFill>
              <a:latin typeface="Arial (Body)"/>
            </a:rPr>
            <a:t>hướng</a:t>
          </a:r>
          <a:r>
            <a:rPr lang="en-US" sz="1800" dirty="0">
              <a:solidFill>
                <a:srgbClr val="002060"/>
              </a:solidFill>
              <a:latin typeface="Arial (Body)"/>
            </a:rPr>
            <a:t> </a:t>
          </a:r>
          <a:r>
            <a:rPr lang="en-US" sz="1800" dirty="0" err="1">
              <a:solidFill>
                <a:srgbClr val="002060"/>
              </a:solidFill>
              <a:latin typeface="Arial (Body)"/>
            </a:rPr>
            <a:t>dẫn</a:t>
          </a:r>
          <a:r>
            <a:rPr lang="en-US" sz="1800" dirty="0">
              <a:solidFill>
                <a:srgbClr val="002060"/>
              </a:solidFill>
              <a:latin typeface="Arial (Body)"/>
            </a:rPr>
            <a:t> HS </a:t>
          </a:r>
          <a:r>
            <a:rPr lang="en-US" sz="1800" dirty="0" err="1">
              <a:solidFill>
                <a:srgbClr val="002060"/>
              </a:solidFill>
              <a:latin typeface="Arial (Body)"/>
            </a:rPr>
            <a:t>nhận</a:t>
          </a:r>
          <a:r>
            <a:rPr lang="en-US" sz="1800" dirty="0">
              <a:solidFill>
                <a:srgbClr val="002060"/>
              </a:solidFill>
              <a:latin typeface="Arial (Body)"/>
            </a:rPr>
            <a:t> </a:t>
          </a:r>
          <a:r>
            <a:rPr lang="en-US" sz="1800" dirty="0" err="1">
              <a:solidFill>
                <a:srgbClr val="002060"/>
              </a:solidFill>
              <a:latin typeface="Arial (Body)"/>
            </a:rPr>
            <a:t>xét</a:t>
          </a:r>
          <a:r>
            <a:rPr lang="en-US" sz="1800" dirty="0">
              <a:solidFill>
                <a:srgbClr val="002060"/>
              </a:solidFill>
              <a:latin typeface="Arial (Body)"/>
            </a:rPr>
            <a:t>, </a:t>
          </a:r>
          <a:r>
            <a:rPr lang="en-US" sz="1800" dirty="0" err="1">
              <a:solidFill>
                <a:srgbClr val="002060"/>
              </a:solidFill>
              <a:latin typeface="Arial (Body)"/>
            </a:rPr>
            <a:t>trao</a:t>
          </a:r>
          <a:r>
            <a:rPr lang="en-US" sz="1800" dirty="0">
              <a:solidFill>
                <a:srgbClr val="002060"/>
              </a:solidFill>
              <a:latin typeface="Arial (Body)"/>
            </a:rPr>
            <a:t> </a:t>
          </a:r>
          <a:r>
            <a:rPr lang="en-US" sz="1800" dirty="0" err="1">
              <a:solidFill>
                <a:srgbClr val="002060"/>
              </a:solidFill>
              <a:latin typeface="Arial (Body)"/>
            </a:rPr>
            <a:t>đổi</a:t>
          </a:r>
          <a:r>
            <a:rPr lang="en-US" sz="1800" dirty="0">
              <a:solidFill>
                <a:srgbClr val="002060"/>
              </a:solidFill>
              <a:latin typeface="Arial (Body)"/>
            </a:rPr>
            <a:t>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nói</a:t>
          </a:r>
          <a:r>
            <a:rPr lang="en-US" sz="1800" dirty="0">
              <a:solidFill>
                <a:srgbClr val="002060"/>
              </a:solidFill>
              <a:latin typeface="Arial (Body)"/>
            </a:rPr>
            <a:t>.</a:t>
          </a:r>
        </a:p>
      </dgm:t>
    </dgm:pt>
    <dgm:pt modelId="{81E051AE-E5F4-4FA8-841B-311DBDBE4C2F}" type="sibTrans" cxnId="{8EE1976A-88C3-4DA8-96F3-660F46D09F7A}">
      <dgm:prSet/>
      <dgm:spPr/>
      <dgm:t>
        <a:bodyPr/>
        <a:lstStyle/>
        <a:p>
          <a:endParaRPr lang="en-US">
            <a:solidFill>
              <a:srgbClr val="002060"/>
            </a:solidFill>
          </a:endParaRPr>
        </a:p>
      </dgm:t>
    </dgm:pt>
    <dgm:pt modelId="{E209FF3F-EC42-45B5-8EF2-E6B07AF83C81}" type="parTrans" cxnId="{8EE1976A-88C3-4DA8-96F3-660F46D09F7A}">
      <dgm:prSet/>
      <dgm:spPr/>
      <dgm:t>
        <a:bodyPr/>
        <a:lstStyle/>
        <a:p>
          <a:endParaRPr lang="en-US">
            <a:solidFill>
              <a:srgbClr val="002060"/>
            </a:solidFill>
          </a:endParaRPr>
        </a:p>
      </dgm:t>
    </dgm:pt>
    <dgm:pt modelId="{B8E922AC-8BBF-40C6-8B88-5A12D8B080D1}" type="pres">
      <dgm:prSet presAssocID="{64C242B6-D4F8-4DBE-87FE-5167876C30C5}" presName="linear" presStyleCnt="0">
        <dgm:presLayoutVars>
          <dgm:animLvl val="lvl"/>
          <dgm:resizeHandles val="exact"/>
        </dgm:presLayoutVars>
      </dgm:prSet>
      <dgm:spPr/>
      <dgm:t>
        <a:bodyPr/>
        <a:lstStyle/>
        <a:p>
          <a:endParaRPr lang="en-US"/>
        </a:p>
      </dgm:t>
    </dgm:pt>
    <dgm:pt modelId="{031B4FF5-2520-4A13-8C84-2EF226F13F37}" type="pres">
      <dgm:prSet presAssocID="{B7AD1A21-F2BE-47C9-A010-665E70D4BEE9}" presName="parentText" presStyleLbl="node1" presStyleIdx="0" presStyleCnt="1" custLinFactNeighborX="-23" custLinFactNeighborY="-19477">
        <dgm:presLayoutVars>
          <dgm:chMax val="0"/>
          <dgm:bulletEnabled val="1"/>
        </dgm:presLayoutVars>
      </dgm:prSet>
      <dgm:spPr/>
      <dgm:t>
        <a:bodyPr/>
        <a:lstStyle/>
        <a:p>
          <a:endParaRPr lang="en-US"/>
        </a:p>
      </dgm:t>
    </dgm:pt>
    <dgm:pt modelId="{929D36D5-48E8-46CC-846C-C087B91D1978}" type="pres">
      <dgm:prSet presAssocID="{B7AD1A21-F2BE-47C9-A010-665E70D4BEE9}" presName="childText" presStyleLbl="revTx" presStyleIdx="0" presStyleCnt="1" custScaleY="109642">
        <dgm:presLayoutVars>
          <dgm:bulletEnabled val="1"/>
        </dgm:presLayoutVars>
      </dgm:prSet>
      <dgm:spPr/>
      <dgm:t>
        <a:bodyPr/>
        <a:lstStyle/>
        <a:p>
          <a:endParaRPr lang="en-US"/>
        </a:p>
      </dgm:t>
    </dgm:pt>
  </dgm:ptLst>
  <dgm:cxnLst>
    <dgm:cxn modelId="{E2A586E8-6F0B-4C2B-BC17-86B364D95A20}" srcId="{64C242B6-D4F8-4DBE-87FE-5167876C30C5}" destId="{B7AD1A21-F2BE-47C9-A010-665E70D4BEE9}" srcOrd="0" destOrd="0" parTransId="{EBDFD759-B178-4B1C-BE68-F96605035F8B}" sibTransId="{F4A33756-DFEA-4DAA-B117-89F2726AA347}"/>
    <dgm:cxn modelId="{7A6D2D6B-EEB4-4AFE-999A-36DE5E8D644B}" srcId="{B7AD1A21-F2BE-47C9-A010-665E70D4BEE9}" destId="{8FFE8662-2897-4B86-9BED-D6BAF934240D}" srcOrd="1" destOrd="0" parTransId="{7C35C34C-2282-47B6-AD1D-04B9C5EDC408}" sibTransId="{4863E0A5-00EA-4CF2-9BE5-7CCCD39EEEEA}"/>
    <dgm:cxn modelId="{5D2119C6-040C-483A-A6E0-8A3A10B6ACF1}" type="presOf" srcId="{8FFE8662-2897-4B86-9BED-D6BAF934240D}" destId="{929D36D5-48E8-46CC-846C-C087B91D1978}" srcOrd="0" destOrd="1" presId="urn:microsoft.com/office/officeart/2005/8/layout/vList2"/>
    <dgm:cxn modelId="{73FC1B28-DF9D-4D24-88C5-8668F700A00A}" srcId="{B7AD1A21-F2BE-47C9-A010-665E70D4BEE9}" destId="{513C507B-9D2C-41D1-AC00-A8D4B8CE2966}" srcOrd="2" destOrd="0" parTransId="{624331B1-EA6F-4FA8-996C-EF3C5CB248B2}" sibTransId="{AD766BB2-6AFA-46E3-9F33-B00E01F58EA7}"/>
    <dgm:cxn modelId="{F62F8BB3-934B-4B05-9C32-9D6F43EC0869}" type="presOf" srcId="{EAD9CF3F-AF22-4C12-A5F3-6A7F4D20F717}" destId="{929D36D5-48E8-46CC-846C-C087B91D1978}" srcOrd="0" destOrd="0" presId="urn:microsoft.com/office/officeart/2005/8/layout/vList2"/>
    <dgm:cxn modelId="{8EE1976A-88C3-4DA8-96F3-660F46D09F7A}" srcId="{B7AD1A21-F2BE-47C9-A010-665E70D4BEE9}" destId="{BF357B40-4C37-45E5-B5A0-EAB6777DA150}" srcOrd="4" destOrd="0" parTransId="{E209FF3F-EC42-45B5-8EF2-E6B07AF83C81}" sibTransId="{81E051AE-E5F4-4FA8-841B-311DBDBE4C2F}"/>
    <dgm:cxn modelId="{4D8482CC-6677-42D5-B678-847679CAE28C}" srcId="{B7AD1A21-F2BE-47C9-A010-665E70D4BEE9}" destId="{A8AC3969-EAB0-4DC9-88EF-093FDCD74A45}" srcOrd="3" destOrd="0" parTransId="{15C3C74D-3869-40BC-9A59-65B1307E9512}" sibTransId="{D8333DBE-272B-4E28-800D-50AC3D0A13F7}"/>
    <dgm:cxn modelId="{24688A72-DE4A-47AC-AB34-C54340EBB422}" type="presOf" srcId="{513C507B-9D2C-41D1-AC00-A8D4B8CE2966}" destId="{929D36D5-48E8-46CC-846C-C087B91D1978}" srcOrd="0" destOrd="2" presId="urn:microsoft.com/office/officeart/2005/8/layout/vList2"/>
    <dgm:cxn modelId="{4E911C31-2F9F-4214-8F35-B8B05296B9B4}" type="presOf" srcId="{64C242B6-D4F8-4DBE-87FE-5167876C30C5}" destId="{B8E922AC-8BBF-40C6-8B88-5A12D8B080D1}" srcOrd="0" destOrd="0" presId="urn:microsoft.com/office/officeart/2005/8/layout/vList2"/>
    <dgm:cxn modelId="{39CD6609-546D-472C-9738-5F562CB4374B}" srcId="{B7AD1A21-F2BE-47C9-A010-665E70D4BEE9}" destId="{EAD9CF3F-AF22-4C12-A5F3-6A7F4D20F717}" srcOrd="0" destOrd="0" parTransId="{32859729-3F15-40E6-8FF7-128AD803A890}" sibTransId="{D80FD786-3706-49FF-89A4-6E3FB36948D3}"/>
    <dgm:cxn modelId="{A7F65971-95AE-4A81-9296-0486169BEEA6}" type="presOf" srcId="{BF357B40-4C37-45E5-B5A0-EAB6777DA150}" destId="{929D36D5-48E8-46CC-846C-C087B91D1978}" srcOrd="0" destOrd="4" presId="urn:microsoft.com/office/officeart/2005/8/layout/vList2"/>
    <dgm:cxn modelId="{46A69233-E514-44B1-9E95-5E4A7231B183}" type="presOf" srcId="{B7AD1A21-F2BE-47C9-A010-665E70D4BEE9}" destId="{031B4FF5-2520-4A13-8C84-2EF226F13F37}" srcOrd="0" destOrd="0" presId="urn:microsoft.com/office/officeart/2005/8/layout/vList2"/>
    <dgm:cxn modelId="{7571887D-F08F-466B-917F-9B1BD874D7FF}" type="presOf" srcId="{A8AC3969-EAB0-4DC9-88EF-093FDCD74A45}" destId="{929D36D5-48E8-46CC-846C-C087B91D1978}" srcOrd="0" destOrd="3" presId="urn:microsoft.com/office/officeart/2005/8/layout/vList2"/>
    <dgm:cxn modelId="{BE918BD3-5B68-4640-9637-F92200FA6090}" type="presParOf" srcId="{B8E922AC-8BBF-40C6-8B88-5A12D8B080D1}" destId="{031B4FF5-2520-4A13-8C84-2EF226F13F37}" srcOrd="0" destOrd="0" presId="urn:microsoft.com/office/officeart/2005/8/layout/vList2"/>
    <dgm:cxn modelId="{7A6B7856-4D0F-4EC1-82B6-357AB2E43EEB}" type="presParOf" srcId="{B8E922AC-8BBF-40C6-8B88-5A12D8B080D1}" destId="{929D36D5-48E8-46CC-846C-C087B91D197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B2A69C-AE5F-4378-ABB8-8F0A76ACA8B3}" type="doc">
      <dgm:prSet loTypeId="urn:microsoft.com/office/officeart/2005/8/layout/matrix1" loCatId="matrix" qsTypeId="urn:microsoft.com/office/officeart/2005/8/quickstyle/simple1" qsCatId="simple" csTypeId="urn:microsoft.com/office/officeart/2005/8/colors/colorful3" csCatId="colorful" phldr="1"/>
      <dgm:spPr/>
      <dgm:t>
        <a:bodyPr/>
        <a:lstStyle/>
        <a:p>
          <a:endParaRPr lang="en-US"/>
        </a:p>
      </dgm:t>
    </dgm:pt>
    <dgm:pt modelId="{E4D25169-0B2D-48C8-8CFD-9A10ED6B6B1C}">
      <dgm:prSet phldrT="[Text]" custT="1"/>
      <dgm:spPr/>
      <dgm:t>
        <a:bodyPr/>
        <a:lstStyle/>
        <a:p>
          <a:r>
            <a:rPr lang="en-US" sz="2400" dirty="0"/>
            <a:t>CV 3175/BGDĐT-</a:t>
          </a:r>
          <a:r>
            <a:rPr lang="en-US" sz="2400" dirty="0" err="1"/>
            <a:t>GDTrH</a:t>
          </a:r>
          <a:r>
            <a:rPr lang="en-US" sz="2400" dirty="0"/>
            <a:t> (21/07/22)</a:t>
          </a:r>
        </a:p>
      </dgm:t>
    </dgm:pt>
    <dgm:pt modelId="{2A68DF6B-8696-40DC-AB7E-0BC78429523E}" type="parTrans" cxnId="{A7E0520F-6D68-462F-AEA6-20478635035E}">
      <dgm:prSet/>
      <dgm:spPr/>
      <dgm:t>
        <a:bodyPr/>
        <a:lstStyle/>
        <a:p>
          <a:endParaRPr lang="en-US"/>
        </a:p>
      </dgm:t>
    </dgm:pt>
    <dgm:pt modelId="{ED216931-30D6-4385-800E-EE05E0E7CF10}" type="sibTrans" cxnId="{A7E0520F-6D68-462F-AEA6-20478635035E}">
      <dgm:prSet/>
      <dgm:spPr/>
      <dgm:t>
        <a:bodyPr/>
        <a:lstStyle/>
        <a:p>
          <a:endParaRPr lang="en-US"/>
        </a:p>
      </dgm:t>
    </dgm:pt>
    <dgm:pt modelId="{32E5572A-21B2-45E7-9DF2-F1887CD5D49A}">
      <dgm:prSet phldrT="[Text]" custT="1"/>
      <dgm:spPr>
        <a:solidFill>
          <a:schemeClr val="accent1">
            <a:lumMod val="60000"/>
            <a:lumOff val="40000"/>
          </a:schemeClr>
        </a:solidFill>
      </dgm:spPr>
      <dgm:t>
        <a:bodyPr/>
        <a:lstStyle/>
        <a:p>
          <a:pPr algn="just"/>
          <a:r>
            <a:rPr lang="en-US" sz="2400" dirty="0" err="1">
              <a:solidFill>
                <a:srgbClr val="002060"/>
              </a:solidFill>
              <a:latin typeface="Times New Roman" pitchFamily="18" charset="0"/>
              <a:cs typeface="Times New Roman" pitchFamily="18" charset="0"/>
            </a:rPr>
            <a:t>Phát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huy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tính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tích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cực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sáng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tạo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HS; </a:t>
          </a:r>
          <a:r>
            <a:rPr lang="en-US" sz="2400" dirty="0" err="1">
              <a:solidFill>
                <a:srgbClr val="002060"/>
              </a:solidFill>
              <a:latin typeface="Times New Roman" pitchFamily="18" charset="0"/>
              <a:cs typeface="Times New Roman" pitchFamily="18" charset="0"/>
            </a:rPr>
            <a:t>tăng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cường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thực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hành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vận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dụng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trình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bày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thảo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luận</a:t>
          </a:r>
          <a:endParaRPr lang="en-US" sz="2400" dirty="0">
            <a:solidFill>
              <a:srgbClr val="002060"/>
            </a:solidFill>
            <a:latin typeface="Times New Roman" pitchFamily="18" charset="0"/>
            <a:cs typeface="Times New Roman" pitchFamily="18" charset="0"/>
          </a:endParaRPr>
        </a:p>
      </dgm:t>
    </dgm:pt>
    <dgm:pt modelId="{83429180-71A7-48A0-B9D0-E56ABDB784D0}" type="parTrans" cxnId="{EABD8A67-ADF7-45B9-BE67-3A8F4E1C8D08}">
      <dgm:prSet/>
      <dgm:spPr/>
      <dgm:t>
        <a:bodyPr/>
        <a:lstStyle/>
        <a:p>
          <a:endParaRPr lang="en-US"/>
        </a:p>
      </dgm:t>
    </dgm:pt>
    <dgm:pt modelId="{B0E5AC87-36E2-45D8-BD5D-EBD361011738}" type="sibTrans" cxnId="{EABD8A67-ADF7-45B9-BE67-3A8F4E1C8D08}">
      <dgm:prSet/>
      <dgm:spPr/>
      <dgm:t>
        <a:bodyPr/>
        <a:lstStyle/>
        <a:p>
          <a:endParaRPr lang="en-US"/>
        </a:p>
      </dgm:t>
    </dgm:pt>
    <dgm:pt modelId="{9CA40269-A121-4388-BBE9-7514985D673A}">
      <dgm:prSet phldrT="[Text]" custT="1"/>
      <dgm:spPr>
        <a:solidFill>
          <a:schemeClr val="accent2">
            <a:lumMod val="40000"/>
            <a:lumOff val="60000"/>
          </a:schemeClr>
        </a:solidFill>
      </dgm:spPr>
      <dgm:t>
        <a:bodyPr/>
        <a:lstStyle/>
        <a:p>
          <a:pPr algn="just"/>
          <a:r>
            <a:rPr lang="en-US" sz="2400" b="0" dirty="0" err="1">
              <a:solidFill>
                <a:srgbClr val="002060"/>
              </a:solidFill>
              <a:latin typeface="Times New Roman" pitchFamily="18" charset="0"/>
              <a:cs typeface="Times New Roman" pitchFamily="18" charset="0"/>
            </a:rPr>
            <a:t>Tăng</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cường</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rèn</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luyện</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cho</a:t>
          </a:r>
          <a:r>
            <a:rPr lang="en-US" sz="2400" b="0" dirty="0">
              <a:solidFill>
                <a:srgbClr val="002060"/>
              </a:solidFill>
              <a:latin typeface="Times New Roman" pitchFamily="18" charset="0"/>
              <a:cs typeface="Times New Roman" pitchFamily="18" charset="0"/>
            </a:rPr>
            <a:t> HS </a:t>
          </a:r>
          <a:r>
            <a:rPr lang="en-US" sz="2400" b="0" dirty="0" err="1">
              <a:solidFill>
                <a:srgbClr val="002060"/>
              </a:solidFill>
              <a:latin typeface="Times New Roman" pitchFamily="18" charset="0"/>
              <a:cs typeface="Times New Roman" pitchFamily="18" charset="0"/>
            </a:rPr>
            <a:t>phương</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pháp</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đọc</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viết</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nói</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và</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nghe</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thực</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hành</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trải</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nghiệm</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thông</a:t>
          </a:r>
          <a:r>
            <a:rPr lang="en-US" sz="2400" b="0" dirty="0">
              <a:solidFill>
                <a:srgbClr val="002060"/>
              </a:solidFill>
              <a:latin typeface="Times New Roman" pitchFamily="18" charset="0"/>
              <a:cs typeface="Times New Roman" pitchFamily="18" charset="0"/>
            </a:rPr>
            <a:t> qua </a:t>
          </a:r>
          <a:r>
            <a:rPr lang="en-US" sz="2400" b="0" dirty="0" err="1">
              <a:solidFill>
                <a:srgbClr val="002060"/>
              </a:solidFill>
              <a:latin typeface="Times New Roman" pitchFamily="18" charset="0"/>
              <a:cs typeface="Times New Roman" pitchFamily="18" charset="0"/>
            </a:rPr>
            <a:t>các</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hoạt</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động</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trong</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và</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ngoài</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lớp</a:t>
          </a:r>
          <a:r>
            <a:rPr lang="en-US" sz="2400" b="0" dirty="0">
              <a:solidFill>
                <a:srgbClr val="002060"/>
              </a:solidFill>
              <a:latin typeface="Times New Roman" pitchFamily="18" charset="0"/>
              <a:cs typeface="Times New Roman" pitchFamily="18" charset="0"/>
            </a:rPr>
            <a:t> </a:t>
          </a:r>
          <a:r>
            <a:rPr lang="en-US" sz="2400" b="0" dirty="0" err="1">
              <a:solidFill>
                <a:srgbClr val="002060"/>
              </a:solidFill>
              <a:latin typeface="Times New Roman" pitchFamily="18" charset="0"/>
              <a:cs typeface="Times New Roman" pitchFamily="18" charset="0"/>
            </a:rPr>
            <a:t>học</a:t>
          </a:r>
          <a:endParaRPr lang="en-US" sz="2400" b="0" dirty="0">
            <a:solidFill>
              <a:srgbClr val="002060"/>
            </a:solidFill>
            <a:latin typeface="Times New Roman" pitchFamily="18" charset="0"/>
            <a:cs typeface="Times New Roman" pitchFamily="18" charset="0"/>
          </a:endParaRPr>
        </a:p>
      </dgm:t>
    </dgm:pt>
    <dgm:pt modelId="{D4ADFFFA-9C89-40B2-90D5-6FB662133F20}" type="parTrans" cxnId="{F4F5274E-DC34-47E7-A79E-143E43AE4774}">
      <dgm:prSet/>
      <dgm:spPr/>
      <dgm:t>
        <a:bodyPr/>
        <a:lstStyle/>
        <a:p>
          <a:endParaRPr lang="en-US"/>
        </a:p>
      </dgm:t>
    </dgm:pt>
    <dgm:pt modelId="{AB65DDEE-74C7-4570-B5A2-1FC39BB258E1}" type="sibTrans" cxnId="{F4F5274E-DC34-47E7-A79E-143E43AE4774}">
      <dgm:prSet/>
      <dgm:spPr/>
      <dgm:t>
        <a:bodyPr/>
        <a:lstStyle/>
        <a:p>
          <a:endParaRPr lang="en-US"/>
        </a:p>
      </dgm:t>
    </dgm:pt>
    <dgm:pt modelId="{FA04B911-786A-45C8-9C2E-F9969B8D0480}">
      <dgm:prSet phldrT="[Text]" custT="1"/>
      <dgm:spPr>
        <a:solidFill>
          <a:schemeClr val="accent1">
            <a:lumMod val="75000"/>
          </a:schemeClr>
        </a:solidFill>
      </dgm:spPr>
      <dgm:t>
        <a:bodyPr/>
        <a:lstStyle/>
        <a:p>
          <a:pPr algn="just"/>
          <a:r>
            <a:rPr lang="en-US" sz="2400" dirty="0" err="1">
              <a:solidFill>
                <a:srgbClr val="002060"/>
              </a:solidFill>
              <a:latin typeface="Times New Roman" pitchFamily="18" charset="0"/>
              <a:cs typeface="Times New Roman" pitchFamily="18" charset="0"/>
            </a:rPr>
            <a:t>Đổi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mới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sinh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hoạt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chuyên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môn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dựa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nghiên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cứu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bài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khuyến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khích</a:t>
          </a:r>
          <a:r>
            <a:rPr lang="en-US" sz="2400" dirty="0">
              <a:solidFill>
                <a:srgbClr val="002060"/>
              </a:solidFill>
              <a:latin typeface="Times New Roman" pitchFamily="18" charset="0"/>
              <a:cs typeface="Times New Roman" pitchFamily="18" charset="0"/>
            </a:rPr>
            <a:t> GV </a:t>
          </a:r>
          <a:r>
            <a:rPr lang="en-US" sz="2400" dirty="0" err="1">
              <a:solidFill>
                <a:srgbClr val="002060"/>
              </a:solidFill>
              <a:latin typeface="Times New Roman" pitchFamily="18" charset="0"/>
              <a:cs typeface="Times New Roman" pitchFamily="18" charset="0"/>
            </a:rPr>
            <a:t>tích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cực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sáng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tạo</a:t>
          </a:r>
          <a:r>
            <a:rPr lang="en-US" sz="2400" dirty="0">
              <a:solidFill>
                <a:srgbClr val="002060"/>
              </a:solidFill>
              <a:latin typeface="Times New Roman" pitchFamily="18" charset="0"/>
              <a:cs typeface="Times New Roman" pitchFamily="18" charset="0"/>
            </a:rPr>
            <a:t> </a:t>
          </a:r>
        </a:p>
      </dgm:t>
    </dgm:pt>
    <dgm:pt modelId="{2A29DD07-BEAA-4BBE-BCF6-F6F1D59E9243}" type="parTrans" cxnId="{C93AA895-8EF9-452A-8F2E-BF3170D090D4}">
      <dgm:prSet/>
      <dgm:spPr/>
      <dgm:t>
        <a:bodyPr/>
        <a:lstStyle/>
        <a:p>
          <a:endParaRPr lang="en-US"/>
        </a:p>
      </dgm:t>
    </dgm:pt>
    <dgm:pt modelId="{AD464612-CB09-4F13-AD68-015B6A5FE8FB}" type="sibTrans" cxnId="{C93AA895-8EF9-452A-8F2E-BF3170D090D4}">
      <dgm:prSet/>
      <dgm:spPr/>
      <dgm:t>
        <a:bodyPr/>
        <a:lstStyle/>
        <a:p>
          <a:endParaRPr lang="en-US"/>
        </a:p>
      </dgm:t>
    </dgm:pt>
    <dgm:pt modelId="{94E65B12-1BA0-4F26-98F9-5DF114F57BB4}">
      <dgm:prSet phldrT="[Text]" custT="1"/>
      <dgm:spPr>
        <a:solidFill>
          <a:schemeClr val="accent2">
            <a:lumMod val="60000"/>
            <a:lumOff val="40000"/>
          </a:schemeClr>
        </a:solidFill>
      </dgm:spPr>
      <dgm:t>
        <a:bodyPr/>
        <a:lstStyle/>
        <a:p>
          <a:pPr algn="just"/>
          <a:r>
            <a:rPr lang="en-US" sz="2400" spc="-70" baseline="0" dirty="0" err="1">
              <a:solidFill>
                <a:srgbClr val="002060"/>
              </a:solidFill>
              <a:latin typeface="Times New Roman" pitchFamily="18" charset="0"/>
              <a:cs typeface="Times New Roman" pitchFamily="18" charset="0"/>
            </a:rPr>
            <a:t>Trong</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đánh</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giá</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định</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kì</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tránh</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dùng</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lại</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các</a:t>
          </a:r>
          <a:r>
            <a:rPr lang="en-US" sz="2400" spc="-70" baseline="0" dirty="0">
              <a:solidFill>
                <a:srgbClr val="002060"/>
              </a:solidFill>
              <a:latin typeface="Times New Roman" pitchFamily="18" charset="0"/>
              <a:cs typeface="Times New Roman" pitchFamily="18" charset="0"/>
            </a:rPr>
            <a:t> VB </a:t>
          </a:r>
          <a:r>
            <a:rPr lang="en-US" sz="2400" spc="-70" baseline="0" dirty="0" err="1">
              <a:solidFill>
                <a:srgbClr val="002060"/>
              </a:solidFill>
              <a:latin typeface="Times New Roman" pitchFamily="18" charset="0"/>
              <a:cs typeface="Times New Roman" pitchFamily="18" charset="0"/>
            </a:rPr>
            <a:t>đã</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học</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trong</a:t>
          </a:r>
          <a:r>
            <a:rPr lang="en-US" sz="2400" spc="-70" baseline="0" dirty="0">
              <a:solidFill>
                <a:srgbClr val="002060"/>
              </a:solidFill>
              <a:latin typeface="Times New Roman" pitchFamily="18" charset="0"/>
              <a:cs typeface="Times New Roman" pitchFamily="18" charset="0"/>
            </a:rPr>
            <a:t> SGK </a:t>
          </a:r>
          <a:r>
            <a:rPr lang="en-US" sz="2400" spc="-70" baseline="0" dirty="0" err="1">
              <a:solidFill>
                <a:srgbClr val="002060"/>
              </a:solidFill>
              <a:latin typeface="Times New Roman" pitchFamily="18" charset="0"/>
              <a:cs typeface="Times New Roman" pitchFamily="18" charset="0"/>
            </a:rPr>
            <a:t>làm</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ngữ</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liệu</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xây</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dựng</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công</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cụ</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đánh</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giá</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đảm</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bảo</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đánh</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giá</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chính</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xác</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khách</a:t>
          </a:r>
          <a:r>
            <a:rPr lang="en-US" sz="2400" spc="-70" baseline="0" dirty="0">
              <a:solidFill>
                <a:srgbClr val="002060"/>
              </a:solidFill>
              <a:latin typeface="Times New Roman" pitchFamily="18" charset="0"/>
              <a:cs typeface="Times New Roman" pitchFamily="18" charset="0"/>
            </a:rPr>
            <a:t> </a:t>
          </a:r>
          <a:r>
            <a:rPr lang="en-US" sz="2400" spc="-70" baseline="0" dirty="0" err="1">
              <a:solidFill>
                <a:srgbClr val="002060"/>
              </a:solidFill>
              <a:latin typeface="Times New Roman" pitchFamily="18" charset="0"/>
              <a:cs typeface="Times New Roman" pitchFamily="18" charset="0"/>
            </a:rPr>
            <a:t>quan</a:t>
          </a:r>
          <a:endParaRPr lang="en-US" sz="2400" spc="-70" baseline="0" dirty="0">
            <a:solidFill>
              <a:srgbClr val="002060"/>
            </a:solidFill>
            <a:latin typeface="Times New Roman" pitchFamily="18" charset="0"/>
            <a:cs typeface="Times New Roman" pitchFamily="18" charset="0"/>
          </a:endParaRPr>
        </a:p>
      </dgm:t>
    </dgm:pt>
    <dgm:pt modelId="{6755C045-32B1-4310-AAB9-2B5AF7D14482}" type="parTrans" cxnId="{25E97DD4-C0B6-4C01-972B-43EBB9303407}">
      <dgm:prSet/>
      <dgm:spPr/>
      <dgm:t>
        <a:bodyPr/>
        <a:lstStyle/>
        <a:p>
          <a:endParaRPr lang="en-US"/>
        </a:p>
      </dgm:t>
    </dgm:pt>
    <dgm:pt modelId="{D81FBC94-BEBF-42F3-A684-515C4C2773EF}" type="sibTrans" cxnId="{25E97DD4-C0B6-4C01-972B-43EBB9303407}">
      <dgm:prSet/>
      <dgm:spPr/>
      <dgm:t>
        <a:bodyPr/>
        <a:lstStyle/>
        <a:p>
          <a:endParaRPr lang="en-US"/>
        </a:p>
      </dgm:t>
    </dgm:pt>
    <dgm:pt modelId="{EF43E115-5829-4388-A6DF-1DD06635C40F}" type="pres">
      <dgm:prSet presAssocID="{FBB2A69C-AE5F-4378-ABB8-8F0A76ACA8B3}" presName="diagram" presStyleCnt="0">
        <dgm:presLayoutVars>
          <dgm:chMax val="1"/>
          <dgm:dir/>
          <dgm:animLvl val="ctr"/>
          <dgm:resizeHandles val="exact"/>
        </dgm:presLayoutVars>
      </dgm:prSet>
      <dgm:spPr/>
      <dgm:t>
        <a:bodyPr/>
        <a:lstStyle/>
        <a:p>
          <a:endParaRPr lang="en-US"/>
        </a:p>
      </dgm:t>
    </dgm:pt>
    <dgm:pt modelId="{055161E6-C0C3-42E9-956B-60E0E4A8B5CE}" type="pres">
      <dgm:prSet presAssocID="{FBB2A69C-AE5F-4378-ABB8-8F0A76ACA8B3}" presName="matrix" presStyleCnt="0"/>
      <dgm:spPr/>
    </dgm:pt>
    <dgm:pt modelId="{3C29B9C5-F8E8-4E0E-A0A6-8199642C4BD8}" type="pres">
      <dgm:prSet presAssocID="{FBB2A69C-AE5F-4378-ABB8-8F0A76ACA8B3}" presName="tile1" presStyleLbl="node1" presStyleIdx="0" presStyleCnt="4"/>
      <dgm:spPr/>
      <dgm:t>
        <a:bodyPr/>
        <a:lstStyle/>
        <a:p>
          <a:endParaRPr lang="en-US"/>
        </a:p>
      </dgm:t>
    </dgm:pt>
    <dgm:pt modelId="{C88119DF-0DF0-438C-B1B7-424CE7A1938F}" type="pres">
      <dgm:prSet presAssocID="{FBB2A69C-AE5F-4378-ABB8-8F0A76ACA8B3}" presName="tile1text" presStyleLbl="node1" presStyleIdx="0" presStyleCnt="4">
        <dgm:presLayoutVars>
          <dgm:chMax val="0"/>
          <dgm:chPref val="0"/>
          <dgm:bulletEnabled val="1"/>
        </dgm:presLayoutVars>
      </dgm:prSet>
      <dgm:spPr/>
      <dgm:t>
        <a:bodyPr/>
        <a:lstStyle/>
        <a:p>
          <a:endParaRPr lang="en-US"/>
        </a:p>
      </dgm:t>
    </dgm:pt>
    <dgm:pt modelId="{7FA58D99-F495-447E-ABCE-71FE69610EEE}" type="pres">
      <dgm:prSet presAssocID="{FBB2A69C-AE5F-4378-ABB8-8F0A76ACA8B3}" presName="tile2" presStyleLbl="node1" presStyleIdx="1" presStyleCnt="4"/>
      <dgm:spPr/>
      <dgm:t>
        <a:bodyPr/>
        <a:lstStyle/>
        <a:p>
          <a:endParaRPr lang="en-US"/>
        </a:p>
      </dgm:t>
    </dgm:pt>
    <dgm:pt modelId="{469E6570-85E0-4563-B510-9E9F06A2E7B1}" type="pres">
      <dgm:prSet presAssocID="{FBB2A69C-AE5F-4378-ABB8-8F0A76ACA8B3}" presName="tile2text" presStyleLbl="node1" presStyleIdx="1" presStyleCnt="4">
        <dgm:presLayoutVars>
          <dgm:chMax val="0"/>
          <dgm:chPref val="0"/>
          <dgm:bulletEnabled val="1"/>
        </dgm:presLayoutVars>
      </dgm:prSet>
      <dgm:spPr/>
      <dgm:t>
        <a:bodyPr/>
        <a:lstStyle/>
        <a:p>
          <a:endParaRPr lang="en-US"/>
        </a:p>
      </dgm:t>
    </dgm:pt>
    <dgm:pt modelId="{1AB8B068-B4C4-44DB-B67F-4305D3F021C6}" type="pres">
      <dgm:prSet presAssocID="{FBB2A69C-AE5F-4378-ABB8-8F0A76ACA8B3}" presName="tile3" presStyleLbl="node1" presStyleIdx="2" presStyleCnt="4" custLinFactNeighborX="0" custLinFactNeighborY="-1908"/>
      <dgm:spPr/>
      <dgm:t>
        <a:bodyPr/>
        <a:lstStyle/>
        <a:p>
          <a:endParaRPr lang="en-US"/>
        </a:p>
      </dgm:t>
    </dgm:pt>
    <dgm:pt modelId="{6B346473-337F-424C-886F-4C8FC8F72A30}" type="pres">
      <dgm:prSet presAssocID="{FBB2A69C-AE5F-4378-ABB8-8F0A76ACA8B3}" presName="tile3text" presStyleLbl="node1" presStyleIdx="2" presStyleCnt="4">
        <dgm:presLayoutVars>
          <dgm:chMax val="0"/>
          <dgm:chPref val="0"/>
          <dgm:bulletEnabled val="1"/>
        </dgm:presLayoutVars>
      </dgm:prSet>
      <dgm:spPr/>
      <dgm:t>
        <a:bodyPr/>
        <a:lstStyle/>
        <a:p>
          <a:endParaRPr lang="en-US"/>
        </a:p>
      </dgm:t>
    </dgm:pt>
    <dgm:pt modelId="{6ACF2517-770B-4014-87B5-B16FA4C54A73}" type="pres">
      <dgm:prSet presAssocID="{FBB2A69C-AE5F-4378-ABB8-8F0A76ACA8B3}" presName="tile4" presStyleLbl="node1" presStyleIdx="3" presStyleCnt="4" custLinFactNeighborX="-869" custLinFactNeighborY="-5174"/>
      <dgm:spPr/>
      <dgm:t>
        <a:bodyPr/>
        <a:lstStyle/>
        <a:p>
          <a:endParaRPr lang="en-US"/>
        </a:p>
      </dgm:t>
    </dgm:pt>
    <dgm:pt modelId="{2BDFC3B6-80B6-4579-BF0F-AB54CB41F966}" type="pres">
      <dgm:prSet presAssocID="{FBB2A69C-AE5F-4378-ABB8-8F0A76ACA8B3}" presName="tile4text" presStyleLbl="node1" presStyleIdx="3" presStyleCnt="4">
        <dgm:presLayoutVars>
          <dgm:chMax val="0"/>
          <dgm:chPref val="0"/>
          <dgm:bulletEnabled val="1"/>
        </dgm:presLayoutVars>
      </dgm:prSet>
      <dgm:spPr/>
      <dgm:t>
        <a:bodyPr/>
        <a:lstStyle/>
        <a:p>
          <a:endParaRPr lang="en-US"/>
        </a:p>
      </dgm:t>
    </dgm:pt>
    <dgm:pt modelId="{1DD2D027-EC5F-46D1-87EA-B24D36BA2575}" type="pres">
      <dgm:prSet presAssocID="{FBB2A69C-AE5F-4378-ABB8-8F0A76ACA8B3}" presName="centerTile" presStyleLbl="fgShp" presStyleIdx="0" presStyleCnt="1" custScaleX="139908" custScaleY="59562">
        <dgm:presLayoutVars>
          <dgm:chMax val="0"/>
          <dgm:chPref val="0"/>
        </dgm:presLayoutVars>
      </dgm:prSet>
      <dgm:spPr/>
      <dgm:t>
        <a:bodyPr/>
        <a:lstStyle/>
        <a:p>
          <a:endParaRPr lang="en-US"/>
        </a:p>
      </dgm:t>
    </dgm:pt>
  </dgm:ptLst>
  <dgm:cxnLst>
    <dgm:cxn modelId="{EABD8A67-ADF7-45B9-BE67-3A8F4E1C8D08}" srcId="{E4D25169-0B2D-48C8-8CFD-9A10ED6B6B1C}" destId="{32E5572A-21B2-45E7-9DF2-F1887CD5D49A}" srcOrd="0" destOrd="0" parTransId="{83429180-71A7-48A0-B9D0-E56ABDB784D0}" sibTransId="{B0E5AC87-36E2-45D8-BD5D-EBD361011738}"/>
    <dgm:cxn modelId="{A7E0520F-6D68-462F-AEA6-20478635035E}" srcId="{FBB2A69C-AE5F-4378-ABB8-8F0A76ACA8B3}" destId="{E4D25169-0B2D-48C8-8CFD-9A10ED6B6B1C}" srcOrd="0" destOrd="0" parTransId="{2A68DF6B-8696-40DC-AB7E-0BC78429523E}" sibTransId="{ED216931-30D6-4385-800E-EE05E0E7CF10}"/>
    <dgm:cxn modelId="{7B4D6928-6C04-4CCC-94DC-2C6E88E64F06}" type="presOf" srcId="{9CA40269-A121-4388-BBE9-7514985D673A}" destId="{469E6570-85E0-4563-B510-9E9F06A2E7B1}" srcOrd="1" destOrd="0" presId="urn:microsoft.com/office/officeart/2005/8/layout/matrix1"/>
    <dgm:cxn modelId="{BA53BBA9-67B2-405C-8B23-8C199880ACFD}" type="presOf" srcId="{FA04B911-786A-45C8-9C2E-F9969B8D0480}" destId="{6B346473-337F-424C-886F-4C8FC8F72A30}" srcOrd="1" destOrd="0" presId="urn:microsoft.com/office/officeart/2005/8/layout/matrix1"/>
    <dgm:cxn modelId="{F4F5274E-DC34-47E7-A79E-143E43AE4774}" srcId="{E4D25169-0B2D-48C8-8CFD-9A10ED6B6B1C}" destId="{9CA40269-A121-4388-BBE9-7514985D673A}" srcOrd="1" destOrd="0" parTransId="{D4ADFFFA-9C89-40B2-90D5-6FB662133F20}" sibTransId="{AB65DDEE-74C7-4570-B5A2-1FC39BB258E1}"/>
    <dgm:cxn modelId="{AB1B38BB-8C5C-401A-9344-867E6715D479}" type="presOf" srcId="{94E65B12-1BA0-4F26-98F9-5DF114F57BB4}" destId="{6ACF2517-770B-4014-87B5-B16FA4C54A73}" srcOrd="0" destOrd="0" presId="urn:microsoft.com/office/officeart/2005/8/layout/matrix1"/>
    <dgm:cxn modelId="{DEB662C0-A183-4A93-A83F-34B3B24CE24B}" type="presOf" srcId="{32E5572A-21B2-45E7-9DF2-F1887CD5D49A}" destId="{C88119DF-0DF0-438C-B1B7-424CE7A1938F}" srcOrd="1" destOrd="0" presId="urn:microsoft.com/office/officeart/2005/8/layout/matrix1"/>
    <dgm:cxn modelId="{D217E8B8-A525-4F92-B417-D9AA6082F359}" type="presOf" srcId="{9CA40269-A121-4388-BBE9-7514985D673A}" destId="{7FA58D99-F495-447E-ABCE-71FE69610EEE}" srcOrd="0" destOrd="0" presId="urn:microsoft.com/office/officeart/2005/8/layout/matrix1"/>
    <dgm:cxn modelId="{C93AA895-8EF9-452A-8F2E-BF3170D090D4}" srcId="{E4D25169-0B2D-48C8-8CFD-9A10ED6B6B1C}" destId="{FA04B911-786A-45C8-9C2E-F9969B8D0480}" srcOrd="2" destOrd="0" parTransId="{2A29DD07-BEAA-4BBE-BCF6-F6F1D59E9243}" sibTransId="{AD464612-CB09-4F13-AD68-015B6A5FE8FB}"/>
    <dgm:cxn modelId="{6664BC88-7093-4AD0-9059-609EC24AAD43}" type="presOf" srcId="{E4D25169-0B2D-48C8-8CFD-9A10ED6B6B1C}" destId="{1DD2D027-EC5F-46D1-87EA-B24D36BA2575}" srcOrd="0" destOrd="0" presId="urn:microsoft.com/office/officeart/2005/8/layout/matrix1"/>
    <dgm:cxn modelId="{D1B433B7-79A4-4BB9-9054-DA2E0F5CA54D}" type="presOf" srcId="{94E65B12-1BA0-4F26-98F9-5DF114F57BB4}" destId="{2BDFC3B6-80B6-4579-BF0F-AB54CB41F966}" srcOrd="1" destOrd="0" presId="urn:microsoft.com/office/officeart/2005/8/layout/matrix1"/>
    <dgm:cxn modelId="{2AA2A865-8C12-48FB-8EFF-4176B8BE6BBD}" type="presOf" srcId="{FA04B911-786A-45C8-9C2E-F9969B8D0480}" destId="{1AB8B068-B4C4-44DB-B67F-4305D3F021C6}" srcOrd="0" destOrd="0" presId="urn:microsoft.com/office/officeart/2005/8/layout/matrix1"/>
    <dgm:cxn modelId="{25E97DD4-C0B6-4C01-972B-43EBB9303407}" srcId="{E4D25169-0B2D-48C8-8CFD-9A10ED6B6B1C}" destId="{94E65B12-1BA0-4F26-98F9-5DF114F57BB4}" srcOrd="3" destOrd="0" parTransId="{6755C045-32B1-4310-AAB9-2B5AF7D14482}" sibTransId="{D81FBC94-BEBF-42F3-A684-515C4C2773EF}"/>
    <dgm:cxn modelId="{B3EAA632-A3CA-4C34-9C71-6CD8AED30664}" type="presOf" srcId="{FBB2A69C-AE5F-4378-ABB8-8F0A76ACA8B3}" destId="{EF43E115-5829-4388-A6DF-1DD06635C40F}" srcOrd="0" destOrd="0" presId="urn:microsoft.com/office/officeart/2005/8/layout/matrix1"/>
    <dgm:cxn modelId="{BF124F41-D192-4B0C-A2DC-0D44BC8DB387}" type="presOf" srcId="{32E5572A-21B2-45E7-9DF2-F1887CD5D49A}" destId="{3C29B9C5-F8E8-4E0E-A0A6-8199642C4BD8}" srcOrd="0" destOrd="0" presId="urn:microsoft.com/office/officeart/2005/8/layout/matrix1"/>
    <dgm:cxn modelId="{2B74307A-9F9B-4C2D-97DA-41A19689EB6F}" type="presParOf" srcId="{EF43E115-5829-4388-A6DF-1DD06635C40F}" destId="{055161E6-C0C3-42E9-956B-60E0E4A8B5CE}" srcOrd="0" destOrd="0" presId="urn:microsoft.com/office/officeart/2005/8/layout/matrix1"/>
    <dgm:cxn modelId="{24900003-501C-46DB-A919-E4BF1AD454E4}" type="presParOf" srcId="{055161E6-C0C3-42E9-956B-60E0E4A8B5CE}" destId="{3C29B9C5-F8E8-4E0E-A0A6-8199642C4BD8}" srcOrd="0" destOrd="0" presId="urn:microsoft.com/office/officeart/2005/8/layout/matrix1"/>
    <dgm:cxn modelId="{B3A8AEBB-DE7A-463B-9EC4-E4BFA74A0647}" type="presParOf" srcId="{055161E6-C0C3-42E9-956B-60E0E4A8B5CE}" destId="{C88119DF-0DF0-438C-B1B7-424CE7A1938F}" srcOrd="1" destOrd="0" presId="urn:microsoft.com/office/officeart/2005/8/layout/matrix1"/>
    <dgm:cxn modelId="{92663FDD-6546-4728-AC1F-83DF15C2A9D4}" type="presParOf" srcId="{055161E6-C0C3-42E9-956B-60E0E4A8B5CE}" destId="{7FA58D99-F495-447E-ABCE-71FE69610EEE}" srcOrd="2" destOrd="0" presId="urn:microsoft.com/office/officeart/2005/8/layout/matrix1"/>
    <dgm:cxn modelId="{C489C000-059C-4296-8C8F-BB29BA967673}" type="presParOf" srcId="{055161E6-C0C3-42E9-956B-60E0E4A8B5CE}" destId="{469E6570-85E0-4563-B510-9E9F06A2E7B1}" srcOrd="3" destOrd="0" presId="urn:microsoft.com/office/officeart/2005/8/layout/matrix1"/>
    <dgm:cxn modelId="{EE3AFC93-E3B7-452F-9103-A12C5A1BEA87}" type="presParOf" srcId="{055161E6-C0C3-42E9-956B-60E0E4A8B5CE}" destId="{1AB8B068-B4C4-44DB-B67F-4305D3F021C6}" srcOrd="4" destOrd="0" presId="urn:microsoft.com/office/officeart/2005/8/layout/matrix1"/>
    <dgm:cxn modelId="{3E729EC6-B1D7-458B-BFE8-82170B077454}" type="presParOf" srcId="{055161E6-C0C3-42E9-956B-60E0E4A8B5CE}" destId="{6B346473-337F-424C-886F-4C8FC8F72A30}" srcOrd="5" destOrd="0" presId="urn:microsoft.com/office/officeart/2005/8/layout/matrix1"/>
    <dgm:cxn modelId="{C8C89CD6-DD11-4C68-8D6A-FAB43DDDE791}" type="presParOf" srcId="{055161E6-C0C3-42E9-956B-60E0E4A8B5CE}" destId="{6ACF2517-770B-4014-87B5-B16FA4C54A73}" srcOrd="6" destOrd="0" presId="urn:microsoft.com/office/officeart/2005/8/layout/matrix1"/>
    <dgm:cxn modelId="{C5B26FE7-DDDA-460A-B0E8-C73601FE4AD9}" type="presParOf" srcId="{055161E6-C0C3-42E9-956B-60E0E4A8B5CE}" destId="{2BDFC3B6-80B6-4579-BF0F-AB54CB41F966}" srcOrd="7" destOrd="0" presId="urn:microsoft.com/office/officeart/2005/8/layout/matrix1"/>
    <dgm:cxn modelId="{30F089C7-C239-47AF-B752-0115A24B5589}" type="presParOf" srcId="{EF43E115-5829-4388-A6DF-1DD06635C40F}" destId="{1DD2D027-EC5F-46D1-87EA-B24D36BA2575}" srcOrd="1" destOrd="0" presId="urn:microsoft.com/office/officeart/2005/8/layout/matrix1"/>
  </dgm:cxnLst>
  <dgm:bg>
    <a:solidFill>
      <a:schemeClr val="accent2">
        <a:lumMod val="60000"/>
        <a:lumOff val="4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8089A6-ABBC-42D6-ABFA-D71FD98637F7}" type="doc">
      <dgm:prSet loTypeId="urn:microsoft.com/office/officeart/2005/8/layout/cycle3" loCatId="cycle" qsTypeId="urn:microsoft.com/office/officeart/2005/8/quickstyle/simple3" qsCatId="simple" csTypeId="urn:microsoft.com/office/officeart/2005/8/colors/colorful1" csCatId="colorful" phldr="1"/>
      <dgm:spPr/>
      <dgm:t>
        <a:bodyPr/>
        <a:lstStyle/>
        <a:p>
          <a:endParaRPr lang="en-US"/>
        </a:p>
      </dgm:t>
    </dgm:pt>
    <dgm:pt modelId="{31505607-55C7-4458-80D6-25B92CC45668}">
      <dgm:prSet phldrT="[Text]" custT="1"/>
      <dgm:spPr/>
      <dgm:t>
        <a:bodyPr/>
        <a:lstStyle/>
        <a:p>
          <a:r>
            <a:rPr lang="en-US" sz="1800" b="1" dirty="0" err="1">
              <a:latin typeface="Arial" panose="020B0604020202020204" pitchFamily="34" charset="0"/>
              <a:cs typeface="Arial" panose="020B0604020202020204" pitchFamily="34" charset="0"/>
            </a:rPr>
            <a:t>Mở</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đầu</a:t>
          </a:r>
          <a:endParaRPr lang="en-US" sz="1800" b="1" dirty="0">
            <a:latin typeface="Arial" panose="020B0604020202020204" pitchFamily="34" charset="0"/>
            <a:cs typeface="Arial" panose="020B0604020202020204" pitchFamily="34" charset="0"/>
          </a:endParaRPr>
        </a:p>
      </dgm:t>
    </dgm:pt>
    <dgm:pt modelId="{8A3B2EFC-73FF-40FD-AFC2-62031E6526E3}" type="parTrans" cxnId="{55DF7749-8073-458B-9E30-8CF67EE3A87E}">
      <dgm:prSet/>
      <dgm:spPr/>
      <dgm:t>
        <a:bodyPr/>
        <a:lstStyle/>
        <a:p>
          <a:endParaRPr lang="en-US" sz="2400">
            <a:latin typeface="Times New Roman" pitchFamily="18" charset="0"/>
            <a:cs typeface="Times New Roman" pitchFamily="18" charset="0"/>
          </a:endParaRPr>
        </a:p>
      </dgm:t>
    </dgm:pt>
    <dgm:pt modelId="{04EF4151-055E-404B-A003-B03D980F1E79}" type="sibTrans" cxnId="{55DF7749-8073-458B-9E30-8CF67EE3A87E}">
      <dgm:prSet/>
      <dgm:spPr/>
      <dgm:t>
        <a:bodyPr/>
        <a:lstStyle/>
        <a:p>
          <a:endParaRPr lang="en-US" sz="2400">
            <a:latin typeface="Times New Roman" pitchFamily="18" charset="0"/>
            <a:cs typeface="Times New Roman" pitchFamily="18" charset="0"/>
          </a:endParaRPr>
        </a:p>
      </dgm:t>
    </dgm:pt>
    <dgm:pt modelId="{C6235C3C-84FE-4997-ADEE-8AC0579BE8AA}">
      <dgm:prSet phldrT="[Text]" custT="1"/>
      <dgm:spPr/>
      <dgm:t>
        <a:bodyPr/>
        <a:lstStyle/>
        <a:p>
          <a:r>
            <a:rPr lang="en-US" sz="1600" b="1" dirty="0" err="1">
              <a:latin typeface="Arial" panose="020B0604020202020204" pitchFamily="34" charset="0"/>
              <a:cs typeface="Arial" panose="020B0604020202020204" pitchFamily="34" charset="0"/>
            </a:rPr>
            <a:t>Hình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thành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kiến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thức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kĩ</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năng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mới</a:t>
          </a:r>
          <a:endParaRPr lang="en-US" sz="1600" b="1" dirty="0">
            <a:latin typeface="Arial" panose="020B0604020202020204" pitchFamily="34" charset="0"/>
            <a:cs typeface="Arial" panose="020B0604020202020204" pitchFamily="34" charset="0"/>
          </a:endParaRPr>
        </a:p>
      </dgm:t>
    </dgm:pt>
    <dgm:pt modelId="{2F54035A-19CB-4AA9-9DD7-C07024AA2342}" type="parTrans" cxnId="{A51870F1-BC53-43B8-9673-26AB0CFD89A5}">
      <dgm:prSet/>
      <dgm:spPr/>
      <dgm:t>
        <a:bodyPr/>
        <a:lstStyle/>
        <a:p>
          <a:endParaRPr lang="en-US" sz="2400">
            <a:latin typeface="Times New Roman" pitchFamily="18" charset="0"/>
            <a:cs typeface="Times New Roman" pitchFamily="18" charset="0"/>
          </a:endParaRPr>
        </a:p>
      </dgm:t>
    </dgm:pt>
    <dgm:pt modelId="{C5DBE6D0-510C-46F8-9A51-5BCAD8B5816F}" type="sibTrans" cxnId="{A51870F1-BC53-43B8-9673-26AB0CFD89A5}">
      <dgm:prSet/>
      <dgm:spPr/>
      <dgm:t>
        <a:bodyPr/>
        <a:lstStyle/>
        <a:p>
          <a:endParaRPr lang="en-US" sz="2400">
            <a:latin typeface="Times New Roman" pitchFamily="18" charset="0"/>
            <a:cs typeface="Times New Roman" pitchFamily="18" charset="0"/>
          </a:endParaRPr>
        </a:p>
      </dgm:t>
    </dgm:pt>
    <dgm:pt modelId="{3707D478-F50F-4077-A86F-F0FE655FD401}">
      <dgm:prSet phldrT="[Text]" custT="1"/>
      <dgm:spPr/>
      <dgm:t>
        <a:bodyPr/>
        <a:lstStyle/>
        <a:p>
          <a:r>
            <a:rPr lang="en-US" sz="1800" b="1" dirty="0" err="1">
              <a:latin typeface="Arial" panose="020B0604020202020204" pitchFamily="34" charset="0"/>
              <a:cs typeface="Arial" panose="020B0604020202020204" pitchFamily="34" charset="0"/>
            </a:rPr>
            <a:t>Luyện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tập</a:t>
          </a:r>
          <a:endParaRPr lang="en-US" sz="1800" b="1" dirty="0">
            <a:latin typeface="Arial" panose="020B0604020202020204" pitchFamily="34" charset="0"/>
            <a:cs typeface="Arial" panose="020B0604020202020204" pitchFamily="34" charset="0"/>
          </a:endParaRPr>
        </a:p>
      </dgm:t>
    </dgm:pt>
    <dgm:pt modelId="{AC6865E9-95D0-4F24-9989-79DBE1672E0C}" type="parTrans" cxnId="{EF84D949-E9E7-4789-9C89-61FBD279BF24}">
      <dgm:prSet/>
      <dgm:spPr/>
      <dgm:t>
        <a:bodyPr/>
        <a:lstStyle/>
        <a:p>
          <a:endParaRPr lang="en-US" sz="2400">
            <a:latin typeface="Times New Roman" pitchFamily="18" charset="0"/>
            <a:cs typeface="Times New Roman" pitchFamily="18" charset="0"/>
          </a:endParaRPr>
        </a:p>
      </dgm:t>
    </dgm:pt>
    <dgm:pt modelId="{9204862F-EA8F-4463-B587-34BEDFF4C8B2}" type="sibTrans" cxnId="{EF84D949-E9E7-4789-9C89-61FBD279BF24}">
      <dgm:prSet/>
      <dgm:spPr/>
      <dgm:t>
        <a:bodyPr/>
        <a:lstStyle/>
        <a:p>
          <a:endParaRPr lang="en-US" sz="2400">
            <a:latin typeface="Times New Roman" pitchFamily="18" charset="0"/>
            <a:cs typeface="Times New Roman" pitchFamily="18" charset="0"/>
          </a:endParaRPr>
        </a:p>
      </dgm:t>
    </dgm:pt>
    <dgm:pt modelId="{EAAE19FB-965D-4E4C-AEF7-45337EFAAE40}">
      <dgm:prSet phldrT="[Text]" custT="1"/>
      <dgm:spPr/>
      <dgm:t>
        <a:bodyPr/>
        <a:lstStyle/>
        <a:p>
          <a:r>
            <a:rPr lang="en-US" sz="1800" b="1" dirty="0" err="1">
              <a:latin typeface="Arial" panose="020B0604020202020204" pitchFamily="34" charset="0"/>
              <a:cs typeface="Arial" panose="020B0604020202020204" pitchFamily="34" charset="0"/>
            </a:rPr>
            <a:t>Vận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dụng</a:t>
          </a:r>
          <a:endParaRPr lang="en-US" sz="1800" b="1" dirty="0">
            <a:latin typeface="Arial" panose="020B0604020202020204" pitchFamily="34" charset="0"/>
            <a:cs typeface="Arial" panose="020B0604020202020204" pitchFamily="34" charset="0"/>
          </a:endParaRPr>
        </a:p>
      </dgm:t>
    </dgm:pt>
    <dgm:pt modelId="{6DAE1D71-3A03-41A7-8F61-2354B3B102C1}" type="parTrans" cxnId="{7D382D54-4A1D-475B-8520-E02FBEDFEFE3}">
      <dgm:prSet/>
      <dgm:spPr/>
      <dgm:t>
        <a:bodyPr/>
        <a:lstStyle/>
        <a:p>
          <a:endParaRPr lang="en-US" sz="2400">
            <a:latin typeface="Times New Roman" pitchFamily="18" charset="0"/>
            <a:cs typeface="Times New Roman" pitchFamily="18" charset="0"/>
          </a:endParaRPr>
        </a:p>
      </dgm:t>
    </dgm:pt>
    <dgm:pt modelId="{81E2B132-47F6-4301-8FD6-A553967F34DC}" type="sibTrans" cxnId="{7D382D54-4A1D-475B-8520-E02FBEDFEFE3}">
      <dgm:prSet/>
      <dgm:spPr/>
      <dgm:t>
        <a:bodyPr/>
        <a:lstStyle/>
        <a:p>
          <a:endParaRPr lang="en-US" sz="2400">
            <a:latin typeface="Times New Roman" pitchFamily="18" charset="0"/>
            <a:cs typeface="Times New Roman" pitchFamily="18" charset="0"/>
          </a:endParaRPr>
        </a:p>
      </dgm:t>
    </dgm:pt>
    <dgm:pt modelId="{474FF3EE-1E10-4673-8782-CF80BF20AB07}" type="pres">
      <dgm:prSet presAssocID="{7C8089A6-ABBC-42D6-ABFA-D71FD98637F7}" presName="Name0" presStyleCnt="0">
        <dgm:presLayoutVars>
          <dgm:dir/>
          <dgm:resizeHandles val="exact"/>
        </dgm:presLayoutVars>
      </dgm:prSet>
      <dgm:spPr/>
      <dgm:t>
        <a:bodyPr/>
        <a:lstStyle/>
        <a:p>
          <a:endParaRPr lang="en-US"/>
        </a:p>
      </dgm:t>
    </dgm:pt>
    <dgm:pt modelId="{E0A894F7-69CE-4FC3-ABEA-D4D9AF1C9CA8}" type="pres">
      <dgm:prSet presAssocID="{7C8089A6-ABBC-42D6-ABFA-D71FD98637F7}" presName="cycle" presStyleCnt="0"/>
      <dgm:spPr/>
    </dgm:pt>
    <dgm:pt modelId="{701AD208-8D9A-4AC7-A363-90FBDD7BAB30}" type="pres">
      <dgm:prSet presAssocID="{31505607-55C7-4458-80D6-25B92CC45668}" presName="nodeFirstNode" presStyleLbl="node1" presStyleIdx="0" presStyleCnt="4">
        <dgm:presLayoutVars>
          <dgm:bulletEnabled val="1"/>
        </dgm:presLayoutVars>
      </dgm:prSet>
      <dgm:spPr/>
      <dgm:t>
        <a:bodyPr/>
        <a:lstStyle/>
        <a:p>
          <a:endParaRPr lang="en-US"/>
        </a:p>
      </dgm:t>
    </dgm:pt>
    <dgm:pt modelId="{BD542BD1-DA11-40AB-99EC-503B493E5509}" type="pres">
      <dgm:prSet presAssocID="{04EF4151-055E-404B-A003-B03D980F1E79}" presName="sibTransFirstNode" presStyleLbl="bgShp" presStyleIdx="0" presStyleCnt="1"/>
      <dgm:spPr/>
      <dgm:t>
        <a:bodyPr/>
        <a:lstStyle/>
        <a:p>
          <a:endParaRPr lang="en-US"/>
        </a:p>
      </dgm:t>
    </dgm:pt>
    <dgm:pt modelId="{BAEB2F9A-B08A-4C35-B4FB-CD8C4E27583F}" type="pres">
      <dgm:prSet presAssocID="{C6235C3C-84FE-4997-ADEE-8AC0579BE8AA}" presName="nodeFollowingNodes" presStyleLbl="node1" presStyleIdx="1" presStyleCnt="4" custScaleX="69119" custRadScaleRad="101353" custRadScaleInc="-2315">
        <dgm:presLayoutVars>
          <dgm:bulletEnabled val="1"/>
        </dgm:presLayoutVars>
      </dgm:prSet>
      <dgm:spPr/>
      <dgm:t>
        <a:bodyPr/>
        <a:lstStyle/>
        <a:p>
          <a:endParaRPr lang="en-US"/>
        </a:p>
      </dgm:t>
    </dgm:pt>
    <dgm:pt modelId="{0E829B07-C364-4E13-B8FB-08771C2E4D7B}" type="pres">
      <dgm:prSet presAssocID="{3707D478-F50F-4077-A86F-F0FE655FD401}" presName="nodeFollowingNodes" presStyleLbl="node1" presStyleIdx="2" presStyleCnt="4">
        <dgm:presLayoutVars>
          <dgm:bulletEnabled val="1"/>
        </dgm:presLayoutVars>
      </dgm:prSet>
      <dgm:spPr/>
      <dgm:t>
        <a:bodyPr/>
        <a:lstStyle/>
        <a:p>
          <a:endParaRPr lang="en-US"/>
        </a:p>
      </dgm:t>
    </dgm:pt>
    <dgm:pt modelId="{D78FF2D5-DA0D-4318-AD29-C236A50D855E}" type="pres">
      <dgm:prSet presAssocID="{EAAE19FB-965D-4E4C-AEF7-45337EFAAE40}" presName="nodeFollowingNodes" presStyleLbl="node1" presStyleIdx="3" presStyleCnt="4" custScaleX="71608">
        <dgm:presLayoutVars>
          <dgm:bulletEnabled val="1"/>
        </dgm:presLayoutVars>
      </dgm:prSet>
      <dgm:spPr/>
      <dgm:t>
        <a:bodyPr/>
        <a:lstStyle/>
        <a:p>
          <a:endParaRPr lang="en-US"/>
        </a:p>
      </dgm:t>
    </dgm:pt>
  </dgm:ptLst>
  <dgm:cxnLst>
    <dgm:cxn modelId="{02CB5991-26C9-4E9C-A25C-EBD1A3667A54}" type="presOf" srcId="{EAAE19FB-965D-4E4C-AEF7-45337EFAAE40}" destId="{D78FF2D5-DA0D-4318-AD29-C236A50D855E}" srcOrd="0" destOrd="0" presId="urn:microsoft.com/office/officeart/2005/8/layout/cycle3"/>
    <dgm:cxn modelId="{0D0E9BC6-3909-4F15-92E4-183E967AE802}" type="presOf" srcId="{3707D478-F50F-4077-A86F-F0FE655FD401}" destId="{0E829B07-C364-4E13-B8FB-08771C2E4D7B}" srcOrd="0" destOrd="0" presId="urn:microsoft.com/office/officeart/2005/8/layout/cycle3"/>
    <dgm:cxn modelId="{F32D6855-C900-4D1E-B713-71C60B7C6739}" type="presOf" srcId="{04EF4151-055E-404B-A003-B03D980F1E79}" destId="{BD542BD1-DA11-40AB-99EC-503B493E5509}" srcOrd="0" destOrd="0" presId="urn:microsoft.com/office/officeart/2005/8/layout/cycle3"/>
    <dgm:cxn modelId="{6D13BEC0-B6EB-44FE-A657-4BDA183361EE}" type="presOf" srcId="{C6235C3C-84FE-4997-ADEE-8AC0579BE8AA}" destId="{BAEB2F9A-B08A-4C35-B4FB-CD8C4E27583F}" srcOrd="0" destOrd="0" presId="urn:microsoft.com/office/officeart/2005/8/layout/cycle3"/>
    <dgm:cxn modelId="{3C9AAAF9-5864-408A-9D6C-DFB54151DAAA}" type="presOf" srcId="{7C8089A6-ABBC-42D6-ABFA-D71FD98637F7}" destId="{474FF3EE-1E10-4673-8782-CF80BF20AB07}" srcOrd="0" destOrd="0" presId="urn:microsoft.com/office/officeart/2005/8/layout/cycle3"/>
    <dgm:cxn modelId="{A51870F1-BC53-43B8-9673-26AB0CFD89A5}" srcId="{7C8089A6-ABBC-42D6-ABFA-D71FD98637F7}" destId="{C6235C3C-84FE-4997-ADEE-8AC0579BE8AA}" srcOrd="1" destOrd="0" parTransId="{2F54035A-19CB-4AA9-9DD7-C07024AA2342}" sibTransId="{C5DBE6D0-510C-46F8-9A51-5BCAD8B5816F}"/>
    <dgm:cxn modelId="{7D382D54-4A1D-475B-8520-E02FBEDFEFE3}" srcId="{7C8089A6-ABBC-42D6-ABFA-D71FD98637F7}" destId="{EAAE19FB-965D-4E4C-AEF7-45337EFAAE40}" srcOrd="3" destOrd="0" parTransId="{6DAE1D71-3A03-41A7-8F61-2354B3B102C1}" sibTransId="{81E2B132-47F6-4301-8FD6-A553967F34DC}"/>
    <dgm:cxn modelId="{EF84D949-E9E7-4789-9C89-61FBD279BF24}" srcId="{7C8089A6-ABBC-42D6-ABFA-D71FD98637F7}" destId="{3707D478-F50F-4077-A86F-F0FE655FD401}" srcOrd="2" destOrd="0" parTransId="{AC6865E9-95D0-4F24-9989-79DBE1672E0C}" sibTransId="{9204862F-EA8F-4463-B587-34BEDFF4C8B2}"/>
    <dgm:cxn modelId="{55DF7749-8073-458B-9E30-8CF67EE3A87E}" srcId="{7C8089A6-ABBC-42D6-ABFA-D71FD98637F7}" destId="{31505607-55C7-4458-80D6-25B92CC45668}" srcOrd="0" destOrd="0" parTransId="{8A3B2EFC-73FF-40FD-AFC2-62031E6526E3}" sibTransId="{04EF4151-055E-404B-A003-B03D980F1E79}"/>
    <dgm:cxn modelId="{B491D893-8B92-4C4B-B80D-4212175389F3}" type="presOf" srcId="{31505607-55C7-4458-80D6-25B92CC45668}" destId="{701AD208-8D9A-4AC7-A363-90FBDD7BAB30}" srcOrd="0" destOrd="0" presId="urn:microsoft.com/office/officeart/2005/8/layout/cycle3"/>
    <dgm:cxn modelId="{FDD76234-CB72-4E26-AEA9-7C71295341BD}" type="presParOf" srcId="{474FF3EE-1E10-4673-8782-CF80BF20AB07}" destId="{E0A894F7-69CE-4FC3-ABEA-D4D9AF1C9CA8}" srcOrd="0" destOrd="0" presId="urn:microsoft.com/office/officeart/2005/8/layout/cycle3"/>
    <dgm:cxn modelId="{061A75B8-2991-4E11-AF33-C600CF27C401}" type="presParOf" srcId="{E0A894F7-69CE-4FC3-ABEA-D4D9AF1C9CA8}" destId="{701AD208-8D9A-4AC7-A363-90FBDD7BAB30}" srcOrd="0" destOrd="0" presId="urn:microsoft.com/office/officeart/2005/8/layout/cycle3"/>
    <dgm:cxn modelId="{B67E67AE-9347-45BA-AE81-F3AA1BD4EA51}" type="presParOf" srcId="{E0A894F7-69CE-4FC3-ABEA-D4D9AF1C9CA8}" destId="{BD542BD1-DA11-40AB-99EC-503B493E5509}" srcOrd="1" destOrd="0" presId="urn:microsoft.com/office/officeart/2005/8/layout/cycle3"/>
    <dgm:cxn modelId="{DB078B0C-7B9E-4EAF-B170-61E9E6A3F426}" type="presParOf" srcId="{E0A894F7-69CE-4FC3-ABEA-D4D9AF1C9CA8}" destId="{BAEB2F9A-B08A-4C35-B4FB-CD8C4E27583F}" srcOrd="2" destOrd="0" presId="urn:microsoft.com/office/officeart/2005/8/layout/cycle3"/>
    <dgm:cxn modelId="{4C26FB29-C3C8-4275-ABCE-7E419FB32751}" type="presParOf" srcId="{E0A894F7-69CE-4FC3-ABEA-D4D9AF1C9CA8}" destId="{0E829B07-C364-4E13-B8FB-08771C2E4D7B}" srcOrd="3" destOrd="0" presId="urn:microsoft.com/office/officeart/2005/8/layout/cycle3"/>
    <dgm:cxn modelId="{18E842DF-4DCC-41BF-A75C-F068E5721818}" type="presParOf" srcId="{E0A894F7-69CE-4FC3-ABEA-D4D9AF1C9CA8}" destId="{D78FF2D5-DA0D-4318-AD29-C236A50D855E}"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A2F240C-638C-4F0F-A1BE-B97378FB1B46}" type="doc">
      <dgm:prSet loTypeId="urn:microsoft.com/office/officeart/2005/8/layout/matrix1" loCatId="matrix" qsTypeId="urn:microsoft.com/office/officeart/2005/8/quickstyle/simple3" qsCatId="simple" csTypeId="urn:microsoft.com/office/officeart/2005/8/colors/colorful1" csCatId="colorful" phldr="1"/>
      <dgm:spPr/>
      <dgm:t>
        <a:bodyPr/>
        <a:lstStyle/>
        <a:p>
          <a:endParaRPr lang="en-US"/>
        </a:p>
      </dgm:t>
    </dgm:pt>
    <dgm:pt modelId="{BA64001D-CF5D-43E5-8D66-EE8D6FEE0040}">
      <dgm:prSet phldrT="[Text]" custT="1"/>
      <dgm:spPr/>
      <dgm:t>
        <a:bodyPr/>
        <a:lstStyle/>
        <a:p>
          <a:r>
            <a:rPr lang="en-US" sz="2400" b="1" dirty="0">
              <a:solidFill>
                <a:schemeClr val="bg2">
                  <a:lumMod val="25000"/>
                </a:schemeClr>
              </a:solidFill>
              <a:latin typeface="Arial" panose="020B0604020202020204" pitchFamily="34" charset="0"/>
              <a:cs typeface="Arial" panose="020B0604020202020204" pitchFamily="34" charset="0"/>
            </a:rPr>
            <a:t>MỞ ĐẦU</a:t>
          </a:r>
        </a:p>
      </dgm:t>
    </dgm:pt>
    <dgm:pt modelId="{84571EB2-CA5E-4B3D-966B-A443F490234F}" type="parTrans" cxnId="{E6493A52-5DFF-4335-876E-38FC1FC28121}">
      <dgm:prSet/>
      <dgm:spPr/>
      <dgm:t>
        <a:bodyPr/>
        <a:lstStyle/>
        <a:p>
          <a:endParaRPr lang="en-US" sz="2800" b="1">
            <a:latin typeface="Times New Roman" pitchFamily="18" charset="0"/>
            <a:cs typeface="Times New Roman" pitchFamily="18" charset="0"/>
          </a:endParaRPr>
        </a:p>
      </dgm:t>
    </dgm:pt>
    <dgm:pt modelId="{A68239A7-F712-4B1E-A427-2353BD44F9DC}" type="sibTrans" cxnId="{E6493A52-5DFF-4335-876E-38FC1FC28121}">
      <dgm:prSet/>
      <dgm:spPr/>
      <dgm:t>
        <a:bodyPr/>
        <a:lstStyle/>
        <a:p>
          <a:endParaRPr lang="en-US" sz="2800" b="1">
            <a:latin typeface="Times New Roman" pitchFamily="18" charset="0"/>
            <a:cs typeface="Times New Roman" pitchFamily="18" charset="0"/>
          </a:endParaRPr>
        </a:p>
      </dgm:t>
    </dgm:pt>
    <dgm:pt modelId="{FAA2398D-7230-412C-8287-EECBE05AB3EC}">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2800" b="1" dirty="0">
              <a:latin typeface="Times New Roman" pitchFamily="18" charset="0"/>
              <a:cs typeface="Times New Roman" pitchFamily="18" charset="0"/>
            </a:rPr>
            <a:t> </a:t>
          </a:r>
        </a:p>
        <a:p>
          <a:pPr marL="0" marR="0" indent="0" algn="ctr" defTabSz="914400" eaLnBrk="1" fontAlgn="auto" latinLnBrk="0" hangingPunct="1">
            <a:lnSpc>
              <a:spcPct val="100000"/>
            </a:lnSpc>
            <a:spcBef>
              <a:spcPts val="0"/>
            </a:spcBef>
            <a:spcAft>
              <a:spcPts val="0"/>
            </a:spcAft>
            <a:buClrTx/>
            <a:buSzTx/>
            <a:buFontTx/>
            <a:buNone/>
            <a:tabLst/>
            <a:defRPr/>
          </a:pPr>
          <a:r>
            <a:rPr lang="en-US" sz="2000" b="0">
              <a:solidFill>
                <a:srgbClr val="002060"/>
              </a:solidFill>
              <a:latin typeface="Arial" panose="020B0604020202020204" pitchFamily="34" charset="0"/>
              <a:cs typeface="Arial" panose="020B0604020202020204" pitchFamily="34" charset="0"/>
            </a:rPr>
            <a:t>Mục </a:t>
          </a:r>
          <a:r>
            <a:rPr lang="en-US" sz="2000" b="0" dirty="0" err="1">
              <a:solidFill>
                <a:srgbClr val="002060"/>
              </a:solidFill>
              <a:latin typeface="Arial" panose="020B0604020202020204" pitchFamily="34" charset="0"/>
              <a:cs typeface="Arial" panose="020B0604020202020204" pitchFamily="34" charset="0"/>
            </a:rPr>
            <a:t>tiêu</a:t>
          </a:r>
          <a:r>
            <a:rPr lang="en-US" sz="2000" b="0" dirty="0">
              <a:solidFill>
                <a:srgbClr val="002060"/>
              </a:solidFill>
              <a:latin typeface="Arial" panose="020B0604020202020204" pitchFamily="34" charset="0"/>
              <a:cs typeface="Arial" panose="020B0604020202020204" pitchFamily="34" charset="0"/>
            </a:rPr>
            <a:t>: </a:t>
          </a:r>
          <a:r>
            <a:rPr lang="en-US" sz="2000" b="0" dirty="0" err="1">
              <a:solidFill>
                <a:srgbClr val="002060"/>
              </a:solidFill>
              <a:latin typeface="Arial" panose="020B0604020202020204" pitchFamily="34" charset="0"/>
              <a:cs typeface="Arial" panose="020B0604020202020204" pitchFamily="34" charset="0"/>
            </a:rPr>
            <a:t>Xác</a:t>
          </a:r>
          <a:r>
            <a:rPr lang="en-US" sz="2000" b="0" dirty="0">
              <a:solidFill>
                <a:srgbClr val="002060"/>
              </a:solidFill>
              <a:latin typeface="Arial" panose="020B0604020202020204" pitchFamily="34" charset="0"/>
              <a:cs typeface="Arial" panose="020B0604020202020204" pitchFamily="34" charset="0"/>
            </a:rPr>
            <a:t> định nhiệm vụ học tập; khơi gợi trải nghiệm</a:t>
          </a:r>
        </a:p>
        <a:p>
          <a:pPr algn="ctr" defTabSz="1244600">
            <a:lnSpc>
              <a:spcPct val="90000"/>
            </a:lnSpc>
            <a:spcBef>
              <a:spcPct val="0"/>
            </a:spcBef>
            <a:spcAft>
              <a:spcPct val="35000"/>
            </a:spcAft>
          </a:pPr>
          <a:endParaRPr lang="en-US" sz="2800" b="1" dirty="0">
            <a:latin typeface="Times New Roman" pitchFamily="18" charset="0"/>
            <a:cs typeface="Times New Roman" pitchFamily="18" charset="0"/>
          </a:endParaRPr>
        </a:p>
      </dgm:t>
    </dgm:pt>
    <dgm:pt modelId="{8A43C20D-8760-49A5-9BCC-3B77300845E9}" type="parTrans" cxnId="{CB73A579-AB02-470F-8A54-0F0EDF1747A0}">
      <dgm:prSet/>
      <dgm:spPr/>
      <dgm:t>
        <a:bodyPr/>
        <a:lstStyle/>
        <a:p>
          <a:endParaRPr lang="en-US" sz="2800" b="1">
            <a:latin typeface="Times New Roman" pitchFamily="18" charset="0"/>
            <a:cs typeface="Times New Roman" pitchFamily="18" charset="0"/>
          </a:endParaRPr>
        </a:p>
      </dgm:t>
    </dgm:pt>
    <dgm:pt modelId="{479B86EE-88A9-4265-A24C-DCD8CD44F41E}" type="sibTrans" cxnId="{CB73A579-AB02-470F-8A54-0F0EDF1747A0}">
      <dgm:prSet/>
      <dgm:spPr/>
      <dgm:t>
        <a:bodyPr/>
        <a:lstStyle/>
        <a:p>
          <a:endParaRPr lang="en-US" sz="2800" b="1">
            <a:latin typeface="Times New Roman" pitchFamily="18" charset="0"/>
            <a:cs typeface="Times New Roman" pitchFamily="18" charset="0"/>
          </a:endParaRPr>
        </a:p>
      </dgm:t>
    </dgm:pt>
    <dgm:pt modelId="{88770DFA-4C30-4A93-8A28-56563C1FB699}">
      <dgm:prSet phldrT="[Text]" custT="1"/>
      <dgm:spPr/>
      <dgm:t>
        <a:bodyPr/>
        <a:lstStyle/>
        <a:p>
          <a:pPr algn="ctr"/>
          <a:r>
            <a:rPr lang="en-US" sz="2000" b="0">
              <a:solidFill>
                <a:srgbClr val="002060"/>
              </a:solidFill>
              <a:latin typeface="Arial" panose="020B0604020202020204" pitchFamily="34" charset="0"/>
              <a:cs typeface="Arial" panose="020B0604020202020204" pitchFamily="34" charset="0"/>
            </a:rPr>
            <a:t>Nhiệm </a:t>
          </a:r>
          <a:r>
            <a:rPr lang="en-US" sz="2000" b="0" dirty="0">
              <a:solidFill>
                <a:srgbClr val="002060"/>
              </a:solidFill>
              <a:latin typeface="Arial" panose="020B0604020202020204" pitchFamily="34" charset="0"/>
              <a:cs typeface="Arial" panose="020B0604020202020204" pitchFamily="34" charset="0"/>
            </a:rPr>
            <a:t>vụ </a:t>
          </a:r>
          <a:r>
            <a:rPr lang="en-US" sz="2000" b="0">
              <a:solidFill>
                <a:srgbClr val="002060"/>
              </a:solidFill>
              <a:latin typeface="Arial" panose="020B0604020202020204" pitchFamily="34" charset="0"/>
              <a:cs typeface="Arial" panose="020B0604020202020204" pitchFamily="34" charset="0"/>
            </a:rPr>
            <a:t>học tập: </a:t>
          </a:r>
          <a:r>
            <a:rPr lang="en-US" sz="2000" b="0" dirty="0">
              <a:solidFill>
                <a:srgbClr val="002060"/>
              </a:solidFill>
              <a:latin typeface="Arial" panose="020B0604020202020204" pitchFamily="34" charset="0"/>
              <a:cs typeface="Arial" panose="020B0604020202020204" pitchFamily="34" charset="0"/>
            </a:rPr>
            <a:t>cụ thể, </a:t>
          </a:r>
          <a:r>
            <a:rPr lang="en-US" sz="2000" b="0">
              <a:solidFill>
                <a:srgbClr val="002060"/>
              </a:solidFill>
              <a:latin typeface="Arial" panose="020B0604020202020204" pitchFamily="34" charset="0"/>
              <a:cs typeface="Arial" panose="020B0604020202020204" pitchFamily="34" charset="0"/>
            </a:rPr>
            <a:t>đa dạng (câu </a:t>
          </a:r>
          <a:r>
            <a:rPr lang="en-US" sz="2000" b="0" dirty="0">
              <a:solidFill>
                <a:srgbClr val="002060"/>
              </a:solidFill>
              <a:latin typeface="Arial" panose="020B0604020202020204" pitchFamily="34" charset="0"/>
              <a:cs typeface="Arial" panose="020B0604020202020204" pitchFamily="34" charset="0"/>
            </a:rPr>
            <a:t>hỏi, tình huống, </a:t>
          </a:r>
          <a:r>
            <a:rPr lang="en-US" sz="2000" b="0">
              <a:solidFill>
                <a:srgbClr val="002060"/>
              </a:solidFill>
              <a:latin typeface="Arial" panose="020B0604020202020204" pitchFamily="34" charset="0"/>
              <a:cs typeface="Arial" panose="020B0604020202020204" pitchFamily="34" charset="0"/>
            </a:rPr>
            <a:t>bài tập,…)</a:t>
          </a:r>
          <a:endParaRPr lang="en-US" sz="2000" b="0" dirty="0">
            <a:solidFill>
              <a:srgbClr val="002060"/>
            </a:solidFill>
            <a:latin typeface="Arial" panose="020B0604020202020204" pitchFamily="34" charset="0"/>
            <a:cs typeface="Arial" panose="020B0604020202020204" pitchFamily="34" charset="0"/>
          </a:endParaRPr>
        </a:p>
      </dgm:t>
    </dgm:pt>
    <dgm:pt modelId="{5C2A56F1-71F8-4C73-97E3-AD928D5B6422}" type="parTrans" cxnId="{CB8ABC07-5E8B-4D23-A9AC-922B69B5EBA2}">
      <dgm:prSet/>
      <dgm:spPr/>
      <dgm:t>
        <a:bodyPr/>
        <a:lstStyle/>
        <a:p>
          <a:endParaRPr lang="en-US" sz="2800" b="1">
            <a:latin typeface="Times New Roman" pitchFamily="18" charset="0"/>
            <a:cs typeface="Times New Roman" pitchFamily="18" charset="0"/>
          </a:endParaRPr>
        </a:p>
      </dgm:t>
    </dgm:pt>
    <dgm:pt modelId="{1FA155E5-948E-417C-8A84-D9F34721666A}" type="sibTrans" cxnId="{CB8ABC07-5E8B-4D23-A9AC-922B69B5EBA2}">
      <dgm:prSet/>
      <dgm:spPr/>
      <dgm:t>
        <a:bodyPr/>
        <a:lstStyle/>
        <a:p>
          <a:endParaRPr lang="en-US" sz="2800" b="1">
            <a:latin typeface="Times New Roman" pitchFamily="18" charset="0"/>
            <a:cs typeface="Times New Roman" pitchFamily="18" charset="0"/>
          </a:endParaRPr>
        </a:p>
      </dgm:t>
    </dgm:pt>
    <dgm:pt modelId="{E9F3015E-6CA0-4C27-ACBE-1FF1ED8C0053}">
      <dgm:prSet phldrT="[Text]" custT="1"/>
      <dgm:spPr/>
      <dgm:t>
        <a:bodyPr/>
        <a:lstStyle/>
        <a:p>
          <a:pPr algn="ctr"/>
          <a:r>
            <a:rPr lang="en-US" sz="2000" b="0">
              <a:solidFill>
                <a:srgbClr val="002060"/>
              </a:solidFill>
              <a:latin typeface="Arial" panose="020B0604020202020204" pitchFamily="34" charset="0"/>
              <a:cs typeface="Arial" panose="020B0604020202020204" pitchFamily="34" charset="0"/>
            </a:rPr>
            <a:t>Tổ </a:t>
          </a:r>
          <a:r>
            <a:rPr lang="en-US" sz="2000" b="0" dirty="0">
              <a:solidFill>
                <a:srgbClr val="002060"/>
              </a:solidFill>
              <a:latin typeface="Arial" panose="020B0604020202020204" pitchFamily="34" charset="0"/>
              <a:cs typeface="Arial" panose="020B0604020202020204" pitchFamily="34" charset="0"/>
            </a:rPr>
            <a:t>chức linh hoạt: trò chơi, đóng vai, quan sát tranh</a:t>
          </a:r>
          <a:r>
            <a:rPr lang="en-US" sz="2000" b="0">
              <a:solidFill>
                <a:srgbClr val="002060"/>
              </a:solidFill>
              <a:latin typeface="Arial" panose="020B0604020202020204" pitchFamily="34" charset="0"/>
              <a:cs typeface="Arial" panose="020B0604020202020204" pitchFamily="34" charset="0"/>
            </a:rPr>
            <a:t>, video clip,…</a:t>
          </a:r>
          <a:endParaRPr lang="en-US" sz="2000" b="0" dirty="0">
            <a:solidFill>
              <a:srgbClr val="002060"/>
            </a:solidFill>
            <a:latin typeface="Arial" panose="020B0604020202020204" pitchFamily="34" charset="0"/>
            <a:cs typeface="Arial" panose="020B0604020202020204" pitchFamily="34" charset="0"/>
          </a:endParaRPr>
        </a:p>
      </dgm:t>
    </dgm:pt>
    <dgm:pt modelId="{93D3ED02-39C3-4FD0-B713-99A4FC4FF14B}" type="parTrans" cxnId="{CCDDCF1D-F301-4BE4-ADFF-F9E7E896F29E}">
      <dgm:prSet/>
      <dgm:spPr/>
      <dgm:t>
        <a:bodyPr/>
        <a:lstStyle/>
        <a:p>
          <a:endParaRPr lang="en-US" sz="2800" b="1">
            <a:latin typeface="Times New Roman" pitchFamily="18" charset="0"/>
            <a:cs typeface="Times New Roman" pitchFamily="18" charset="0"/>
          </a:endParaRPr>
        </a:p>
      </dgm:t>
    </dgm:pt>
    <dgm:pt modelId="{AA72CF17-8DB3-4FAB-846C-5CF826214FBC}" type="sibTrans" cxnId="{CCDDCF1D-F301-4BE4-ADFF-F9E7E896F29E}">
      <dgm:prSet/>
      <dgm:spPr/>
      <dgm:t>
        <a:bodyPr/>
        <a:lstStyle/>
        <a:p>
          <a:endParaRPr lang="en-US" sz="2800" b="1">
            <a:latin typeface="Times New Roman" pitchFamily="18" charset="0"/>
            <a:cs typeface="Times New Roman" pitchFamily="18" charset="0"/>
          </a:endParaRPr>
        </a:p>
      </dgm:t>
    </dgm:pt>
    <dgm:pt modelId="{1DC4B3A0-0ACC-405E-BF56-CF3674D9DB87}">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2000" b="0">
              <a:solidFill>
                <a:srgbClr val="002060"/>
              </a:solidFill>
              <a:latin typeface="Arial" panose="020B0604020202020204" pitchFamily="34" charset="0"/>
              <a:cs typeface="Arial" panose="020B0604020202020204" pitchFamily="34" charset="0"/>
            </a:rPr>
            <a:t>Sản </a:t>
          </a:r>
          <a:r>
            <a:rPr lang="en-US" sz="2000" b="0" dirty="0">
              <a:solidFill>
                <a:srgbClr val="002060"/>
              </a:solidFill>
              <a:latin typeface="Arial" panose="020B0604020202020204" pitchFamily="34" charset="0"/>
              <a:cs typeface="Arial" panose="020B0604020202020204" pitchFamily="34" charset="0"/>
            </a:rPr>
            <a:t>phẩm </a:t>
          </a:r>
          <a:r>
            <a:rPr lang="en-US" sz="2000" b="0">
              <a:solidFill>
                <a:srgbClr val="002060"/>
              </a:solidFill>
              <a:latin typeface="Arial" panose="020B0604020202020204" pitchFamily="34" charset="0"/>
              <a:cs typeface="Arial" panose="020B0604020202020204" pitchFamily="34" charset="0"/>
            </a:rPr>
            <a:t>của HS: </a:t>
          </a:r>
          <a:r>
            <a:rPr lang="en-US" sz="2000" b="0" dirty="0">
              <a:solidFill>
                <a:srgbClr val="002060"/>
              </a:solidFill>
              <a:latin typeface="Arial" panose="020B0604020202020204" pitchFamily="34" charset="0"/>
              <a:cs typeface="Arial" panose="020B0604020202020204" pitchFamily="34" charset="0"/>
            </a:rPr>
            <a:t>cụ thể, rõ ràng tương ứng với nhiệm vụ học tập</a:t>
          </a:r>
        </a:p>
      </dgm:t>
    </dgm:pt>
    <dgm:pt modelId="{9803C73F-1D78-477C-A2F6-5A9F75A2BDB8}" type="parTrans" cxnId="{C43256D3-B2DB-4CEF-9F10-634E4433EABF}">
      <dgm:prSet/>
      <dgm:spPr/>
      <dgm:t>
        <a:bodyPr/>
        <a:lstStyle/>
        <a:p>
          <a:endParaRPr lang="en-US" sz="2800" b="1">
            <a:latin typeface="Times New Roman" pitchFamily="18" charset="0"/>
            <a:cs typeface="Times New Roman" pitchFamily="18" charset="0"/>
          </a:endParaRPr>
        </a:p>
      </dgm:t>
    </dgm:pt>
    <dgm:pt modelId="{0EB1AEDC-13D4-41F8-8FE3-DF7E6EE81D4D}" type="sibTrans" cxnId="{C43256D3-B2DB-4CEF-9F10-634E4433EABF}">
      <dgm:prSet/>
      <dgm:spPr/>
      <dgm:t>
        <a:bodyPr/>
        <a:lstStyle/>
        <a:p>
          <a:endParaRPr lang="en-US" sz="2800" b="1">
            <a:latin typeface="Times New Roman" pitchFamily="18" charset="0"/>
            <a:cs typeface="Times New Roman" pitchFamily="18" charset="0"/>
          </a:endParaRPr>
        </a:p>
      </dgm:t>
    </dgm:pt>
    <dgm:pt modelId="{C5C38EE7-1F70-462C-9BAB-4F9D36CA9DD6}" type="pres">
      <dgm:prSet presAssocID="{2A2F240C-638C-4F0F-A1BE-B97378FB1B46}" presName="diagram" presStyleCnt="0">
        <dgm:presLayoutVars>
          <dgm:chMax val="1"/>
          <dgm:dir/>
          <dgm:animLvl val="ctr"/>
          <dgm:resizeHandles val="exact"/>
        </dgm:presLayoutVars>
      </dgm:prSet>
      <dgm:spPr/>
      <dgm:t>
        <a:bodyPr/>
        <a:lstStyle/>
        <a:p>
          <a:endParaRPr lang="en-US"/>
        </a:p>
      </dgm:t>
    </dgm:pt>
    <dgm:pt modelId="{820C3AD3-BA19-4203-BFBC-A7F7A9F58B31}" type="pres">
      <dgm:prSet presAssocID="{2A2F240C-638C-4F0F-A1BE-B97378FB1B46}" presName="matrix" presStyleCnt="0"/>
      <dgm:spPr/>
    </dgm:pt>
    <dgm:pt modelId="{AE5A6FFA-2EAA-41A5-A88B-28FBB170C3E8}" type="pres">
      <dgm:prSet presAssocID="{2A2F240C-638C-4F0F-A1BE-B97378FB1B46}" presName="tile1" presStyleLbl="node1" presStyleIdx="0" presStyleCnt="4"/>
      <dgm:spPr/>
      <dgm:t>
        <a:bodyPr/>
        <a:lstStyle/>
        <a:p>
          <a:endParaRPr lang="en-US"/>
        </a:p>
      </dgm:t>
    </dgm:pt>
    <dgm:pt modelId="{1CDE6E25-667C-435B-863F-C2C57E5C9E5B}" type="pres">
      <dgm:prSet presAssocID="{2A2F240C-638C-4F0F-A1BE-B97378FB1B46}" presName="tile1text" presStyleLbl="node1" presStyleIdx="0" presStyleCnt="4">
        <dgm:presLayoutVars>
          <dgm:chMax val="0"/>
          <dgm:chPref val="0"/>
          <dgm:bulletEnabled val="1"/>
        </dgm:presLayoutVars>
      </dgm:prSet>
      <dgm:spPr/>
      <dgm:t>
        <a:bodyPr/>
        <a:lstStyle/>
        <a:p>
          <a:endParaRPr lang="en-US"/>
        </a:p>
      </dgm:t>
    </dgm:pt>
    <dgm:pt modelId="{DA694AA0-2BE1-415A-9CF8-CDB2F9C8DA61}" type="pres">
      <dgm:prSet presAssocID="{2A2F240C-638C-4F0F-A1BE-B97378FB1B46}" presName="tile2" presStyleLbl="node1" presStyleIdx="1" presStyleCnt="4"/>
      <dgm:spPr/>
      <dgm:t>
        <a:bodyPr/>
        <a:lstStyle/>
        <a:p>
          <a:endParaRPr lang="en-US"/>
        </a:p>
      </dgm:t>
    </dgm:pt>
    <dgm:pt modelId="{AE83B073-D740-4460-BA52-F8BBC2AA7DEC}" type="pres">
      <dgm:prSet presAssocID="{2A2F240C-638C-4F0F-A1BE-B97378FB1B46}" presName="tile2text" presStyleLbl="node1" presStyleIdx="1" presStyleCnt="4">
        <dgm:presLayoutVars>
          <dgm:chMax val="0"/>
          <dgm:chPref val="0"/>
          <dgm:bulletEnabled val="1"/>
        </dgm:presLayoutVars>
      </dgm:prSet>
      <dgm:spPr/>
      <dgm:t>
        <a:bodyPr/>
        <a:lstStyle/>
        <a:p>
          <a:endParaRPr lang="en-US"/>
        </a:p>
      </dgm:t>
    </dgm:pt>
    <dgm:pt modelId="{1577E722-A341-41B6-A511-637AFA9AADCF}" type="pres">
      <dgm:prSet presAssocID="{2A2F240C-638C-4F0F-A1BE-B97378FB1B46}" presName="tile3" presStyleLbl="node1" presStyleIdx="2" presStyleCnt="4"/>
      <dgm:spPr/>
      <dgm:t>
        <a:bodyPr/>
        <a:lstStyle/>
        <a:p>
          <a:endParaRPr lang="en-US"/>
        </a:p>
      </dgm:t>
    </dgm:pt>
    <dgm:pt modelId="{8CB18486-6B15-455D-8DBB-DA5CED2C6B4C}" type="pres">
      <dgm:prSet presAssocID="{2A2F240C-638C-4F0F-A1BE-B97378FB1B46}" presName="tile3text" presStyleLbl="node1" presStyleIdx="2" presStyleCnt="4">
        <dgm:presLayoutVars>
          <dgm:chMax val="0"/>
          <dgm:chPref val="0"/>
          <dgm:bulletEnabled val="1"/>
        </dgm:presLayoutVars>
      </dgm:prSet>
      <dgm:spPr/>
      <dgm:t>
        <a:bodyPr/>
        <a:lstStyle/>
        <a:p>
          <a:endParaRPr lang="en-US"/>
        </a:p>
      </dgm:t>
    </dgm:pt>
    <dgm:pt modelId="{067EB358-75C6-43C6-8968-5DCFB8B4D284}" type="pres">
      <dgm:prSet presAssocID="{2A2F240C-638C-4F0F-A1BE-B97378FB1B46}" presName="tile4" presStyleLbl="node1" presStyleIdx="3" presStyleCnt="4"/>
      <dgm:spPr/>
      <dgm:t>
        <a:bodyPr/>
        <a:lstStyle/>
        <a:p>
          <a:endParaRPr lang="en-US"/>
        </a:p>
      </dgm:t>
    </dgm:pt>
    <dgm:pt modelId="{D6327B58-8363-4E9F-A25A-5A7EF44EB9DF}" type="pres">
      <dgm:prSet presAssocID="{2A2F240C-638C-4F0F-A1BE-B97378FB1B46}" presName="tile4text" presStyleLbl="node1" presStyleIdx="3" presStyleCnt="4">
        <dgm:presLayoutVars>
          <dgm:chMax val="0"/>
          <dgm:chPref val="0"/>
          <dgm:bulletEnabled val="1"/>
        </dgm:presLayoutVars>
      </dgm:prSet>
      <dgm:spPr/>
      <dgm:t>
        <a:bodyPr/>
        <a:lstStyle/>
        <a:p>
          <a:endParaRPr lang="en-US"/>
        </a:p>
      </dgm:t>
    </dgm:pt>
    <dgm:pt modelId="{32B602EA-E6B8-4E9E-96A3-D3C12FC1FEBF}" type="pres">
      <dgm:prSet presAssocID="{2A2F240C-638C-4F0F-A1BE-B97378FB1B46}" presName="centerTile" presStyleLbl="fgShp" presStyleIdx="0" presStyleCnt="1">
        <dgm:presLayoutVars>
          <dgm:chMax val="0"/>
          <dgm:chPref val="0"/>
        </dgm:presLayoutVars>
      </dgm:prSet>
      <dgm:spPr/>
      <dgm:t>
        <a:bodyPr/>
        <a:lstStyle/>
        <a:p>
          <a:endParaRPr lang="en-US"/>
        </a:p>
      </dgm:t>
    </dgm:pt>
  </dgm:ptLst>
  <dgm:cxnLst>
    <dgm:cxn modelId="{CB73A579-AB02-470F-8A54-0F0EDF1747A0}" srcId="{BA64001D-CF5D-43E5-8D66-EE8D6FEE0040}" destId="{FAA2398D-7230-412C-8287-EECBE05AB3EC}" srcOrd="0" destOrd="0" parTransId="{8A43C20D-8760-49A5-9BCC-3B77300845E9}" sibTransId="{479B86EE-88A9-4265-A24C-DCD8CD44F41E}"/>
    <dgm:cxn modelId="{C43256D3-B2DB-4CEF-9F10-634E4433EABF}" srcId="{BA64001D-CF5D-43E5-8D66-EE8D6FEE0040}" destId="{1DC4B3A0-0ACC-405E-BF56-CF3674D9DB87}" srcOrd="3" destOrd="0" parTransId="{9803C73F-1D78-477C-A2F6-5A9F75A2BDB8}" sibTransId="{0EB1AEDC-13D4-41F8-8FE3-DF7E6EE81D4D}"/>
    <dgm:cxn modelId="{E6493A52-5DFF-4335-876E-38FC1FC28121}" srcId="{2A2F240C-638C-4F0F-A1BE-B97378FB1B46}" destId="{BA64001D-CF5D-43E5-8D66-EE8D6FEE0040}" srcOrd="0" destOrd="0" parTransId="{84571EB2-CA5E-4B3D-966B-A443F490234F}" sibTransId="{A68239A7-F712-4B1E-A427-2353BD44F9DC}"/>
    <dgm:cxn modelId="{47A4AB87-361A-4728-90CE-550C2EB6FA51}" type="presOf" srcId="{E9F3015E-6CA0-4C27-ACBE-1FF1ED8C0053}" destId="{8CB18486-6B15-455D-8DBB-DA5CED2C6B4C}" srcOrd="1" destOrd="0" presId="urn:microsoft.com/office/officeart/2005/8/layout/matrix1"/>
    <dgm:cxn modelId="{C40594B6-1CAC-4B56-85DE-EBB75A19F6A9}" type="presOf" srcId="{FAA2398D-7230-412C-8287-EECBE05AB3EC}" destId="{AE5A6FFA-2EAA-41A5-A88B-28FBB170C3E8}" srcOrd="0" destOrd="0" presId="urn:microsoft.com/office/officeart/2005/8/layout/matrix1"/>
    <dgm:cxn modelId="{7C0F0A15-09BB-4DD7-816D-5635EEAD7E3C}" type="presOf" srcId="{2A2F240C-638C-4F0F-A1BE-B97378FB1B46}" destId="{C5C38EE7-1F70-462C-9BAB-4F9D36CA9DD6}" srcOrd="0" destOrd="0" presId="urn:microsoft.com/office/officeart/2005/8/layout/matrix1"/>
    <dgm:cxn modelId="{C001015D-6FEF-4A8D-8005-6CE82956823A}" type="presOf" srcId="{88770DFA-4C30-4A93-8A28-56563C1FB699}" destId="{AE83B073-D740-4460-BA52-F8BBC2AA7DEC}" srcOrd="1" destOrd="0" presId="urn:microsoft.com/office/officeart/2005/8/layout/matrix1"/>
    <dgm:cxn modelId="{CB8ABC07-5E8B-4D23-A9AC-922B69B5EBA2}" srcId="{BA64001D-CF5D-43E5-8D66-EE8D6FEE0040}" destId="{88770DFA-4C30-4A93-8A28-56563C1FB699}" srcOrd="1" destOrd="0" parTransId="{5C2A56F1-71F8-4C73-97E3-AD928D5B6422}" sibTransId="{1FA155E5-948E-417C-8A84-D9F34721666A}"/>
    <dgm:cxn modelId="{E4C83272-529C-485A-B854-054D757942F2}" type="presOf" srcId="{1DC4B3A0-0ACC-405E-BF56-CF3674D9DB87}" destId="{D6327B58-8363-4E9F-A25A-5A7EF44EB9DF}" srcOrd="1" destOrd="0" presId="urn:microsoft.com/office/officeart/2005/8/layout/matrix1"/>
    <dgm:cxn modelId="{7C49F35B-E4F4-4C4A-B39C-06303889BC3A}" type="presOf" srcId="{BA64001D-CF5D-43E5-8D66-EE8D6FEE0040}" destId="{32B602EA-E6B8-4E9E-96A3-D3C12FC1FEBF}" srcOrd="0" destOrd="0" presId="urn:microsoft.com/office/officeart/2005/8/layout/matrix1"/>
    <dgm:cxn modelId="{CCDDCF1D-F301-4BE4-ADFF-F9E7E896F29E}" srcId="{BA64001D-CF5D-43E5-8D66-EE8D6FEE0040}" destId="{E9F3015E-6CA0-4C27-ACBE-1FF1ED8C0053}" srcOrd="2" destOrd="0" parTransId="{93D3ED02-39C3-4FD0-B713-99A4FC4FF14B}" sibTransId="{AA72CF17-8DB3-4FAB-846C-5CF826214FBC}"/>
    <dgm:cxn modelId="{12A84C85-FF89-4D31-B48A-06670E4F3DCB}" type="presOf" srcId="{E9F3015E-6CA0-4C27-ACBE-1FF1ED8C0053}" destId="{1577E722-A341-41B6-A511-637AFA9AADCF}" srcOrd="0" destOrd="0" presId="urn:microsoft.com/office/officeart/2005/8/layout/matrix1"/>
    <dgm:cxn modelId="{8DB1EB70-261B-4157-B3A0-A900CC2CE96B}" type="presOf" srcId="{1DC4B3A0-0ACC-405E-BF56-CF3674D9DB87}" destId="{067EB358-75C6-43C6-8968-5DCFB8B4D284}" srcOrd="0" destOrd="0" presId="urn:microsoft.com/office/officeart/2005/8/layout/matrix1"/>
    <dgm:cxn modelId="{D7B5FD51-3C03-4AC5-8F01-D2EBC7D06CB3}" type="presOf" srcId="{88770DFA-4C30-4A93-8A28-56563C1FB699}" destId="{DA694AA0-2BE1-415A-9CF8-CDB2F9C8DA61}" srcOrd="0" destOrd="0" presId="urn:microsoft.com/office/officeart/2005/8/layout/matrix1"/>
    <dgm:cxn modelId="{03C70F1F-D27B-4404-A435-BB3A92C2C3E4}" type="presOf" srcId="{FAA2398D-7230-412C-8287-EECBE05AB3EC}" destId="{1CDE6E25-667C-435B-863F-C2C57E5C9E5B}" srcOrd="1" destOrd="0" presId="urn:microsoft.com/office/officeart/2005/8/layout/matrix1"/>
    <dgm:cxn modelId="{53BFD504-E2A7-4BA8-9CE3-E45A00104628}" type="presParOf" srcId="{C5C38EE7-1F70-462C-9BAB-4F9D36CA9DD6}" destId="{820C3AD3-BA19-4203-BFBC-A7F7A9F58B31}" srcOrd="0" destOrd="0" presId="urn:microsoft.com/office/officeart/2005/8/layout/matrix1"/>
    <dgm:cxn modelId="{BAD703D9-F401-42AC-BC6E-F58BBE132B69}" type="presParOf" srcId="{820C3AD3-BA19-4203-BFBC-A7F7A9F58B31}" destId="{AE5A6FFA-2EAA-41A5-A88B-28FBB170C3E8}" srcOrd="0" destOrd="0" presId="urn:microsoft.com/office/officeart/2005/8/layout/matrix1"/>
    <dgm:cxn modelId="{4CA73613-7039-4B3E-A2D6-5585A2A8522E}" type="presParOf" srcId="{820C3AD3-BA19-4203-BFBC-A7F7A9F58B31}" destId="{1CDE6E25-667C-435B-863F-C2C57E5C9E5B}" srcOrd="1" destOrd="0" presId="urn:microsoft.com/office/officeart/2005/8/layout/matrix1"/>
    <dgm:cxn modelId="{4E80C96D-84AD-43C8-A13F-3EEAE4A14041}" type="presParOf" srcId="{820C3AD3-BA19-4203-BFBC-A7F7A9F58B31}" destId="{DA694AA0-2BE1-415A-9CF8-CDB2F9C8DA61}" srcOrd="2" destOrd="0" presId="urn:microsoft.com/office/officeart/2005/8/layout/matrix1"/>
    <dgm:cxn modelId="{9BBF0613-426E-4455-B339-40AD16FB0567}" type="presParOf" srcId="{820C3AD3-BA19-4203-BFBC-A7F7A9F58B31}" destId="{AE83B073-D740-4460-BA52-F8BBC2AA7DEC}" srcOrd="3" destOrd="0" presId="urn:microsoft.com/office/officeart/2005/8/layout/matrix1"/>
    <dgm:cxn modelId="{24B432E3-8A7E-430B-A7F1-863BEF5498A9}" type="presParOf" srcId="{820C3AD3-BA19-4203-BFBC-A7F7A9F58B31}" destId="{1577E722-A341-41B6-A511-637AFA9AADCF}" srcOrd="4" destOrd="0" presId="urn:microsoft.com/office/officeart/2005/8/layout/matrix1"/>
    <dgm:cxn modelId="{43E2C75A-A39A-49E6-A313-ECD612F66127}" type="presParOf" srcId="{820C3AD3-BA19-4203-BFBC-A7F7A9F58B31}" destId="{8CB18486-6B15-455D-8DBB-DA5CED2C6B4C}" srcOrd="5" destOrd="0" presId="urn:microsoft.com/office/officeart/2005/8/layout/matrix1"/>
    <dgm:cxn modelId="{F6DD01A1-E6C2-4C27-A6E8-08D82B35FCE0}" type="presParOf" srcId="{820C3AD3-BA19-4203-BFBC-A7F7A9F58B31}" destId="{067EB358-75C6-43C6-8968-5DCFB8B4D284}" srcOrd="6" destOrd="0" presId="urn:microsoft.com/office/officeart/2005/8/layout/matrix1"/>
    <dgm:cxn modelId="{6149489D-AA8A-48C7-AA91-3951223B4E50}" type="presParOf" srcId="{820C3AD3-BA19-4203-BFBC-A7F7A9F58B31}" destId="{D6327B58-8363-4E9F-A25A-5A7EF44EB9DF}" srcOrd="7" destOrd="0" presId="urn:microsoft.com/office/officeart/2005/8/layout/matrix1"/>
    <dgm:cxn modelId="{EA980DFA-6380-4930-B81D-F2FBD5F5E400}" type="presParOf" srcId="{C5C38EE7-1F70-462C-9BAB-4F9D36CA9DD6}" destId="{32B602EA-E6B8-4E9E-96A3-D3C12FC1FEB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9698E-C179-4008-8204-04399F7D79C2}">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363D83-C9ED-4148-A055-D17FE48C1574}">
      <dsp:nvSpPr>
        <dsp:cNvPr id="0" name=""/>
        <dsp:cNvSpPr/>
      </dsp:nvSpPr>
      <dsp:spPr>
        <a:xfrm>
          <a:off x="460128" y="312440"/>
          <a:ext cx="6266484" cy="625205"/>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5720" rIns="45720" bIns="45720" numCol="1" spcCol="1270" anchor="ctr" anchorCtr="0">
          <a:noAutofit/>
        </a:bodyPr>
        <a:lstStyle/>
        <a:p>
          <a:pPr lvl="0" algn="l" defTabSz="800100">
            <a:lnSpc>
              <a:spcPct val="90000"/>
            </a:lnSpc>
            <a:spcBef>
              <a:spcPct val="0"/>
            </a:spcBef>
            <a:spcAft>
              <a:spcPct val="35000"/>
            </a:spcAft>
          </a:pPr>
          <a:r>
            <a:rPr lang="en-US" sz="1800" b="1" kern="1200" dirty="0" err="1" smtClean="0">
              <a:solidFill>
                <a:schemeClr val="bg1"/>
              </a:solidFill>
              <a:latin typeface="Arial (Body)"/>
            </a:rPr>
            <a:t>Những</a:t>
          </a:r>
          <a:r>
            <a:rPr lang="en-US" sz="1800" b="1" kern="1200" dirty="0" smtClean="0">
              <a:solidFill>
                <a:schemeClr val="bg1"/>
              </a:solidFill>
              <a:latin typeface="Arial (Body)"/>
            </a:rPr>
            <a:t> </a:t>
          </a:r>
          <a:r>
            <a:rPr lang="en-US" sz="1800" b="1" kern="1200" dirty="0" err="1" smtClean="0">
              <a:solidFill>
                <a:schemeClr val="bg1"/>
              </a:solidFill>
              <a:latin typeface="Arial (Body)"/>
            </a:rPr>
            <a:t>lưu</a:t>
          </a:r>
          <a:r>
            <a:rPr lang="en-US" sz="1800" b="1" kern="1200" dirty="0" smtClean="0">
              <a:solidFill>
                <a:schemeClr val="bg1"/>
              </a:solidFill>
              <a:latin typeface="Arial (Body)"/>
            </a:rPr>
            <a:t> </a:t>
          </a:r>
          <a:r>
            <a:rPr lang="en-US" sz="1800" b="1" kern="1200" dirty="0">
              <a:solidFill>
                <a:schemeClr val="bg1"/>
              </a:solidFill>
              <a:latin typeface="Arial (Body)"/>
            </a:rPr>
            <a:t>ý </a:t>
          </a:r>
          <a:r>
            <a:rPr lang="en-US" sz="1800" b="1" kern="1200" dirty="0" err="1">
              <a:solidFill>
                <a:schemeClr val="bg1"/>
              </a:solidFill>
              <a:latin typeface="Arial (Body)"/>
            </a:rPr>
            <a:t>chung</a:t>
          </a:r>
          <a:r>
            <a:rPr lang="en-US" sz="1800" b="1" kern="1200" dirty="0">
              <a:solidFill>
                <a:schemeClr val="bg1"/>
              </a:solidFill>
              <a:latin typeface="Arial (Body)"/>
            </a:rPr>
            <a:t> </a:t>
          </a:r>
          <a:r>
            <a:rPr lang="en-US" sz="1800" b="1" kern="1200" dirty="0" err="1">
              <a:solidFill>
                <a:schemeClr val="bg1"/>
              </a:solidFill>
              <a:latin typeface="Arial (Body)"/>
            </a:rPr>
            <a:t>về</a:t>
          </a:r>
          <a:r>
            <a:rPr lang="en-US" sz="1800" b="1" kern="1200" dirty="0">
              <a:solidFill>
                <a:schemeClr val="bg1"/>
              </a:solidFill>
              <a:latin typeface="Arial (Body)"/>
            </a:rPr>
            <a:t> </a:t>
          </a:r>
          <a:r>
            <a:rPr lang="en-US" sz="1800" b="1" kern="1200" dirty="0" err="1" smtClean="0">
              <a:solidFill>
                <a:schemeClr val="bg1"/>
              </a:solidFill>
              <a:latin typeface="Arial (Body)"/>
            </a:rPr>
            <a:t>chương</a:t>
          </a:r>
          <a:r>
            <a:rPr lang="en-US" sz="1800" b="1" kern="1200" dirty="0" smtClean="0">
              <a:solidFill>
                <a:schemeClr val="bg1"/>
              </a:solidFill>
              <a:latin typeface="Arial (Body)"/>
            </a:rPr>
            <a:t> </a:t>
          </a:r>
          <a:r>
            <a:rPr lang="en-US" sz="1800" b="1" kern="1200" dirty="0" err="1" smtClean="0">
              <a:solidFill>
                <a:schemeClr val="bg1"/>
              </a:solidFill>
              <a:latin typeface="Arial (Body)"/>
            </a:rPr>
            <a:t>trình</a:t>
          </a:r>
          <a:r>
            <a:rPr lang="en-US" sz="1800" b="1" kern="1200" dirty="0" smtClean="0">
              <a:solidFill>
                <a:schemeClr val="bg1"/>
              </a:solidFill>
              <a:latin typeface="Arial (Body)"/>
            </a:rPr>
            <a:t> </a:t>
          </a:r>
          <a:r>
            <a:rPr lang="en-US" sz="1800" b="1" i="1" kern="1200" dirty="0" err="1" smtClean="0">
              <a:solidFill>
                <a:schemeClr val="bg1"/>
              </a:solidFill>
              <a:latin typeface="Arial (Body)"/>
            </a:rPr>
            <a:t>Ngữ</a:t>
          </a:r>
          <a:r>
            <a:rPr lang="en-US" sz="1800" b="1" i="1" kern="1200" dirty="0" smtClean="0">
              <a:solidFill>
                <a:schemeClr val="bg1"/>
              </a:solidFill>
              <a:latin typeface="Arial (Body)"/>
            </a:rPr>
            <a:t> </a:t>
          </a:r>
          <a:r>
            <a:rPr lang="en-US" sz="1800" b="1" i="1" kern="1200" dirty="0" err="1">
              <a:solidFill>
                <a:schemeClr val="bg1"/>
              </a:solidFill>
              <a:latin typeface="Arial (Body)"/>
            </a:rPr>
            <a:t>văn</a:t>
          </a:r>
          <a:r>
            <a:rPr lang="en-US" sz="1800" b="1" i="1" kern="1200" dirty="0">
              <a:solidFill>
                <a:schemeClr val="bg1"/>
              </a:solidFill>
              <a:latin typeface="Arial (Body)"/>
            </a:rPr>
            <a:t> </a:t>
          </a:r>
          <a:endParaRPr lang="en-US" sz="1800" kern="1200" dirty="0">
            <a:solidFill>
              <a:schemeClr val="bg1"/>
            </a:solidFill>
            <a:latin typeface="Arial (Body)"/>
          </a:endParaRPr>
        </a:p>
      </dsp:txBody>
      <dsp:txXfrm>
        <a:off x="460128" y="312440"/>
        <a:ext cx="6266484" cy="625205"/>
      </dsp:txXfrm>
    </dsp:sp>
    <dsp:sp modelId="{AD659B4E-E65C-482D-BE0B-E3D46105955C}">
      <dsp:nvSpPr>
        <dsp:cNvPr id="0" name=""/>
        <dsp:cNvSpPr/>
      </dsp:nvSpPr>
      <dsp:spPr>
        <a:xfrm>
          <a:off x="69375" y="234289"/>
          <a:ext cx="781507" cy="781507"/>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93C026CA-D4DA-43FC-B46F-8392BCCCDB0F}">
      <dsp:nvSpPr>
        <dsp:cNvPr id="0" name=""/>
        <dsp:cNvSpPr/>
      </dsp:nvSpPr>
      <dsp:spPr>
        <a:xfrm>
          <a:off x="818573" y="1170228"/>
          <a:ext cx="5908040" cy="785571"/>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5720" rIns="45720" bIns="45720" numCol="1" spcCol="1270" anchor="ctr" anchorCtr="0">
          <a:noAutofit/>
        </a:bodyPr>
        <a:lstStyle/>
        <a:p>
          <a:pPr lvl="0" algn="l" defTabSz="800100">
            <a:lnSpc>
              <a:spcPct val="125000"/>
            </a:lnSpc>
            <a:spcBef>
              <a:spcPct val="0"/>
            </a:spcBef>
            <a:spcAft>
              <a:spcPts val="0"/>
            </a:spcAft>
          </a:pPr>
          <a:r>
            <a:rPr lang="en-US" sz="1800" b="1" kern="1200" dirty="0" err="1" smtClean="0">
              <a:solidFill>
                <a:schemeClr val="bg1"/>
              </a:solidFill>
              <a:latin typeface="Arial (Body)"/>
            </a:rPr>
            <a:t>Giới</a:t>
          </a:r>
          <a:r>
            <a:rPr lang="en-US" sz="1800" b="1" kern="1200" dirty="0" smtClean="0">
              <a:solidFill>
                <a:schemeClr val="bg1"/>
              </a:solidFill>
              <a:latin typeface="Arial (Body)"/>
            </a:rPr>
            <a:t> </a:t>
          </a:r>
          <a:r>
            <a:rPr lang="en-US" sz="1800" b="1" kern="1200" dirty="0" err="1" smtClean="0">
              <a:solidFill>
                <a:schemeClr val="bg1"/>
              </a:solidFill>
              <a:latin typeface="Arial (Body)"/>
            </a:rPr>
            <a:t>thiệu</a:t>
          </a:r>
          <a:r>
            <a:rPr lang="en-US" sz="1800" b="1" kern="1200" dirty="0" smtClean="0">
              <a:solidFill>
                <a:schemeClr val="bg1"/>
              </a:solidFill>
              <a:latin typeface="Arial (Body)"/>
            </a:rPr>
            <a:t> </a:t>
          </a:r>
          <a:r>
            <a:rPr lang="en-US" sz="1800" b="1" kern="1200" dirty="0" err="1" smtClean="0">
              <a:solidFill>
                <a:schemeClr val="bg1"/>
              </a:solidFill>
              <a:latin typeface="Arial (Body)"/>
            </a:rPr>
            <a:t>chung</a:t>
          </a:r>
          <a:r>
            <a:rPr lang="en-US" sz="1800" b="1" kern="1200" dirty="0" smtClean="0">
              <a:solidFill>
                <a:schemeClr val="bg1"/>
              </a:solidFill>
              <a:latin typeface="Arial (Body)"/>
            </a:rPr>
            <a:t> </a:t>
          </a:r>
          <a:r>
            <a:rPr lang="en-US" sz="1800" b="1" kern="1200" dirty="0" err="1" smtClean="0">
              <a:solidFill>
                <a:schemeClr val="bg1"/>
              </a:solidFill>
              <a:latin typeface="Arial (Body)"/>
            </a:rPr>
            <a:t>về</a:t>
          </a:r>
          <a:r>
            <a:rPr lang="en-US" sz="1800" b="1" kern="1200" dirty="0" smtClean="0">
              <a:solidFill>
                <a:schemeClr val="bg1"/>
              </a:solidFill>
              <a:latin typeface="Arial (Body)"/>
            </a:rPr>
            <a:t> SGK </a:t>
          </a:r>
          <a:r>
            <a:rPr lang="en-US" sz="1800" b="1" i="1" kern="1200" dirty="0" err="1" smtClean="0">
              <a:solidFill>
                <a:schemeClr val="bg1"/>
              </a:solidFill>
              <a:latin typeface="Arial (Body)"/>
            </a:rPr>
            <a:t>Ngữ</a:t>
          </a:r>
          <a:r>
            <a:rPr lang="en-US" sz="1800" b="1" i="1" kern="1200" dirty="0" smtClean="0">
              <a:solidFill>
                <a:schemeClr val="bg1"/>
              </a:solidFill>
              <a:latin typeface="Arial (Body)"/>
            </a:rPr>
            <a:t> </a:t>
          </a:r>
          <a:r>
            <a:rPr lang="en-US" sz="1800" b="1" i="1" kern="1200" dirty="0" err="1" smtClean="0">
              <a:solidFill>
                <a:schemeClr val="bg1"/>
              </a:solidFill>
              <a:latin typeface="Arial (Body)"/>
            </a:rPr>
            <a:t>văn</a:t>
          </a:r>
          <a:r>
            <a:rPr lang="en-US" sz="1800" b="1" i="1" kern="1200" dirty="0" smtClean="0">
              <a:solidFill>
                <a:schemeClr val="bg1"/>
              </a:solidFill>
              <a:latin typeface="Arial (Body)"/>
            </a:rPr>
            <a:t> 8</a:t>
          </a:r>
          <a:endParaRPr lang="en-US" sz="1800" kern="1200" dirty="0">
            <a:solidFill>
              <a:schemeClr val="bg1"/>
            </a:solidFill>
            <a:latin typeface="Arial (Body)"/>
          </a:endParaRPr>
        </a:p>
      </dsp:txBody>
      <dsp:txXfrm>
        <a:off x="818573" y="1170228"/>
        <a:ext cx="5908040" cy="785571"/>
      </dsp:txXfrm>
    </dsp:sp>
    <dsp:sp modelId="{0AB0DD8D-D556-42EB-B1B0-08055C13E237}">
      <dsp:nvSpPr>
        <dsp:cNvPr id="0" name=""/>
        <dsp:cNvSpPr/>
      </dsp:nvSpPr>
      <dsp:spPr>
        <a:xfrm>
          <a:off x="427819" y="1172260"/>
          <a:ext cx="781507" cy="781507"/>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B2DFFD19-5551-4D80-AFB0-388A54684556}">
      <dsp:nvSpPr>
        <dsp:cNvPr id="0" name=""/>
        <dsp:cNvSpPr/>
      </dsp:nvSpPr>
      <dsp:spPr>
        <a:xfrm>
          <a:off x="818573" y="2055570"/>
          <a:ext cx="5908040" cy="890830"/>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5720" rIns="45720" bIns="45720" numCol="1" spcCol="1270" anchor="ctr" anchorCtr="0">
          <a:noAutofit/>
        </a:bodyPr>
        <a:lstStyle/>
        <a:p>
          <a:pPr lvl="0" algn="l" defTabSz="800100">
            <a:lnSpc>
              <a:spcPct val="90000"/>
            </a:lnSpc>
            <a:spcBef>
              <a:spcPct val="0"/>
            </a:spcBef>
            <a:spcAft>
              <a:spcPct val="35000"/>
            </a:spcAft>
          </a:pPr>
          <a:r>
            <a:rPr lang="en-US" sz="1800" b="1" kern="1200" dirty="0" err="1" smtClean="0">
              <a:solidFill>
                <a:schemeClr val="bg1"/>
              </a:solidFill>
              <a:latin typeface="Arial (Body)"/>
            </a:rPr>
            <a:t>Phương</a:t>
          </a:r>
          <a:r>
            <a:rPr lang="en-US" sz="1800" b="1" kern="1200" dirty="0" smtClean="0">
              <a:solidFill>
                <a:schemeClr val="bg1"/>
              </a:solidFill>
              <a:latin typeface="Arial (Body)"/>
            </a:rPr>
            <a:t> </a:t>
          </a:r>
          <a:r>
            <a:rPr lang="en-US" sz="1800" b="1" kern="1200" dirty="0" err="1" smtClean="0">
              <a:solidFill>
                <a:schemeClr val="bg1"/>
              </a:solidFill>
              <a:latin typeface="Arial (Body)"/>
            </a:rPr>
            <a:t>pháp</a:t>
          </a:r>
          <a:r>
            <a:rPr lang="en-US" sz="1800" b="1" kern="1200" dirty="0" smtClean="0">
              <a:solidFill>
                <a:schemeClr val="bg1"/>
              </a:solidFill>
              <a:latin typeface="Arial (Body)"/>
            </a:rPr>
            <a:t> </a:t>
          </a:r>
          <a:r>
            <a:rPr lang="en-US" sz="1800" b="1" kern="1200" dirty="0" err="1" smtClean="0">
              <a:solidFill>
                <a:schemeClr val="bg1"/>
              </a:solidFill>
              <a:latin typeface="Arial (Body)"/>
            </a:rPr>
            <a:t>dạy</a:t>
          </a:r>
          <a:r>
            <a:rPr lang="en-US" sz="1800" b="1" kern="1200" dirty="0" smtClean="0">
              <a:solidFill>
                <a:schemeClr val="bg1"/>
              </a:solidFill>
              <a:latin typeface="Arial (Body)"/>
            </a:rPr>
            <a:t> </a:t>
          </a:r>
          <a:r>
            <a:rPr lang="en-US" sz="1800" b="1" kern="1200" dirty="0" err="1" smtClean="0">
              <a:solidFill>
                <a:schemeClr val="bg1"/>
              </a:solidFill>
              <a:latin typeface="Arial (Body)"/>
            </a:rPr>
            <a:t>học</a:t>
          </a:r>
          <a:r>
            <a:rPr lang="vi-VN" sz="1800" b="1" kern="1200" dirty="0" smtClean="0">
              <a:solidFill>
                <a:schemeClr val="bg1"/>
              </a:solidFill>
              <a:latin typeface="Arial (Body)"/>
            </a:rPr>
            <a:t>, đánh giá kết quả, </a:t>
          </a:r>
        </a:p>
        <a:p>
          <a:pPr lvl="0" algn="l" defTabSz="800100">
            <a:lnSpc>
              <a:spcPct val="90000"/>
            </a:lnSpc>
            <a:spcBef>
              <a:spcPct val="0"/>
            </a:spcBef>
            <a:spcAft>
              <a:spcPct val="35000"/>
            </a:spcAft>
          </a:pPr>
          <a:r>
            <a:rPr lang="en-US" sz="1800" b="1" kern="1200" dirty="0" smtClean="0">
              <a:solidFill>
                <a:schemeClr val="bg1"/>
              </a:solidFill>
              <a:latin typeface="Arial (Body)"/>
            </a:rPr>
            <a:t>            </a:t>
          </a:r>
          <a:r>
            <a:rPr lang="vi-VN" sz="1800" b="1" kern="1200" dirty="0" smtClean="0">
              <a:solidFill>
                <a:schemeClr val="bg1"/>
              </a:solidFill>
              <a:latin typeface="Arial (Body)"/>
            </a:rPr>
            <a:t>xây dựng kế hoạch dạy học</a:t>
          </a:r>
          <a:endParaRPr lang="en-US" sz="1800" kern="1200" dirty="0">
            <a:solidFill>
              <a:schemeClr val="bg1"/>
            </a:solidFill>
            <a:latin typeface="Arial (Body)"/>
          </a:endParaRPr>
        </a:p>
      </dsp:txBody>
      <dsp:txXfrm>
        <a:off x="818573" y="2055570"/>
        <a:ext cx="5908040" cy="890830"/>
      </dsp:txXfrm>
    </dsp:sp>
    <dsp:sp modelId="{ACCA8DC0-527F-4350-9F21-A89E58657D67}">
      <dsp:nvSpPr>
        <dsp:cNvPr id="0" name=""/>
        <dsp:cNvSpPr/>
      </dsp:nvSpPr>
      <dsp:spPr>
        <a:xfrm>
          <a:off x="427819" y="2110232"/>
          <a:ext cx="781507" cy="781507"/>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3B354708-FCC2-43B1-9C32-DB5BF42437F2}">
      <dsp:nvSpPr>
        <dsp:cNvPr id="0" name=""/>
        <dsp:cNvSpPr/>
      </dsp:nvSpPr>
      <dsp:spPr>
        <a:xfrm>
          <a:off x="460128" y="3126353"/>
          <a:ext cx="6266484" cy="625205"/>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5720" rIns="45720" bIns="45720" numCol="1" spcCol="1270" anchor="ctr" anchorCtr="0">
          <a:noAutofit/>
        </a:bodyPr>
        <a:lstStyle/>
        <a:p>
          <a:pPr lvl="0" algn="l" defTabSz="800100">
            <a:lnSpc>
              <a:spcPct val="90000"/>
            </a:lnSpc>
            <a:spcBef>
              <a:spcPct val="0"/>
            </a:spcBef>
            <a:spcAft>
              <a:spcPct val="35000"/>
            </a:spcAft>
          </a:pPr>
          <a:r>
            <a:rPr lang="en-US" sz="1800" b="1" kern="1200" dirty="0" err="1" smtClean="0">
              <a:solidFill>
                <a:schemeClr val="bg1"/>
              </a:solidFill>
              <a:latin typeface="Arial (Body)"/>
              <a:cs typeface="Arial" panose="020B0604020202020204" pitchFamily="34" charset="0"/>
            </a:rPr>
            <a:t>Phân</a:t>
          </a:r>
          <a:r>
            <a:rPr lang="en-US" sz="1800" b="1" kern="1200" dirty="0" smtClean="0">
              <a:solidFill>
                <a:schemeClr val="bg1"/>
              </a:solidFill>
              <a:latin typeface="Arial (Body)"/>
              <a:cs typeface="Arial" panose="020B0604020202020204" pitchFamily="34" charset="0"/>
            </a:rPr>
            <a:t> </a:t>
          </a:r>
          <a:r>
            <a:rPr lang="en-US" sz="1800" b="1" kern="1200" dirty="0" err="1" smtClean="0">
              <a:solidFill>
                <a:schemeClr val="bg1"/>
              </a:solidFill>
              <a:latin typeface="Arial (Body)"/>
            </a:rPr>
            <a:t>tích</a:t>
          </a:r>
          <a:r>
            <a:rPr lang="en-US" sz="1800" b="1" kern="1200" dirty="0" smtClean="0">
              <a:solidFill>
                <a:schemeClr val="bg1"/>
              </a:solidFill>
              <a:latin typeface="Arial (Body)"/>
            </a:rPr>
            <a:t> </a:t>
          </a:r>
          <a:r>
            <a:rPr lang="en-US" sz="1800" b="1" kern="1200" dirty="0" err="1" smtClean="0">
              <a:solidFill>
                <a:schemeClr val="bg1"/>
              </a:solidFill>
              <a:latin typeface="Arial (Body)"/>
            </a:rPr>
            <a:t>bài</a:t>
          </a:r>
          <a:r>
            <a:rPr lang="en-US" sz="1800" b="1" kern="1200" dirty="0" smtClean="0">
              <a:solidFill>
                <a:schemeClr val="bg1"/>
              </a:solidFill>
              <a:latin typeface="Arial (Body)"/>
            </a:rPr>
            <a:t> </a:t>
          </a:r>
          <a:r>
            <a:rPr lang="en-US" sz="1800" b="1" kern="1200" dirty="0" err="1" smtClean="0">
              <a:solidFill>
                <a:schemeClr val="bg1"/>
              </a:solidFill>
              <a:latin typeface="Arial (Body)"/>
            </a:rPr>
            <a:t>dạy</a:t>
          </a:r>
          <a:r>
            <a:rPr lang="en-US" sz="1800" b="1" kern="1200" dirty="0" smtClean="0">
              <a:solidFill>
                <a:schemeClr val="bg1"/>
              </a:solidFill>
              <a:latin typeface="Arial (Body)"/>
            </a:rPr>
            <a:t> minh </a:t>
          </a:r>
          <a:r>
            <a:rPr lang="en-US" sz="1800" b="1" kern="1200" dirty="0" err="1" smtClean="0">
              <a:solidFill>
                <a:schemeClr val="bg1"/>
              </a:solidFill>
              <a:latin typeface="Arial (Body)"/>
            </a:rPr>
            <a:t>họa</a:t>
          </a:r>
          <a:r>
            <a:rPr lang="en-US" sz="1800" b="1" kern="1200" dirty="0" smtClean="0">
              <a:solidFill>
                <a:schemeClr val="bg1"/>
              </a:solidFill>
              <a:latin typeface="Arial (Body)"/>
            </a:rPr>
            <a:t> </a:t>
          </a:r>
          <a:r>
            <a:rPr lang="en-US" sz="1800" b="1" kern="1200" dirty="0" err="1" smtClean="0">
              <a:solidFill>
                <a:schemeClr val="bg1"/>
              </a:solidFill>
              <a:latin typeface="Arial (Body)"/>
            </a:rPr>
            <a:t>và</a:t>
          </a:r>
          <a:r>
            <a:rPr lang="en-US" sz="1800" b="1" kern="1200" dirty="0" smtClean="0">
              <a:solidFill>
                <a:schemeClr val="bg1"/>
              </a:solidFill>
              <a:latin typeface="Arial (Body)"/>
            </a:rPr>
            <a:t> </a:t>
          </a:r>
          <a:r>
            <a:rPr lang="en-US" sz="1800" b="1" kern="1200" dirty="0" err="1" smtClean="0">
              <a:solidFill>
                <a:schemeClr val="bg1"/>
              </a:solidFill>
              <a:latin typeface="Arial (Body)"/>
            </a:rPr>
            <a:t>thảo</a:t>
          </a:r>
          <a:r>
            <a:rPr lang="en-US" sz="1800" b="1" kern="1200" dirty="0" smtClean="0">
              <a:solidFill>
                <a:schemeClr val="bg1"/>
              </a:solidFill>
              <a:latin typeface="Arial (Body)"/>
            </a:rPr>
            <a:t> </a:t>
          </a:r>
          <a:r>
            <a:rPr lang="en-US" sz="1800" b="1" kern="1200" dirty="0" err="1" smtClean="0">
              <a:solidFill>
                <a:schemeClr val="bg1"/>
              </a:solidFill>
              <a:latin typeface="Arial (Body)"/>
            </a:rPr>
            <a:t>luận</a:t>
          </a:r>
          <a:r>
            <a:rPr lang="en-US" sz="1800" kern="1200" dirty="0" smtClean="0">
              <a:solidFill>
                <a:schemeClr val="bg1"/>
              </a:solidFill>
              <a:latin typeface="Arial (Body)"/>
              <a:cs typeface="Arial" panose="020B0604020202020204" pitchFamily="34" charset="0"/>
            </a:rPr>
            <a:t> </a:t>
          </a:r>
          <a:r>
            <a:rPr lang="en-US" sz="1800" b="1" kern="1200" dirty="0" smtClean="0">
              <a:solidFill>
                <a:schemeClr val="bg1"/>
              </a:solidFill>
              <a:latin typeface="Arial (Body)"/>
              <a:cs typeface="Arial" panose="020B0604020202020204" pitchFamily="34" charset="0"/>
            </a:rPr>
            <a:t> </a:t>
          </a:r>
          <a:endParaRPr lang="en-US" sz="1800" kern="1200" dirty="0">
            <a:solidFill>
              <a:schemeClr val="bg1"/>
            </a:solidFill>
            <a:latin typeface="Arial (Body)"/>
          </a:endParaRPr>
        </a:p>
      </dsp:txBody>
      <dsp:txXfrm>
        <a:off x="460128" y="3126353"/>
        <a:ext cx="6266484" cy="625205"/>
      </dsp:txXfrm>
    </dsp:sp>
    <dsp:sp modelId="{584ACF80-7142-405A-88CC-E747B0AE403C}">
      <dsp:nvSpPr>
        <dsp:cNvPr id="0" name=""/>
        <dsp:cNvSpPr/>
      </dsp:nvSpPr>
      <dsp:spPr>
        <a:xfrm>
          <a:off x="69375" y="3048203"/>
          <a:ext cx="781507" cy="781507"/>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03D57-AC81-477B-AA00-356C8BD40329}">
      <dsp:nvSpPr>
        <dsp:cNvPr id="0" name=""/>
        <dsp:cNvSpPr/>
      </dsp:nvSpPr>
      <dsp:spPr>
        <a:xfrm>
          <a:off x="1822106" y="964044"/>
          <a:ext cx="2091801" cy="161126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125000"/>
            </a:lnSpc>
            <a:spcBef>
              <a:spcPct val="0"/>
            </a:spcBef>
            <a:spcAft>
              <a:spcPts val="0"/>
            </a:spcAft>
          </a:pPr>
          <a:r>
            <a:rPr lang="en-US" sz="1400" b="1" kern="1200" dirty="0">
              <a:solidFill>
                <a:srgbClr val="002060"/>
              </a:solidFill>
              <a:latin typeface="Arial" panose="020B0604020202020204" pitchFamily="34" charset="0"/>
              <a:cs typeface="Arial" panose="020B0604020202020204" pitchFamily="34" charset="0"/>
            </a:rPr>
            <a:t>HÌNH THÀNH KIẾN THỨC, KĨ NĂNG MỚI</a:t>
          </a:r>
        </a:p>
      </dsp:txBody>
      <dsp:txXfrm>
        <a:off x="2128443" y="1200008"/>
        <a:ext cx="1479127" cy="1139332"/>
      </dsp:txXfrm>
    </dsp:sp>
    <dsp:sp modelId="{CA917EA4-5C81-4469-9137-04AB7E016CE2}">
      <dsp:nvSpPr>
        <dsp:cNvPr id="0" name=""/>
        <dsp:cNvSpPr/>
      </dsp:nvSpPr>
      <dsp:spPr>
        <a:xfrm>
          <a:off x="2043642" y="-114466"/>
          <a:ext cx="1764246" cy="1220941"/>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err="1">
              <a:solidFill>
                <a:srgbClr val="002060"/>
              </a:solidFill>
              <a:latin typeface="Arial" panose="020B0604020202020204" pitchFamily="34" charset="0"/>
              <a:cs typeface="Arial" panose="020B0604020202020204" pitchFamily="34" charset="0"/>
            </a:rPr>
            <a:t>Tổ</a:t>
          </a:r>
          <a:r>
            <a:rPr lang="en-US" sz="1600" b="0" kern="1200" dirty="0">
              <a:solidFill>
                <a:srgbClr val="002060"/>
              </a:solidFill>
              <a:latin typeface="Arial" panose="020B0604020202020204" pitchFamily="34" charset="0"/>
              <a:cs typeface="Arial" panose="020B0604020202020204" pitchFamily="34" charset="0"/>
            </a:rPr>
            <a:t> chức hoạt động nhóm, cá nhân</a:t>
          </a:r>
        </a:p>
      </dsp:txBody>
      <dsp:txXfrm>
        <a:off x="2302010" y="64337"/>
        <a:ext cx="1247510" cy="863335"/>
      </dsp:txXfrm>
    </dsp:sp>
    <dsp:sp modelId="{A53AE164-B60A-429B-BA06-41E3161A7907}">
      <dsp:nvSpPr>
        <dsp:cNvPr id="0" name=""/>
        <dsp:cNvSpPr/>
      </dsp:nvSpPr>
      <dsp:spPr>
        <a:xfrm>
          <a:off x="3604812" y="1033459"/>
          <a:ext cx="2240883" cy="1557632"/>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err="1">
              <a:solidFill>
                <a:srgbClr val="002060"/>
              </a:solidFill>
              <a:latin typeface="Arial" panose="020B0604020202020204" pitchFamily="34" charset="0"/>
              <a:cs typeface="Arial" panose="020B0604020202020204" pitchFamily="34" charset="0"/>
            </a:rPr>
            <a:t>Mục</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tiêu</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chiếm</a:t>
          </a:r>
          <a:r>
            <a:rPr lang="en-US" sz="1600" b="0" kern="1200" dirty="0">
              <a:solidFill>
                <a:srgbClr val="002060"/>
              </a:solidFill>
              <a:latin typeface="Arial" panose="020B0604020202020204" pitchFamily="34" charset="0"/>
              <a:cs typeface="Arial" panose="020B0604020202020204" pitchFamily="34" charset="0"/>
            </a:rPr>
            <a:t> lĩnh kiến thức, kĩ năng, đáp ứng mục tiêu </a:t>
          </a:r>
        </a:p>
      </dsp:txBody>
      <dsp:txXfrm>
        <a:off x="3932982" y="1261569"/>
        <a:ext cx="1584543" cy="1101412"/>
      </dsp:txXfrm>
    </dsp:sp>
    <dsp:sp modelId="{2052AE3E-BCC6-4280-9EDE-A26257965934}">
      <dsp:nvSpPr>
        <dsp:cNvPr id="0" name=""/>
        <dsp:cNvSpPr/>
      </dsp:nvSpPr>
      <dsp:spPr>
        <a:xfrm>
          <a:off x="1715765" y="2381196"/>
          <a:ext cx="2304482" cy="1397914"/>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baseline="0" dirty="0" err="1">
              <a:solidFill>
                <a:srgbClr val="002060"/>
              </a:solidFill>
              <a:latin typeface="Arial" panose="020B0604020202020204" pitchFamily="34" charset="0"/>
              <a:cs typeface="Arial" panose="020B0604020202020204" pitchFamily="34" charset="0"/>
            </a:rPr>
            <a:t>Nhiệm</a:t>
          </a:r>
          <a:r>
            <a:rPr lang="en-US" sz="1600" b="0" kern="1200" baseline="0" dirty="0">
              <a:solidFill>
                <a:srgbClr val="002060"/>
              </a:solidFill>
              <a:latin typeface="Arial" panose="020B0604020202020204" pitchFamily="34" charset="0"/>
              <a:cs typeface="Arial" panose="020B0604020202020204" pitchFamily="34" charset="0"/>
            </a:rPr>
            <a:t> vụ học tập vừa cụ thể, vừa đa dạng (đọc, viết, </a:t>
          </a:r>
          <a:r>
            <a:rPr lang="en-US" sz="1600" b="0" kern="1200" baseline="0" dirty="0" err="1">
              <a:solidFill>
                <a:srgbClr val="002060"/>
              </a:solidFill>
              <a:latin typeface="Arial" panose="020B0604020202020204" pitchFamily="34" charset="0"/>
              <a:cs typeface="Arial" panose="020B0604020202020204" pitchFamily="34" charset="0"/>
            </a:rPr>
            <a:t>nói</a:t>
          </a:r>
          <a:r>
            <a:rPr lang="en-US" sz="1600" b="0" kern="1200" baseline="0" dirty="0">
              <a:solidFill>
                <a:srgbClr val="002060"/>
              </a:solidFill>
              <a:latin typeface="Arial" panose="020B0604020202020204" pitchFamily="34" charset="0"/>
              <a:cs typeface="Arial" panose="020B0604020202020204" pitchFamily="34" charset="0"/>
            </a:rPr>
            <a:t> </a:t>
          </a:r>
          <a:r>
            <a:rPr lang="en-US" sz="1600" b="0" kern="1200" baseline="0" dirty="0" err="1">
              <a:solidFill>
                <a:srgbClr val="002060"/>
              </a:solidFill>
              <a:latin typeface="Arial" panose="020B0604020202020204" pitchFamily="34" charset="0"/>
              <a:cs typeface="Arial" panose="020B0604020202020204" pitchFamily="34" charset="0"/>
            </a:rPr>
            <a:t>và</a:t>
          </a:r>
          <a:r>
            <a:rPr lang="en-US" sz="1600" b="0" kern="1200" baseline="0" dirty="0">
              <a:solidFill>
                <a:srgbClr val="002060"/>
              </a:solidFill>
              <a:latin typeface="Arial" panose="020B0604020202020204" pitchFamily="34" charset="0"/>
              <a:cs typeface="Arial" panose="020B0604020202020204" pitchFamily="34" charset="0"/>
            </a:rPr>
            <a:t> </a:t>
          </a:r>
          <a:r>
            <a:rPr lang="en-US" sz="1600" b="0" kern="1200" baseline="0" dirty="0" err="1">
              <a:solidFill>
                <a:srgbClr val="002060"/>
              </a:solidFill>
              <a:latin typeface="Arial" panose="020B0604020202020204" pitchFamily="34" charset="0"/>
              <a:cs typeface="Arial" panose="020B0604020202020204" pitchFamily="34" charset="0"/>
            </a:rPr>
            <a:t>nghe</a:t>
          </a:r>
          <a:r>
            <a:rPr lang="en-US" sz="1600" b="0" kern="1200" baseline="0" dirty="0">
              <a:solidFill>
                <a:srgbClr val="002060"/>
              </a:solidFill>
              <a:latin typeface="Arial" panose="020B0604020202020204" pitchFamily="34" charset="0"/>
              <a:cs typeface="Arial" panose="020B0604020202020204" pitchFamily="34" charset="0"/>
            </a:rPr>
            <a:t>, </a:t>
          </a:r>
          <a:r>
            <a:rPr lang="en-US" sz="1600" b="0" kern="1200" baseline="0" dirty="0" err="1">
              <a:solidFill>
                <a:srgbClr val="002060"/>
              </a:solidFill>
              <a:latin typeface="Arial" panose="020B0604020202020204" pitchFamily="34" charset="0"/>
              <a:cs typeface="Arial" panose="020B0604020202020204" pitchFamily="34" charset="0"/>
            </a:rPr>
            <a:t>xem</a:t>
          </a:r>
          <a:r>
            <a:rPr lang="en-US" sz="1600" b="0" kern="1200" baseline="0" dirty="0">
              <a:solidFill>
                <a:srgbClr val="002060"/>
              </a:solidFill>
              <a:latin typeface="Arial" panose="020B0604020202020204" pitchFamily="34" charset="0"/>
              <a:cs typeface="Arial" panose="020B0604020202020204" pitchFamily="34" charset="0"/>
            </a:rPr>
            <a:t>,…)</a:t>
          </a:r>
          <a:endParaRPr lang="en-US" sz="1600" b="0" kern="1200" dirty="0">
            <a:solidFill>
              <a:srgbClr val="002060"/>
            </a:solidFill>
            <a:latin typeface="Arial" panose="020B0604020202020204" pitchFamily="34" charset="0"/>
            <a:cs typeface="Arial" panose="020B0604020202020204" pitchFamily="34" charset="0"/>
          </a:endParaRPr>
        </a:p>
      </dsp:txBody>
      <dsp:txXfrm>
        <a:off x="2053249" y="2585916"/>
        <a:ext cx="1629514" cy="988474"/>
      </dsp:txXfrm>
    </dsp:sp>
    <dsp:sp modelId="{26D04322-6D82-4A76-A023-E07D6ED39FEE}">
      <dsp:nvSpPr>
        <dsp:cNvPr id="0" name=""/>
        <dsp:cNvSpPr/>
      </dsp:nvSpPr>
      <dsp:spPr>
        <a:xfrm>
          <a:off x="214316" y="957253"/>
          <a:ext cx="1882862" cy="1673149"/>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err="1">
              <a:solidFill>
                <a:srgbClr val="002060"/>
              </a:solidFill>
              <a:latin typeface="Arial" panose="020B0604020202020204" pitchFamily="34" charset="0"/>
              <a:cs typeface="Arial" panose="020B0604020202020204" pitchFamily="34" charset="0"/>
            </a:rPr>
            <a:t>Vận</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dụng</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linh</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hoạt</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phương</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pháp</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kĩ</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thuật</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dạy</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học</a:t>
          </a:r>
          <a:endParaRPr lang="en-US" sz="1600" b="0" kern="1200" dirty="0">
            <a:solidFill>
              <a:srgbClr val="002060"/>
            </a:solidFill>
            <a:latin typeface="Arial" panose="020B0604020202020204" pitchFamily="34" charset="0"/>
            <a:cs typeface="Arial" panose="020B0604020202020204" pitchFamily="34" charset="0"/>
          </a:endParaRPr>
        </a:p>
      </dsp:txBody>
      <dsp:txXfrm>
        <a:off x="490055" y="1202280"/>
        <a:ext cx="1331384" cy="11830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11A6B-088A-4B28-9C69-19CF1E95828C}">
      <dsp:nvSpPr>
        <dsp:cNvPr id="0" name=""/>
        <dsp:cNvSpPr/>
      </dsp:nvSpPr>
      <dsp:spPr>
        <a:xfrm>
          <a:off x="2160085" y="1343311"/>
          <a:ext cx="1481157" cy="1123461"/>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solidFill>
                <a:srgbClr val="002060"/>
              </a:solidFill>
              <a:latin typeface="Arial" panose="020B0604020202020204" pitchFamily="34" charset="0"/>
              <a:cs typeface="Arial" panose="020B0604020202020204" pitchFamily="34" charset="0"/>
            </a:rPr>
            <a:t>LUYỆN TẬP</a:t>
          </a:r>
        </a:p>
      </dsp:txBody>
      <dsp:txXfrm>
        <a:off x="2376995" y="1507838"/>
        <a:ext cx="1047337" cy="794407"/>
      </dsp:txXfrm>
    </dsp:sp>
    <dsp:sp modelId="{56E9A247-BA3B-461A-8E9F-EFCAC9110036}">
      <dsp:nvSpPr>
        <dsp:cNvPr id="0" name=""/>
        <dsp:cNvSpPr/>
      </dsp:nvSpPr>
      <dsp:spPr>
        <a:xfrm rot="16254044">
          <a:off x="2831157" y="1019484"/>
          <a:ext cx="161315" cy="352533"/>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b="1" kern="1200">
            <a:latin typeface="Times New Roman" pitchFamily="18" charset="0"/>
            <a:cs typeface="Times New Roman" pitchFamily="18" charset="0"/>
          </a:endParaRPr>
        </a:p>
      </dsp:txBody>
      <dsp:txXfrm>
        <a:off x="2854974" y="1114185"/>
        <a:ext cx="112921" cy="211519"/>
      </dsp:txXfrm>
    </dsp:sp>
    <dsp:sp modelId="{BD40C1CE-3807-4542-8B4D-8F15269B89BB}">
      <dsp:nvSpPr>
        <dsp:cNvPr id="0" name=""/>
        <dsp:cNvSpPr/>
      </dsp:nvSpPr>
      <dsp:spPr>
        <a:xfrm>
          <a:off x="1948349" y="2176"/>
          <a:ext cx="1948160" cy="1036862"/>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err="1">
              <a:solidFill>
                <a:srgbClr val="002060"/>
              </a:solidFill>
              <a:latin typeface="Arial" panose="020B0604020202020204" pitchFamily="34" charset="0"/>
              <a:ea typeface="+mn-ea"/>
              <a:cs typeface="Arial" panose="020B0604020202020204" pitchFamily="34" charset="0"/>
            </a:rPr>
            <a:t>Đa</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dạng</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phương</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pháp</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dạy</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học</a:t>
          </a:r>
          <a:r>
            <a:rPr lang="en-US" sz="1600" b="0" kern="1200" dirty="0">
              <a:solidFill>
                <a:srgbClr val="002060"/>
              </a:solidFill>
              <a:latin typeface="Arial" panose="020B0604020202020204" pitchFamily="34" charset="0"/>
              <a:ea typeface="+mn-ea"/>
              <a:cs typeface="Arial" panose="020B0604020202020204" pitchFamily="34" charset="0"/>
            </a:rPr>
            <a:t>: trò chơi, </a:t>
          </a:r>
          <a:r>
            <a:rPr lang="en-US" sz="1600" b="0" kern="1200" dirty="0" err="1">
              <a:solidFill>
                <a:srgbClr val="002060"/>
              </a:solidFill>
              <a:latin typeface="Arial" panose="020B0604020202020204" pitchFamily="34" charset="0"/>
              <a:ea typeface="+mn-ea"/>
              <a:cs typeface="Arial" panose="020B0604020202020204" pitchFamily="34" charset="0"/>
            </a:rPr>
            <a:t>đóng</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vai</a:t>
          </a:r>
          <a:r>
            <a:rPr lang="en-US" sz="1600" b="0" kern="1200" dirty="0">
              <a:solidFill>
                <a:srgbClr val="002060"/>
              </a:solidFill>
              <a:latin typeface="Arial" panose="020B0604020202020204" pitchFamily="34" charset="0"/>
              <a:ea typeface="+mn-ea"/>
              <a:cs typeface="Arial" panose="020B0604020202020204" pitchFamily="34" charset="0"/>
            </a:rPr>
            <a:t>,…</a:t>
          </a:r>
        </a:p>
      </dsp:txBody>
      <dsp:txXfrm>
        <a:off x="2233650" y="154021"/>
        <a:ext cx="1377558" cy="733172"/>
      </dsp:txXfrm>
    </dsp:sp>
    <dsp:sp modelId="{9FF776AF-0EA8-4D99-9EAC-091A097A00BC}">
      <dsp:nvSpPr>
        <dsp:cNvPr id="0" name=""/>
        <dsp:cNvSpPr/>
      </dsp:nvSpPr>
      <dsp:spPr>
        <a:xfrm rot="148352">
          <a:off x="3676281" y="1764156"/>
          <a:ext cx="87475" cy="352533"/>
        </a:xfrm>
        <a:prstGeom prst="righ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b="1" kern="1200">
            <a:latin typeface="Times New Roman" pitchFamily="18" charset="0"/>
            <a:cs typeface="Times New Roman" pitchFamily="18" charset="0"/>
          </a:endParaRPr>
        </a:p>
      </dsp:txBody>
      <dsp:txXfrm>
        <a:off x="3676293" y="1834097"/>
        <a:ext cx="61233" cy="211519"/>
      </dsp:txXfrm>
    </dsp:sp>
    <dsp:sp modelId="{9869AB34-F0E2-4371-9454-5B3B5207ECD6}">
      <dsp:nvSpPr>
        <dsp:cNvPr id="0" name=""/>
        <dsp:cNvSpPr/>
      </dsp:nvSpPr>
      <dsp:spPr>
        <a:xfrm>
          <a:off x="3802753" y="1317759"/>
          <a:ext cx="2037092" cy="1340434"/>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889000">
            <a:lnSpc>
              <a:spcPct val="90000"/>
            </a:lnSpc>
            <a:spcBef>
              <a:spcPct val="0"/>
            </a:spcBef>
            <a:spcAft>
              <a:spcPct val="35000"/>
            </a:spcAft>
            <a:buNone/>
          </a:pPr>
          <a:r>
            <a:rPr lang="en-US" sz="1600" b="0" kern="1200" dirty="0" err="1">
              <a:solidFill>
                <a:srgbClr val="002060"/>
              </a:solidFill>
              <a:latin typeface="Arial" panose="020B0604020202020204" pitchFamily="34" charset="0"/>
              <a:ea typeface="+mn-ea"/>
              <a:cs typeface="Arial" panose="020B0604020202020204" pitchFamily="34" charset="0"/>
            </a:rPr>
            <a:t>Mục</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tiêu</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Củng</a:t>
          </a:r>
          <a:r>
            <a:rPr lang="en-US" sz="1600" b="0" kern="1200" dirty="0">
              <a:solidFill>
                <a:srgbClr val="002060"/>
              </a:solidFill>
              <a:latin typeface="Arial" panose="020B0604020202020204" pitchFamily="34" charset="0"/>
              <a:ea typeface="+mn-ea"/>
              <a:cs typeface="Arial" panose="020B0604020202020204" pitchFamily="34" charset="0"/>
            </a:rPr>
            <a:t> cố kiến thức, phát triển kĩ năng</a:t>
          </a:r>
        </a:p>
      </dsp:txBody>
      <dsp:txXfrm>
        <a:off x="4101078" y="1514061"/>
        <a:ext cx="1440442" cy="947830"/>
      </dsp:txXfrm>
    </dsp:sp>
    <dsp:sp modelId="{3482FF8B-9CF7-4E1F-958D-9B7C8ABB115F}">
      <dsp:nvSpPr>
        <dsp:cNvPr id="0" name=""/>
        <dsp:cNvSpPr/>
      </dsp:nvSpPr>
      <dsp:spPr>
        <a:xfrm rot="5350701">
          <a:off x="2795792" y="2502699"/>
          <a:ext cx="231941" cy="352533"/>
        </a:xfrm>
        <a:prstGeom prst="rightArrow">
          <a:avLst>
            <a:gd name="adj1" fmla="val 60000"/>
            <a:gd name="adj2" fmla="val 5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b="1" kern="1200">
            <a:latin typeface="Times New Roman" pitchFamily="18" charset="0"/>
            <a:cs typeface="Times New Roman" pitchFamily="18" charset="0"/>
          </a:endParaRPr>
        </a:p>
      </dsp:txBody>
      <dsp:txXfrm>
        <a:off x="2830084" y="2538419"/>
        <a:ext cx="162359" cy="211519"/>
      </dsp:txXfrm>
    </dsp:sp>
    <dsp:sp modelId="{13D0B615-BC5E-44CF-A6FD-B8BF47CAA08B}">
      <dsp:nvSpPr>
        <dsp:cNvPr id="0" name=""/>
        <dsp:cNvSpPr/>
      </dsp:nvSpPr>
      <dsp:spPr>
        <a:xfrm>
          <a:off x="1625310" y="2904312"/>
          <a:ext cx="2594239" cy="1036862"/>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err="1">
              <a:solidFill>
                <a:srgbClr val="002060"/>
              </a:solidFill>
              <a:latin typeface="Arial" panose="020B0604020202020204" pitchFamily="34" charset="0"/>
              <a:cs typeface="Arial" panose="020B0604020202020204" pitchFamily="34" charset="0"/>
            </a:rPr>
            <a:t>Nhiệm</a:t>
          </a:r>
          <a:r>
            <a:rPr lang="en-US" sz="1600" b="0" kern="1200" dirty="0">
              <a:solidFill>
                <a:srgbClr val="002060"/>
              </a:solidFill>
              <a:latin typeface="Arial" panose="020B0604020202020204" pitchFamily="34" charset="0"/>
              <a:cs typeface="Arial" panose="020B0604020202020204" pitchFamily="34" charset="0"/>
            </a:rPr>
            <a:t> vụ học tập: câu hỏi, bài tập thực </a:t>
          </a:r>
          <a:r>
            <a:rPr lang="en-US" sz="1600" b="0" kern="1200" dirty="0" err="1">
              <a:solidFill>
                <a:srgbClr val="002060"/>
              </a:solidFill>
              <a:latin typeface="Arial" panose="020B0604020202020204" pitchFamily="34" charset="0"/>
              <a:cs typeface="Arial" panose="020B0604020202020204" pitchFamily="34" charset="0"/>
            </a:rPr>
            <a:t>hành</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tự</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luận</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trắc</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nghiệm</a:t>
          </a:r>
          <a:r>
            <a:rPr lang="en-US" sz="1600" b="0" kern="1200" dirty="0">
              <a:solidFill>
                <a:srgbClr val="002060"/>
              </a:solidFill>
              <a:latin typeface="Arial" panose="020B0604020202020204" pitchFamily="34" charset="0"/>
              <a:cs typeface="Arial" panose="020B0604020202020204" pitchFamily="34" charset="0"/>
            </a:rPr>
            <a:t>)</a:t>
          </a:r>
        </a:p>
      </dsp:txBody>
      <dsp:txXfrm>
        <a:off x="2005228" y="3056157"/>
        <a:ext cx="1834403" cy="733172"/>
      </dsp:txXfrm>
    </dsp:sp>
    <dsp:sp modelId="{7C332099-880C-4990-908B-555F5FF70546}">
      <dsp:nvSpPr>
        <dsp:cNvPr id="0" name=""/>
        <dsp:cNvSpPr/>
      </dsp:nvSpPr>
      <dsp:spPr>
        <a:xfrm rot="10648224">
          <a:off x="2017958" y="1765533"/>
          <a:ext cx="101385" cy="352533"/>
        </a:xfrm>
        <a:prstGeom prst="rightArrow">
          <a:avLst>
            <a:gd name="adj1" fmla="val 60000"/>
            <a:gd name="adj2" fmla="val 5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b="1" kern="1200">
            <a:latin typeface="Times New Roman" pitchFamily="18" charset="0"/>
            <a:cs typeface="Times New Roman" pitchFamily="18" charset="0"/>
          </a:endParaRPr>
        </a:p>
      </dsp:txBody>
      <dsp:txXfrm rot="10800000">
        <a:off x="2048358" y="1835369"/>
        <a:ext cx="70970" cy="211519"/>
      </dsp:txXfrm>
    </dsp:sp>
    <dsp:sp modelId="{11CBB3C8-D1D3-4A65-A0D6-826385D9C4A5}">
      <dsp:nvSpPr>
        <dsp:cNvPr id="0" name=""/>
        <dsp:cNvSpPr/>
      </dsp:nvSpPr>
      <dsp:spPr>
        <a:xfrm>
          <a:off x="75004" y="1253050"/>
          <a:ext cx="1896763" cy="1469855"/>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err="1">
              <a:solidFill>
                <a:srgbClr val="002060"/>
              </a:solidFill>
              <a:latin typeface="Arial" panose="020B0604020202020204" pitchFamily="34" charset="0"/>
              <a:cs typeface="Arial" panose="020B0604020202020204" pitchFamily="34" charset="0"/>
            </a:rPr>
            <a:t>Hình</a:t>
          </a:r>
          <a:r>
            <a:rPr lang="en-US" sz="1600" b="0" kern="1200" dirty="0">
              <a:solidFill>
                <a:srgbClr val="002060"/>
              </a:solidFill>
              <a:latin typeface="Arial" panose="020B0604020202020204" pitchFamily="34" charset="0"/>
              <a:cs typeface="Arial" panose="020B0604020202020204" pitchFamily="34" charset="0"/>
            </a:rPr>
            <a:t> thức linh hoạt: cá nhân, nhóm</a:t>
          </a:r>
        </a:p>
      </dsp:txBody>
      <dsp:txXfrm>
        <a:off x="352779" y="1468305"/>
        <a:ext cx="1341213" cy="103934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4A7EA-509A-4216-A4AE-87186251E59C}">
      <dsp:nvSpPr>
        <dsp:cNvPr id="0" name=""/>
        <dsp:cNvSpPr/>
      </dsp:nvSpPr>
      <dsp:spPr>
        <a:xfrm>
          <a:off x="2235850" y="1066793"/>
          <a:ext cx="1488334" cy="82834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a:solidFill>
                <a:srgbClr val="002060"/>
              </a:solidFill>
              <a:latin typeface="Arial" panose="020B0604020202020204" pitchFamily="34" charset="0"/>
              <a:ea typeface="+mn-ea"/>
              <a:cs typeface="Arial" panose="020B0604020202020204" pitchFamily="34" charset="0"/>
            </a:rPr>
            <a:t>VẬN DỤNG</a:t>
          </a:r>
        </a:p>
      </dsp:txBody>
      <dsp:txXfrm>
        <a:off x="2276286" y="1107229"/>
        <a:ext cx="1407462" cy="747473"/>
      </dsp:txXfrm>
    </dsp:sp>
    <dsp:sp modelId="{0D12FE78-F7C0-48BA-8CC4-DB8227031E86}">
      <dsp:nvSpPr>
        <dsp:cNvPr id="0" name=""/>
        <dsp:cNvSpPr/>
      </dsp:nvSpPr>
      <dsp:spPr>
        <a:xfrm rot="16182093">
          <a:off x="2855819" y="945386"/>
          <a:ext cx="242818" cy="0"/>
        </a:xfrm>
        <a:custGeom>
          <a:avLst/>
          <a:gdLst/>
          <a:ahLst/>
          <a:cxnLst/>
          <a:rect l="0" t="0" r="0" b="0"/>
          <a:pathLst>
            <a:path>
              <a:moveTo>
                <a:pt x="0" y="0"/>
              </a:moveTo>
              <a:lnTo>
                <a:pt x="242818"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20AAF1-4086-458D-8433-B8B93CCA9620}">
      <dsp:nvSpPr>
        <dsp:cNvPr id="0" name=""/>
        <dsp:cNvSpPr/>
      </dsp:nvSpPr>
      <dsp:spPr>
        <a:xfrm>
          <a:off x="940386" y="12478"/>
          <a:ext cx="4068192" cy="811500"/>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0" kern="1200" dirty="0" err="1">
              <a:solidFill>
                <a:srgbClr val="002060"/>
              </a:solidFill>
              <a:latin typeface="Arial" panose="020B0604020202020204" pitchFamily="34" charset="0"/>
              <a:ea typeface="+mn-ea"/>
              <a:cs typeface="Arial" panose="020B0604020202020204" pitchFamily="34" charset="0"/>
            </a:rPr>
            <a:t>Thường</a:t>
          </a:r>
          <a:r>
            <a:rPr lang="en-US" sz="1600" b="0" kern="1200" dirty="0">
              <a:solidFill>
                <a:srgbClr val="002060"/>
              </a:solidFill>
              <a:latin typeface="Arial" panose="020B0604020202020204" pitchFamily="34" charset="0"/>
              <a:ea typeface="+mn-ea"/>
              <a:cs typeface="Arial" panose="020B0604020202020204" pitchFamily="34" charset="0"/>
            </a:rPr>
            <a:t> làm ở nhà, ưu tiên hình thức cá nhân, dung lượng hợp </a:t>
          </a:r>
          <a:r>
            <a:rPr lang="en-US" sz="1600" b="0" kern="1200" dirty="0" err="1">
              <a:solidFill>
                <a:srgbClr val="002060"/>
              </a:solidFill>
              <a:latin typeface="Arial" panose="020B0604020202020204" pitchFamily="34" charset="0"/>
              <a:ea typeface="+mn-ea"/>
              <a:cs typeface="Arial" panose="020B0604020202020204" pitchFamily="34" charset="0"/>
            </a:rPr>
            <a:t>lí</a:t>
          </a:r>
          <a:r>
            <a:rPr lang="en-US" sz="1600" b="0" kern="1200" dirty="0">
              <a:solidFill>
                <a:srgbClr val="002060"/>
              </a:solidFill>
              <a:latin typeface="Arial" panose="020B0604020202020204" pitchFamily="34" charset="0"/>
              <a:ea typeface="+mn-ea"/>
              <a:cs typeface="Arial" panose="020B0604020202020204" pitchFamily="34" charset="0"/>
            </a:rPr>
            <a:t> </a:t>
          </a:r>
        </a:p>
        <a:p>
          <a:pPr lvl="0" algn="ctr" defTabSz="711200">
            <a:lnSpc>
              <a:spcPct val="90000"/>
            </a:lnSpc>
            <a:spcBef>
              <a:spcPct val="0"/>
            </a:spcBef>
            <a:spcAft>
              <a:spcPct val="35000"/>
            </a:spcAft>
          </a:pPr>
          <a:r>
            <a:rPr lang="en-US" sz="1600" b="0" kern="1200" dirty="0">
              <a:solidFill>
                <a:srgbClr val="002060"/>
              </a:solidFill>
              <a:latin typeface="Arial" panose="020B0604020202020204" pitchFamily="34" charset="0"/>
              <a:ea typeface="+mn-ea"/>
              <a:cs typeface="Arial" panose="020B0604020202020204" pitchFamily="34" charset="0"/>
            </a:rPr>
            <a:t>(1 đến 2 </a:t>
          </a:r>
          <a:r>
            <a:rPr lang="en-US" sz="1600" b="0" kern="1200" dirty="0" err="1">
              <a:solidFill>
                <a:srgbClr val="002060"/>
              </a:solidFill>
              <a:latin typeface="Arial" panose="020B0604020202020204" pitchFamily="34" charset="0"/>
              <a:ea typeface="+mn-ea"/>
              <a:cs typeface="Arial" panose="020B0604020202020204" pitchFamily="34" charset="0"/>
            </a:rPr>
            <a:t>nhiệm</a:t>
          </a:r>
          <a:r>
            <a:rPr lang="en-US" sz="1600" b="0" kern="1200" dirty="0">
              <a:solidFill>
                <a:srgbClr val="002060"/>
              </a:solidFill>
              <a:latin typeface="Arial" panose="020B0604020202020204" pitchFamily="34" charset="0"/>
              <a:ea typeface="+mn-ea"/>
              <a:cs typeface="Arial" panose="020B0604020202020204" pitchFamily="34" charset="0"/>
            </a:rPr>
            <a:t> </a:t>
          </a:r>
          <a:r>
            <a:rPr lang="en-US" sz="1600" b="0" kern="1200" dirty="0" err="1">
              <a:solidFill>
                <a:srgbClr val="002060"/>
              </a:solidFill>
              <a:latin typeface="Arial" panose="020B0604020202020204" pitchFamily="34" charset="0"/>
              <a:ea typeface="+mn-ea"/>
              <a:cs typeface="Arial" panose="020B0604020202020204" pitchFamily="34" charset="0"/>
            </a:rPr>
            <a:t>vụ</a:t>
          </a:r>
          <a:r>
            <a:rPr lang="en-US" sz="1600" b="0" kern="1200" dirty="0">
              <a:solidFill>
                <a:srgbClr val="002060"/>
              </a:solidFill>
              <a:latin typeface="Arial" panose="020B0604020202020204" pitchFamily="34" charset="0"/>
              <a:ea typeface="+mn-ea"/>
              <a:cs typeface="Arial" panose="020B0604020202020204" pitchFamily="34" charset="0"/>
            </a:rPr>
            <a:t>)</a:t>
          </a:r>
        </a:p>
      </dsp:txBody>
      <dsp:txXfrm>
        <a:off x="980000" y="52092"/>
        <a:ext cx="3988964" cy="732272"/>
      </dsp:txXfrm>
    </dsp:sp>
    <dsp:sp modelId="{DE3D0D87-2735-40D3-A5BA-A0EC99E9D781}">
      <dsp:nvSpPr>
        <dsp:cNvPr id="0" name=""/>
        <dsp:cNvSpPr/>
      </dsp:nvSpPr>
      <dsp:spPr>
        <a:xfrm rot="2302147">
          <a:off x="3452033" y="2042063"/>
          <a:ext cx="473396" cy="0"/>
        </a:xfrm>
        <a:custGeom>
          <a:avLst/>
          <a:gdLst/>
          <a:ahLst/>
          <a:cxnLst/>
          <a:rect l="0" t="0" r="0" b="0"/>
          <a:pathLst>
            <a:path>
              <a:moveTo>
                <a:pt x="0" y="0"/>
              </a:moveTo>
              <a:lnTo>
                <a:pt x="473396"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48DBEA-6F3B-4CF0-A91F-47927732200D}">
      <dsp:nvSpPr>
        <dsp:cNvPr id="0" name=""/>
        <dsp:cNvSpPr/>
      </dsp:nvSpPr>
      <dsp:spPr>
        <a:xfrm>
          <a:off x="3226462" y="2188988"/>
          <a:ext cx="2652896" cy="1074515"/>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0" kern="1200" dirty="0" err="1">
              <a:solidFill>
                <a:srgbClr val="002060"/>
              </a:solidFill>
              <a:latin typeface="Arial" panose="020B0604020202020204" pitchFamily="34" charset="0"/>
              <a:cs typeface="Arial" panose="020B0604020202020204" pitchFamily="34" charset="0"/>
            </a:rPr>
            <a:t>Mục</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tiêu</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Vận</a:t>
          </a:r>
          <a:r>
            <a:rPr lang="en-US" sz="1600" b="0" kern="1200" dirty="0">
              <a:solidFill>
                <a:srgbClr val="002060"/>
              </a:solidFill>
              <a:latin typeface="Arial" panose="020B0604020202020204" pitchFamily="34" charset="0"/>
              <a:cs typeface="Arial" panose="020B0604020202020204" pitchFamily="34" charset="0"/>
            </a:rPr>
            <a:t> dụng kiến thức đã học vào thực tiễn </a:t>
          </a:r>
        </a:p>
      </dsp:txBody>
      <dsp:txXfrm>
        <a:off x="3278915" y="2241441"/>
        <a:ext cx="2547990" cy="969609"/>
      </dsp:txXfrm>
    </dsp:sp>
    <dsp:sp modelId="{6D2C8104-D253-49B8-8C04-46E04DE04E76}">
      <dsp:nvSpPr>
        <dsp:cNvPr id="0" name=""/>
        <dsp:cNvSpPr/>
      </dsp:nvSpPr>
      <dsp:spPr>
        <a:xfrm rot="8613712">
          <a:off x="2107324" y="1997737"/>
          <a:ext cx="345475" cy="0"/>
        </a:xfrm>
        <a:custGeom>
          <a:avLst/>
          <a:gdLst/>
          <a:ahLst/>
          <a:cxnLst/>
          <a:rect l="0" t="0" r="0" b="0"/>
          <a:pathLst>
            <a:path>
              <a:moveTo>
                <a:pt x="0" y="0"/>
              </a:moveTo>
              <a:lnTo>
                <a:pt x="345475"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44CAEA-6574-4121-8D4A-B6C2375EDED2}">
      <dsp:nvSpPr>
        <dsp:cNvPr id="0" name=""/>
        <dsp:cNvSpPr/>
      </dsp:nvSpPr>
      <dsp:spPr>
        <a:xfrm>
          <a:off x="0" y="2100336"/>
          <a:ext cx="2720775" cy="1152778"/>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0" kern="1200" dirty="0" err="1">
              <a:solidFill>
                <a:srgbClr val="002060"/>
              </a:solidFill>
              <a:latin typeface="Arial" panose="020B0604020202020204" pitchFamily="34" charset="0"/>
              <a:cs typeface="Arial" panose="020B0604020202020204" pitchFamily="34" charset="0"/>
            </a:rPr>
            <a:t>Nhiệm</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vụ</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phát</a:t>
          </a:r>
          <a:r>
            <a:rPr lang="en-US" sz="1600" b="0" kern="1200" dirty="0">
              <a:solidFill>
                <a:srgbClr val="002060"/>
              </a:solidFill>
              <a:latin typeface="Arial" panose="020B0604020202020204" pitchFamily="34" charset="0"/>
              <a:cs typeface="Arial" panose="020B0604020202020204" pitchFamily="34" charset="0"/>
            </a:rPr>
            <a:t> hiện các vấn đề trong thực tiễn gắn với bài </a:t>
          </a:r>
          <a:r>
            <a:rPr lang="en-US" sz="1600" b="0" kern="1200" dirty="0" err="1">
              <a:solidFill>
                <a:srgbClr val="002060"/>
              </a:solidFill>
              <a:latin typeface="Arial" panose="020B0604020202020204" pitchFamily="34" charset="0"/>
              <a:cs typeface="Arial" panose="020B0604020202020204" pitchFamily="34" charset="0"/>
            </a:rPr>
            <a:t>học</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viết</a:t>
          </a:r>
          <a:r>
            <a:rPr lang="en-US" sz="1600" b="0" kern="1200" dirty="0">
              <a:solidFill>
                <a:srgbClr val="002060"/>
              </a:solidFill>
              <a:latin typeface="Arial" panose="020B0604020202020204" pitchFamily="34" charset="0"/>
              <a:cs typeface="Arial" panose="020B0604020202020204" pitchFamily="34" charset="0"/>
            </a:rPr>
            <a:t>, </a:t>
          </a:r>
          <a:r>
            <a:rPr lang="en-US" sz="1600" b="0" kern="1200" dirty="0" err="1">
              <a:solidFill>
                <a:srgbClr val="002060"/>
              </a:solidFill>
              <a:latin typeface="Arial" panose="020B0604020202020204" pitchFamily="34" charset="0"/>
              <a:cs typeface="Arial" panose="020B0604020202020204" pitchFamily="34" charset="0"/>
            </a:rPr>
            <a:t>đọc</a:t>
          </a:r>
          <a:r>
            <a:rPr lang="en-US" sz="1600" b="0" kern="1200" dirty="0">
              <a:solidFill>
                <a:srgbClr val="002060"/>
              </a:solidFill>
              <a:latin typeface="Arial" panose="020B0604020202020204" pitchFamily="34" charset="0"/>
              <a:cs typeface="Arial" panose="020B0604020202020204" pitchFamily="34" charset="0"/>
            </a:rPr>
            <a:t>,…)</a:t>
          </a:r>
        </a:p>
      </dsp:txBody>
      <dsp:txXfrm>
        <a:off x="56274" y="2156610"/>
        <a:ext cx="2608227" cy="1040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9F758-C9DE-419B-AF04-99173FF6CF33}">
      <dsp:nvSpPr>
        <dsp:cNvPr id="0" name=""/>
        <dsp:cNvSpPr/>
      </dsp:nvSpPr>
      <dsp:spPr>
        <a:xfrm>
          <a:off x="33990" y="2213"/>
          <a:ext cx="7230743" cy="867792"/>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vi-VN" sz="2000" kern="1200" dirty="0">
              <a:solidFill>
                <a:schemeClr val="bg1"/>
              </a:solidFill>
              <a:latin typeface="Arial (Body)"/>
            </a:rPr>
            <a:t>Hệ thống bài học</a:t>
          </a:r>
        </a:p>
        <a:p>
          <a:pPr lvl="0" algn="ctr" defTabSz="889000">
            <a:lnSpc>
              <a:spcPct val="90000"/>
            </a:lnSpc>
            <a:spcBef>
              <a:spcPct val="0"/>
            </a:spcBef>
            <a:spcAft>
              <a:spcPct val="35000"/>
            </a:spcAft>
          </a:pPr>
          <a:r>
            <a:rPr lang="vi-VN" sz="2000" kern="1200" dirty="0">
              <a:solidFill>
                <a:schemeClr val="bg1"/>
              </a:solidFill>
              <a:latin typeface="Arial (Body)"/>
            </a:rPr>
            <a:t>(</a:t>
          </a:r>
          <a:r>
            <a:rPr lang="en-US" sz="2000" kern="1200" dirty="0">
              <a:solidFill>
                <a:schemeClr val="bg1"/>
              </a:solidFill>
              <a:latin typeface="Arial (Body)"/>
            </a:rPr>
            <a:t>t</a:t>
          </a:r>
          <a:r>
            <a:rPr lang="vi-VN" sz="2000" kern="1200" dirty="0">
              <a:solidFill>
                <a:schemeClr val="bg1"/>
              </a:solidFill>
              <a:latin typeface="Arial (Body)"/>
            </a:rPr>
            <a:t>rục thể loại + </a:t>
          </a:r>
          <a:r>
            <a:rPr lang="en-US" sz="2000" kern="1200" dirty="0">
              <a:solidFill>
                <a:schemeClr val="bg1"/>
              </a:solidFill>
              <a:latin typeface="Arial (Body)"/>
            </a:rPr>
            <a:t>t</a:t>
          </a:r>
          <a:r>
            <a:rPr lang="vi-VN" sz="2000" kern="1200" dirty="0">
              <a:solidFill>
                <a:schemeClr val="bg1"/>
              </a:solidFill>
              <a:latin typeface="Arial (Body)"/>
            </a:rPr>
            <a:t>rục chủ đề)</a:t>
          </a:r>
          <a:endParaRPr lang="en-US" sz="2000" kern="1200" dirty="0">
            <a:solidFill>
              <a:schemeClr val="bg1"/>
            </a:solidFill>
            <a:latin typeface="Arial (Body)"/>
          </a:endParaRPr>
        </a:p>
      </dsp:txBody>
      <dsp:txXfrm>
        <a:off x="59407" y="27630"/>
        <a:ext cx="7179909" cy="816958"/>
      </dsp:txXfrm>
    </dsp:sp>
    <dsp:sp modelId="{854E26D2-78BC-4CA8-9F51-1F9CA3A2A7CF}">
      <dsp:nvSpPr>
        <dsp:cNvPr id="0" name=""/>
        <dsp:cNvSpPr/>
      </dsp:nvSpPr>
      <dsp:spPr>
        <a:xfrm rot="2700000">
          <a:off x="4256767" y="919790"/>
          <a:ext cx="543725" cy="303727"/>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347885" y="980535"/>
        <a:ext cx="361489" cy="182237"/>
      </dsp:txXfrm>
    </dsp:sp>
    <dsp:sp modelId="{3CEEA96B-BB8B-4E67-A8D0-737518999515}">
      <dsp:nvSpPr>
        <dsp:cNvPr id="0" name=""/>
        <dsp:cNvSpPr/>
      </dsp:nvSpPr>
      <dsp:spPr>
        <a:xfrm>
          <a:off x="3597938" y="1350595"/>
          <a:ext cx="3449944" cy="1518125"/>
        </a:xfrm>
        <a:prstGeom prst="roundRect">
          <a:avLst>
            <a:gd name="adj" fmla="val 10000"/>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vi-VN" sz="2000" kern="1200" spc="-100" baseline="0" dirty="0">
              <a:solidFill>
                <a:schemeClr val="bg1"/>
              </a:solidFill>
              <a:latin typeface="Arial (Body)"/>
            </a:rPr>
            <a:t>Yêu cầu cần đạt về phẩm chất</a:t>
          </a:r>
          <a:r>
            <a:rPr lang="vi-VN" sz="2000" kern="1200" dirty="0">
              <a:solidFill>
                <a:schemeClr val="bg1"/>
              </a:solidFill>
              <a:latin typeface="Arial (Body)"/>
            </a:rPr>
            <a:t>, giá trị sống</a:t>
          </a:r>
        </a:p>
      </dsp:txBody>
      <dsp:txXfrm>
        <a:off x="3642402" y="1395059"/>
        <a:ext cx="3361016" cy="1429197"/>
      </dsp:txXfrm>
    </dsp:sp>
    <dsp:sp modelId="{C5D5316F-40CD-42CE-9666-99AD4CC6AB19}">
      <dsp:nvSpPr>
        <dsp:cNvPr id="0" name=""/>
        <dsp:cNvSpPr/>
      </dsp:nvSpPr>
      <dsp:spPr>
        <a:xfrm rot="8100000">
          <a:off x="4338973" y="2899356"/>
          <a:ext cx="543725" cy="303727"/>
        </a:xfrm>
        <a:prstGeom prst="lef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4430091" y="2960101"/>
        <a:ext cx="361489" cy="182237"/>
      </dsp:txXfrm>
    </dsp:sp>
    <dsp:sp modelId="{05F57A28-AF6B-49D9-B042-42F023F23882}">
      <dsp:nvSpPr>
        <dsp:cNvPr id="0" name=""/>
        <dsp:cNvSpPr/>
      </dsp:nvSpPr>
      <dsp:spPr>
        <a:xfrm>
          <a:off x="1882" y="3349311"/>
          <a:ext cx="7294959" cy="867792"/>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vi-VN" sz="2000" kern="1200" dirty="0">
              <a:solidFill>
                <a:schemeClr val="bg1"/>
              </a:solidFill>
              <a:latin typeface="Arial (Body)"/>
            </a:rPr>
            <a:t>Tổ chức</a:t>
          </a:r>
          <a:r>
            <a:rPr lang="en-US" sz="2000" kern="1200" dirty="0">
              <a:solidFill>
                <a:schemeClr val="bg1"/>
              </a:solidFill>
              <a:latin typeface="Arial (Body)"/>
            </a:rPr>
            <a:t>, </a:t>
          </a:r>
          <a:r>
            <a:rPr lang="vi-VN" sz="2000" kern="1200" dirty="0">
              <a:solidFill>
                <a:schemeClr val="bg1"/>
              </a:solidFill>
              <a:latin typeface="Arial (Body)"/>
            </a:rPr>
            <a:t>liên kết các bài học trên cơ sở </a:t>
          </a:r>
          <a:endParaRPr lang="en-US" sz="2000" kern="1200" dirty="0">
            <a:solidFill>
              <a:schemeClr val="bg1"/>
            </a:solidFill>
            <a:latin typeface="Arial (Body)"/>
          </a:endParaRPr>
        </a:p>
        <a:p>
          <a:pPr lvl="0" algn="ctr" defTabSz="889000">
            <a:lnSpc>
              <a:spcPct val="90000"/>
            </a:lnSpc>
            <a:spcBef>
              <a:spcPct val="0"/>
            </a:spcBef>
            <a:spcAft>
              <a:spcPct val="35000"/>
            </a:spcAft>
          </a:pPr>
          <a:r>
            <a:rPr lang="vi-VN" sz="2000" kern="1200" dirty="0">
              <a:solidFill>
                <a:schemeClr val="bg1"/>
              </a:solidFill>
              <a:latin typeface="Arial (Body)"/>
            </a:rPr>
            <a:t>loại, thể loại VB và nội dung</a:t>
          </a:r>
          <a:r>
            <a:rPr lang="en-US" sz="2000" kern="1200" dirty="0">
              <a:solidFill>
                <a:schemeClr val="bg1"/>
              </a:solidFill>
              <a:latin typeface="Arial (Body)"/>
            </a:rPr>
            <a:t> VB</a:t>
          </a:r>
          <a:r>
            <a:rPr lang="vi-VN" sz="2000" kern="1200" dirty="0">
              <a:solidFill>
                <a:schemeClr val="bg1"/>
              </a:solidFill>
              <a:latin typeface="Arial (Body)"/>
            </a:rPr>
            <a:t> </a:t>
          </a:r>
          <a:endParaRPr lang="en-US" sz="2000" kern="1200" dirty="0">
            <a:solidFill>
              <a:schemeClr val="bg1"/>
            </a:solidFill>
            <a:latin typeface="Arial (Body)"/>
          </a:endParaRPr>
        </a:p>
      </dsp:txBody>
      <dsp:txXfrm>
        <a:off x="27299" y="3374728"/>
        <a:ext cx="7244125" cy="816958"/>
      </dsp:txXfrm>
    </dsp:sp>
    <dsp:sp modelId="{CE0274B8-C287-45A6-928B-6CBDA38CB7F9}">
      <dsp:nvSpPr>
        <dsp:cNvPr id="0" name=""/>
        <dsp:cNvSpPr/>
      </dsp:nvSpPr>
      <dsp:spPr>
        <a:xfrm rot="13436894">
          <a:off x="2391276" y="2887219"/>
          <a:ext cx="543725" cy="303727"/>
        </a:xfrm>
        <a:prstGeom prst="lef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2482394" y="2947964"/>
        <a:ext cx="361489" cy="182237"/>
      </dsp:txXfrm>
    </dsp:sp>
    <dsp:sp modelId="{437C7E8B-F7A1-4BF8-8E0C-3272BA8DAB70}">
      <dsp:nvSpPr>
        <dsp:cNvPr id="0" name=""/>
        <dsp:cNvSpPr/>
      </dsp:nvSpPr>
      <dsp:spPr>
        <a:xfrm>
          <a:off x="224801" y="1352079"/>
          <a:ext cx="3353185" cy="1492369"/>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vi-VN" sz="2000" kern="1200" dirty="0">
              <a:solidFill>
                <a:schemeClr val="bg1"/>
              </a:solidFill>
              <a:latin typeface="Arial (Body)"/>
            </a:rPr>
            <a:t>Yêu cầu cần đạt về loại, thể loại VB </a:t>
          </a:r>
          <a:endParaRPr lang="en-US" sz="2000" kern="1200" dirty="0">
            <a:solidFill>
              <a:schemeClr val="bg1"/>
            </a:solidFill>
            <a:latin typeface="Arial (Body)"/>
          </a:endParaRPr>
        </a:p>
        <a:p>
          <a:pPr lvl="0" algn="ctr" defTabSz="889000">
            <a:lnSpc>
              <a:spcPct val="90000"/>
            </a:lnSpc>
            <a:spcBef>
              <a:spcPct val="0"/>
            </a:spcBef>
            <a:spcAft>
              <a:spcPct val="35000"/>
            </a:spcAft>
          </a:pPr>
          <a:r>
            <a:rPr lang="vi-VN" sz="2000" kern="1200" dirty="0">
              <a:solidFill>
                <a:schemeClr val="bg1"/>
              </a:solidFill>
              <a:latin typeface="Arial (Body)"/>
            </a:rPr>
            <a:t>(</a:t>
          </a:r>
          <a:r>
            <a:rPr lang="en-US" sz="2000" kern="1200" dirty="0">
              <a:solidFill>
                <a:schemeClr val="bg1"/>
              </a:solidFill>
              <a:latin typeface="Arial (Body)"/>
            </a:rPr>
            <a:t>p</a:t>
          </a:r>
          <a:r>
            <a:rPr lang="vi-VN" sz="2000" kern="1200" dirty="0">
              <a:solidFill>
                <a:schemeClr val="bg1"/>
              </a:solidFill>
              <a:latin typeface="Arial (Body)"/>
            </a:rPr>
            <a:t>hát triển năng lực)</a:t>
          </a:r>
          <a:endParaRPr lang="en-US" sz="2000" kern="1200" dirty="0">
            <a:solidFill>
              <a:schemeClr val="bg1"/>
            </a:solidFill>
            <a:latin typeface="Arial (Body)"/>
          </a:endParaRPr>
        </a:p>
      </dsp:txBody>
      <dsp:txXfrm>
        <a:off x="268511" y="1395789"/>
        <a:ext cx="3265765" cy="1404949"/>
      </dsp:txXfrm>
    </dsp:sp>
    <dsp:sp modelId="{DB12A80B-1958-4DA0-92FF-D3EA5D989456}">
      <dsp:nvSpPr>
        <dsp:cNvPr id="0" name=""/>
        <dsp:cNvSpPr/>
      </dsp:nvSpPr>
      <dsp:spPr>
        <a:xfrm rot="18986491">
          <a:off x="2294746" y="964147"/>
          <a:ext cx="543725" cy="303727"/>
        </a:xfrm>
        <a:prstGeom prst="lef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385864" y="1024892"/>
        <a:ext cx="361489" cy="1822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BA3CC-D1FD-4CC5-9BD3-FB2E9784946A}">
      <dsp:nvSpPr>
        <dsp:cNvPr id="0" name=""/>
        <dsp:cNvSpPr/>
      </dsp:nvSpPr>
      <dsp:spPr>
        <a:xfrm>
          <a:off x="5729049" y="2167564"/>
          <a:ext cx="334819" cy="2120554"/>
        </a:xfrm>
        <a:custGeom>
          <a:avLst/>
          <a:gdLst/>
          <a:ahLst/>
          <a:cxnLst/>
          <a:rect l="0" t="0" r="0" b="0"/>
          <a:pathLst>
            <a:path>
              <a:moveTo>
                <a:pt x="0" y="0"/>
              </a:moveTo>
              <a:lnTo>
                <a:pt x="0" y="2120554"/>
              </a:lnTo>
              <a:lnTo>
                <a:pt x="334819" y="212055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78091A-3F57-433B-B167-24D78883EB5C}">
      <dsp:nvSpPr>
        <dsp:cNvPr id="0" name=""/>
        <dsp:cNvSpPr/>
      </dsp:nvSpPr>
      <dsp:spPr>
        <a:xfrm>
          <a:off x="5729049" y="2167564"/>
          <a:ext cx="334819" cy="1319706"/>
        </a:xfrm>
        <a:custGeom>
          <a:avLst/>
          <a:gdLst/>
          <a:ahLst/>
          <a:cxnLst/>
          <a:rect l="0" t="0" r="0" b="0"/>
          <a:pathLst>
            <a:path>
              <a:moveTo>
                <a:pt x="0" y="0"/>
              </a:moveTo>
              <a:lnTo>
                <a:pt x="0" y="1319706"/>
              </a:lnTo>
              <a:lnTo>
                <a:pt x="334819" y="131970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12AED7-40E2-4BF0-AD96-B00AC637E921}">
      <dsp:nvSpPr>
        <dsp:cNvPr id="0" name=""/>
        <dsp:cNvSpPr/>
      </dsp:nvSpPr>
      <dsp:spPr>
        <a:xfrm>
          <a:off x="5729049" y="2167564"/>
          <a:ext cx="334819" cy="518859"/>
        </a:xfrm>
        <a:custGeom>
          <a:avLst/>
          <a:gdLst/>
          <a:ahLst/>
          <a:cxnLst/>
          <a:rect l="0" t="0" r="0" b="0"/>
          <a:pathLst>
            <a:path>
              <a:moveTo>
                <a:pt x="0" y="0"/>
              </a:moveTo>
              <a:lnTo>
                <a:pt x="0" y="518859"/>
              </a:lnTo>
              <a:lnTo>
                <a:pt x="334819" y="51885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9BBA27-F901-4BA4-88A4-DA127E191C16}">
      <dsp:nvSpPr>
        <dsp:cNvPr id="0" name=""/>
        <dsp:cNvSpPr/>
      </dsp:nvSpPr>
      <dsp:spPr>
        <a:xfrm>
          <a:off x="6576181" y="1366717"/>
          <a:ext cx="91440" cy="236870"/>
        </a:xfrm>
        <a:custGeom>
          <a:avLst/>
          <a:gdLst/>
          <a:ahLst/>
          <a:cxnLst/>
          <a:rect l="0" t="0" r="0" b="0"/>
          <a:pathLst>
            <a:path>
              <a:moveTo>
                <a:pt x="45720" y="0"/>
              </a:moveTo>
              <a:lnTo>
                <a:pt x="45720" y="23687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E05777-FDE0-40A0-8AC3-D34C2FE42ACC}">
      <dsp:nvSpPr>
        <dsp:cNvPr id="0" name=""/>
        <dsp:cNvSpPr/>
      </dsp:nvSpPr>
      <dsp:spPr>
        <a:xfrm>
          <a:off x="3881745" y="565869"/>
          <a:ext cx="2740156" cy="236870"/>
        </a:xfrm>
        <a:custGeom>
          <a:avLst/>
          <a:gdLst/>
          <a:ahLst/>
          <a:cxnLst/>
          <a:rect l="0" t="0" r="0" b="0"/>
          <a:pathLst>
            <a:path>
              <a:moveTo>
                <a:pt x="0" y="0"/>
              </a:moveTo>
              <a:lnTo>
                <a:pt x="0" y="118435"/>
              </a:lnTo>
              <a:lnTo>
                <a:pt x="2740156" y="118435"/>
              </a:lnTo>
              <a:lnTo>
                <a:pt x="2740156" y="23687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31DB8F-B636-4D20-B5A7-E7C0F65767B0}">
      <dsp:nvSpPr>
        <dsp:cNvPr id="0" name=""/>
        <dsp:cNvSpPr/>
      </dsp:nvSpPr>
      <dsp:spPr>
        <a:xfrm>
          <a:off x="2920698" y="1402180"/>
          <a:ext cx="91440" cy="2085091"/>
        </a:xfrm>
        <a:custGeom>
          <a:avLst/>
          <a:gdLst/>
          <a:ahLst/>
          <a:cxnLst/>
          <a:rect l="0" t="0" r="0" b="0"/>
          <a:pathLst>
            <a:path>
              <a:moveTo>
                <a:pt x="45720" y="0"/>
              </a:moveTo>
              <a:lnTo>
                <a:pt x="45720" y="2085091"/>
              </a:lnTo>
              <a:lnTo>
                <a:pt x="116135" y="208509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058330-54AF-4947-8322-BF0371F2117B}">
      <dsp:nvSpPr>
        <dsp:cNvPr id="0" name=""/>
        <dsp:cNvSpPr/>
      </dsp:nvSpPr>
      <dsp:spPr>
        <a:xfrm>
          <a:off x="2920698" y="1402180"/>
          <a:ext cx="91440" cy="1284243"/>
        </a:xfrm>
        <a:custGeom>
          <a:avLst/>
          <a:gdLst/>
          <a:ahLst/>
          <a:cxnLst/>
          <a:rect l="0" t="0" r="0" b="0"/>
          <a:pathLst>
            <a:path>
              <a:moveTo>
                <a:pt x="45720" y="0"/>
              </a:moveTo>
              <a:lnTo>
                <a:pt x="45720" y="1284243"/>
              </a:lnTo>
              <a:lnTo>
                <a:pt x="116135" y="128424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EB1652-A692-4D61-815A-DF6E204DA5F6}">
      <dsp:nvSpPr>
        <dsp:cNvPr id="0" name=""/>
        <dsp:cNvSpPr/>
      </dsp:nvSpPr>
      <dsp:spPr>
        <a:xfrm>
          <a:off x="2920698" y="1402180"/>
          <a:ext cx="91440" cy="483396"/>
        </a:xfrm>
        <a:custGeom>
          <a:avLst/>
          <a:gdLst/>
          <a:ahLst/>
          <a:cxnLst/>
          <a:rect l="0" t="0" r="0" b="0"/>
          <a:pathLst>
            <a:path>
              <a:moveTo>
                <a:pt x="45720" y="0"/>
              </a:moveTo>
              <a:lnTo>
                <a:pt x="45720" y="483396"/>
              </a:lnTo>
              <a:lnTo>
                <a:pt x="116135" y="4833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ACB6AC-30AF-4791-9454-C4C220A5732B}">
      <dsp:nvSpPr>
        <dsp:cNvPr id="0" name=""/>
        <dsp:cNvSpPr/>
      </dsp:nvSpPr>
      <dsp:spPr>
        <a:xfrm>
          <a:off x="3813550" y="565869"/>
          <a:ext cx="91440" cy="272333"/>
        </a:xfrm>
        <a:custGeom>
          <a:avLst/>
          <a:gdLst/>
          <a:ahLst/>
          <a:cxnLst/>
          <a:rect l="0" t="0" r="0" b="0"/>
          <a:pathLst>
            <a:path>
              <a:moveTo>
                <a:pt x="68194" y="0"/>
              </a:moveTo>
              <a:lnTo>
                <a:pt x="68194" y="153898"/>
              </a:lnTo>
              <a:lnTo>
                <a:pt x="45720" y="153898"/>
              </a:lnTo>
              <a:lnTo>
                <a:pt x="45720" y="27233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2D6A7C-DAE1-4736-99C1-D87F6E8AE249}">
      <dsp:nvSpPr>
        <dsp:cNvPr id="0" name=""/>
        <dsp:cNvSpPr/>
      </dsp:nvSpPr>
      <dsp:spPr>
        <a:xfrm>
          <a:off x="233012" y="1366717"/>
          <a:ext cx="294427" cy="2409914"/>
        </a:xfrm>
        <a:custGeom>
          <a:avLst/>
          <a:gdLst/>
          <a:ahLst/>
          <a:cxnLst/>
          <a:rect l="0" t="0" r="0" b="0"/>
          <a:pathLst>
            <a:path>
              <a:moveTo>
                <a:pt x="0" y="0"/>
              </a:moveTo>
              <a:lnTo>
                <a:pt x="0" y="2409914"/>
              </a:lnTo>
              <a:lnTo>
                <a:pt x="294427" y="240991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F9A190-51AA-4FA3-B9F5-9246F213A0E8}">
      <dsp:nvSpPr>
        <dsp:cNvPr id="0" name=""/>
        <dsp:cNvSpPr/>
      </dsp:nvSpPr>
      <dsp:spPr>
        <a:xfrm>
          <a:off x="233012" y="1366717"/>
          <a:ext cx="334819" cy="1419680"/>
        </a:xfrm>
        <a:custGeom>
          <a:avLst/>
          <a:gdLst/>
          <a:ahLst/>
          <a:cxnLst/>
          <a:rect l="0" t="0" r="0" b="0"/>
          <a:pathLst>
            <a:path>
              <a:moveTo>
                <a:pt x="0" y="0"/>
              </a:moveTo>
              <a:lnTo>
                <a:pt x="0" y="1419680"/>
              </a:lnTo>
              <a:lnTo>
                <a:pt x="334819" y="141968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2F00E4-C039-470B-9A81-808B4CD9A0FE}">
      <dsp:nvSpPr>
        <dsp:cNvPr id="0" name=""/>
        <dsp:cNvSpPr/>
      </dsp:nvSpPr>
      <dsp:spPr>
        <a:xfrm>
          <a:off x="233012" y="1366717"/>
          <a:ext cx="334819" cy="518859"/>
        </a:xfrm>
        <a:custGeom>
          <a:avLst/>
          <a:gdLst/>
          <a:ahLst/>
          <a:cxnLst/>
          <a:rect l="0" t="0" r="0" b="0"/>
          <a:pathLst>
            <a:path>
              <a:moveTo>
                <a:pt x="0" y="0"/>
              </a:moveTo>
              <a:lnTo>
                <a:pt x="0" y="518859"/>
              </a:lnTo>
              <a:lnTo>
                <a:pt x="334819" y="51885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71172B-96D3-44B7-8D67-F24CE8B8B6B9}">
      <dsp:nvSpPr>
        <dsp:cNvPr id="0" name=""/>
        <dsp:cNvSpPr/>
      </dsp:nvSpPr>
      <dsp:spPr>
        <a:xfrm>
          <a:off x="1125865" y="565869"/>
          <a:ext cx="2755880" cy="236870"/>
        </a:xfrm>
        <a:custGeom>
          <a:avLst/>
          <a:gdLst/>
          <a:ahLst/>
          <a:cxnLst/>
          <a:rect l="0" t="0" r="0" b="0"/>
          <a:pathLst>
            <a:path>
              <a:moveTo>
                <a:pt x="2755880" y="0"/>
              </a:moveTo>
              <a:lnTo>
                <a:pt x="2755880" y="118435"/>
              </a:lnTo>
              <a:lnTo>
                <a:pt x="0" y="118435"/>
              </a:lnTo>
              <a:lnTo>
                <a:pt x="0" y="23687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351334-89FB-4936-9D31-400344707E42}">
      <dsp:nvSpPr>
        <dsp:cNvPr id="0" name=""/>
        <dsp:cNvSpPr/>
      </dsp:nvSpPr>
      <dsp:spPr>
        <a:xfrm>
          <a:off x="2765679" y="1892"/>
          <a:ext cx="2232131" cy="563977"/>
        </a:xfrm>
        <a:prstGeom prst="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a:latin typeface="Arial" panose="020B0604020202020204" pitchFamily="34" charset="0"/>
              <a:cs typeface="Arial" panose="020B0604020202020204" pitchFamily="34" charset="0"/>
            </a:rPr>
            <a:t>Phần</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hoạt</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động</a:t>
          </a:r>
          <a:endParaRPr lang="en-US" sz="2000" b="1" kern="1200" dirty="0">
            <a:latin typeface="Arial" panose="020B0604020202020204" pitchFamily="34" charset="0"/>
            <a:cs typeface="Arial" panose="020B0604020202020204" pitchFamily="34" charset="0"/>
          </a:endParaRPr>
        </a:p>
      </dsp:txBody>
      <dsp:txXfrm>
        <a:off x="2765679" y="1892"/>
        <a:ext cx="2232131" cy="563977"/>
      </dsp:txXfrm>
    </dsp:sp>
    <dsp:sp modelId="{B2F7A6F4-D7EB-46AD-AE05-527E87987209}">
      <dsp:nvSpPr>
        <dsp:cNvPr id="0" name=""/>
        <dsp:cNvSpPr/>
      </dsp:nvSpPr>
      <dsp:spPr>
        <a:xfrm>
          <a:off x="9799" y="802739"/>
          <a:ext cx="2232131" cy="563977"/>
        </a:xfrm>
        <a:prstGeom prst="rect">
          <a:avLst/>
        </a:prstGeom>
        <a:solidFill>
          <a:schemeClr val="accent5">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latin typeface="Arial" panose="020B0604020202020204" pitchFamily="34" charset="0"/>
              <a:cs typeface="Arial" panose="020B0604020202020204" pitchFamily="34" charset="0"/>
            </a:rPr>
            <a:t>Đọc</a:t>
          </a:r>
          <a:r>
            <a:rPr lang="en-US" sz="1600" b="1" kern="1200" dirty="0">
              <a:latin typeface="Arial" panose="020B0604020202020204" pitchFamily="34" charset="0"/>
              <a:cs typeface="Arial" panose="020B0604020202020204" pitchFamily="34" charset="0"/>
            </a:rPr>
            <a:t> </a:t>
          </a:r>
          <a:r>
            <a:rPr lang="en-US" sz="1600" b="1" kern="1200" dirty="0" err="1">
              <a:latin typeface="Arial" panose="020B0604020202020204" pitchFamily="34" charset="0"/>
              <a:cs typeface="Arial" panose="020B0604020202020204" pitchFamily="34" charset="0"/>
            </a:rPr>
            <a:t>và</a:t>
          </a:r>
          <a:r>
            <a:rPr lang="en-US" sz="1600" b="1" kern="1200" dirty="0">
              <a:latin typeface="Arial" panose="020B0604020202020204" pitchFamily="34" charset="0"/>
              <a:cs typeface="Arial" panose="020B0604020202020204" pitchFamily="34" charset="0"/>
            </a:rPr>
            <a:t> </a:t>
          </a:r>
          <a:r>
            <a:rPr lang="en-US" sz="1600" b="1" kern="1200" dirty="0" err="1">
              <a:latin typeface="Arial" panose="020B0604020202020204" pitchFamily="34" charset="0"/>
              <a:cs typeface="Arial" panose="020B0604020202020204" pitchFamily="34" charset="0"/>
            </a:rPr>
            <a:t>thực</a:t>
          </a:r>
          <a:r>
            <a:rPr lang="en-US" sz="1600" b="1" kern="1200" dirty="0">
              <a:latin typeface="Arial" panose="020B0604020202020204" pitchFamily="34" charset="0"/>
              <a:cs typeface="Arial" panose="020B0604020202020204" pitchFamily="34" charset="0"/>
            </a:rPr>
            <a:t> </a:t>
          </a:r>
          <a:r>
            <a:rPr lang="en-US" sz="1600" b="1" kern="1200" dirty="0" err="1">
              <a:latin typeface="Arial" panose="020B0604020202020204" pitchFamily="34" charset="0"/>
              <a:cs typeface="Arial" panose="020B0604020202020204" pitchFamily="34" charset="0"/>
            </a:rPr>
            <a:t>hành</a:t>
          </a:r>
          <a:r>
            <a:rPr lang="en-US" sz="1600" b="1" kern="1200" dirty="0">
              <a:latin typeface="Arial" panose="020B0604020202020204" pitchFamily="34" charset="0"/>
              <a:cs typeface="Arial" panose="020B0604020202020204" pitchFamily="34" charset="0"/>
            </a:rPr>
            <a:t> </a:t>
          </a:r>
          <a:r>
            <a:rPr lang="en-US" sz="1600" b="1" kern="1200" dirty="0" err="1">
              <a:latin typeface="Arial" panose="020B0604020202020204" pitchFamily="34" charset="0"/>
              <a:cs typeface="Arial" panose="020B0604020202020204" pitchFamily="34" charset="0"/>
            </a:rPr>
            <a:t>tiếng</a:t>
          </a:r>
          <a:r>
            <a:rPr lang="en-US" sz="1600" b="1" kern="1200" dirty="0">
              <a:latin typeface="Arial" panose="020B0604020202020204" pitchFamily="34" charset="0"/>
              <a:cs typeface="Arial" panose="020B0604020202020204" pitchFamily="34" charset="0"/>
            </a:rPr>
            <a:t> </a:t>
          </a:r>
          <a:r>
            <a:rPr lang="en-US" sz="1600" b="1" kern="1200" dirty="0" err="1">
              <a:latin typeface="Arial" panose="020B0604020202020204" pitchFamily="34" charset="0"/>
              <a:cs typeface="Arial" panose="020B0604020202020204" pitchFamily="34" charset="0"/>
            </a:rPr>
            <a:t>Việt</a:t>
          </a:r>
          <a:endParaRPr lang="en-US" sz="1600" b="1" kern="1200" dirty="0">
            <a:latin typeface="Arial" panose="020B0604020202020204" pitchFamily="34" charset="0"/>
            <a:cs typeface="Arial" panose="020B0604020202020204" pitchFamily="34" charset="0"/>
          </a:endParaRPr>
        </a:p>
      </dsp:txBody>
      <dsp:txXfrm>
        <a:off x="9799" y="802739"/>
        <a:ext cx="2232131" cy="563977"/>
      </dsp:txXfrm>
    </dsp:sp>
    <dsp:sp modelId="{6E3FA7A3-76AA-4B55-B3B9-C8C20DDB3A42}">
      <dsp:nvSpPr>
        <dsp:cNvPr id="0" name=""/>
        <dsp:cNvSpPr/>
      </dsp:nvSpPr>
      <dsp:spPr>
        <a:xfrm>
          <a:off x="567832" y="1603587"/>
          <a:ext cx="1920240" cy="563977"/>
        </a:xfrm>
        <a:prstGeom prst="rect">
          <a:avLst/>
        </a:prstGeom>
        <a:solidFill>
          <a:schemeClr val="accent5">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err="1">
              <a:latin typeface="Arial" panose="020B0604020202020204" pitchFamily="34" charset="0"/>
              <a:cs typeface="Arial" panose="020B0604020202020204" pitchFamily="34" charset="0"/>
            </a:rPr>
            <a:t>Văn</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bản</a:t>
          </a:r>
          <a:r>
            <a:rPr lang="en-US" sz="1200" kern="1200" dirty="0">
              <a:latin typeface="Arial" panose="020B0604020202020204" pitchFamily="34" charset="0"/>
              <a:cs typeface="Arial" panose="020B0604020202020204" pitchFamily="34" charset="0"/>
            </a:rPr>
            <a:t> 1, 2 </a:t>
          </a:r>
          <a:r>
            <a:rPr lang="en-US" sz="1200" kern="1200" dirty="0" err="1">
              <a:latin typeface="Arial" panose="020B0604020202020204" pitchFamily="34" charset="0"/>
              <a:cs typeface="Arial" panose="020B0604020202020204" pitchFamily="34" charset="0"/>
            </a:rPr>
            <a:t>thuộc</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loại</a:t>
          </a:r>
          <a:r>
            <a:rPr lang="en-US" sz="1200" kern="1200" dirty="0">
              <a:latin typeface="Arial" panose="020B0604020202020204" pitchFamily="34" charset="0"/>
              <a:cs typeface="Arial" panose="020B0604020202020204" pitchFamily="34" charset="0"/>
            </a:rPr>
            <a:t>, </a:t>
          </a:r>
          <a:br>
            <a:rPr lang="en-US" sz="1200" kern="1200" dirty="0">
              <a:latin typeface="Arial" panose="020B0604020202020204" pitchFamily="34" charset="0"/>
              <a:cs typeface="Arial" panose="020B0604020202020204" pitchFamily="34" charset="0"/>
            </a:rPr>
          </a:br>
          <a:r>
            <a:rPr lang="en-US" sz="1200" kern="1200" dirty="0" err="1">
              <a:latin typeface="Arial" panose="020B0604020202020204" pitchFamily="34" charset="0"/>
              <a:cs typeface="Arial" panose="020B0604020202020204" pitchFamily="34" charset="0"/>
            </a:rPr>
            <a:t>thể</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loại</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chính</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của</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bài</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học</a:t>
          </a:r>
          <a:endParaRPr lang="en-US" sz="1200" kern="1200" dirty="0">
            <a:latin typeface="Arial" panose="020B0604020202020204" pitchFamily="34" charset="0"/>
            <a:cs typeface="Arial" panose="020B0604020202020204" pitchFamily="34" charset="0"/>
          </a:endParaRPr>
        </a:p>
      </dsp:txBody>
      <dsp:txXfrm>
        <a:off x="567832" y="1603587"/>
        <a:ext cx="1920240" cy="563977"/>
      </dsp:txXfrm>
    </dsp:sp>
    <dsp:sp modelId="{5FEE22CF-75A2-4A0F-A565-FEDBD30AC721}">
      <dsp:nvSpPr>
        <dsp:cNvPr id="0" name=""/>
        <dsp:cNvSpPr/>
      </dsp:nvSpPr>
      <dsp:spPr>
        <a:xfrm>
          <a:off x="567832" y="2404435"/>
          <a:ext cx="1920240" cy="763924"/>
        </a:xfrm>
        <a:prstGeom prst="rect">
          <a:avLst/>
        </a:prstGeom>
        <a:solidFill>
          <a:schemeClr val="accent5">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err="1">
              <a:latin typeface="Arial" panose="020B0604020202020204" pitchFamily="34" charset="0"/>
              <a:cs typeface="Arial" panose="020B0604020202020204" pitchFamily="34" charset="0"/>
            </a:rPr>
            <a:t>Văn</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bản</a:t>
          </a:r>
          <a:r>
            <a:rPr lang="en-US" sz="1200" kern="1200" dirty="0">
              <a:latin typeface="Arial" panose="020B0604020202020204" pitchFamily="34" charset="0"/>
              <a:cs typeface="Arial" panose="020B0604020202020204" pitchFamily="34" charset="0"/>
            </a:rPr>
            <a:t> 3 </a:t>
          </a:r>
          <a:r>
            <a:rPr lang="en-US" sz="1200" kern="1200" dirty="0" err="1">
              <a:latin typeface="Arial" panose="020B0604020202020204" pitchFamily="34" charset="0"/>
              <a:cs typeface="Arial" panose="020B0604020202020204" pitchFamily="34" charset="0"/>
            </a:rPr>
            <a:t>thuộc</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loại</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thể</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loại</a:t>
          </a:r>
          <a:r>
            <a:rPr lang="en-US" sz="1200" kern="1200" dirty="0">
              <a:latin typeface="Arial" panose="020B0604020202020204" pitchFamily="34" charset="0"/>
              <a:cs typeface="Arial" panose="020B0604020202020204" pitchFamily="34" charset="0"/>
            </a:rPr>
            <a:t> VB </a:t>
          </a:r>
          <a:r>
            <a:rPr lang="en-US" sz="1200" kern="1200" dirty="0" err="1">
              <a:latin typeface="Arial" panose="020B0604020202020204" pitchFamily="34" charset="0"/>
              <a:cs typeface="Arial" panose="020B0604020202020204" pitchFamily="34" charset="0"/>
            </a:rPr>
            <a:t>khác</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nhưng</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kết</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nối</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về</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chủ</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đề</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với</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hai</a:t>
          </a:r>
          <a:r>
            <a:rPr lang="en-US" sz="1200" kern="1200" dirty="0">
              <a:latin typeface="Arial" panose="020B0604020202020204" pitchFamily="34" charset="0"/>
              <a:cs typeface="Arial" panose="020B0604020202020204" pitchFamily="34" charset="0"/>
            </a:rPr>
            <a:t> VB </a:t>
          </a:r>
          <a:r>
            <a:rPr lang="en-US" sz="1200" kern="1200" dirty="0" err="1">
              <a:latin typeface="Arial" panose="020B0604020202020204" pitchFamily="34" charset="0"/>
              <a:cs typeface="Arial" panose="020B0604020202020204" pitchFamily="34" charset="0"/>
            </a:rPr>
            <a:t>trước</a:t>
          </a:r>
          <a:endParaRPr lang="en-US" sz="1200" kern="1200" dirty="0">
            <a:latin typeface="Arial" panose="020B0604020202020204" pitchFamily="34" charset="0"/>
            <a:cs typeface="Arial" panose="020B0604020202020204" pitchFamily="34" charset="0"/>
          </a:endParaRPr>
        </a:p>
      </dsp:txBody>
      <dsp:txXfrm>
        <a:off x="567832" y="2404435"/>
        <a:ext cx="1920240" cy="763924"/>
      </dsp:txXfrm>
    </dsp:sp>
    <dsp:sp modelId="{49619AF3-5CA1-42DD-BB19-A267853A2723}">
      <dsp:nvSpPr>
        <dsp:cNvPr id="0" name=""/>
        <dsp:cNvSpPr/>
      </dsp:nvSpPr>
      <dsp:spPr>
        <a:xfrm>
          <a:off x="527440" y="3411957"/>
          <a:ext cx="1920240" cy="729346"/>
        </a:xfrm>
        <a:prstGeom prst="rect">
          <a:avLst/>
        </a:prstGeom>
        <a:solidFill>
          <a:schemeClr val="accent5">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err="1">
              <a:latin typeface="Arial" panose="020B0604020202020204" pitchFamily="34" charset="0"/>
              <a:cs typeface="Arial" panose="020B0604020202020204" pitchFamily="34" charset="0"/>
            </a:rPr>
            <a:t>Thực</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hành</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tiếng</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Việt</a:t>
          </a:r>
          <a:r>
            <a:rPr lang="en-US" sz="1200" kern="1200" dirty="0">
              <a:latin typeface="Arial" panose="020B0604020202020204" pitchFamily="34" charset="0"/>
              <a:cs typeface="Arial" panose="020B0604020202020204" pitchFamily="34" charset="0"/>
            </a:rPr>
            <a:t> </a:t>
          </a:r>
        </a:p>
        <a:p>
          <a:pPr lvl="0" algn="ctr" defTabSz="533400">
            <a:lnSpc>
              <a:spcPct val="90000"/>
            </a:lnSpc>
            <a:spcBef>
              <a:spcPct val="0"/>
            </a:spcBef>
            <a:spcAft>
              <a:spcPct val="35000"/>
            </a:spcAft>
          </a:pPr>
          <a:r>
            <a:rPr lang="en-US" sz="1200" kern="1200" dirty="0">
              <a:latin typeface="Arial" panose="020B0604020202020204" pitchFamily="34" charset="0"/>
              <a:cs typeface="Arial" panose="020B0604020202020204" pitchFamily="34" charset="0"/>
            </a:rPr>
            <a:t>(</a:t>
          </a:r>
          <a:r>
            <a:rPr lang="en-US" sz="1200" kern="1200" dirty="0" err="1">
              <a:latin typeface="Arial" panose="020B0604020202020204" pitchFamily="34" charset="0"/>
              <a:cs typeface="Arial" panose="020B0604020202020204" pitchFamily="34" charset="0"/>
            </a:rPr>
            <a:t>ngữ</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liệu</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chủ</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yếu</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từ</a:t>
          </a:r>
          <a:r>
            <a:rPr lang="en-US" sz="1200" kern="1200" dirty="0">
              <a:latin typeface="Arial" panose="020B0604020202020204" pitchFamily="34" charset="0"/>
              <a:cs typeface="Arial" panose="020B0604020202020204" pitchFamily="34" charset="0"/>
            </a:rPr>
            <a:t> </a:t>
          </a:r>
          <a:br>
            <a:rPr lang="en-US" sz="1200" kern="1200" dirty="0">
              <a:latin typeface="Arial" panose="020B0604020202020204" pitchFamily="34" charset="0"/>
              <a:cs typeface="Arial" panose="020B0604020202020204" pitchFamily="34" charset="0"/>
            </a:rPr>
          </a:br>
          <a:r>
            <a:rPr lang="en-US" sz="1200" kern="1200" dirty="0" err="1">
              <a:latin typeface="Arial" panose="020B0604020202020204" pitchFamily="34" charset="0"/>
              <a:cs typeface="Arial" panose="020B0604020202020204" pitchFamily="34" charset="0"/>
            </a:rPr>
            <a:t>bài</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đọc</a:t>
          </a:r>
          <a:r>
            <a:rPr lang="en-US" sz="1200" kern="1200" dirty="0">
              <a:latin typeface="Arial" panose="020B0604020202020204" pitchFamily="34" charset="0"/>
              <a:cs typeface="Arial" panose="020B0604020202020204" pitchFamily="34" charset="0"/>
            </a:rPr>
            <a:t>)</a:t>
          </a:r>
        </a:p>
      </dsp:txBody>
      <dsp:txXfrm>
        <a:off x="527440" y="3411957"/>
        <a:ext cx="1920240" cy="729346"/>
      </dsp:txXfrm>
    </dsp:sp>
    <dsp:sp modelId="{8E2058A8-64E3-46FF-A4C3-C86126C28043}">
      <dsp:nvSpPr>
        <dsp:cNvPr id="0" name=""/>
        <dsp:cNvSpPr/>
      </dsp:nvSpPr>
      <dsp:spPr>
        <a:xfrm>
          <a:off x="2743205" y="838202"/>
          <a:ext cx="2232131" cy="563977"/>
        </a:xfrm>
        <a:prstGeom prst="rect">
          <a:avLst/>
        </a:prstGeom>
        <a:solidFill>
          <a:schemeClr val="accent5">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a:latin typeface="Arial" panose="020B0604020202020204" pitchFamily="34" charset="0"/>
              <a:cs typeface="Arial" panose="020B0604020202020204" pitchFamily="34" charset="0"/>
            </a:rPr>
            <a:t>Viết</a:t>
          </a:r>
          <a:endParaRPr lang="en-US" sz="1200" b="1" kern="1200">
            <a:latin typeface="Arial" panose="020B0604020202020204" pitchFamily="34" charset="0"/>
            <a:cs typeface="Arial" panose="020B0604020202020204" pitchFamily="34" charset="0"/>
          </a:endParaRPr>
        </a:p>
      </dsp:txBody>
      <dsp:txXfrm>
        <a:off x="2743205" y="838202"/>
        <a:ext cx="2232131" cy="563977"/>
      </dsp:txXfrm>
    </dsp:sp>
    <dsp:sp modelId="{36D12C46-7FD6-4905-885B-F1080CCE955F}">
      <dsp:nvSpPr>
        <dsp:cNvPr id="0" name=""/>
        <dsp:cNvSpPr/>
      </dsp:nvSpPr>
      <dsp:spPr>
        <a:xfrm>
          <a:off x="3036834" y="1603587"/>
          <a:ext cx="2232131" cy="563977"/>
        </a:xfrm>
        <a:prstGeom prst="rect">
          <a:avLst/>
        </a:prstGeom>
        <a:solidFill>
          <a:schemeClr val="accent5">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i="0" kern="1200">
              <a:latin typeface="Arial" panose="020B0604020202020204" pitchFamily="34" charset="0"/>
              <a:cs typeface="Arial" panose="020B0604020202020204" pitchFamily="34" charset="0"/>
            </a:rPr>
            <a:t>Yêu cầu của </a:t>
          </a:r>
          <a:r>
            <a:rPr lang="en-US" sz="1200" kern="1200">
              <a:latin typeface="Arial" panose="020B0604020202020204" pitchFamily="34" charset="0"/>
              <a:cs typeface="Arial" panose="020B0604020202020204" pitchFamily="34" charset="0"/>
            </a:rPr>
            <a:t>kiểu bài</a:t>
          </a:r>
          <a:endParaRPr lang="en-US" sz="1200" kern="1200" dirty="0">
            <a:latin typeface="Arial" panose="020B0604020202020204" pitchFamily="34" charset="0"/>
            <a:cs typeface="Arial" panose="020B0604020202020204" pitchFamily="34" charset="0"/>
          </a:endParaRPr>
        </a:p>
      </dsp:txBody>
      <dsp:txXfrm>
        <a:off x="3036834" y="1603587"/>
        <a:ext cx="2232131" cy="563977"/>
      </dsp:txXfrm>
    </dsp:sp>
    <dsp:sp modelId="{B9BEE360-5D11-41BF-A26F-DB8B0409A148}">
      <dsp:nvSpPr>
        <dsp:cNvPr id="0" name=""/>
        <dsp:cNvSpPr/>
      </dsp:nvSpPr>
      <dsp:spPr>
        <a:xfrm>
          <a:off x="3036834" y="2404435"/>
          <a:ext cx="2232131" cy="563977"/>
        </a:xfrm>
        <a:prstGeom prst="rect">
          <a:avLst/>
        </a:prstGeom>
        <a:solidFill>
          <a:schemeClr val="accent5">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i="0" kern="1200">
              <a:latin typeface="Arial" panose="020B0604020202020204" pitchFamily="34" charset="0"/>
              <a:cs typeface="Arial" panose="020B0604020202020204" pitchFamily="34" charset="0"/>
            </a:rPr>
            <a:t>Phân tích bài viết tham khảo </a:t>
          </a:r>
          <a:endParaRPr lang="en-US" sz="1200" i="0" kern="1200" dirty="0">
            <a:latin typeface="Arial" panose="020B0604020202020204" pitchFamily="34" charset="0"/>
            <a:cs typeface="Arial" panose="020B0604020202020204" pitchFamily="34" charset="0"/>
          </a:endParaRPr>
        </a:p>
      </dsp:txBody>
      <dsp:txXfrm>
        <a:off x="3036834" y="2404435"/>
        <a:ext cx="2232131" cy="563977"/>
      </dsp:txXfrm>
    </dsp:sp>
    <dsp:sp modelId="{77605F43-438D-499D-B8B4-1EFC20E2E1D5}">
      <dsp:nvSpPr>
        <dsp:cNvPr id="0" name=""/>
        <dsp:cNvSpPr/>
      </dsp:nvSpPr>
      <dsp:spPr>
        <a:xfrm>
          <a:off x="3036834" y="3205282"/>
          <a:ext cx="2232131" cy="563977"/>
        </a:xfrm>
        <a:prstGeom prst="rect">
          <a:avLst/>
        </a:prstGeom>
        <a:solidFill>
          <a:schemeClr val="accent5">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i="0" kern="1200" dirty="0" err="1">
              <a:latin typeface="Arial" panose="020B0604020202020204" pitchFamily="34" charset="0"/>
              <a:cs typeface="Arial" panose="020B0604020202020204" pitchFamily="34" charset="0"/>
            </a:rPr>
            <a:t>Thực</a:t>
          </a:r>
          <a:r>
            <a:rPr lang="en-US" sz="1200" i="0" kern="1200" dirty="0">
              <a:latin typeface="Arial" panose="020B0604020202020204" pitchFamily="34" charset="0"/>
              <a:cs typeface="Arial" panose="020B0604020202020204" pitchFamily="34" charset="0"/>
            </a:rPr>
            <a:t> </a:t>
          </a:r>
          <a:r>
            <a:rPr lang="en-US" sz="1200" i="0" kern="1200" dirty="0" err="1">
              <a:latin typeface="Arial" panose="020B0604020202020204" pitchFamily="34" charset="0"/>
              <a:cs typeface="Arial" panose="020B0604020202020204" pitchFamily="34" charset="0"/>
            </a:rPr>
            <a:t>hành</a:t>
          </a:r>
          <a:r>
            <a:rPr lang="en-US" sz="1200" i="0" kern="1200" dirty="0">
              <a:latin typeface="Arial" panose="020B0604020202020204" pitchFamily="34" charset="0"/>
              <a:cs typeface="Arial" panose="020B0604020202020204" pitchFamily="34" charset="0"/>
            </a:rPr>
            <a:t> </a:t>
          </a:r>
          <a:r>
            <a:rPr lang="en-US" sz="1200" i="0" kern="1200" dirty="0" err="1">
              <a:latin typeface="Arial" panose="020B0604020202020204" pitchFamily="34" charset="0"/>
              <a:cs typeface="Arial" panose="020B0604020202020204" pitchFamily="34" charset="0"/>
            </a:rPr>
            <a:t>viết</a:t>
          </a:r>
          <a:r>
            <a:rPr lang="en-US" sz="1200" i="0" kern="1200" dirty="0">
              <a:latin typeface="Arial" panose="020B0604020202020204" pitchFamily="34" charset="0"/>
              <a:cs typeface="Arial" panose="020B0604020202020204" pitchFamily="34" charset="0"/>
            </a:rPr>
            <a:t> </a:t>
          </a:r>
          <a:r>
            <a:rPr lang="en-US" sz="1200" i="0" kern="1200" dirty="0" err="1">
              <a:latin typeface="Arial" panose="020B0604020202020204" pitchFamily="34" charset="0"/>
              <a:cs typeface="Arial" panose="020B0604020202020204" pitchFamily="34" charset="0"/>
            </a:rPr>
            <a:t>theo</a:t>
          </a:r>
          <a:r>
            <a:rPr lang="en-US" sz="1200" i="0" kern="1200" dirty="0">
              <a:latin typeface="Arial" panose="020B0604020202020204" pitchFamily="34" charset="0"/>
              <a:cs typeface="Arial" panose="020B0604020202020204" pitchFamily="34" charset="0"/>
            </a:rPr>
            <a:t> </a:t>
          </a:r>
          <a:r>
            <a:rPr lang="en-US" sz="1200" i="0" kern="1200" dirty="0" err="1">
              <a:latin typeface="Arial" panose="020B0604020202020204" pitchFamily="34" charset="0"/>
              <a:cs typeface="Arial" panose="020B0604020202020204" pitchFamily="34" charset="0"/>
            </a:rPr>
            <a:t>các</a:t>
          </a:r>
          <a:r>
            <a:rPr lang="en-US" sz="1200" i="0" kern="1200" dirty="0">
              <a:latin typeface="Arial" panose="020B0604020202020204" pitchFamily="34" charset="0"/>
              <a:cs typeface="Arial" panose="020B0604020202020204" pitchFamily="34" charset="0"/>
            </a:rPr>
            <a:t> </a:t>
          </a:r>
          <a:r>
            <a:rPr lang="en-US" sz="1200" i="0" kern="1200" dirty="0" err="1">
              <a:latin typeface="Arial" panose="020B0604020202020204" pitchFamily="34" charset="0"/>
              <a:cs typeface="Arial" panose="020B0604020202020204" pitchFamily="34" charset="0"/>
            </a:rPr>
            <a:t>bước</a:t>
          </a:r>
          <a:endParaRPr lang="en-US" sz="1200" i="0" kern="1200" dirty="0">
            <a:latin typeface="Arial" panose="020B0604020202020204" pitchFamily="34" charset="0"/>
            <a:cs typeface="Arial" panose="020B0604020202020204" pitchFamily="34" charset="0"/>
          </a:endParaRPr>
        </a:p>
      </dsp:txBody>
      <dsp:txXfrm>
        <a:off x="3036834" y="3205282"/>
        <a:ext cx="2232131" cy="563977"/>
      </dsp:txXfrm>
    </dsp:sp>
    <dsp:sp modelId="{93FFC2A6-B279-48AA-B31B-4A6E7B78287F}">
      <dsp:nvSpPr>
        <dsp:cNvPr id="0" name=""/>
        <dsp:cNvSpPr/>
      </dsp:nvSpPr>
      <dsp:spPr>
        <a:xfrm>
          <a:off x="5505836" y="802739"/>
          <a:ext cx="2232131" cy="563977"/>
        </a:xfrm>
        <a:prstGeom prst="rect">
          <a:avLst/>
        </a:prstGeom>
        <a:solidFill>
          <a:schemeClr val="accent5">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a:latin typeface="Arial" panose="020B0604020202020204" pitchFamily="34" charset="0"/>
              <a:cs typeface="Arial" panose="020B0604020202020204" pitchFamily="34" charset="0"/>
            </a:rPr>
            <a:t>Nói và nghe</a:t>
          </a:r>
        </a:p>
      </dsp:txBody>
      <dsp:txXfrm>
        <a:off x="5505836" y="802739"/>
        <a:ext cx="2232131" cy="563977"/>
      </dsp:txXfrm>
    </dsp:sp>
    <dsp:sp modelId="{27635F50-5F8A-4BD6-90B2-D7E66EBD2977}">
      <dsp:nvSpPr>
        <dsp:cNvPr id="0" name=""/>
        <dsp:cNvSpPr/>
      </dsp:nvSpPr>
      <dsp:spPr>
        <a:xfrm>
          <a:off x="5505836" y="1603587"/>
          <a:ext cx="2232131" cy="563977"/>
        </a:xfrm>
        <a:prstGeom prst="rect">
          <a:avLst/>
        </a:prstGeom>
        <a:solidFill>
          <a:schemeClr val="accent5">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latin typeface="Arial" panose="020B0604020202020204" pitchFamily="34" charset="0"/>
              <a:cs typeface="Arial" panose="020B0604020202020204" pitchFamily="34" charset="0"/>
            </a:rPr>
            <a:t>Thực hành nói và nghe </a:t>
          </a:r>
        </a:p>
        <a:p>
          <a:pPr lvl="0" algn="ctr" defTabSz="533400">
            <a:lnSpc>
              <a:spcPct val="90000"/>
            </a:lnSpc>
            <a:spcBef>
              <a:spcPct val="0"/>
            </a:spcBef>
            <a:spcAft>
              <a:spcPct val="35000"/>
            </a:spcAft>
          </a:pPr>
          <a:r>
            <a:rPr lang="en-US" sz="1200" kern="1200">
              <a:latin typeface="Arial" panose="020B0604020202020204" pitchFamily="34" charset="0"/>
              <a:cs typeface="Arial" panose="020B0604020202020204" pitchFamily="34" charset="0"/>
            </a:rPr>
            <a:t>theo các bước</a:t>
          </a:r>
          <a:endParaRPr lang="en-US" sz="1200" kern="1200" dirty="0">
            <a:latin typeface="Arial" panose="020B0604020202020204" pitchFamily="34" charset="0"/>
            <a:cs typeface="Arial" panose="020B0604020202020204" pitchFamily="34" charset="0"/>
          </a:endParaRPr>
        </a:p>
      </dsp:txBody>
      <dsp:txXfrm>
        <a:off x="5505836" y="1603587"/>
        <a:ext cx="2232131" cy="563977"/>
      </dsp:txXfrm>
    </dsp:sp>
    <dsp:sp modelId="{1037414C-CA8E-4B31-9B3D-ABBC5ADAE5AA}">
      <dsp:nvSpPr>
        <dsp:cNvPr id="0" name=""/>
        <dsp:cNvSpPr/>
      </dsp:nvSpPr>
      <dsp:spPr>
        <a:xfrm>
          <a:off x="6063869" y="2404435"/>
          <a:ext cx="2232131" cy="563977"/>
        </a:xfrm>
        <a:prstGeom prst="rect">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latin typeface="Arial" panose="020B0604020202020204" pitchFamily="34" charset="0"/>
              <a:cs typeface="Arial" panose="020B0604020202020204" pitchFamily="34" charset="0"/>
            </a:rPr>
            <a:t>Trước khi nói</a:t>
          </a:r>
          <a:endParaRPr lang="en-US" sz="1200" kern="1200" dirty="0">
            <a:latin typeface="Arial" panose="020B0604020202020204" pitchFamily="34" charset="0"/>
            <a:cs typeface="Arial" panose="020B0604020202020204" pitchFamily="34" charset="0"/>
          </a:endParaRPr>
        </a:p>
      </dsp:txBody>
      <dsp:txXfrm>
        <a:off x="6063869" y="2404435"/>
        <a:ext cx="2232131" cy="563977"/>
      </dsp:txXfrm>
    </dsp:sp>
    <dsp:sp modelId="{E4900031-1F71-47CE-A6C7-3E039A473653}">
      <dsp:nvSpPr>
        <dsp:cNvPr id="0" name=""/>
        <dsp:cNvSpPr/>
      </dsp:nvSpPr>
      <dsp:spPr>
        <a:xfrm>
          <a:off x="6063869" y="3205282"/>
          <a:ext cx="2232131" cy="563977"/>
        </a:xfrm>
        <a:prstGeom prst="rect">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latin typeface="Arial" panose="020B0604020202020204" pitchFamily="34" charset="0"/>
              <a:cs typeface="Arial" panose="020B0604020202020204" pitchFamily="34" charset="0"/>
            </a:rPr>
            <a:t>Trình bày bài nói</a:t>
          </a:r>
          <a:endParaRPr lang="en-US" sz="1200" kern="1200" dirty="0">
            <a:latin typeface="Arial" panose="020B0604020202020204" pitchFamily="34" charset="0"/>
            <a:cs typeface="Arial" panose="020B0604020202020204" pitchFamily="34" charset="0"/>
          </a:endParaRPr>
        </a:p>
      </dsp:txBody>
      <dsp:txXfrm>
        <a:off x="6063869" y="3205282"/>
        <a:ext cx="2232131" cy="563977"/>
      </dsp:txXfrm>
    </dsp:sp>
    <dsp:sp modelId="{971A6B28-EA56-41C4-9531-5E3F626767C2}">
      <dsp:nvSpPr>
        <dsp:cNvPr id="0" name=""/>
        <dsp:cNvSpPr/>
      </dsp:nvSpPr>
      <dsp:spPr>
        <a:xfrm>
          <a:off x="6063869" y="4006130"/>
          <a:ext cx="2232131" cy="563977"/>
        </a:xfrm>
        <a:prstGeom prst="rect">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latin typeface="Arial" panose="020B0604020202020204" pitchFamily="34" charset="0"/>
              <a:cs typeface="Arial" panose="020B0604020202020204" pitchFamily="34" charset="0"/>
            </a:rPr>
            <a:t>Sau khi nói</a:t>
          </a:r>
          <a:endParaRPr lang="en-US" sz="1200" kern="1200" dirty="0">
            <a:latin typeface="Arial" panose="020B0604020202020204" pitchFamily="34" charset="0"/>
            <a:cs typeface="Arial" panose="020B0604020202020204" pitchFamily="34" charset="0"/>
          </a:endParaRPr>
        </a:p>
      </dsp:txBody>
      <dsp:txXfrm>
        <a:off x="6063869" y="4006130"/>
        <a:ext cx="2232131" cy="5639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9F758-C9DE-419B-AF04-99173FF6CF33}">
      <dsp:nvSpPr>
        <dsp:cNvPr id="0" name=""/>
        <dsp:cNvSpPr/>
      </dsp:nvSpPr>
      <dsp:spPr>
        <a:xfrm>
          <a:off x="2168642" y="1343"/>
          <a:ext cx="2322319" cy="74950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a:t>Sách</a:t>
          </a:r>
          <a:r>
            <a:rPr lang="en-US" sz="2400" kern="1200" dirty="0"/>
            <a:t> </a:t>
          </a:r>
          <a:r>
            <a:rPr lang="en-US" sz="2400" kern="1200" dirty="0" err="1"/>
            <a:t>giáo</a:t>
          </a:r>
          <a:r>
            <a:rPr lang="en-US" sz="2400" kern="1200" dirty="0"/>
            <a:t> </a:t>
          </a:r>
          <a:r>
            <a:rPr lang="en-US" sz="2400" kern="1200" dirty="0" err="1"/>
            <a:t>viên</a:t>
          </a:r>
          <a:endParaRPr lang="en-US" sz="2400" kern="1200" dirty="0"/>
        </a:p>
      </dsp:txBody>
      <dsp:txXfrm>
        <a:off x="2190594" y="23295"/>
        <a:ext cx="2278415" cy="705598"/>
      </dsp:txXfrm>
    </dsp:sp>
    <dsp:sp modelId="{854E26D2-78BC-4CA8-9F51-1F9CA3A2A7CF}">
      <dsp:nvSpPr>
        <dsp:cNvPr id="0" name=""/>
        <dsp:cNvSpPr/>
      </dsp:nvSpPr>
      <dsp:spPr>
        <a:xfrm rot="2700000">
          <a:off x="3662270" y="964934"/>
          <a:ext cx="775068" cy="262326"/>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740968" y="1017399"/>
        <a:ext cx="617672" cy="157396"/>
      </dsp:txXfrm>
    </dsp:sp>
    <dsp:sp modelId="{3CEEA96B-BB8B-4E67-A8D0-737518999515}">
      <dsp:nvSpPr>
        <dsp:cNvPr id="0" name=""/>
        <dsp:cNvSpPr/>
      </dsp:nvSpPr>
      <dsp:spPr>
        <a:xfrm>
          <a:off x="3257490" y="1441348"/>
          <a:ext cx="3024633" cy="749502"/>
        </a:xfrm>
        <a:prstGeom prst="roundRect">
          <a:avLst>
            <a:gd name="adj" fmla="val 1000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hanhtrangso.nxbgd.vn</a:t>
          </a:r>
        </a:p>
      </dsp:txBody>
      <dsp:txXfrm>
        <a:off x="3279442" y="1463300"/>
        <a:ext cx="2980729" cy="705598"/>
      </dsp:txXfrm>
    </dsp:sp>
    <dsp:sp modelId="{C5D5316F-40CD-42CE-9666-99AD4CC6AB19}">
      <dsp:nvSpPr>
        <dsp:cNvPr id="0" name=""/>
        <dsp:cNvSpPr/>
      </dsp:nvSpPr>
      <dsp:spPr>
        <a:xfrm rot="8100000">
          <a:off x="3662270" y="2404939"/>
          <a:ext cx="775068" cy="262326"/>
        </a:xfrm>
        <a:prstGeom prst="lef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3740968" y="2457404"/>
        <a:ext cx="617672" cy="157396"/>
      </dsp:txXfrm>
    </dsp:sp>
    <dsp:sp modelId="{05F57A28-AF6B-49D9-B042-42F023F23882}">
      <dsp:nvSpPr>
        <dsp:cNvPr id="0" name=""/>
        <dsp:cNvSpPr/>
      </dsp:nvSpPr>
      <dsp:spPr>
        <a:xfrm>
          <a:off x="2092440" y="2881353"/>
          <a:ext cx="2474723" cy="749502"/>
        </a:xfrm>
        <a:prstGeom prst="roundRect">
          <a:avLst>
            <a:gd name="adj" fmla="val 1000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dirty="0"/>
            <a:t>Sách</a:t>
          </a:r>
          <a:r>
            <a:rPr lang="en-US" sz="2400" kern="1200" dirty="0"/>
            <a:t> </a:t>
          </a:r>
          <a:r>
            <a:rPr lang="en-US" sz="2400" kern="1200" dirty="0" err="1"/>
            <a:t>bài</a:t>
          </a:r>
          <a:r>
            <a:rPr lang="en-US" sz="2400" kern="1200" dirty="0"/>
            <a:t> </a:t>
          </a:r>
          <a:r>
            <a:rPr lang="en-US" sz="2400" kern="1200" dirty="0" err="1"/>
            <a:t>tập</a:t>
          </a:r>
          <a:endParaRPr lang="en-US" sz="2400" kern="1200" dirty="0"/>
        </a:p>
      </dsp:txBody>
      <dsp:txXfrm>
        <a:off x="2114392" y="2903305"/>
        <a:ext cx="2430819" cy="705598"/>
      </dsp:txXfrm>
    </dsp:sp>
    <dsp:sp modelId="{CE0274B8-C287-45A6-928B-6CBDA38CB7F9}">
      <dsp:nvSpPr>
        <dsp:cNvPr id="0" name=""/>
        <dsp:cNvSpPr/>
      </dsp:nvSpPr>
      <dsp:spPr>
        <a:xfrm rot="13501526">
          <a:off x="2218005" y="2400036"/>
          <a:ext cx="775068" cy="262326"/>
        </a:xfrm>
        <a:prstGeom prst="lef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296703" y="2452501"/>
        <a:ext cx="617672" cy="157396"/>
      </dsp:txXfrm>
    </dsp:sp>
    <dsp:sp modelId="{437C7E8B-F7A1-4BF8-8E0C-3272BA8DAB70}">
      <dsp:nvSpPr>
        <dsp:cNvPr id="0" name=""/>
        <dsp:cNvSpPr/>
      </dsp:nvSpPr>
      <dsp:spPr>
        <a:xfrm>
          <a:off x="486317" y="1431541"/>
          <a:ext cx="2789919" cy="749502"/>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taphuan.nxbgd.vn</a:t>
          </a:r>
        </a:p>
      </dsp:txBody>
      <dsp:txXfrm>
        <a:off x="508269" y="1453493"/>
        <a:ext cx="2746015" cy="705598"/>
      </dsp:txXfrm>
    </dsp:sp>
    <dsp:sp modelId="{DB12A80B-1958-4DA0-92FF-D3EA5D989456}">
      <dsp:nvSpPr>
        <dsp:cNvPr id="0" name=""/>
        <dsp:cNvSpPr/>
      </dsp:nvSpPr>
      <dsp:spPr>
        <a:xfrm rot="18921886">
          <a:off x="2218005" y="960031"/>
          <a:ext cx="775068" cy="262326"/>
        </a:xfrm>
        <a:prstGeom prst="lef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296703" y="1012496"/>
        <a:ext cx="617672" cy="157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71A96-C1D9-46F6-9F0D-24BA32FF75E3}">
      <dsp:nvSpPr>
        <dsp:cNvPr id="0" name=""/>
        <dsp:cNvSpPr/>
      </dsp:nvSpPr>
      <dsp:spPr>
        <a:xfrm>
          <a:off x="818422" y="427085"/>
          <a:ext cx="3277209" cy="10678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just" defTabSz="800100">
            <a:lnSpc>
              <a:spcPct val="100000"/>
            </a:lnSpc>
            <a:spcBef>
              <a:spcPct val="0"/>
            </a:spcBef>
            <a:spcAft>
              <a:spcPts val="0"/>
            </a:spcAft>
          </a:pPr>
          <a:r>
            <a:rPr lang="en-US" sz="1800" kern="1200" dirty="0" err="1">
              <a:solidFill>
                <a:srgbClr val="002060"/>
              </a:solidFill>
              <a:latin typeface="Arial" panose="020B0604020202020204" pitchFamily="34" charset="0"/>
              <a:cs typeface="Arial" panose="020B0604020202020204" pitchFamily="34" charset="0"/>
            </a:rPr>
            <a:t>Là</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mục</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đích</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của</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hoạt</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động</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đọc</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hiểu</a:t>
          </a:r>
          <a:r>
            <a:rPr lang="en-US" sz="1800" kern="1200" dirty="0">
              <a:solidFill>
                <a:srgbClr val="002060"/>
              </a:solidFill>
              <a:latin typeface="Arial" panose="020B0604020202020204" pitchFamily="34" charset="0"/>
              <a:cs typeface="Arial" panose="020B0604020202020204" pitchFamily="34" charset="0"/>
            </a:rPr>
            <a:t> VB </a:t>
          </a:r>
        </a:p>
      </dsp:txBody>
      <dsp:txXfrm>
        <a:off x="1342776" y="427085"/>
        <a:ext cx="2752856" cy="1067816"/>
      </dsp:txXfrm>
    </dsp:sp>
    <dsp:sp modelId="{1FE3A7E1-E7DA-47F6-8DD0-557AB7409BE4}">
      <dsp:nvSpPr>
        <dsp:cNvPr id="0" name=""/>
        <dsp:cNvSpPr/>
      </dsp:nvSpPr>
      <dsp:spPr>
        <a:xfrm>
          <a:off x="826668" y="1494901"/>
          <a:ext cx="3260717" cy="10678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125000"/>
            </a:lnSpc>
            <a:spcBef>
              <a:spcPct val="0"/>
            </a:spcBef>
            <a:spcAft>
              <a:spcPts val="0"/>
            </a:spcAft>
          </a:pPr>
          <a:r>
            <a:rPr lang="en-US" sz="1800" kern="1200" dirty="0" err="1">
              <a:solidFill>
                <a:srgbClr val="002060"/>
              </a:solidFill>
              <a:latin typeface="Arial" panose="020B0604020202020204" pitchFamily="34" charset="0"/>
              <a:cs typeface="Arial" panose="020B0604020202020204" pitchFamily="34" charset="0"/>
            </a:rPr>
            <a:t>Là</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tác</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phẩm</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độc</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lập</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để</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tiếp</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nhận</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các</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giá</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trị</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của</a:t>
          </a:r>
          <a:r>
            <a:rPr lang="en-US" sz="1800" kern="1200" dirty="0">
              <a:solidFill>
                <a:srgbClr val="002060"/>
              </a:solidFill>
              <a:latin typeface="Arial" panose="020B0604020202020204" pitchFamily="34" charset="0"/>
              <a:cs typeface="Arial" panose="020B0604020202020204" pitchFamily="34" charset="0"/>
            </a:rPr>
            <a:t> VB</a:t>
          </a:r>
        </a:p>
      </dsp:txBody>
      <dsp:txXfrm>
        <a:off x="1348383" y="1494901"/>
        <a:ext cx="2739003" cy="1067816"/>
      </dsp:txXfrm>
    </dsp:sp>
    <dsp:sp modelId="{991AC92D-F34E-4F1C-B5D3-9FDF3CEE6667}">
      <dsp:nvSpPr>
        <dsp:cNvPr id="0" name=""/>
        <dsp:cNvSpPr/>
      </dsp:nvSpPr>
      <dsp:spPr>
        <a:xfrm>
          <a:off x="825878" y="2475380"/>
          <a:ext cx="3259595" cy="10678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125000"/>
            </a:lnSpc>
            <a:spcBef>
              <a:spcPct val="0"/>
            </a:spcBef>
            <a:spcAft>
              <a:spcPts val="0"/>
            </a:spcAft>
          </a:pPr>
          <a:r>
            <a:rPr lang="en-US" sz="1800" kern="1200" dirty="0">
              <a:solidFill>
                <a:srgbClr val="002060"/>
              </a:solidFill>
              <a:latin typeface="Arial" panose="020B0604020202020204" pitchFamily="34" charset="0"/>
              <a:cs typeface="Arial" panose="020B0604020202020204" pitchFamily="34" charset="0"/>
            </a:rPr>
            <a:t>VB </a:t>
          </a:r>
          <a:r>
            <a:rPr lang="en-US" sz="1800" kern="1200" dirty="0" err="1">
              <a:solidFill>
                <a:srgbClr val="002060"/>
              </a:solidFill>
              <a:latin typeface="Arial" panose="020B0604020202020204" pitchFamily="34" charset="0"/>
              <a:cs typeface="Arial" panose="020B0604020202020204" pitchFamily="34" charset="0"/>
            </a:rPr>
            <a:t>đồng</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thời</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cũng</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là</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ngữ</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liệu</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để</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đánh</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giá</a:t>
          </a:r>
          <a:endParaRPr lang="en-US" sz="1800" kern="1200" dirty="0">
            <a:solidFill>
              <a:srgbClr val="002060"/>
            </a:solidFill>
            <a:latin typeface="Arial" panose="020B0604020202020204" pitchFamily="34" charset="0"/>
            <a:cs typeface="Arial" panose="020B0604020202020204" pitchFamily="34" charset="0"/>
          </a:endParaRPr>
        </a:p>
      </dsp:txBody>
      <dsp:txXfrm>
        <a:off x="1347413" y="2475380"/>
        <a:ext cx="2738060" cy="1067816"/>
      </dsp:txXfrm>
    </dsp:sp>
    <dsp:sp modelId="{16E8DBD4-9949-4CE3-B1EE-3899FD5963A4}">
      <dsp:nvSpPr>
        <dsp:cNvPr id="0" name=""/>
        <dsp:cNvSpPr/>
      </dsp:nvSpPr>
      <dsp:spPr>
        <a:xfrm>
          <a:off x="302206" y="29490"/>
          <a:ext cx="1104487" cy="10672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vi-VN" sz="1200" b="1" kern="1200" dirty="0">
              <a:solidFill>
                <a:schemeClr val="tx1"/>
              </a:solidFill>
              <a:latin typeface="Arial" panose="020B0604020202020204" pitchFamily="34" charset="0"/>
              <a:cs typeface="Arial" panose="020B0604020202020204" pitchFamily="34" charset="0"/>
            </a:rPr>
            <a:t>Dạy đọc trong</a:t>
          </a:r>
          <a:endParaRPr lang="en-US" sz="1200" b="1" kern="1200" dirty="0">
            <a:solidFill>
              <a:schemeClr val="tx1"/>
            </a:solidFill>
            <a:latin typeface="Arial" panose="020B0604020202020204" pitchFamily="34" charset="0"/>
            <a:cs typeface="Arial" panose="020B0604020202020204" pitchFamily="34" charset="0"/>
          </a:endParaRPr>
        </a:p>
        <a:p>
          <a:pPr lvl="0" algn="ctr" defTabSz="533400">
            <a:lnSpc>
              <a:spcPct val="90000"/>
            </a:lnSpc>
            <a:spcBef>
              <a:spcPct val="0"/>
            </a:spcBef>
            <a:spcAft>
              <a:spcPct val="35000"/>
            </a:spcAft>
          </a:pPr>
          <a:r>
            <a:rPr lang="en-US" sz="1200" b="1" kern="1200" dirty="0">
              <a:solidFill>
                <a:schemeClr val="tx1"/>
              </a:solidFill>
              <a:latin typeface="Arial" panose="020B0604020202020204" pitchFamily="34" charset="0"/>
              <a:cs typeface="Arial" panose="020B0604020202020204" pitchFamily="34" charset="0"/>
            </a:rPr>
            <a:t>CT 2006</a:t>
          </a:r>
        </a:p>
      </dsp:txBody>
      <dsp:txXfrm>
        <a:off x="463954" y="185790"/>
        <a:ext cx="780991" cy="754682"/>
      </dsp:txXfrm>
    </dsp:sp>
    <dsp:sp modelId="{3B370BA0-5129-4CC0-927B-2A3793B2D564}">
      <dsp:nvSpPr>
        <dsp:cNvPr id="0" name=""/>
        <dsp:cNvSpPr/>
      </dsp:nvSpPr>
      <dsp:spPr>
        <a:xfrm>
          <a:off x="5210510" y="418500"/>
          <a:ext cx="3031776" cy="10678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just" defTabSz="800100">
            <a:lnSpc>
              <a:spcPct val="100000"/>
            </a:lnSpc>
            <a:spcBef>
              <a:spcPct val="0"/>
            </a:spcBef>
            <a:spcAft>
              <a:spcPts val="0"/>
            </a:spcAft>
          </a:pPr>
          <a:r>
            <a:rPr lang="en-US" sz="1800" kern="1200" dirty="0" err="1">
              <a:solidFill>
                <a:srgbClr val="002060"/>
              </a:solidFill>
              <a:latin typeface="Arial" panose="020B0604020202020204" pitchFamily="34" charset="0"/>
              <a:cs typeface="Arial" panose="020B0604020202020204" pitchFamily="34" charset="0"/>
            </a:rPr>
            <a:t>Là</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phương</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tiện</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để</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tổ</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chức</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hoạt</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động</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đọc</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hiểu</a:t>
          </a:r>
          <a:r>
            <a:rPr lang="en-US" sz="1800" kern="1200" dirty="0">
              <a:solidFill>
                <a:srgbClr val="002060"/>
              </a:solidFill>
              <a:latin typeface="Arial" panose="020B0604020202020204" pitchFamily="34" charset="0"/>
              <a:cs typeface="Arial" panose="020B0604020202020204" pitchFamily="34" charset="0"/>
            </a:rPr>
            <a:t> VB</a:t>
          </a:r>
        </a:p>
      </dsp:txBody>
      <dsp:txXfrm>
        <a:off x="5695594" y="418500"/>
        <a:ext cx="2546692" cy="1067816"/>
      </dsp:txXfrm>
    </dsp:sp>
    <dsp:sp modelId="{58F27CCC-109B-4695-AE97-63A8F315DD3D}">
      <dsp:nvSpPr>
        <dsp:cNvPr id="0" name=""/>
        <dsp:cNvSpPr/>
      </dsp:nvSpPr>
      <dsp:spPr>
        <a:xfrm>
          <a:off x="5200120" y="1494901"/>
          <a:ext cx="3052556" cy="10099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just" defTabSz="800100">
            <a:lnSpc>
              <a:spcPct val="100000"/>
            </a:lnSpc>
            <a:spcBef>
              <a:spcPct val="0"/>
            </a:spcBef>
            <a:spcAft>
              <a:spcPts val="0"/>
            </a:spcAft>
          </a:pPr>
          <a:r>
            <a:rPr lang="en-US" sz="1800" kern="1200" dirty="0" err="1">
              <a:solidFill>
                <a:srgbClr val="002060"/>
              </a:solidFill>
              <a:latin typeface="Arial" panose="020B0604020202020204" pitchFamily="34" charset="0"/>
              <a:cs typeface="Arial" panose="020B0604020202020204" pitchFamily="34" charset="0"/>
            </a:rPr>
            <a:t>Là</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một</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tác</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phẩm</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trong</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chủ</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đề</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để</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phát</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triển</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năng</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lực</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đọc</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hiểu</a:t>
          </a:r>
          <a:endParaRPr lang="en-US" sz="1800" kern="1200" dirty="0">
            <a:solidFill>
              <a:srgbClr val="002060"/>
            </a:solidFill>
            <a:latin typeface="Arial" panose="020B0604020202020204" pitchFamily="34" charset="0"/>
            <a:cs typeface="Arial" panose="020B0604020202020204" pitchFamily="34" charset="0"/>
          </a:endParaRPr>
        </a:p>
      </dsp:txBody>
      <dsp:txXfrm>
        <a:off x="5688529" y="1494901"/>
        <a:ext cx="2564147" cy="1009929"/>
      </dsp:txXfrm>
    </dsp:sp>
    <dsp:sp modelId="{9590E21D-8273-44EA-A307-2591894F9A0E}">
      <dsp:nvSpPr>
        <dsp:cNvPr id="0" name=""/>
        <dsp:cNvSpPr/>
      </dsp:nvSpPr>
      <dsp:spPr>
        <a:xfrm>
          <a:off x="5210510" y="2475380"/>
          <a:ext cx="3031776" cy="10860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just" defTabSz="800100">
            <a:lnSpc>
              <a:spcPct val="90000"/>
            </a:lnSpc>
            <a:spcBef>
              <a:spcPct val="0"/>
            </a:spcBef>
            <a:spcAft>
              <a:spcPct val="35000"/>
            </a:spcAft>
          </a:pPr>
          <a:r>
            <a:rPr lang="en-US" sz="1800" kern="1200" dirty="0" err="1">
              <a:solidFill>
                <a:srgbClr val="002060"/>
              </a:solidFill>
              <a:latin typeface="Arial" panose="020B0604020202020204" pitchFamily="34" charset="0"/>
              <a:cs typeface="Arial" panose="020B0604020202020204" pitchFamily="34" charset="0"/>
            </a:rPr>
            <a:t>Vận</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dụng</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để</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đọc</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hiểu</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ngữ</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liệu</a:t>
          </a:r>
          <a:r>
            <a:rPr lang="en-US" sz="1800" kern="1200" dirty="0">
              <a:solidFill>
                <a:srgbClr val="002060"/>
              </a:solidFill>
              <a:latin typeface="Arial" panose="020B0604020202020204" pitchFamily="34" charset="0"/>
              <a:cs typeface="Arial" panose="020B0604020202020204" pitchFamily="34" charset="0"/>
            </a:rPr>
            <a:t> </a:t>
          </a:r>
          <a:r>
            <a:rPr lang="en-US" sz="1800" kern="1200" dirty="0" err="1">
              <a:solidFill>
                <a:srgbClr val="002060"/>
              </a:solidFill>
              <a:latin typeface="Arial" panose="020B0604020202020204" pitchFamily="34" charset="0"/>
              <a:cs typeface="Arial" panose="020B0604020202020204" pitchFamily="34" charset="0"/>
            </a:rPr>
            <a:t>mới</a:t>
          </a:r>
          <a:endParaRPr lang="en-US" sz="1800" kern="1200" dirty="0">
            <a:solidFill>
              <a:srgbClr val="002060"/>
            </a:solidFill>
            <a:latin typeface="Arial" panose="020B0604020202020204" pitchFamily="34" charset="0"/>
            <a:cs typeface="Arial" panose="020B0604020202020204" pitchFamily="34" charset="0"/>
          </a:endParaRPr>
        </a:p>
      </dsp:txBody>
      <dsp:txXfrm>
        <a:off x="5695594" y="2475380"/>
        <a:ext cx="2546692" cy="1086075"/>
      </dsp:txXfrm>
    </dsp:sp>
    <dsp:sp modelId="{0F1A7452-D456-4686-AFDF-D6838861194A}">
      <dsp:nvSpPr>
        <dsp:cNvPr id="0" name=""/>
        <dsp:cNvSpPr/>
      </dsp:nvSpPr>
      <dsp:spPr>
        <a:xfrm>
          <a:off x="4634424" y="56311"/>
          <a:ext cx="1067282" cy="10672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vi-VN" sz="1200" b="1" kern="1200" dirty="0">
              <a:solidFill>
                <a:schemeClr val="tx1"/>
              </a:solidFill>
              <a:latin typeface="Arial" panose="020B0604020202020204" pitchFamily="34" charset="0"/>
              <a:cs typeface="Arial" panose="020B0604020202020204" pitchFamily="34" charset="0"/>
            </a:rPr>
            <a:t>Dạy đọc trong </a:t>
          </a:r>
        </a:p>
        <a:p>
          <a:pPr lvl="0" algn="ctr" defTabSz="533400">
            <a:lnSpc>
              <a:spcPct val="90000"/>
            </a:lnSpc>
            <a:spcBef>
              <a:spcPct val="0"/>
            </a:spcBef>
            <a:spcAft>
              <a:spcPct val="35000"/>
            </a:spcAft>
          </a:pPr>
          <a:r>
            <a:rPr lang="en-US" sz="1200" b="1" kern="1200" dirty="0">
              <a:solidFill>
                <a:schemeClr val="tx1"/>
              </a:solidFill>
              <a:latin typeface="Arial" panose="020B0604020202020204" pitchFamily="34" charset="0"/>
              <a:cs typeface="Arial" panose="020B0604020202020204" pitchFamily="34" charset="0"/>
            </a:rPr>
            <a:t>CT 2018</a:t>
          </a:r>
        </a:p>
      </dsp:txBody>
      <dsp:txXfrm>
        <a:off x="4790724" y="212611"/>
        <a:ext cx="754682" cy="7546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B4FF5-2520-4A13-8C84-2EF226F13F37}">
      <dsp:nvSpPr>
        <dsp:cNvPr id="0" name=""/>
        <dsp:cNvSpPr/>
      </dsp:nvSpPr>
      <dsp:spPr>
        <a:xfrm>
          <a:off x="0" y="0"/>
          <a:ext cx="7886700" cy="617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rgbClr val="002060"/>
              </a:solidFill>
              <a:latin typeface="Arial (Body)"/>
            </a:rPr>
            <a:t>Quy</a:t>
          </a:r>
          <a:r>
            <a:rPr lang="en-US" sz="2000" b="1" kern="1200" dirty="0">
              <a:solidFill>
                <a:srgbClr val="002060"/>
              </a:solidFill>
              <a:latin typeface="Arial (Body)"/>
            </a:rPr>
            <a:t> </a:t>
          </a:r>
          <a:r>
            <a:rPr lang="en-US" sz="2000" b="1" kern="1200" dirty="0" err="1">
              <a:solidFill>
                <a:srgbClr val="002060"/>
              </a:solidFill>
              <a:latin typeface="Arial (Body)"/>
            </a:rPr>
            <a:t>trình</a:t>
          </a:r>
          <a:r>
            <a:rPr lang="en-US" sz="2000" b="1" kern="1200" dirty="0">
              <a:solidFill>
                <a:srgbClr val="002060"/>
              </a:solidFill>
              <a:latin typeface="Arial (Body)"/>
            </a:rPr>
            <a:t> </a:t>
          </a:r>
          <a:r>
            <a:rPr lang="en-US" sz="2000" b="1" kern="1200" dirty="0" err="1">
              <a:solidFill>
                <a:srgbClr val="002060"/>
              </a:solidFill>
              <a:latin typeface="Arial (Body)"/>
            </a:rPr>
            <a:t>dạy</a:t>
          </a:r>
          <a:r>
            <a:rPr lang="en-US" sz="2000" b="1" kern="1200" dirty="0">
              <a:solidFill>
                <a:srgbClr val="002060"/>
              </a:solidFill>
              <a:latin typeface="Arial (Body)"/>
            </a:rPr>
            <a:t> </a:t>
          </a:r>
          <a:r>
            <a:rPr lang="en-US" sz="2000" b="1" kern="1200" dirty="0" err="1">
              <a:solidFill>
                <a:srgbClr val="002060"/>
              </a:solidFill>
              <a:latin typeface="Arial (Body)"/>
            </a:rPr>
            <a:t>học</a:t>
          </a:r>
          <a:r>
            <a:rPr lang="en-US" sz="2000" b="1" kern="1200" dirty="0">
              <a:solidFill>
                <a:srgbClr val="002060"/>
              </a:solidFill>
              <a:latin typeface="Arial (Body)"/>
            </a:rPr>
            <a:t> </a:t>
          </a:r>
          <a:r>
            <a:rPr lang="en-US" sz="2000" b="1" kern="1200" dirty="0" err="1">
              <a:solidFill>
                <a:srgbClr val="002060"/>
              </a:solidFill>
              <a:latin typeface="Arial (Body)"/>
            </a:rPr>
            <a:t>nói</a:t>
          </a:r>
          <a:r>
            <a:rPr lang="en-US" sz="2000" b="1" kern="1200" dirty="0">
              <a:solidFill>
                <a:srgbClr val="002060"/>
              </a:solidFill>
              <a:latin typeface="Arial (Body)"/>
            </a:rPr>
            <a:t> </a:t>
          </a:r>
          <a:r>
            <a:rPr lang="en-US" sz="2000" b="1" kern="1200" dirty="0" err="1">
              <a:solidFill>
                <a:srgbClr val="002060"/>
              </a:solidFill>
              <a:latin typeface="Arial (Body)"/>
            </a:rPr>
            <a:t>và</a:t>
          </a:r>
          <a:r>
            <a:rPr lang="en-US" sz="2000" b="1" kern="1200" dirty="0">
              <a:solidFill>
                <a:srgbClr val="002060"/>
              </a:solidFill>
              <a:latin typeface="Arial (Body)"/>
            </a:rPr>
            <a:t> </a:t>
          </a:r>
          <a:r>
            <a:rPr lang="en-US" sz="2000" b="1" kern="1200" dirty="0" err="1">
              <a:solidFill>
                <a:srgbClr val="002060"/>
              </a:solidFill>
              <a:latin typeface="Arial (Body)"/>
            </a:rPr>
            <a:t>nghe</a:t>
          </a:r>
          <a:endParaRPr lang="en-US" sz="2000" b="1" kern="1200" dirty="0">
            <a:solidFill>
              <a:srgbClr val="002060"/>
            </a:solidFill>
            <a:latin typeface="Arial (Body)"/>
          </a:endParaRPr>
        </a:p>
      </dsp:txBody>
      <dsp:txXfrm>
        <a:off x="30157" y="30157"/>
        <a:ext cx="7826386" cy="557446"/>
      </dsp:txXfrm>
    </dsp:sp>
    <dsp:sp modelId="{929D36D5-48E8-46CC-846C-C087B91D1978}">
      <dsp:nvSpPr>
        <dsp:cNvPr id="0" name=""/>
        <dsp:cNvSpPr/>
      </dsp:nvSpPr>
      <dsp:spPr>
        <a:xfrm>
          <a:off x="0" y="635214"/>
          <a:ext cx="7886700" cy="329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2860" rIns="128016" bIns="22860" numCol="1" spcCol="1270" anchor="t" anchorCtr="0">
          <a:noAutofit/>
        </a:bodyPr>
        <a:lstStyle/>
        <a:p>
          <a:pPr marL="171450" lvl="1" indent="-171450" algn="l" defTabSz="800100">
            <a:lnSpc>
              <a:spcPct val="125000"/>
            </a:lnSpc>
            <a:spcBef>
              <a:spcPct val="0"/>
            </a:spcBef>
            <a:spcAft>
              <a:spcPts val="0"/>
            </a:spcAft>
            <a:buChar char="••"/>
          </a:pPr>
          <a:r>
            <a:rPr lang="vi-VN" sz="1800" kern="1200" dirty="0">
              <a:solidFill>
                <a:srgbClr val="002060"/>
              </a:solidFill>
              <a:latin typeface="Arial (Body)"/>
            </a:rPr>
            <a:t>H</a:t>
          </a:r>
          <a:r>
            <a:rPr lang="en-US" sz="1800" kern="1200" dirty="0" err="1">
              <a:solidFill>
                <a:srgbClr val="002060"/>
              </a:solidFill>
              <a:latin typeface="Arial (Body)"/>
            </a:rPr>
            <a:t>oạt</a:t>
          </a:r>
          <a:r>
            <a:rPr lang="en-US" sz="1800" kern="1200" dirty="0">
              <a:solidFill>
                <a:srgbClr val="002060"/>
              </a:solidFill>
              <a:latin typeface="Arial (Body)"/>
            </a:rPr>
            <a:t> </a:t>
          </a:r>
          <a:r>
            <a:rPr lang="en-US" sz="1800" kern="1200" dirty="0" err="1">
              <a:solidFill>
                <a:srgbClr val="002060"/>
              </a:solidFill>
              <a:latin typeface="Arial (Body)"/>
            </a:rPr>
            <a:t>động</a:t>
          </a:r>
          <a:r>
            <a:rPr lang="en-US" sz="1800" kern="1200" dirty="0">
              <a:solidFill>
                <a:srgbClr val="002060"/>
              </a:solidFill>
              <a:latin typeface="Arial (Body)"/>
            </a:rPr>
            <a:t> </a:t>
          </a:r>
          <a:r>
            <a:rPr lang="en-US" sz="1800" kern="1200" dirty="0" err="1">
              <a:solidFill>
                <a:srgbClr val="002060"/>
              </a:solidFill>
              <a:latin typeface="Arial (Body)"/>
            </a:rPr>
            <a:t>nói</a:t>
          </a:r>
          <a:r>
            <a:rPr lang="en-US" sz="1800" kern="1200" dirty="0">
              <a:solidFill>
                <a:srgbClr val="002060"/>
              </a:solidFill>
              <a:latin typeface="Arial (Body)"/>
            </a:rPr>
            <a:t> </a:t>
          </a:r>
          <a:r>
            <a:rPr lang="en-US" sz="1800" kern="1200" dirty="0" err="1">
              <a:solidFill>
                <a:srgbClr val="002060"/>
              </a:solidFill>
              <a:latin typeface="Arial (Body)"/>
            </a:rPr>
            <a:t>và</a:t>
          </a:r>
          <a:r>
            <a:rPr lang="en-US" sz="1800" kern="1200" dirty="0">
              <a:solidFill>
                <a:srgbClr val="002060"/>
              </a:solidFill>
              <a:latin typeface="Arial (Body)"/>
            </a:rPr>
            <a:t> </a:t>
          </a:r>
          <a:r>
            <a:rPr lang="en-US" sz="1800" kern="1200" dirty="0" err="1">
              <a:solidFill>
                <a:srgbClr val="002060"/>
              </a:solidFill>
              <a:latin typeface="Arial (Body)"/>
            </a:rPr>
            <a:t>nghe</a:t>
          </a:r>
          <a:r>
            <a:rPr lang="en-US" sz="1800" kern="1200" dirty="0">
              <a:solidFill>
                <a:srgbClr val="002060"/>
              </a:solidFill>
              <a:latin typeface="Arial (Body)"/>
            </a:rPr>
            <a:t> </a:t>
          </a:r>
          <a:r>
            <a:rPr lang="en-US" sz="1800" kern="1200" dirty="0" err="1">
              <a:solidFill>
                <a:srgbClr val="002060"/>
              </a:solidFill>
              <a:latin typeface="Arial (Body)"/>
            </a:rPr>
            <a:t>được</a:t>
          </a:r>
          <a:r>
            <a:rPr lang="en-US" sz="1800" kern="1200" dirty="0">
              <a:solidFill>
                <a:srgbClr val="002060"/>
              </a:solidFill>
              <a:latin typeface="Arial (Body)"/>
            </a:rPr>
            <a:t> </a:t>
          </a:r>
          <a:r>
            <a:rPr lang="en-US" sz="1800" kern="1200" dirty="0" err="1">
              <a:solidFill>
                <a:srgbClr val="002060"/>
              </a:solidFill>
              <a:latin typeface="Arial (Body)"/>
            </a:rPr>
            <a:t>thực</a:t>
          </a:r>
          <a:r>
            <a:rPr lang="en-US" sz="1800" kern="1200" dirty="0">
              <a:solidFill>
                <a:srgbClr val="002060"/>
              </a:solidFill>
              <a:latin typeface="Arial (Body)"/>
            </a:rPr>
            <a:t> </a:t>
          </a:r>
          <a:r>
            <a:rPr lang="en-US" sz="1800" kern="1200" dirty="0" err="1">
              <a:solidFill>
                <a:srgbClr val="002060"/>
              </a:solidFill>
              <a:latin typeface="Arial (Body)"/>
            </a:rPr>
            <a:t>hiện</a:t>
          </a:r>
          <a:r>
            <a:rPr lang="en-US" sz="1800" kern="1200" dirty="0">
              <a:solidFill>
                <a:srgbClr val="002060"/>
              </a:solidFill>
              <a:latin typeface="Arial (Body)"/>
            </a:rPr>
            <a:t> </a:t>
          </a:r>
          <a:r>
            <a:rPr lang="en-US" sz="1800" kern="1200" dirty="0" err="1">
              <a:solidFill>
                <a:srgbClr val="002060"/>
              </a:solidFill>
              <a:latin typeface="Arial (Body)"/>
            </a:rPr>
            <a:t>trên</a:t>
          </a:r>
          <a:r>
            <a:rPr lang="en-US" sz="1800" kern="1200" dirty="0">
              <a:solidFill>
                <a:srgbClr val="002060"/>
              </a:solidFill>
              <a:latin typeface="Arial (Body)"/>
            </a:rPr>
            <a:t> </a:t>
          </a:r>
          <a:r>
            <a:rPr lang="en-US" sz="1800" kern="1200" dirty="0" err="1">
              <a:solidFill>
                <a:srgbClr val="002060"/>
              </a:solidFill>
              <a:latin typeface="Arial (Body)"/>
            </a:rPr>
            <a:t>lớp</a:t>
          </a:r>
          <a:r>
            <a:rPr lang="en-US" sz="1800" kern="1200" dirty="0">
              <a:solidFill>
                <a:srgbClr val="002060"/>
              </a:solidFill>
              <a:latin typeface="Arial (Body)"/>
            </a:rPr>
            <a:t>, </a:t>
          </a:r>
          <a:r>
            <a:rPr lang="en-US" sz="1800" kern="1200" dirty="0" err="1">
              <a:solidFill>
                <a:srgbClr val="002060"/>
              </a:solidFill>
              <a:latin typeface="Arial (Body)"/>
            </a:rPr>
            <a:t>được</a:t>
          </a:r>
          <a:r>
            <a:rPr lang="en-US" sz="1800" kern="1200" dirty="0">
              <a:solidFill>
                <a:srgbClr val="002060"/>
              </a:solidFill>
              <a:latin typeface="Arial (Body)"/>
            </a:rPr>
            <a:t> </a:t>
          </a:r>
          <a:r>
            <a:rPr lang="en-US" sz="1800" kern="1200" dirty="0" err="1">
              <a:solidFill>
                <a:srgbClr val="002060"/>
              </a:solidFill>
              <a:latin typeface="Arial (Body)"/>
            </a:rPr>
            <a:t>phân</a:t>
          </a:r>
          <a:r>
            <a:rPr lang="en-US" sz="1800" kern="1200" dirty="0">
              <a:solidFill>
                <a:srgbClr val="002060"/>
              </a:solidFill>
              <a:latin typeface="Arial (Body)"/>
            </a:rPr>
            <a:t> </a:t>
          </a:r>
          <a:r>
            <a:rPr lang="en-US" sz="1800" kern="1200" dirty="0" err="1">
              <a:solidFill>
                <a:srgbClr val="002060"/>
              </a:solidFill>
              <a:latin typeface="Arial (Body)"/>
            </a:rPr>
            <a:t>bố</a:t>
          </a:r>
          <a:r>
            <a:rPr lang="en-US" sz="1800" kern="1200" dirty="0">
              <a:solidFill>
                <a:srgbClr val="002060"/>
              </a:solidFill>
              <a:latin typeface="Arial (Body)"/>
            </a:rPr>
            <a:t> </a:t>
          </a:r>
          <a:r>
            <a:rPr lang="en-US" sz="1800" kern="1200" dirty="0" err="1">
              <a:solidFill>
                <a:srgbClr val="002060"/>
              </a:solidFill>
              <a:latin typeface="Arial (Body)"/>
            </a:rPr>
            <a:t>sau</a:t>
          </a:r>
          <a:r>
            <a:rPr lang="en-US" sz="1800" kern="1200" dirty="0">
              <a:solidFill>
                <a:srgbClr val="002060"/>
              </a:solidFill>
              <a:latin typeface="Arial (Body)"/>
            </a:rPr>
            <a:t> </a:t>
          </a:r>
          <a:r>
            <a:rPr lang="en-US" sz="1800" kern="1200" dirty="0" err="1">
              <a:solidFill>
                <a:srgbClr val="002060"/>
              </a:solidFill>
              <a:latin typeface="Arial (Body)"/>
            </a:rPr>
            <a:t>các</a:t>
          </a:r>
          <a:r>
            <a:rPr lang="en-US" sz="1800" kern="1200" dirty="0">
              <a:solidFill>
                <a:srgbClr val="002060"/>
              </a:solidFill>
              <a:latin typeface="Arial (Body)"/>
            </a:rPr>
            <a:t> </a:t>
          </a:r>
          <a:r>
            <a:rPr lang="en-US" sz="1800" kern="1200" dirty="0" err="1">
              <a:solidFill>
                <a:srgbClr val="002060"/>
              </a:solidFill>
              <a:latin typeface="Arial (Body)"/>
            </a:rPr>
            <a:t>phần</a:t>
          </a:r>
          <a:r>
            <a:rPr lang="en-US" sz="1800" kern="1200" dirty="0">
              <a:solidFill>
                <a:srgbClr val="002060"/>
              </a:solidFill>
              <a:latin typeface="Arial (Body)"/>
            </a:rPr>
            <a:t>: </a:t>
          </a:r>
          <a:r>
            <a:rPr lang="en-US" sz="1800" i="1" kern="1200" dirty="0" err="1">
              <a:solidFill>
                <a:srgbClr val="002060"/>
              </a:solidFill>
              <a:latin typeface="Arial (Body)"/>
            </a:rPr>
            <a:t>Đọc</a:t>
          </a:r>
          <a:r>
            <a:rPr lang="en-US" sz="1800" i="1" kern="1200" dirty="0">
              <a:solidFill>
                <a:srgbClr val="002060"/>
              </a:solidFill>
              <a:latin typeface="Arial (Body)"/>
            </a:rPr>
            <a:t> </a:t>
          </a:r>
          <a:r>
            <a:rPr lang="en-US" sz="1800" kern="1200" dirty="0">
              <a:solidFill>
                <a:srgbClr val="002060"/>
              </a:solidFill>
              <a:latin typeface="Arial (Body)"/>
            </a:rPr>
            <a:t>(</a:t>
          </a:r>
          <a:r>
            <a:rPr lang="en-US" sz="1800" kern="1200" dirty="0" err="1">
              <a:solidFill>
                <a:srgbClr val="002060"/>
              </a:solidFill>
              <a:latin typeface="Arial (Body)"/>
            </a:rPr>
            <a:t>gồm</a:t>
          </a:r>
          <a:r>
            <a:rPr lang="en-US" sz="1800" kern="1200" dirty="0">
              <a:solidFill>
                <a:srgbClr val="002060"/>
              </a:solidFill>
              <a:latin typeface="Arial (Body)"/>
            </a:rPr>
            <a:t> </a:t>
          </a:r>
          <a:r>
            <a:rPr lang="en-US" sz="1800" kern="1200" dirty="0" err="1">
              <a:solidFill>
                <a:srgbClr val="002060"/>
              </a:solidFill>
              <a:latin typeface="Arial (Body)"/>
            </a:rPr>
            <a:t>cả</a:t>
          </a:r>
          <a:r>
            <a:rPr lang="en-US" sz="1800" i="1" kern="1200" dirty="0">
              <a:solidFill>
                <a:srgbClr val="002060"/>
              </a:solidFill>
              <a:latin typeface="Arial (Body)"/>
            </a:rPr>
            <a:t> </a:t>
          </a:r>
          <a:r>
            <a:rPr lang="en-US" sz="1800" i="1" kern="1200" dirty="0" err="1">
              <a:solidFill>
                <a:srgbClr val="002060"/>
              </a:solidFill>
              <a:latin typeface="Arial (Body)"/>
            </a:rPr>
            <a:t>Thực</a:t>
          </a:r>
          <a:r>
            <a:rPr lang="en-US" sz="1800" i="1" kern="1200" dirty="0">
              <a:solidFill>
                <a:srgbClr val="002060"/>
              </a:solidFill>
              <a:latin typeface="Arial (Body)"/>
            </a:rPr>
            <a:t> </a:t>
          </a:r>
          <a:r>
            <a:rPr lang="en-US" sz="1800" i="1" kern="1200" dirty="0" err="1">
              <a:solidFill>
                <a:srgbClr val="002060"/>
              </a:solidFill>
              <a:latin typeface="Arial (Body)"/>
            </a:rPr>
            <a:t>hành</a:t>
          </a:r>
          <a:r>
            <a:rPr lang="en-US" sz="1800" i="1" kern="1200" dirty="0">
              <a:solidFill>
                <a:srgbClr val="002060"/>
              </a:solidFill>
              <a:latin typeface="Arial (Body)"/>
            </a:rPr>
            <a:t> </a:t>
          </a:r>
          <a:r>
            <a:rPr lang="en-US" sz="1800" i="1" kern="1200" dirty="0" err="1">
              <a:solidFill>
                <a:srgbClr val="002060"/>
              </a:solidFill>
              <a:latin typeface="Arial (Body)"/>
            </a:rPr>
            <a:t>tiếng</a:t>
          </a:r>
          <a:r>
            <a:rPr lang="en-US" sz="1800" i="1" kern="1200" dirty="0">
              <a:solidFill>
                <a:srgbClr val="002060"/>
              </a:solidFill>
              <a:latin typeface="Arial (Body)"/>
            </a:rPr>
            <a:t> </a:t>
          </a:r>
          <a:r>
            <a:rPr lang="en-US" sz="1800" i="1" kern="1200" dirty="0" err="1">
              <a:solidFill>
                <a:srgbClr val="002060"/>
              </a:solidFill>
              <a:latin typeface="Arial (Body)"/>
            </a:rPr>
            <a:t>Việt</a:t>
          </a:r>
          <a:r>
            <a:rPr lang="en-US" sz="1800" kern="1200" dirty="0">
              <a:solidFill>
                <a:srgbClr val="002060"/>
              </a:solidFill>
              <a:latin typeface="Arial (Body)"/>
            </a:rPr>
            <a:t>) </a:t>
          </a:r>
          <a:r>
            <a:rPr lang="en-US" sz="1800" kern="1200" dirty="0" err="1">
              <a:solidFill>
                <a:srgbClr val="002060"/>
              </a:solidFill>
              <a:latin typeface="Arial (Body)"/>
            </a:rPr>
            <a:t>và</a:t>
          </a:r>
          <a:r>
            <a:rPr lang="en-US" sz="1800" kern="1200" dirty="0">
              <a:solidFill>
                <a:srgbClr val="002060"/>
              </a:solidFill>
              <a:latin typeface="Arial (Body)"/>
            </a:rPr>
            <a:t> </a:t>
          </a:r>
          <a:r>
            <a:rPr lang="en-US" sz="1800" i="1" kern="1200" dirty="0" err="1">
              <a:solidFill>
                <a:srgbClr val="002060"/>
              </a:solidFill>
              <a:latin typeface="Arial (Body)"/>
            </a:rPr>
            <a:t>Viết</a:t>
          </a:r>
          <a:r>
            <a:rPr lang="en-US" sz="1800" kern="1200" dirty="0">
              <a:solidFill>
                <a:srgbClr val="002060"/>
              </a:solidFill>
              <a:latin typeface="Arial (Body)"/>
            </a:rPr>
            <a:t>. </a:t>
          </a:r>
          <a:r>
            <a:rPr lang="en-US" sz="1800" kern="1200" dirty="0" err="1">
              <a:solidFill>
                <a:srgbClr val="002060"/>
              </a:solidFill>
              <a:latin typeface="Arial (Body)"/>
            </a:rPr>
            <a:t>Quy</a:t>
          </a:r>
          <a:r>
            <a:rPr lang="en-US" sz="1800" kern="1200" dirty="0">
              <a:solidFill>
                <a:srgbClr val="002060"/>
              </a:solidFill>
              <a:latin typeface="Arial (Body)"/>
            </a:rPr>
            <a:t> </a:t>
          </a:r>
          <a:r>
            <a:rPr lang="en-US" sz="1800" kern="1200" dirty="0" err="1">
              <a:solidFill>
                <a:srgbClr val="002060"/>
              </a:solidFill>
              <a:latin typeface="Arial (Body)"/>
            </a:rPr>
            <a:t>trình</a:t>
          </a:r>
          <a:r>
            <a:rPr lang="en-US" sz="1800" kern="1200" dirty="0">
              <a:solidFill>
                <a:srgbClr val="002060"/>
              </a:solidFill>
              <a:latin typeface="Arial (Body)"/>
            </a:rPr>
            <a:t> </a:t>
          </a:r>
          <a:r>
            <a:rPr lang="en-US" sz="1800" kern="1200" dirty="0" err="1">
              <a:solidFill>
                <a:srgbClr val="002060"/>
              </a:solidFill>
              <a:latin typeface="Arial (Body)"/>
            </a:rPr>
            <a:t>tổ</a:t>
          </a:r>
          <a:r>
            <a:rPr lang="en-US" sz="1800" kern="1200" dirty="0">
              <a:solidFill>
                <a:srgbClr val="002060"/>
              </a:solidFill>
              <a:latin typeface="Arial (Body)"/>
            </a:rPr>
            <a:t> </a:t>
          </a:r>
          <a:r>
            <a:rPr lang="en-US" sz="1800" kern="1200" dirty="0" err="1">
              <a:solidFill>
                <a:srgbClr val="002060"/>
              </a:solidFill>
              <a:latin typeface="Arial (Body)"/>
            </a:rPr>
            <a:t>chức</a:t>
          </a:r>
          <a:r>
            <a:rPr lang="en-US" sz="1800" kern="1200" dirty="0">
              <a:solidFill>
                <a:srgbClr val="002060"/>
              </a:solidFill>
              <a:latin typeface="Arial (Body)"/>
            </a:rPr>
            <a:t> </a:t>
          </a:r>
          <a:r>
            <a:rPr lang="en-US" sz="1800" kern="1200" dirty="0" err="1">
              <a:solidFill>
                <a:srgbClr val="002060"/>
              </a:solidFill>
              <a:latin typeface="Arial (Body)"/>
            </a:rPr>
            <a:t>dạy</a:t>
          </a:r>
          <a:r>
            <a:rPr lang="en-US" sz="1800" kern="1200" dirty="0">
              <a:solidFill>
                <a:srgbClr val="002060"/>
              </a:solidFill>
              <a:latin typeface="Arial (Body)"/>
            </a:rPr>
            <a:t> </a:t>
          </a:r>
          <a:r>
            <a:rPr lang="en-US" sz="1800" kern="1200" dirty="0" err="1">
              <a:solidFill>
                <a:srgbClr val="002060"/>
              </a:solidFill>
              <a:latin typeface="Arial (Body)"/>
            </a:rPr>
            <a:t>học</a:t>
          </a:r>
          <a:r>
            <a:rPr lang="en-US" sz="1800" kern="1200" dirty="0">
              <a:solidFill>
                <a:srgbClr val="002060"/>
              </a:solidFill>
              <a:latin typeface="Arial (Body)"/>
            </a:rPr>
            <a:t> </a:t>
          </a:r>
          <a:r>
            <a:rPr lang="en-US" sz="1800" kern="1200" dirty="0" err="1">
              <a:solidFill>
                <a:srgbClr val="002060"/>
              </a:solidFill>
              <a:latin typeface="Arial (Body)"/>
            </a:rPr>
            <a:t>nói</a:t>
          </a:r>
          <a:r>
            <a:rPr lang="en-US" sz="1800" kern="1200" dirty="0">
              <a:solidFill>
                <a:srgbClr val="002060"/>
              </a:solidFill>
              <a:latin typeface="Arial (Body)"/>
            </a:rPr>
            <a:t> </a:t>
          </a:r>
          <a:r>
            <a:rPr lang="en-US" sz="1800" kern="1200" dirty="0" err="1">
              <a:solidFill>
                <a:srgbClr val="002060"/>
              </a:solidFill>
              <a:latin typeface="Arial (Body)"/>
            </a:rPr>
            <a:t>và</a:t>
          </a:r>
          <a:r>
            <a:rPr lang="en-US" sz="1800" kern="1200" dirty="0">
              <a:solidFill>
                <a:srgbClr val="002060"/>
              </a:solidFill>
              <a:latin typeface="Arial (Body)"/>
            </a:rPr>
            <a:t> </a:t>
          </a:r>
          <a:r>
            <a:rPr lang="en-US" sz="1800" kern="1200" dirty="0" err="1">
              <a:solidFill>
                <a:srgbClr val="002060"/>
              </a:solidFill>
              <a:latin typeface="Arial (Body)"/>
            </a:rPr>
            <a:t>nghe</a:t>
          </a:r>
          <a:r>
            <a:rPr lang="en-US" sz="1800" kern="1200" dirty="0">
              <a:solidFill>
                <a:srgbClr val="002060"/>
              </a:solidFill>
              <a:latin typeface="Arial (Body)"/>
            </a:rPr>
            <a:t> </a:t>
          </a:r>
          <a:r>
            <a:rPr lang="en-US" sz="1800" kern="1200" dirty="0" err="1">
              <a:solidFill>
                <a:srgbClr val="002060"/>
              </a:solidFill>
              <a:latin typeface="Arial (Body)"/>
            </a:rPr>
            <a:t>có</a:t>
          </a:r>
          <a:r>
            <a:rPr lang="en-US" sz="1800" kern="1200" dirty="0">
              <a:solidFill>
                <a:srgbClr val="002060"/>
              </a:solidFill>
              <a:latin typeface="Arial (Body)"/>
            </a:rPr>
            <a:t> </a:t>
          </a:r>
          <a:r>
            <a:rPr lang="en-US" sz="1800" kern="1200" dirty="0" err="1">
              <a:solidFill>
                <a:srgbClr val="002060"/>
              </a:solidFill>
              <a:latin typeface="Arial (Body)"/>
            </a:rPr>
            <a:t>thể</a:t>
          </a:r>
          <a:r>
            <a:rPr lang="en-US" sz="1800" kern="1200" dirty="0">
              <a:solidFill>
                <a:srgbClr val="002060"/>
              </a:solidFill>
              <a:latin typeface="Arial (Body)"/>
            </a:rPr>
            <a:t> </a:t>
          </a:r>
          <a:r>
            <a:rPr lang="en-US" sz="1800" kern="1200" dirty="0" err="1">
              <a:solidFill>
                <a:srgbClr val="002060"/>
              </a:solidFill>
              <a:latin typeface="Arial (Body)"/>
            </a:rPr>
            <a:t>được</a:t>
          </a:r>
          <a:r>
            <a:rPr lang="en-US" sz="1800" kern="1200" dirty="0">
              <a:solidFill>
                <a:srgbClr val="002060"/>
              </a:solidFill>
              <a:latin typeface="Arial (Body)"/>
            </a:rPr>
            <a:t> </a:t>
          </a:r>
          <a:r>
            <a:rPr lang="en-US" sz="1800" kern="1200" dirty="0" err="1">
              <a:solidFill>
                <a:srgbClr val="002060"/>
              </a:solidFill>
              <a:latin typeface="Arial (Body)"/>
            </a:rPr>
            <a:t>hình</a:t>
          </a:r>
          <a:r>
            <a:rPr lang="en-US" sz="1800" kern="1200" dirty="0">
              <a:solidFill>
                <a:srgbClr val="002060"/>
              </a:solidFill>
              <a:latin typeface="Arial (Body)"/>
            </a:rPr>
            <a:t> dung </a:t>
          </a:r>
          <a:r>
            <a:rPr lang="en-US" sz="1800" kern="1200" dirty="0" err="1">
              <a:solidFill>
                <a:srgbClr val="002060"/>
              </a:solidFill>
              <a:latin typeface="Arial (Body)"/>
            </a:rPr>
            <a:t>đại</a:t>
          </a:r>
          <a:r>
            <a:rPr lang="en-US" sz="1800" kern="1200" dirty="0">
              <a:solidFill>
                <a:srgbClr val="002060"/>
              </a:solidFill>
              <a:latin typeface="Arial (Body)"/>
            </a:rPr>
            <a:t> </a:t>
          </a:r>
          <a:r>
            <a:rPr lang="en-US" sz="1800" kern="1200" dirty="0" err="1">
              <a:solidFill>
                <a:srgbClr val="002060"/>
              </a:solidFill>
              <a:latin typeface="Arial (Body)"/>
            </a:rPr>
            <a:t>lược</a:t>
          </a:r>
          <a:r>
            <a:rPr lang="en-US" sz="1800" kern="1200" dirty="0">
              <a:solidFill>
                <a:srgbClr val="002060"/>
              </a:solidFill>
              <a:latin typeface="Arial (Body)"/>
            </a:rPr>
            <a:t> </a:t>
          </a:r>
          <a:r>
            <a:rPr lang="en-US" sz="1800" kern="1200" dirty="0" err="1">
              <a:solidFill>
                <a:srgbClr val="002060"/>
              </a:solidFill>
              <a:latin typeface="Arial (Body)"/>
            </a:rPr>
            <a:t>như</a:t>
          </a:r>
          <a:r>
            <a:rPr lang="en-US" sz="1800" kern="1200" dirty="0">
              <a:solidFill>
                <a:srgbClr val="002060"/>
              </a:solidFill>
              <a:latin typeface="Arial (Body)"/>
            </a:rPr>
            <a:t> </a:t>
          </a:r>
          <a:r>
            <a:rPr lang="en-US" sz="1800" kern="1200" dirty="0" err="1">
              <a:solidFill>
                <a:srgbClr val="002060"/>
              </a:solidFill>
              <a:latin typeface="Arial (Body)"/>
            </a:rPr>
            <a:t>sau</a:t>
          </a:r>
          <a:r>
            <a:rPr lang="en-US" sz="1800" kern="1200" dirty="0">
              <a:solidFill>
                <a:srgbClr val="002060"/>
              </a:solidFill>
              <a:latin typeface="Arial (Body)"/>
            </a:rPr>
            <a:t>: </a:t>
          </a:r>
        </a:p>
        <a:p>
          <a:pPr marL="171450" lvl="1" indent="-171450" algn="l" defTabSz="800100">
            <a:lnSpc>
              <a:spcPct val="125000"/>
            </a:lnSpc>
            <a:spcBef>
              <a:spcPct val="0"/>
            </a:spcBef>
            <a:spcAft>
              <a:spcPts val="0"/>
            </a:spcAft>
            <a:buChar char="••"/>
          </a:pPr>
          <a:r>
            <a:rPr lang="en-US" sz="1800" kern="1200" dirty="0" err="1">
              <a:solidFill>
                <a:srgbClr val="002060"/>
              </a:solidFill>
              <a:latin typeface="Arial (Body)"/>
            </a:rPr>
            <a:t>Bước</a:t>
          </a:r>
          <a:r>
            <a:rPr lang="en-US" sz="1800" kern="1200" dirty="0">
              <a:solidFill>
                <a:srgbClr val="002060"/>
              </a:solidFill>
              <a:latin typeface="Arial (Body)"/>
            </a:rPr>
            <a:t> 1: </a:t>
          </a:r>
          <a:r>
            <a:rPr lang="en-US" sz="1800" kern="1200" dirty="0" err="1">
              <a:solidFill>
                <a:srgbClr val="002060"/>
              </a:solidFill>
              <a:latin typeface="Arial (Body)"/>
            </a:rPr>
            <a:t>Giới</a:t>
          </a:r>
          <a:r>
            <a:rPr lang="en-US" sz="1800" kern="1200" dirty="0">
              <a:solidFill>
                <a:srgbClr val="002060"/>
              </a:solidFill>
              <a:latin typeface="Arial (Body)"/>
            </a:rPr>
            <a:t> </a:t>
          </a:r>
          <a:r>
            <a:rPr lang="en-US" sz="1800" kern="1200" dirty="0" err="1">
              <a:solidFill>
                <a:srgbClr val="002060"/>
              </a:solidFill>
              <a:latin typeface="Arial (Body)"/>
            </a:rPr>
            <a:t>thiệu</a:t>
          </a:r>
          <a:r>
            <a:rPr lang="en-US" sz="1800" kern="1200" dirty="0">
              <a:solidFill>
                <a:srgbClr val="002060"/>
              </a:solidFill>
              <a:latin typeface="Arial (Body)"/>
            </a:rPr>
            <a:t> </a:t>
          </a:r>
          <a:r>
            <a:rPr lang="en-US" sz="1800" kern="1200" dirty="0" err="1">
              <a:solidFill>
                <a:srgbClr val="002060"/>
              </a:solidFill>
              <a:latin typeface="Arial (Body)"/>
            </a:rPr>
            <a:t>kiểu</a:t>
          </a:r>
          <a:r>
            <a:rPr lang="en-US" sz="1800" kern="1200" dirty="0">
              <a:solidFill>
                <a:srgbClr val="002060"/>
              </a:solidFill>
              <a:latin typeface="Arial (Body)"/>
            </a:rPr>
            <a:t> </a:t>
          </a:r>
          <a:r>
            <a:rPr lang="en-US" sz="1800" kern="1200" dirty="0" err="1">
              <a:solidFill>
                <a:srgbClr val="002060"/>
              </a:solidFill>
              <a:latin typeface="Arial (Body)"/>
            </a:rPr>
            <a:t>bài</a:t>
          </a:r>
          <a:r>
            <a:rPr lang="en-US" sz="1800" kern="1200" dirty="0">
              <a:solidFill>
                <a:srgbClr val="002060"/>
              </a:solidFill>
              <a:latin typeface="Arial (Body)"/>
            </a:rPr>
            <a:t>, </a:t>
          </a:r>
          <a:r>
            <a:rPr lang="en-US" sz="1800" kern="1200" dirty="0" err="1">
              <a:solidFill>
                <a:srgbClr val="002060"/>
              </a:solidFill>
              <a:latin typeface="Arial (Body)"/>
            </a:rPr>
            <a:t>yêu</a:t>
          </a:r>
          <a:r>
            <a:rPr lang="en-US" sz="1800" kern="1200" dirty="0">
              <a:solidFill>
                <a:srgbClr val="002060"/>
              </a:solidFill>
              <a:latin typeface="Arial (Body)"/>
            </a:rPr>
            <a:t> </a:t>
          </a:r>
          <a:r>
            <a:rPr lang="en-US" sz="1800" kern="1200" dirty="0" err="1">
              <a:solidFill>
                <a:srgbClr val="002060"/>
              </a:solidFill>
              <a:latin typeface="Arial (Body)"/>
            </a:rPr>
            <a:t>cầu</a:t>
          </a:r>
          <a:r>
            <a:rPr lang="en-US" sz="1800" kern="1200" dirty="0">
              <a:solidFill>
                <a:srgbClr val="002060"/>
              </a:solidFill>
              <a:latin typeface="Arial (Body)"/>
            </a:rPr>
            <a:t>.</a:t>
          </a:r>
        </a:p>
        <a:p>
          <a:pPr marL="171450" lvl="1" indent="-171450" algn="just" defTabSz="800100">
            <a:lnSpc>
              <a:spcPct val="125000"/>
            </a:lnSpc>
            <a:spcBef>
              <a:spcPct val="0"/>
            </a:spcBef>
            <a:spcAft>
              <a:spcPts val="0"/>
            </a:spcAft>
            <a:buChar char="••"/>
          </a:pPr>
          <a:r>
            <a:rPr lang="en-US" sz="1800" kern="1200" dirty="0" err="1">
              <a:solidFill>
                <a:srgbClr val="002060"/>
              </a:solidFill>
              <a:latin typeface="Arial (Body)"/>
            </a:rPr>
            <a:t>Bước</a:t>
          </a:r>
          <a:r>
            <a:rPr lang="en-US" sz="1800" kern="1200" dirty="0">
              <a:solidFill>
                <a:srgbClr val="002060"/>
              </a:solidFill>
              <a:latin typeface="Arial (Body)"/>
            </a:rPr>
            <a:t> 2: </a:t>
          </a:r>
          <a:r>
            <a:rPr lang="en-US" sz="1800" kern="1200" dirty="0" err="1">
              <a:solidFill>
                <a:srgbClr val="002060"/>
              </a:solidFill>
              <a:latin typeface="Arial (Body)"/>
            </a:rPr>
            <a:t>Tổ</a:t>
          </a:r>
          <a:r>
            <a:rPr lang="en-US" sz="1800" kern="1200" dirty="0">
              <a:solidFill>
                <a:srgbClr val="002060"/>
              </a:solidFill>
              <a:latin typeface="Arial (Body)"/>
            </a:rPr>
            <a:t> </a:t>
          </a:r>
          <a:r>
            <a:rPr lang="en-US" sz="1800" kern="1200" dirty="0" err="1">
              <a:solidFill>
                <a:srgbClr val="002060"/>
              </a:solidFill>
              <a:latin typeface="Arial (Body)"/>
            </a:rPr>
            <a:t>chức</a:t>
          </a:r>
          <a:r>
            <a:rPr lang="en-US" sz="1800" kern="1200" dirty="0">
              <a:solidFill>
                <a:srgbClr val="002060"/>
              </a:solidFill>
              <a:latin typeface="Arial (Body)"/>
            </a:rPr>
            <a:t>, </a:t>
          </a:r>
          <a:r>
            <a:rPr lang="en-US" sz="1800" kern="1200" dirty="0" err="1">
              <a:solidFill>
                <a:srgbClr val="002060"/>
              </a:solidFill>
              <a:latin typeface="Arial (Body)"/>
            </a:rPr>
            <a:t>hướng</a:t>
          </a:r>
          <a:r>
            <a:rPr lang="en-US" sz="1800" kern="1200" dirty="0">
              <a:solidFill>
                <a:srgbClr val="002060"/>
              </a:solidFill>
              <a:latin typeface="Arial (Body)"/>
            </a:rPr>
            <a:t> </a:t>
          </a:r>
          <a:r>
            <a:rPr lang="en-US" sz="1800" kern="1200" dirty="0" err="1">
              <a:solidFill>
                <a:srgbClr val="002060"/>
              </a:solidFill>
              <a:latin typeface="Arial (Body)"/>
            </a:rPr>
            <a:t>dẫn</a:t>
          </a:r>
          <a:r>
            <a:rPr lang="en-US" sz="1800" kern="1200" dirty="0">
              <a:solidFill>
                <a:srgbClr val="002060"/>
              </a:solidFill>
              <a:latin typeface="Arial (Body)"/>
            </a:rPr>
            <a:t> HS </a:t>
          </a:r>
          <a:r>
            <a:rPr lang="en-US" sz="1800" kern="1200" dirty="0" err="1">
              <a:solidFill>
                <a:srgbClr val="002060"/>
              </a:solidFill>
              <a:latin typeface="Arial (Body)"/>
            </a:rPr>
            <a:t>chuẩn</a:t>
          </a:r>
          <a:r>
            <a:rPr lang="en-US" sz="1800" kern="1200" dirty="0">
              <a:solidFill>
                <a:srgbClr val="002060"/>
              </a:solidFill>
              <a:latin typeface="Arial (Body)"/>
            </a:rPr>
            <a:t> </a:t>
          </a:r>
          <a:r>
            <a:rPr lang="en-US" sz="1800" kern="1200" dirty="0" err="1">
              <a:solidFill>
                <a:srgbClr val="002060"/>
              </a:solidFill>
              <a:latin typeface="Arial (Body)"/>
            </a:rPr>
            <a:t>bị</a:t>
          </a:r>
          <a:r>
            <a:rPr lang="en-US" sz="1800" kern="1200" dirty="0">
              <a:solidFill>
                <a:srgbClr val="002060"/>
              </a:solidFill>
              <a:latin typeface="Arial (Body)"/>
            </a:rPr>
            <a:t> </a:t>
          </a:r>
          <a:r>
            <a:rPr lang="en-US" sz="1800" kern="1200" dirty="0" err="1">
              <a:solidFill>
                <a:srgbClr val="002060"/>
              </a:solidFill>
              <a:latin typeface="Arial (Body)"/>
            </a:rPr>
            <a:t>bài</a:t>
          </a:r>
          <a:r>
            <a:rPr lang="en-US" sz="1800" kern="1200" dirty="0">
              <a:solidFill>
                <a:srgbClr val="002060"/>
              </a:solidFill>
              <a:latin typeface="Arial (Body)"/>
            </a:rPr>
            <a:t> </a:t>
          </a:r>
          <a:r>
            <a:rPr lang="en-US" sz="1800" kern="1200" dirty="0" err="1">
              <a:solidFill>
                <a:srgbClr val="002060"/>
              </a:solidFill>
              <a:latin typeface="Arial (Body)"/>
            </a:rPr>
            <a:t>nói</a:t>
          </a:r>
          <a:r>
            <a:rPr lang="en-US" sz="1800" kern="1200" dirty="0">
              <a:solidFill>
                <a:srgbClr val="002060"/>
              </a:solidFill>
              <a:latin typeface="Arial (Body)"/>
            </a:rPr>
            <a:t> (</a:t>
          </a:r>
          <a:r>
            <a:rPr lang="en-US" sz="1800" kern="1200" dirty="0" err="1">
              <a:solidFill>
                <a:srgbClr val="002060"/>
              </a:solidFill>
              <a:latin typeface="Arial (Body)"/>
            </a:rPr>
            <a:t>phần</a:t>
          </a:r>
          <a:r>
            <a:rPr lang="en-US" sz="1800" kern="1200" dirty="0">
              <a:solidFill>
                <a:srgbClr val="002060"/>
              </a:solidFill>
              <a:latin typeface="Arial (Body)"/>
            </a:rPr>
            <a:t> </a:t>
          </a:r>
          <a:r>
            <a:rPr lang="en-US" sz="1800" kern="1200" dirty="0" err="1">
              <a:solidFill>
                <a:srgbClr val="002060"/>
              </a:solidFill>
              <a:latin typeface="Arial (Body)"/>
            </a:rPr>
            <a:t>hướng</a:t>
          </a:r>
          <a:r>
            <a:rPr lang="en-US" sz="1800" kern="1200" dirty="0">
              <a:solidFill>
                <a:srgbClr val="002060"/>
              </a:solidFill>
              <a:latin typeface="Arial (Body)"/>
            </a:rPr>
            <a:t> </a:t>
          </a:r>
          <a:r>
            <a:rPr lang="en-US" sz="1800" kern="1200" dirty="0" err="1">
              <a:solidFill>
                <a:srgbClr val="002060"/>
              </a:solidFill>
              <a:latin typeface="Arial (Body)"/>
            </a:rPr>
            <a:t>dẫn</a:t>
          </a:r>
          <a:r>
            <a:rPr lang="en-US" sz="1800" kern="1200" dirty="0">
              <a:solidFill>
                <a:srgbClr val="002060"/>
              </a:solidFill>
              <a:latin typeface="Arial (Body)"/>
            </a:rPr>
            <a:t> HS </a:t>
          </a:r>
          <a:r>
            <a:rPr lang="en-US" sz="1800" kern="1200" dirty="0" err="1">
              <a:solidFill>
                <a:srgbClr val="002060"/>
              </a:solidFill>
              <a:latin typeface="Arial (Body)"/>
            </a:rPr>
            <a:t>Tập</a:t>
          </a:r>
          <a:r>
            <a:rPr lang="en-US" sz="1800" kern="1200" dirty="0">
              <a:solidFill>
                <a:srgbClr val="002060"/>
              </a:solidFill>
              <a:latin typeface="Arial (Body)"/>
            </a:rPr>
            <a:t> </a:t>
          </a:r>
          <a:r>
            <a:rPr lang="en-US" sz="1800" kern="1200" dirty="0" err="1">
              <a:solidFill>
                <a:srgbClr val="002060"/>
              </a:solidFill>
              <a:latin typeface="Arial (Body)"/>
            </a:rPr>
            <a:t>luyện</a:t>
          </a:r>
          <a:r>
            <a:rPr lang="en-US" sz="1800" kern="1200" dirty="0">
              <a:solidFill>
                <a:srgbClr val="002060"/>
              </a:solidFill>
              <a:latin typeface="Arial (Body)"/>
            </a:rPr>
            <a:t> </a:t>
          </a:r>
          <a:r>
            <a:rPr lang="en-US" sz="1800" kern="1200" dirty="0" err="1">
              <a:solidFill>
                <a:srgbClr val="002060"/>
              </a:solidFill>
              <a:latin typeface="Arial (Body)"/>
            </a:rPr>
            <a:t>chỉ</a:t>
          </a:r>
          <a:r>
            <a:rPr lang="en-US" sz="1800" kern="1200" dirty="0">
              <a:solidFill>
                <a:srgbClr val="002060"/>
              </a:solidFill>
              <a:latin typeface="Arial (Body)"/>
            </a:rPr>
            <a:t> </a:t>
          </a:r>
          <a:r>
            <a:rPr lang="en-US" sz="1800" kern="1200" dirty="0" err="1">
              <a:solidFill>
                <a:srgbClr val="002060"/>
              </a:solidFill>
              <a:latin typeface="Arial (Body)"/>
            </a:rPr>
            <a:t>thể</a:t>
          </a:r>
          <a:r>
            <a:rPr lang="en-US" sz="1800" kern="1200" dirty="0">
              <a:solidFill>
                <a:srgbClr val="002060"/>
              </a:solidFill>
              <a:latin typeface="Arial (Body)"/>
            </a:rPr>
            <a:t> </a:t>
          </a:r>
          <a:r>
            <a:rPr lang="en-US" sz="1800" kern="1200" dirty="0" err="1">
              <a:solidFill>
                <a:srgbClr val="002060"/>
              </a:solidFill>
              <a:latin typeface="Arial (Body)"/>
            </a:rPr>
            <a:t>hiện</a:t>
          </a:r>
          <a:r>
            <a:rPr lang="en-US" sz="1800" kern="1200" dirty="0">
              <a:solidFill>
                <a:srgbClr val="002060"/>
              </a:solidFill>
              <a:latin typeface="Arial (Body)"/>
            </a:rPr>
            <a:t> </a:t>
          </a:r>
          <a:r>
            <a:rPr lang="en-US" sz="1800" kern="1200" dirty="0" err="1">
              <a:solidFill>
                <a:srgbClr val="002060"/>
              </a:solidFill>
              <a:latin typeface="Arial (Body)"/>
            </a:rPr>
            <a:t>trong</a:t>
          </a:r>
          <a:r>
            <a:rPr lang="en-US" sz="1800" kern="1200" dirty="0">
              <a:solidFill>
                <a:srgbClr val="002060"/>
              </a:solidFill>
              <a:latin typeface="Arial (Body)"/>
            </a:rPr>
            <a:t> SGK </a:t>
          </a:r>
          <a:r>
            <a:rPr lang="en-US" sz="1800" kern="1200" dirty="0" err="1">
              <a:solidFill>
                <a:srgbClr val="002060"/>
              </a:solidFill>
              <a:latin typeface="Arial (Body)"/>
            </a:rPr>
            <a:t>lớp</a:t>
          </a:r>
          <a:r>
            <a:rPr lang="en-US" sz="1800" kern="1200" dirty="0">
              <a:solidFill>
                <a:srgbClr val="002060"/>
              </a:solidFill>
              <a:latin typeface="Arial (Body)"/>
            </a:rPr>
            <a:t> 6 </a:t>
          </a:r>
          <a:r>
            <a:rPr lang="en-US" sz="1800" kern="1200" dirty="0" err="1">
              <a:solidFill>
                <a:srgbClr val="002060"/>
              </a:solidFill>
              <a:latin typeface="Arial (Body)"/>
            </a:rPr>
            <a:t>và</a:t>
          </a:r>
          <a:r>
            <a:rPr lang="en-US" sz="1800" kern="1200" dirty="0">
              <a:solidFill>
                <a:srgbClr val="002060"/>
              </a:solidFill>
              <a:latin typeface="Arial (Body)"/>
            </a:rPr>
            <a:t> </a:t>
          </a:r>
          <a:r>
            <a:rPr lang="en-US" sz="1800" kern="1200" dirty="0" err="1">
              <a:solidFill>
                <a:srgbClr val="002060"/>
              </a:solidFill>
              <a:latin typeface="Arial (Body)"/>
            </a:rPr>
            <a:t>lớp</a:t>
          </a:r>
          <a:r>
            <a:rPr lang="en-US" sz="1800" kern="1200" dirty="0">
              <a:solidFill>
                <a:srgbClr val="002060"/>
              </a:solidFill>
              <a:latin typeface="Arial (Body)"/>
            </a:rPr>
            <a:t> 7; </a:t>
          </a:r>
          <a:r>
            <a:rPr lang="en-US" sz="1800" kern="1200" dirty="0" err="1">
              <a:solidFill>
                <a:srgbClr val="002060"/>
              </a:solidFill>
              <a:latin typeface="Arial (Body)"/>
            </a:rPr>
            <a:t>từ</a:t>
          </a:r>
          <a:r>
            <a:rPr lang="en-US" sz="1800" kern="1200" dirty="0">
              <a:solidFill>
                <a:srgbClr val="002060"/>
              </a:solidFill>
              <a:latin typeface="Arial (Body)"/>
            </a:rPr>
            <a:t> </a:t>
          </a:r>
          <a:r>
            <a:rPr lang="en-US" sz="1800" kern="1200" dirty="0" err="1">
              <a:solidFill>
                <a:srgbClr val="002060"/>
              </a:solidFill>
              <a:latin typeface="Arial (Body)"/>
            </a:rPr>
            <a:t>lớp</a:t>
          </a:r>
          <a:r>
            <a:rPr lang="en-US" sz="1800" kern="1200" dirty="0">
              <a:solidFill>
                <a:srgbClr val="002060"/>
              </a:solidFill>
              <a:latin typeface="Arial (Body)"/>
            </a:rPr>
            <a:t> 8, </a:t>
          </a:r>
          <a:r>
            <a:rPr lang="vi-VN" sz="1800" kern="1200" dirty="0">
              <a:solidFill>
                <a:srgbClr val="002060"/>
              </a:solidFill>
              <a:latin typeface="Arial (Body)"/>
            </a:rPr>
            <a:t>có thể </a:t>
          </a:r>
          <a:r>
            <a:rPr lang="en-US" sz="1800" kern="1200" dirty="0" err="1">
              <a:solidFill>
                <a:srgbClr val="002060"/>
              </a:solidFill>
              <a:latin typeface="Arial (Body)"/>
            </a:rPr>
            <a:t>không</a:t>
          </a:r>
          <a:r>
            <a:rPr lang="en-US" sz="1800" kern="1200" dirty="0">
              <a:solidFill>
                <a:srgbClr val="002060"/>
              </a:solidFill>
              <a:latin typeface="Arial (Body)"/>
            </a:rPr>
            <a:t> </a:t>
          </a:r>
          <a:r>
            <a:rPr lang="en-US" sz="1800" kern="1200" dirty="0" err="1">
              <a:solidFill>
                <a:srgbClr val="002060"/>
              </a:solidFill>
              <a:latin typeface="Arial (Body)"/>
            </a:rPr>
            <a:t>cần</a:t>
          </a:r>
          <a:r>
            <a:rPr lang="en-US" sz="1800" kern="1200" dirty="0">
              <a:solidFill>
                <a:srgbClr val="002060"/>
              </a:solidFill>
              <a:latin typeface="Arial (Body)"/>
            </a:rPr>
            <a:t> </a:t>
          </a:r>
          <a:r>
            <a:rPr lang="en-US" sz="1800" kern="1200" dirty="0" err="1">
              <a:solidFill>
                <a:srgbClr val="002060"/>
              </a:solidFill>
              <a:latin typeface="Arial (Body)"/>
            </a:rPr>
            <a:t>hướng</a:t>
          </a:r>
          <a:r>
            <a:rPr lang="en-US" sz="1800" kern="1200" dirty="0">
              <a:solidFill>
                <a:srgbClr val="002060"/>
              </a:solidFill>
              <a:latin typeface="Arial (Body)"/>
            </a:rPr>
            <a:t> </a:t>
          </a:r>
          <a:r>
            <a:rPr lang="en-US" sz="1800" kern="1200" dirty="0" err="1">
              <a:solidFill>
                <a:srgbClr val="002060"/>
              </a:solidFill>
              <a:latin typeface="Arial (Body)"/>
            </a:rPr>
            <a:t>dẫn</a:t>
          </a:r>
          <a:r>
            <a:rPr lang="en-US" sz="1800" kern="1200" dirty="0">
              <a:solidFill>
                <a:srgbClr val="002060"/>
              </a:solidFill>
              <a:latin typeface="Arial (Body)"/>
            </a:rPr>
            <a:t> </a:t>
          </a:r>
          <a:r>
            <a:rPr lang="en-US" sz="1800" kern="1200" dirty="0" err="1">
              <a:solidFill>
                <a:srgbClr val="002060"/>
              </a:solidFill>
              <a:latin typeface="Arial (Body)"/>
            </a:rPr>
            <a:t>nữa</a:t>
          </a:r>
          <a:r>
            <a:rPr lang="en-US" sz="1800" kern="1200" dirty="0">
              <a:solidFill>
                <a:srgbClr val="002060"/>
              </a:solidFill>
              <a:latin typeface="Arial (Body)"/>
            </a:rPr>
            <a:t>).</a:t>
          </a:r>
        </a:p>
        <a:p>
          <a:pPr marL="171450" lvl="1" indent="-171450" algn="l" defTabSz="800100">
            <a:lnSpc>
              <a:spcPct val="125000"/>
            </a:lnSpc>
            <a:spcBef>
              <a:spcPct val="0"/>
            </a:spcBef>
            <a:spcAft>
              <a:spcPts val="0"/>
            </a:spcAft>
            <a:buChar char="••"/>
          </a:pPr>
          <a:r>
            <a:rPr lang="en-US" sz="1800" kern="1200" dirty="0" err="1">
              <a:solidFill>
                <a:srgbClr val="002060"/>
              </a:solidFill>
              <a:latin typeface="Arial (Body)"/>
            </a:rPr>
            <a:t>Bước</a:t>
          </a:r>
          <a:r>
            <a:rPr lang="en-US" sz="1800" kern="1200" dirty="0">
              <a:solidFill>
                <a:srgbClr val="002060"/>
              </a:solidFill>
              <a:latin typeface="Arial (Body)"/>
            </a:rPr>
            <a:t> 3: </a:t>
          </a:r>
          <a:r>
            <a:rPr lang="en-US" sz="1800" kern="1200" dirty="0" err="1">
              <a:solidFill>
                <a:srgbClr val="002060"/>
              </a:solidFill>
              <a:latin typeface="Arial (Body)"/>
            </a:rPr>
            <a:t>Tổ</a:t>
          </a:r>
          <a:r>
            <a:rPr lang="en-US" sz="1800" kern="1200" dirty="0">
              <a:solidFill>
                <a:srgbClr val="002060"/>
              </a:solidFill>
              <a:latin typeface="Arial (Body)"/>
            </a:rPr>
            <a:t> </a:t>
          </a:r>
          <a:r>
            <a:rPr lang="en-US" sz="1800" kern="1200" dirty="0" err="1">
              <a:solidFill>
                <a:srgbClr val="002060"/>
              </a:solidFill>
              <a:latin typeface="Arial (Body)"/>
            </a:rPr>
            <a:t>chức</a:t>
          </a:r>
          <a:r>
            <a:rPr lang="en-US" sz="1800" kern="1200" dirty="0">
              <a:solidFill>
                <a:srgbClr val="002060"/>
              </a:solidFill>
              <a:latin typeface="Arial (Body)"/>
            </a:rPr>
            <a:t>, </a:t>
          </a:r>
          <a:r>
            <a:rPr lang="en-US" sz="1800" kern="1200" dirty="0" err="1">
              <a:solidFill>
                <a:srgbClr val="002060"/>
              </a:solidFill>
              <a:latin typeface="Arial (Body)"/>
            </a:rPr>
            <a:t>hướng</a:t>
          </a:r>
          <a:r>
            <a:rPr lang="en-US" sz="1800" kern="1200" dirty="0">
              <a:solidFill>
                <a:srgbClr val="002060"/>
              </a:solidFill>
              <a:latin typeface="Arial (Body)"/>
            </a:rPr>
            <a:t> </a:t>
          </a:r>
          <a:r>
            <a:rPr lang="en-US" sz="1800" kern="1200" dirty="0" err="1">
              <a:solidFill>
                <a:srgbClr val="002060"/>
              </a:solidFill>
              <a:latin typeface="Arial (Body)"/>
            </a:rPr>
            <a:t>dẫn</a:t>
          </a:r>
          <a:r>
            <a:rPr lang="en-US" sz="1800" kern="1200" dirty="0">
              <a:solidFill>
                <a:srgbClr val="002060"/>
              </a:solidFill>
              <a:latin typeface="Arial (Body)"/>
            </a:rPr>
            <a:t> HS </a:t>
          </a:r>
          <a:r>
            <a:rPr lang="en-US" sz="1800" kern="1200" dirty="0" err="1">
              <a:solidFill>
                <a:srgbClr val="002060"/>
              </a:solidFill>
              <a:latin typeface="Arial (Body)"/>
            </a:rPr>
            <a:t>trình</a:t>
          </a:r>
          <a:r>
            <a:rPr lang="en-US" sz="1800" kern="1200" dirty="0">
              <a:solidFill>
                <a:srgbClr val="002060"/>
              </a:solidFill>
              <a:latin typeface="Arial (Body)"/>
            </a:rPr>
            <a:t> </a:t>
          </a:r>
          <a:r>
            <a:rPr lang="en-US" sz="1800" kern="1200" dirty="0" err="1">
              <a:solidFill>
                <a:srgbClr val="002060"/>
              </a:solidFill>
              <a:latin typeface="Arial (Body)"/>
            </a:rPr>
            <a:t>bày</a:t>
          </a:r>
          <a:r>
            <a:rPr lang="en-US" sz="1800" kern="1200" dirty="0">
              <a:solidFill>
                <a:srgbClr val="002060"/>
              </a:solidFill>
              <a:latin typeface="Arial (Body)"/>
            </a:rPr>
            <a:t> </a:t>
          </a:r>
          <a:r>
            <a:rPr lang="en-US" sz="1800" kern="1200" dirty="0" err="1">
              <a:solidFill>
                <a:srgbClr val="002060"/>
              </a:solidFill>
              <a:latin typeface="Arial (Body)"/>
            </a:rPr>
            <a:t>bài</a:t>
          </a:r>
          <a:r>
            <a:rPr lang="en-US" sz="1800" kern="1200" dirty="0">
              <a:solidFill>
                <a:srgbClr val="002060"/>
              </a:solidFill>
              <a:latin typeface="Arial (Body)"/>
            </a:rPr>
            <a:t> </a:t>
          </a:r>
          <a:r>
            <a:rPr lang="en-US" sz="1800" kern="1200" dirty="0" err="1">
              <a:solidFill>
                <a:srgbClr val="002060"/>
              </a:solidFill>
              <a:latin typeface="Arial (Body)"/>
            </a:rPr>
            <a:t>nói</a:t>
          </a:r>
          <a:r>
            <a:rPr lang="en-US" sz="1800" kern="1200" dirty="0">
              <a:solidFill>
                <a:srgbClr val="002060"/>
              </a:solidFill>
              <a:latin typeface="Arial (Body)"/>
            </a:rPr>
            <a:t>.</a:t>
          </a:r>
        </a:p>
        <a:p>
          <a:pPr marL="171450" lvl="1" indent="-171450" algn="l" defTabSz="800100">
            <a:lnSpc>
              <a:spcPct val="125000"/>
            </a:lnSpc>
            <a:spcBef>
              <a:spcPct val="0"/>
            </a:spcBef>
            <a:spcAft>
              <a:spcPts val="0"/>
            </a:spcAft>
            <a:buChar char="••"/>
          </a:pPr>
          <a:r>
            <a:rPr lang="en-US" sz="1800" kern="1200" dirty="0" err="1">
              <a:solidFill>
                <a:srgbClr val="002060"/>
              </a:solidFill>
              <a:latin typeface="Arial (Body)"/>
            </a:rPr>
            <a:t>Bước</a:t>
          </a:r>
          <a:r>
            <a:rPr lang="en-US" sz="1800" kern="1200" dirty="0">
              <a:solidFill>
                <a:srgbClr val="002060"/>
              </a:solidFill>
              <a:latin typeface="Arial (Body)"/>
            </a:rPr>
            <a:t> 4: </a:t>
          </a:r>
          <a:r>
            <a:rPr lang="en-US" sz="1800" kern="1200" dirty="0" err="1">
              <a:solidFill>
                <a:srgbClr val="002060"/>
              </a:solidFill>
              <a:latin typeface="Arial (Body)"/>
            </a:rPr>
            <a:t>Tổ</a:t>
          </a:r>
          <a:r>
            <a:rPr lang="en-US" sz="1800" kern="1200" dirty="0">
              <a:solidFill>
                <a:srgbClr val="002060"/>
              </a:solidFill>
              <a:latin typeface="Arial (Body)"/>
            </a:rPr>
            <a:t> </a:t>
          </a:r>
          <a:r>
            <a:rPr lang="en-US" sz="1800" kern="1200" dirty="0" err="1">
              <a:solidFill>
                <a:srgbClr val="002060"/>
              </a:solidFill>
              <a:latin typeface="Arial (Body)"/>
            </a:rPr>
            <a:t>chức</a:t>
          </a:r>
          <a:r>
            <a:rPr lang="en-US" sz="1800" kern="1200" dirty="0">
              <a:solidFill>
                <a:srgbClr val="002060"/>
              </a:solidFill>
              <a:latin typeface="Arial (Body)"/>
            </a:rPr>
            <a:t>, </a:t>
          </a:r>
          <a:r>
            <a:rPr lang="en-US" sz="1800" kern="1200" dirty="0" err="1">
              <a:solidFill>
                <a:srgbClr val="002060"/>
              </a:solidFill>
              <a:latin typeface="Arial (Body)"/>
            </a:rPr>
            <a:t>hướng</a:t>
          </a:r>
          <a:r>
            <a:rPr lang="en-US" sz="1800" kern="1200" dirty="0">
              <a:solidFill>
                <a:srgbClr val="002060"/>
              </a:solidFill>
              <a:latin typeface="Arial (Body)"/>
            </a:rPr>
            <a:t> </a:t>
          </a:r>
          <a:r>
            <a:rPr lang="en-US" sz="1800" kern="1200" dirty="0" err="1">
              <a:solidFill>
                <a:srgbClr val="002060"/>
              </a:solidFill>
              <a:latin typeface="Arial (Body)"/>
            </a:rPr>
            <a:t>dẫn</a:t>
          </a:r>
          <a:r>
            <a:rPr lang="en-US" sz="1800" kern="1200" dirty="0">
              <a:solidFill>
                <a:srgbClr val="002060"/>
              </a:solidFill>
              <a:latin typeface="Arial (Body)"/>
            </a:rPr>
            <a:t> HS </a:t>
          </a:r>
          <a:r>
            <a:rPr lang="en-US" sz="1800" kern="1200" dirty="0" err="1">
              <a:solidFill>
                <a:srgbClr val="002060"/>
              </a:solidFill>
              <a:latin typeface="Arial (Body)"/>
            </a:rPr>
            <a:t>nhận</a:t>
          </a:r>
          <a:r>
            <a:rPr lang="en-US" sz="1800" kern="1200" dirty="0">
              <a:solidFill>
                <a:srgbClr val="002060"/>
              </a:solidFill>
              <a:latin typeface="Arial (Body)"/>
            </a:rPr>
            <a:t> </a:t>
          </a:r>
          <a:r>
            <a:rPr lang="en-US" sz="1800" kern="1200" dirty="0" err="1">
              <a:solidFill>
                <a:srgbClr val="002060"/>
              </a:solidFill>
              <a:latin typeface="Arial (Body)"/>
            </a:rPr>
            <a:t>xét</a:t>
          </a:r>
          <a:r>
            <a:rPr lang="en-US" sz="1800" kern="1200" dirty="0">
              <a:solidFill>
                <a:srgbClr val="002060"/>
              </a:solidFill>
              <a:latin typeface="Arial (Body)"/>
            </a:rPr>
            <a:t>, </a:t>
          </a:r>
          <a:r>
            <a:rPr lang="en-US" sz="1800" kern="1200" dirty="0" err="1">
              <a:solidFill>
                <a:srgbClr val="002060"/>
              </a:solidFill>
              <a:latin typeface="Arial (Body)"/>
            </a:rPr>
            <a:t>trao</a:t>
          </a:r>
          <a:r>
            <a:rPr lang="en-US" sz="1800" kern="1200" dirty="0">
              <a:solidFill>
                <a:srgbClr val="002060"/>
              </a:solidFill>
              <a:latin typeface="Arial (Body)"/>
            </a:rPr>
            <a:t> </a:t>
          </a:r>
          <a:r>
            <a:rPr lang="en-US" sz="1800" kern="1200" dirty="0" err="1">
              <a:solidFill>
                <a:srgbClr val="002060"/>
              </a:solidFill>
              <a:latin typeface="Arial (Body)"/>
            </a:rPr>
            <a:t>đổi</a:t>
          </a:r>
          <a:r>
            <a:rPr lang="en-US" sz="1800" kern="1200" dirty="0">
              <a:solidFill>
                <a:srgbClr val="002060"/>
              </a:solidFill>
              <a:latin typeface="Arial (Body)"/>
            </a:rPr>
            <a:t> </a:t>
          </a:r>
          <a:r>
            <a:rPr lang="en-US" sz="1800" kern="1200" dirty="0" err="1">
              <a:solidFill>
                <a:srgbClr val="002060"/>
              </a:solidFill>
              <a:latin typeface="Arial (Body)"/>
            </a:rPr>
            <a:t>về</a:t>
          </a:r>
          <a:r>
            <a:rPr lang="en-US" sz="1800" kern="1200" dirty="0">
              <a:solidFill>
                <a:srgbClr val="002060"/>
              </a:solidFill>
              <a:latin typeface="Arial (Body)"/>
            </a:rPr>
            <a:t> </a:t>
          </a:r>
          <a:r>
            <a:rPr lang="en-US" sz="1800" kern="1200" dirty="0" err="1">
              <a:solidFill>
                <a:srgbClr val="002060"/>
              </a:solidFill>
              <a:latin typeface="Arial (Body)"/>
            </a:rPr>
            <a:t>bài</a:t>
          </a:r>
          <a:r>
            <a:rPr lang="en-US" sz="1800" kern="1200" dirty="0">
              <a:solidFill>
                <a:srgbClr val="002060"/>
              </a:solidFill>
              <a:latin typeface="Arial (Body)"/>
            </a:rPr>
            <a:t> </a:t>
          </a:r>
          <a:r>
            <a:rPr lang="en-US" sz="1800" kern="1200" dirty="0" err="1">
              <a:solidFill>
                <a:srgbClr val="002060"/>
              </a:solidFill>
              <a:latin typeface="Arial (Body)"/>
            </a:rPr>
            <a:t>nói</a:t>
          </a:r>
          <a:r>
            <a:rPr lang="en-US" sz="1800" kern="1200" dirty="0">
              <a:solidFill>
                <a:srgbClr val="002060"/>
              </a:solidFill>
              <a:latin typeface="Arial (Body)"/>
            </a:rPr>
            <a:t>.</a:t>
          </a:r>
        </a:p>
      </dsp:txBody>
      <dsp:txXfrm>
        <a:off x="0" y="635214"/>
        <a:ext cx="7886700" cy="32954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9B9C5-F8E8-4E0E-A0A6-8199642C4BD8}">
      <dsp:nvSpPr>
        <dsp:cNvPr id="0" name=""/>
        <dsp:cNvSpPr/>
      </dsp:nvSpPr>
      <dsp:spPr>
        <a:xfrm rot="16200000">
          <a:off x="877367" y="-877367"/>
          <a:ext cx="2173530" cy="3928265"/>
        </a:xfrm>
        <a:prstGeom prst="round1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r>
            <a:rPr lang="en-US" sz="2400" kern="1200" dirty="0" err="1">
              <a:solidFill>
                <a:srgbClr val="002060"/>
              </a:solidFill>
              <a:latin typeface="Times New Roman" pitchFamily="18" charset="0"/>
              <a:cs typeface="Times New Roman" pitchFamily="18" charset="0"/>
            </a:rPr>
            <a:t>Phát</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huy</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tính</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tích</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cực</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chủ</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động</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sáng</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tạo</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của</a:t>
          </a:r>
          <a:r>
            <a:rPr lang="en-US" sz="2400" kern="1200" dirty="0">
              <a:solidFill>
                <a:srgbClr val="002060"/>
              </a:solidFill>
              <a:latin typeface="Times New Roman" pitchFamily="18" charset="0"/>
              <a:cs typeface="Times New Roman" pitchFamily="18" charset="0"/>
            </a:rPr>
            <a:t> HS; </a:t>
          </a:r>
          <a:r>
            <a:rPr lang="en-US" sz="2400" kern="1200" dirty="0" err="1">
              <a:solidFill>
                <a:srgbClr val="002060"/>
              </a:solidFill>
              <a:latin typeface="Times New Roman" pitchFamily="18" charset="0"/>
              <a:cs typeface="Times New Roman" pitchFamily="18" charset="0"/>
            </a:rPr>
            <a:t>tăng</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cường</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thực</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hành</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vận</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dụng</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trình</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bày</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thảo</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luận</a:t>
          </a:r>
          <a:endParaRPr lang="en-US" sz="2400" kern="1200" dirty="0">
            <a:solidFill>
              <a:srgbClr val="002060"/>
            </a:solidFill>
            <a:latin typeface="Times New Roman" pitchFamily="18" charset="0"/>
            <a:cs typeface="Times New Roman" pitchFamily="18" charset="0"/>
          </a:endParaRPr>
        </a:p>
      </dsp:txBody>
      <dsp:txXfrm rot="5400000">
        <a:off x="-1" y="1"/>
        <a:ext cx="3928265" cy="1630147"/>
      </dsp:txXfrm>
    </dsp:sp>
    <dsp:sp modelId="{7FA58D99-F495-447E-ABCE-71FE69610EEE}">
      <dsp:nvSpPr>
        <dsp:cNvPr id="0" name=""/>
        <dsp:cNvSpPr/>
      </dsp:nvSpPr>
      <dsp:spPr>
        <a:xfrm>
          <a:off x="3928265" y="0"/>
          <a:ext cx="3928265" cy="2173530"/>
        </a:xfrm>
        <a:prstGeom prst="round1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r>
            <a:rPr lang="en-US" sz="2400" b="0" kern="1200" dirty="0" err="1">
              <a:solidFill>
                <a:srgbClr val="002060"/>
              </a:solidFill>
              <a:latin typeface="Times New Roman" pitchFamily="18" charset="0"/>
              <a:cs typeface="Times New Roman" pitchFamily="18" charset="0"/>
            </a:rPr>
            <a:t>Tăng</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cường</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rèn</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luyện</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cho</a:t>
          </a:r>
          <a:r>
            <a:rPr lang="en-US" sz="2400" b="0" kern="1200" dirty="0">
              <a:solidFill>
                <a:srgbClr val="002060"/>
              </a:solidFill>
              <a:latin typeface="Times New Roman" pitchFamily="18" charset="0"/>
              <a:cs typeface="Times New Roman" pitchFamily="18" charset="0"/>
            </a:rPr>
            <a:t> HS </a:t>
          </a:r>
          <a:r>
            <a:rPr lang="en-US" sz="2400" b="0" kern="1200" dirty="0" err="1">
              <a:solidFill>
                <a:srgbClr val="002060"/>
              </a:solidFill>
              <a:latin typeface="Times New Roman" pitchFamily="18" charset="0"/>
              <a:cs typeface="Times New Roman" pitchFamily="18" charset="0"/>
            </a:rPr>
            <a:t>phương</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pháp</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đọc</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viết</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nói</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và</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nghe</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thực</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hành</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trải</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nghiệm</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thông</a:t>
          </a:r>
          <a:r>
            <a:rPr lang="en-US" sz="2400" b="0" kern="1200" dirty="0">
              <a:solidFill>
                <a:srgbClr val="002060"/>
              </a:solidFill>
              <a:latin typeface="Times New Roman" pitchFamily="18" charset="0"/>
              <a:cs typeface="Times New Roman" pitchFamily="18" charset="0"/>
            </a:rPr>
            <a:t> qua </a:t>
          </a:r>
          <a:r>
            <a:rPr lang="en-US" sz="2400" b="0" kern="1200" dirty="0" err="1">
              <a:solidFill>
                <a:srgbClr val="002060"/>
              </a:solidFill>
              <a:latin typeface="Times New Roman" pitchFamily="18" charset="0"/>
              <a:cs typeface="Times New Roman" pitchFamily="18" charset="0"/>
            </a:rPr>
            <a:t>các</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hoạt</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động</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trong</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và</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ngoài</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lớp</a:t>
          </a:r>
          <a:r>
            <a:rPr lang="en-US" sz="2400" b="0" kern="1200" dirty="0">
              <a:solidFill>
                <a:srgbClr val="002060"/>
              </a:solidFill>
              <a:latin typeface="Times New Roman" pitchFamily="18" charset="0"/>
              <a:cs typeface="Times New Roman" pitchFamily="18" charset="0"/>
            </a:rPr>
            <a:t> </a:t>
          </a:r>
          <a:r>
            <a:rPr lang="en-US" sz="2400" b="0" kern="1200" dirty="0" err="1">
              <a:solidFill>
                <a:srgbClr val="002060"/>
              </a:solidFill>
              <a:latin typeface="Times New Roman" pitchFamily="18" charset="0"/>
              <a:cs typeface="Times New Roman" pitchFamily="18" charset="0"/>
            </a:rPr>
            <a:t>học</a:t>
          </a:r>
          <a:endParaRPr lang="en-US" sz="2400" b="0" kern="1200" dirty="0">
            <a:solidFill>
              <a:srgbClr val="002060"/>
            </a:solidFill>
            <a:latin typeface="Times New Roman" pitchFamily="18" charset="0"/>
            <a:cs typeface="Times New Roman" pitchFamily="18" charset="0"/>
          </a:endParaRPr>
        </a:p>
      </dsp:txBody>
      <dsp:txXfrm>
        <a:off x="3928265" y="0"/>
        <a:ext cx="3928265" cy="1630147"/>
      </dsp:txXfrm>
    </dsp:sp>
    <dsp:sp modelId="{1AB8B068-B4C4-44DB-B67F-4305D3F021C6}">
      <dsp:nvSpPr>
        <dsp:cNvPr id="0" name=""/>
        <dsp:cNvSpPr/>
      </dsp:nvSpPr>
      <dsp:spPr>
        <a:xfrm rot="10800000">
          <a:off x="0" y="2132059"/>
          <a:ext cx="3928265" cy="2173530"/>
        </a:xfrm>
        <a:prstGeom prst="round1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r>
            <a:rPr lang="en-US" sz="2400" kern="1200" dirty="0" err="1">
              <a:solidFill>
                <a:srgbClr val="002060"/>
              </a:solidFill>
              <a:latin typeface="Times New Roman" pitchFamily="18" charset="0"/>
              <a:cs typeface="Times New Roman" pitchFamily="18" charset="0"/>
            </a:rPr>
            <a:t>Đổi</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mới</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sinh</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hoạt</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chuyên</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môn</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dựa</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trên</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nghiên</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cứu</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bài</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học</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khuyến</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khích</a:t>
          </a:r>
          <a:r>
            <a:rPr lang="en-US" sz="2400" kern="1200" dirty="0">
              <a:solidFill>
                <a:srgbClr val="002060"/>
              </a:solidFill>
              <a:latin typeface="Times New Roman" pitchFamily="18" charset="0"/>
              <a:cs typeface="Times New Roman" pitchFamily="18" charset="0"/>
            </a:rPr>
            <a:t> GV </a:t>
          </a:r>
          <a:r>
            <a:rPr lang="en-US" sz="2400" kern="1200" dirty="0" err="1">
              <a:solidFill>
                <a:srgbClr val="002060"/>
              </a:solidFill>
              <a:latin typeface="Times New Roman" pitchFamily="18" charset="0"/>
              <a:cs typeface="Times New Roman" pitchFamily="18" charset="0"/>
            </a:rPr>
            <a:t>tích</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cực</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chủ</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động</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sáng</a:t>
          </a:r>
          <a:r>
            <a:rPr lang="en-US" sz="2400" kern="1200" dirty="0">
              <a:solidFill>
                <a:srgbClr val="002060"/>
              </a:solidFill>
              <a:latin typeface="Times New Roman" pitchFamily="18" charset="0"/>
              <a:cs typeface="Times New Roman" pitchFamily="18" charset="0"/>
            </a:rPr>
            <a:t> </a:t>
          </a:r>
          <a:r>
            <a:rPr lang="en-US" sz="2400" kern="1200" dirty="0" err="1">
              <a:solidFill>
                <a:srgbClr val="002060"/>
              </a:solidFill>
              <a:latin typeface="Times New Roman" pitchFamily="18" charset="0"/>
              <a:cs typeface="Times New Roman" pitchFamily="18" charset="0"/>
            </a:rPr>
            <a:t>tạo</a:t>
          </a:r>
          <a:r>
            <a:rPr lang="en-US" sz="2400" kern="1200" dirty="0">
              <a:solidFill>
                <a:srgbClr val="002060"/>
              </a:solidFill>
              <a:latin typeface="Times New Roman" pitchFamily="18" charset="0"/>
              <a:cs typeface="Times New Roman" pitchFamily="18" charset="0"/>
            </a:rPr>
            <a:t> </a:t>
          </a:r>
        </a:p>
      </dsp:txBody>
      <dsp:txXfrm rot="10800000">
        <a:off x="0" y="2675441"/>
        <a:ext cx="3928265" cy="1630147"/>
      </dsp:txXfrm>
    </dsp:sp>
    <dsp:sp modelId="{6ACF2517-770B-4014-87B5-B16FA4C54A73}">
      <dsp:nvSpPr>
        <dsp:cNvPr id="0" name=""/>
        <dsp:cNvSpPr/>
      </dsp:nvSpPr>
      <dsp:spPr>
        <a:xfrm rot="5400000">
          <a:off x="4771495" y="1183704"/>
          <a:ext cx="2173530" cy="3928265"/>
        </a:xfrm>
        <a:prstGeom prst="round1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r>
            <a:rPr lang="en-US" sz="2400" kern="1200" spc="-70" baseline="0" dirty="0" err="1">
              <a:solidFill>
                <a:srgbClr val="002060"/>
              </a:solidFill>
              <a:latin typeface="Times New Roman" pitchFamily="18" charset="0"/>
              <a:cs typeface="Times New Roman" pitchFamily="18" charset="0"/>
            </a:rPr>
            <a:t>Trong</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đánh</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giá</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định</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kì</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tránh</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dùng</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lại</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các</a:t>
          </a:r>
          <a:r>
            <a:rPr lang="en-US" sz="2400" kern="1200" spc="-70" baseline="0" dirty="0">
              <a:solidFill>
                <a:srgbClr val="002060"/>
              </a:solidFill>
              <a:latin typeface="Times New Roman" pitchFamily="18" charset="0"/>
              <a:cs typeface="Times New Roman" pitchFamily="18" charset="0"/>
            </a:rPr>
            <a:t> VB </a:t>
          </a:r>
          <a:r>
            <a:rPr lang="en-US" sz="2400" kern="1200" spc="-70" baseline="0" dirty="0" err="1">
              <a:solidFill>
                <a:srgbClr val="002060"/>
              </a:solidFill>
              <a:latin typeface="Times New Roman" pitchFamily="18" charset="0"/>
              <a:cs typeface="Times New Roman" pitchFamily="18" charset="0"/>
            </a:rPr>
            <a:t>đã</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học</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trong</a:t>
          </a:r>
          <a:r>
            <a:rPr lang="en-US" sz="2400" kern="1200" spc="-70" baseline="0" dirty="0">
              <a:solidFill>
                <a:srgbClr val="002060"/>
              </a:solidFill>
              <a:latin typeface="Times New Roman" pitchFamily="18" charset="0"/>
              <a:cs typeface="Times New Roman" pitchFamily="18" charset="0"/>
            </a:rPr>
            <a:t> SGK </a:t>
          </a:r>
          <a:r>
            <a:rPr lang="en-US" sz="2400" kern="1200" spc="-70" baseline="0" dirty="0" err="1">
              <a:solidFill>
                <a:srgbClr val="002060"/>
              </a:solidFill>
              <a:latin typeface="Times New Roman" pitchFamily="18" charset="0"/>
              <a:cs typeface="Times New Roman" pitchFamily="18" charset="0"/>
            </a:rPr>
            <a:t>làm</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ngữ</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liệu</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xây</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dựng</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công</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cụ</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đánh</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giá</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đảm</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bảo</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đánh</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giá</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chính</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xác</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khách</a:t>
          </a:r>
          <a:r>
            <a:rPr lang="en-US" sz="2400" kern="1200" spc="-70" baseline="0" dirty="0">
              <a:solidFill>
                <a:srgbClr val="002060"/>
              </a:solidFill>
              <a:latin typeface="Times New Roman" pitchFamily="18" charset="0"/>
              <a:cs typeface="Times New Roman" pitchFamily="18" charset="0"/>
            </a:rPr>
            <a:t> </a:t>
          </a:r>
          <a:r>
            <a:rPr lang="en-US" sz="2400" kern="1200" spc="-70" baseline="0" dirty="0" err="1">
              <a:solidFill>
                <a:srgbClr val="002060"/>
              </a:solidFill>
              <a:latin typeface="Times New Roman" pitchFamily="18" charset="0"/>
              <a:cs typeface="Times New Roman" pitchFamily="18" charset="0"/>
            </a:rPr>
            <a:t>quan</a:t>
          </a:r>
          <a:endParaRPr lang="en-US" sz="2400" kern="1200" spc="-70" baseline="0" dirty="0">
            <a:solidFill>
              <a:srgbClr val="002060"/>
            </a:solidFill>
            <a:latin typeface="Times New Roman" pitchFamily="18" charset="0"/>
            <a:cs typeface="Times New Roman" pitchFamily="18" charset="0"/>
          </a:endParaRPr>
        </a:p>
      </dsp:txBody>
      <dsp:txXfrm rot="-5400000">
        <a:off x="3894128" y="2604454"/>
        <a:ext cx="3928265" cy="1630147"/>
      </dsp:txXfrm>
    </dsp:sp>
    <dsp:sp modelId="{1DD2D027-EC5F-46D1-87EA-B24D36BA2575}">
      <dsp:nvSpPr>
        <dsp:cNvPr id="0" name=""/>
        <dsp:cNvSpPr/>
      </dsp:nvSpPr>
      <dsp:spPr>
        <a:xfrm>
          <a:off x="2279477" y="1849880"/>
          <a:ext cx="3297574" cy="647298"/>
        </a:xfrm>
        <a:prstGeom prst="roundRect">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CV 3175/BGDĐT-</a:t>
          </a:r>
          <a:r>
            <a:rPr lang="en-US" sz="2400" kern="1200" dirty="0" err="1"/>
            <a:t>GDTrH</a:t>
          </a:r>
          <a:r>
            <a:rPr lang="en-US" sz="2400" kern="1200" dirty="0"/>
            <a:t> (21/07/22)</a:t>
          </a:r>
        </a:p>
      </dsp:txBody>
      <dsp:txXfrm>
        <a:off x="2311075" y="1881478"/>
        <a:ext cx="3234378" cy="5841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42BD1-DA11-40AB-99EC-503B493E5509}">
      <dsp:nvSpPr>
        <dsp:cNvPr id="0" name=""/>
        <dsp:cNvSpPr/>
      </dsp:nvSpPr>
      <dsp:spPr>
        <a:xfrm>
          <a:off x="1396414" y="-59023"/>
          <a:ext cx="3147105" cy="3147105"/>
        </a:xfrm>
        <a:prstGeom prst="circularArrow">
          <a:avLst>
            <a:gd name="adj1" fmla="val 4668"/>
            <a:gd name="adj2" fmla="val 272909"/>
            <a:gd name="adj3" fmla="val 13006014"/>
            <a:gd name="adj4" fmla="val 17912938"/>
            <a:gd name="adj5" fmla="val 4847"/>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701AD208-8D9A-4AC7-A363-90FBDD7BAB30}">
      <dsp:nvSpPr>
        <dsp:cNvPr id="0" name=""/>
        <dsp:cNvSpPr/>
      </dsp:nvSpPr>
      <dsp:spPr>
        <a:xfrm>
          <a:off x="1969207" y="1352"/>
          <a:ext cx="2001519" cy="1000759"/>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a:latin typeface="Arial" panose="020B0604020202020204" pitchFamily="34" charset="0"/>
              <a:cs typeface="Arial" panose="020B0604020202020204" pitchFamily="34" charset="0"/>
            </a:rPr>
            <a:t>Mở</a:t>
          </a:r>
          <a:r>
            <a:rPr lang="en-US" sz="1800" b="1" kern="1200" dirty="0">
              <a:latin typeface="Arial" panose="020B0604020202020204" pitchFamily="34" charset="0"/>
              <a:cs typeface="Arial" panose="020B0604020202020204" pitchFamily="34" charset="0"/>
            </a:rPr>
            <a:t> </a:t>
          </a:r>
          <a:r>
            <a:rPr lang="en-US" sz="1800" b="1" kern="1200" dirty="0" err="1">
              <a:latin typeface="Arial" panose="020B0604020202020204" pitchFamily="34" charset="0"/>
              <a:cs typeface="Arial" panose="020B0604020202020204" pitchFamily="34" charset="0"/>
            </a:rPr>
            <a:t>đầu</a:t>
          </a:r>
          <a:endParaRPr lang="en-US" sz="1800" b="1" kern="1200" dirty="0">
            <a:latin typeface="Arial" panose="020B0604020202020204" pitchFamily="34" charset="0"/>
            <a:cs typeface="Arial" panose="020B0604020202020204" pitchFamily="34" charset="0"/>
          </a:endParaRPr>
        </a:p>
      </dsp:txBody>
      <dsp:txXfrm>
        <a:off x="2018060" y="50205"/>
        <a:ext cx="1903813" cy="903053"/>
      </dsp:txXfrm>
    </dsp:sp>
    <dsp:sp modelId="{BAEB2F9A-B08A-4C35-B4FB-CD8C4E27583F}">
      <dsp:nvSpPr>
        <dsp:cNvPr id="0" name=""/>
        <dsp:cNvSpPr/>
      </dsp:nvSpPr>
      <dsp:spPr>
        <a:xfrm>
          <a:off x="3423076" y="1098058"/>
          <a:ext cx="1383430" cy="1000759"/>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err="1">
              <a:latin typeface="Arial" panose="020B0604020202020204" pitchFamily="34" charset="0"/>
              <a:cs typeface="Arial" panose="020B0604020202020204" pitchFamily="34" charset="0"/>
            </a:rPr>
            <a:t>Hình</a:t>
          </a:r>
          <a:r>
            <a:rPr lang="en-US" sz="1600" b="1" kern="1200" dirty="0">
              <a:latin typeface="Arial" panose="020B0604020202020204" pitchFamily="34" charset="0"/>
              <a:cs typeface="Arial" panose="020B0604020202020204" pitchFamily="34" charset="0"/>
            </a:rPr>
            <a:t> </a:t>
          </a:r>
          <a:r>
            <a:rPr lang="en-US" sz="1600" b="1" kern="1200" dirty="0" err="1">
              <a:latin typeface="Arial" panose="020B0604020202020204" pitchFamily="34" charset="0"/>
              <a:cs typeface="Arial" panose="020B0604020202020204" pitchFamily="34" charset="0"/>
            </a:rPr>
            <a:t>thành</a:t>
          </a:r>
          <a:r>
            <a:rPr lang="en-US" sz="1600" b="1" kern="1200" dirty="0">
              <a:latin typeface="Arial" panose="020B0604020202020204" pitchFamily="34" charset="0"/>
              <a:cs typeface="Arial" panose="020B0604020202020204" pitchFamily="34" charset="0"/>
            </a:rPr>
            <a:t> </a:t>
          </a:r>
          <a:r>
            <a:rPr lang="en-US" sz="1600" b="1" kern="1200" dirty="0" err="1">
              <a:latin typeface="Arial" panose="020B0604020202020204" pitchFamily="34" charset="0"/>
              <a:cs typeface="Arial" panose="020B0604020202020204" pitchFamily="34" charset="0"/>
            </a:rPr>
            <a:t>kiến</a:t>
          </a:r>
          <a:r>
            <a:rPr lang="en-US" sz="1600" b="1" kern="1200" dirty="0">
              <a:latin typeface="Arial" panose="020B0604020202020204" pitchFamily="34" charset="0"/>
              <a:cs typeface="Arial" panose="020B0604020202020204" pitchFamily="34" charset="0"/>
            </a:rPr>
            <a:t> </a:t>
          </a:r>
          <a:r>
            <a:rPr lang="en-US" sz="1600" b="1" kern="1200" dirty="0" err="1">
              <a:latin typeface="Arial" panose="020B0604020202020204" pitchFamily="34" charset="0"/>
              <a:cs typeface="Arial" panose="020B0604020202020204" pitchFamily="34" charset="0"/>
            </a:rPr>
            <a:t>thức</a:t>
          </a:r>
          <a:r>
            <a:rPr lang="en-US" sz="1600" b="1" kern="1200" dirty="0">
              <a:latin typeface="Arial" panose="020B0604020202020204" pitchFamily="34" charset="0"/>
              <a:cs typeface="Arial" panose="020B0604020202020204" pitchFamily="34" charset="0"/>
            </a:rPr>
            <a:t>, </a:t>
          </a:r>
          <a:r>
            <a:rPr lang="en-US" sz="1600" b="1" kern="1200" dirty="0" err="1">
              <a:latin typeface="Arial" panose="020B0604020202020204" pitchFamily="34" charset="0"/>
              <a:cs typeface="Arial" panose="020B0604020202020204" pitchFamily="34" charset="0"/>
            </a:rPr>
            <a:t>kĩ</a:t>
          </a:r>
          <a:r>
            <a:rPr lang="en-US" sz="1600" b="1" kern="1200" dirty="0">
              <a:latin typeface="Arial" panose="020B0604020202020204" pitchFamily="34" charset="0"/>
              <a:cs typeface="Arial" panose="020B0604020202020204" pitchFamily="34" charset="0"/>
            </a:rPr>
            <a:t> </a:t>
          </a:r>
          <a:r>
            <a:rPr lang="en-US" sz="1600" b="1" kern="1200" dirty="0" err="1">
              <a:latin typeface="Arial" panose="020B0604020202020204" pitchFamily="34" charset="0"/>
              <a:cs typeface="Arial" panose="020B0604020202020204" pitchFamily="34" charset="0"/>
            </a:rPr>
            <a:t>năng</a:t>
          </a:r>
          <a:r>
            <a:rPr lang="en-US" sz="1600" b="1" kern="1200" dirty="0">
              <a:latin typeface="Arial" panose="020B0604020202020204" pitchFamily="34" charset="0"/>
              <a:cs typeface="Arial" panose="020B0604020202020204" pitchFamily="34" charset="0"/>
            </a:rPr>
            <a:t> </a:t>
          </a:r>
          <a:r>
            <a:rPr lang="en-US" sz="1600" b="1" kern="1200" dirty="0" err="1">
              <a:latin typeface="Arial" panose="020B0604020202020204" pitchFamily="34" charset="0"/>
              <a:cs typeface="Arial" panose="020B0604020202020204" pitchFamily="34" charset="0"/>
            </a:rPr>
            <a:t>mới</a:t>
          </a:r>
          <a:endParaRPr lang="en-US" sz="1600" b="1" kern="1200" dirty="0">
            <a:latin typeface="Arial" panose="020B0604020202020204" pitchFamily="34" charset="0"/>
            <a:cs typeface="Arial" panose="020B0604020202020204" pitchFamily="34" charset="0"/>
          </a:endParaRPr>
        </a:p>
      </dsp:txBody>
      <dsp:txXfrm>
        <a:off x="3471929" y="1146911"/>
        <a:ext cx="1285724" cy="903053"/>
      </dsp:txXfrm>
    </dsp:sp>
    <dsp:sp modelId="{0E829B07-C364-4E13-B8FB-08771C2E4D7B}">
      <dsp:nvSpPr>
        <dsp:cNvPr id="0" name=""/>
        <dsp:cNvSpPr/>
      </dsp:nvSpPr>
      <dsp:spPr>
        <a:xfrm>
          <a:off x="1969207" y="2261391"/>
          <a:ext cx="2001519" cy="1000759"/>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a:latin typeface="Arial" panose="020B0604020202020204" pitchFamily="34" charset="0"/>
              <a:cs typeface="Arial" panose="020B0604020202020204" pitchFamily="34" charset="0"/>
            </a:rPr>
            <a:t>Luyện</a:t>
          </a:r>
          <a:r>
            <a:rPr lang="en-US" sz="1800" b="1" kern="1200" dirty="0">
              <a:latin typeface="Arial" panose="020B0604020202020204" pitchFamily="34" charset="0"/>
              <a:cs typeface="Arial" panose="020B0604020202020204" pitchFamily="34" charset="0"/>
            </a:rPr>
            <a:t> </a:t>
          </a:r>
          <a:r>
            <a:rPr lang="en-US" sz="1800" b="1" kern="1200" dirty="0" err="1">
              <a:latin typeface="Arial" panose="020B0604020202020204" pitchFamily="34" charset="0"/>
              <a:cs typeface="Arial" panose="020B0604020202020204" pitchFamily="34" charset="0"/>
            </a:rPr>
            <a:t>tập</a:t>
          </a:r>
          <a:endParaRPr lang="en-US" sz="1800" b="1" kern="1200" dirty="0">
            <a:latin typeface="Arial" panose="020B0604020202020204" pitchFamily="34" charset="0"/>
            <a:cs typeface="Arial" panose="020B0604020202020204" pitchFamily="34" charset="0"/>
          </a:endParaRPr>
        </a:p>
      </dsp:txBody>
      <dsp:txXfrm>
        <a:off x="2018060" y="2310244"/>
        <a:ext cx="1903813" cy="903053"/>
      </dsp:txXfrm>
    </dsp:sp>
    <dsp:sp modelId="{D78FF2D5-DA0D-4318-AD29-C236A50D855E}">
      <dsp:nvSpPr>
        <dsp:cNvPr id="0" name=""/>
        <dsp:cNvSpPr/>
      </dsp:nvSpPr>
      <dsp:spPr>
        <a:xfrm>
          <a:off x="1123322" y="1131372"/>
          <a:ext cx="1433248" cy="100075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a:latin typeface="Arial" panose="020B0604020202020204" pitchFamily="34" charset="0"/>
              <a:cs typeface="Arial" panose="020B0604020202020204" pitchFamily="34" charset="0"/>
            </a:rPr>
            <a:t>Vận</a:t>
          </a:r>
          <a:r>
            <a:rPr lang="en-US" sz="1800" b="1" kern="1200" dirty="0">
              <a:latin typeface="Arial" panose="020B0604020202020204" pitchFamily="34" charset="0"/>
              <a:cs typeface="Arial" panose="020B0604020202020204" pitchFamily="34" charset="0"/>
            </a:rPr>
            <a:t> </a:t>
          </a:r>
          <a:r>
            <a:rPr lang="en-US" sz="1800" b="1" kern="1200" dirty="0" err="1">
              <a:latin typeface="Arial" panose="020B0604020202020204" pitchFamily="34" charset="0"/>
              <a:cs typeface="Arial" panose="020B0604020202020204" pitchFamily="34" charset="0"/>
            </a:rPr>
            <a:t>dụng</a:t>
          </a:r>
          <a:endParaRPr lang="en-US" sz="1800" b="1" kern="1200" dirty="0">
            <a:latin typeface="Arial" panose="020B0604020202020204" pitchFamily="34" charset="0"/>
            <a:cs typeface="Arial" panose="020B0604020202020204" pitchFamily="34" charset="0"/>
          </a:endParaRPr>
        </a:p>
      </dsp:txBody>
      <dsp:txXfrm>
        <a:off x="1172175" y="1180225"/>
        <a:ext cx="1335542" cy="9030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A6FFA-2EAA-41A5-A88B-28FBB170C3E8}">
      <dsp:nvSpPr>
        <dsp:cNvPr id="0" name=""/>
        <dsp:cNvSpPr/>
      </dsp:nvSpPr>
      <dsp:spPr>
        <a:xfrm rot="16200000">
          <a:off x="662880" y="-662880"/>
          <a:ext cx="1631752" cy="2957512"/>
        </a:xfrm>
        <a:prstGeom prst="round1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800" b="1" kern="1200" dirty="0">
              <a:latin typeface="Times New Roman" pitchFamily="18" charset="0"/>
              <a:cs typeface="Times New Roman" pitchFamily="18" charset="0"/>
            </a:rPr>
            <a:t> </a:t>
          </a:r>
        </a:p>
        <a:p>
          <a:pPr marL="0" marR="0" lvl="0" indent="0" algn="ctr" defTabSz="914400" eaLnBrk="1" fontAlgn="auto" latinLnBrk="0" hangingPunct="1">
            <a:lnSpc>
              <a:spcPct val="100000"/>
            </a:lnSpc>
            <a:spcBef>
              <a:spcPct val="0"/>
            </a:spcBef>
            <a:spcAft>
              <a:spcPts val="0"/>
            </a:spcAft>
            <a:buClrTx/>
            <a:buSzTx/>
            <a:buFontTx/>
            <a:buNone/>
            <a:tabLst/>
            <a:defRPr/>
          </a:pPr>
          <a:r>
            <a:rPr lang="en-US" sz="2000" b="0" kern="1200">
              <a:solidFill>
                <a:srgbClr val="002060"/>
              </a:solidFill>
              <a:latin typeface="Arial" panose="020B0604020202020204" pitchFamily="34" charset="0"/>
              <a:cs typeface="Arial" panose="020B0604020202020204" pitchFamily="34" charset="0"/>
            </a:rPr>
            <a:t>Mục </a:t>
          </a:r>
          <a:r>
            <a:rPr lang="en-US" sz="2000" b="0" kern="1200" dirty="0" err="1">
              <a:solidFill>
                <a:srgbClr val="002060"/>
              </a:solidFill>
              <a:latin typeface="Arial" panose="020B0604020202020204" pitchFamily="34" charset="0"/>
              <a:cs typeface="Arial" panose="020B0604020202020204" pitchFamily="34" charset="0"/>
            </a:rPr>
            <a:t>tiêu</a:t>
          </a:r>
          <a:r>
            <a:rPr lang="en-US" sz="2000" b="0" kern="1200" dirty="0">
              <a:solidFill>
                <a:srgbClr val="002060"/>
              </a:solidFill>
              <a:latin typeface="Arial" panose="020B0604020202020204" pitchFamily="34" charset="0"/>
              <a:cs typeface="Arial" panose="020B0604020202020204" pitchFamily="34" charset="0"/>
            </a:rPr>
            <a:t>: </a:t>
          </a:r>
          <a:r>
            <a:rPr lang="en-US" sz="2000" b="0" kern="1200" dirty="0" err="1">
              <a:solidFill>
                <a:srgbClr val="002060"/>
              </a:solidFill>
              <a:latin typeface="Arial" panose="020B0604020202020204" pitchFamily="34" charset="0"/>
              <a:cs typeface="Arial" panose="020B0604020202020204" pitchFamily="34" charset="0"/>
            </a:rPr>
            <a:t>Xác</a:t>
          </a:r>
          <a:r>
            <a:rPr lang="en-US" sz="2000" b="0" kern="1200" dirty="0">
              <a:solidFill>
                <a:srgbClr val="002060"/>
              </a:solidFill>
              <a:latin typeface="Arial" panose="020B0604020202020204" pitchFamily="34" charset="0"/>
              <a:cs typeface="Arial" panose="020B0604020202020204" pitchFamily="34" charset="0"/>
            </a:rPr>
            <a:t> định nhiệm vụ học tập; khơi gợi trải nghiệm</a:t>
          </a:r>
        </a:p>
        <a:p>
          <a:pPr lvl="0" algn="ctr" defTabSz="1244600">
            <a:lnSpc>
              <a:spcPct val="90000"/>
            </a:lnSpc>
            <a:spcBef>
              <a:spcPct val="0"/>
            </a:spcBef>
            <a:spcAft>
              <a:spcPct val="35000"/>
            </a:spcAft>
          </a:pPr>
          <a:endParaRPr lang="en-US" sz="2800" b="1" kern="1200" dirty="0">
            <a:latin typeface="Times New Roman" pitchFamily="18" charset="0"/>
            <a:cs typeface="Times New Roman" pitchFamily="18" charset="0"/>
          </a:endParaRPr>
        </a:p>
      </dsp:txBody>
      <dsp:txXfrm rot="5400000">
        <a:off x="0" y="0"/>
        <a:ext cx="2957512" cy="1223814"/>
      </dsp:txXfrm>
    </dsp:sp>
    <dsp:sp modelId="{DA694AA0-2BE1-415A-9CF8-CDB2F9C8DA61}">
      <dsp:nvSpPr>
        <dsp:cNvPr id="0" name=""/>
        <dsp:cNvSpPr/>
      </dsp:nvSpPr>
      <dsp:spPr>
        <a:xfrm>
          <a:off x="2957512" y="0"/>
          <a:ext cx="2957512" cy="1631752"/>
        </a:xfrm>
        <a:prstGeom prst="round1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a:solidFill>
                <a:srgbClr val="002060"/>
              </a:solidFill>
              <a:latin typeface="Arial" panose="020B0604020202020204" pitchFamily="34" charset="0"/>
              <a:cs typeface="Arial" panose="020B0604020202020204" pitchFamily="34" charset="0"/>
            </a:rPr>
            <a:t>Nhiệm </a:t>
          </a:r>
          <a:r>
            <a:rPr lang="en-US" sz="2000" b="0" kern="1200" dirty="0">
              <a:solidFill>
                <a:srgbClr val="002060"/>
              </a:solidFill>
              <a:latin typeface="Arial" panose="020B0604020202020204" pitchFamily="34" charset="0"/>
              <a:cs typeface="Arial" panose="020B0604020202020204" pitchFamily="34" charset="0"/>
            </a:rPr>
            <a:t>vụ </a:t>
          </a:r>
          <a:r>
            <a:rPr lang="en-US" sz="2000" b="0" kern="1200">
              <a:solidFill>
                <a:srgbClr val="002060"/>
              </a:solidFill>
              <a:latin typeface="Arial" panose="020B0604020202020204" pitchFamily="34" charset="0"/>
              <a:cs typeface="Arial" panose="020B0604020202020204" pitchFamily="34" charset="0"/>
            </a:rPr>
            <a:t>học tập: </a:t>
          </a:r>
          <a:r>
            <a:rPr lang="en-US" sz="2000" b="0" kern="1200" dirty="0">
              <a:solidFill>
                <a:srgbClr val="002060"/>
              </a:solidFill>
              <a:latin typeface="Arial" panose="020B0604020202020204" pitchFamily="34" charset="0"/>
              <a:cs typeface="Arial" panose="020B0604020202020204" pitchFamily="34" charset="0"/>
            </a:rPr>
            <a:t>cụ thể, </a:t>
          </a:r>
          <a:r>
            <a:rPr lang="en-US" sz="2000" b="0" kern="1200">
              <a:solidFill>
                <a:srgbClr val="002060"/>
              </a:solidFill>
              <a:latin typeface="Arial" panose="020B0604020202020204" pitchFamily="34" charset="0"/>
              <a:cs typeface="Arial" panose="020B0604020202020204" pitchFamily="34" charset="0"/>
            </a:rPr>
            <a:t>đa dạng (câu </a:t>
          </a:r>
          <a:r>
            <a:rPr lang="en-US" sz="2000" b="0" kern="1200" dirty="0">
              <a:solidFill>
                <a:srgbClr val="002060"/>
              </a:solidFill>
              <a:latin typeface="Arial" panose="020B0604020202020204" pitchFamily="34" charset="0"/>
              <a:cs typeface="Arial" panose="020B0604020202020204" pitchFamily="34" charset="0"/>
            </a:rPr>
            <a:t>hỏi, tình huống, </a:t>
          </a:r>
          <a:r>
            <a:rPr lang="en-US" sz="2000" b="0" kern="1200">
              <a:solidFill>
                <a:srgbClr val="002060"/>
              </a:solidFill>
              <a:latin typeface="Arial" panose="020B0604020202020204" pitchFamily="34" charset="0"/>
              <a:cs typeface="Arial" panose="020B0604020202020204" pitchFamily="34" charset="0"/>
            </a:rPr>
            <a:t>bài tập,…)</a:t>
          </a:r>
          <a:endParaRPr lang="en-US" sz="2000" b="0" kern="1200" dirty="0">
            <a:solidFill>
              <a:srgbClr val="002060"/>
            </a:solidFill>
            <a:latin typeface="Arial" panose="020B0604020202020204" pitchFamily="34" charset="0"/>
            <a:cs typeface="Arial" panose="020B0604020202020204" pitchFamily="34" charset="0"/>
          </a:endParaRPr>
        </a:p>
      </dsp:txBody>
      <dsp:txXfrm>
        <a:off x="2957512" y="0"/>
        <a:ext cx="2957512" cy="1223814"/>
      </dsp:txXfrm>
    </dsp:sp>
    <dsp:sp modelId="{1577E722-A341-41B6-A511-637AFA9AADCF}">
      <dsp:nvSpPr>
        <dsp:cNvPr id="0" name=""/>
        <dsp:cNvSpPr/>
      </dsp:nvSpPr>
      <dsp:spPr>
        <a:xfrm rot="10800000">
          <a:off x="0" y="1631752"/>
          <a:ext cx="2957512" cy="1631752"/>
        </a:xfrm>
        <a:prstGeom prst="round1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a:solidFill>
                <a:srgbClr val="002060"/>
              </a:solidFill>
              <a:latin typeface="Arial" panose="020B0604020202020204" pitchFamily="34" charset="0"/>
              <a:cs typeface="Arial" panose="020B0604020202020204" pitchFamily="34" charset="0"/>
            </a:rPr>
            <a:t>Tổ </a:t>
          </a:r>
          <a:r>
            <a:rPr lang="en-US" sz="2000" b="0" kern="1200" dirty="0">
              <a:solidFill>
                <a:srgbClr val="002060"/>
              </a:solidFill>
              <a:latin typeface="Arial" panose="020B0604020202020204" pitchFamily="34" charset="0"/>
              <a:cs typeface="Arial" panose="020B0604020202020204" pitchFamily="34" charset="0"/>
            </a:rPr>
            <a:t>chức linh hoạt: trò chơi, đóng vai, quan sát tranh</a:t>
          </a:r>
          <a:r>
            <a:rPr lang="en-US" sz="2000" b="0" kern="1200">
              <a:solidFill>
                <a:srgbClr val="002060"/>
              </a:solidFill>
              <a:latin typeface="Arial" panose="020B0604020202020204" pitchFamily="34" charset="0"/>
              <a:cs typeface="Arial" panose="020B0604020202020204" pitchFamily="34" charset="0"/>
            </a:rPr>
            <a:t>, video clip,…</a:t>
          </a:r>
          <a:endParaRPr lang="en-US" sz="2000" b="0" kern="1200" dirty="0">
            <a:solidFill>
              <a:srgbClr val="002060"/>
            </a:solidFill>
            <a:latin typeface="Arial" panose="020B0604020202020204" pitchFamily="34" charset="0"/>
            <a:cs typeface="Arial" panose="020B0604020202020204" pitchFamily="34" charset="0"/>
          </a:endParaRPr>
        </a:p>
      </dsp:txBody>
      <dsp:txXfrm rot="10800000">
        <a:off x="0" y="2039690"/>
        <a:ext cx="2957512" cy="1223814"/>
      </dsp:txXfrm>
    </dsp:sp>
    <dsp:sp modelId="{067EB358-75C6-43C6-8968-5DCFB8B4D284}">
      <dsp:nvSpPr>
        <dsp:cNvPr id="0" name=""/>
        <dsp:cNvSpPr/>
      </dsp:nvSpPr>
      <dsp:spPr>
        <a:xfrm rot="5400000">
          <a:off x="3620392" y="968871"/>
          <a:ext cx="1631752" cy="2957512"/>
        </a:xfrm>
        <a:prstGeom prst="round1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b="0" kern="1200">
              <a:solidFill>
                <a:srgbClr val="002060"/>
              </a:solidFill>
              <a:latin typeface="Arial" panose="020B0604020202020204" pitchFamily="34" charset="0"/>
              <a:cs typeface="Arial" panose="020B0604020202020204" pitchFamily="34" charset="0"/>
            </a:rPr>
            <a:t>Sản </a:t>
          </a:r>
          <a:r>
            <a:rPr lang="en-US" sz="2000" b="0" kern="1200" dirty="0">
              <a:solidFill>
                <a:srgbClr val="002060"/>
              </a:solidFill>
              <a:latin typeface="Arial" panose="020B0604020202020204" pitchFamily="34" charset="0"/>
              <a:cs typeface="Arial" panose="020B0604020202020204" pitchFamily="34" charset="0"/>
            </a:rPr>
            <a:t>phẩm </a:t>
          </a:r>
          <a:r>
            <a:rPr lang="en-US" sz="2000" b="0" kern="1200">
              <a:solidFill>
                <a:srgbClr val="002060"/>
              </a:solidFill>
              <a:latin typeface="Arial" panose="020B0604020202020204" pitchFamily="34" charset="0"/>
              <a:cs typeface="Arial" panose="020B0604020202020204" pitchFamily="34" charset="0"/>
            </a:rPr>
            <a:t>của HS: </a:t>
          </a:r>
          <a:r>
            <a:rPr lang="en-US" sz="2000" b="0" kern="1200" dirty="0">
              <a:solidFill>
                <a:srgbClr val="002060"/>
              </a:solidFill>
              <a:latin typeface="Arial" panose="020B0604020202020204" pitchFamily="34" charset="0"/>
              <a:cs typeface="Arial" panose="020B0604020202020204" pitchFamily="34" charset="0"/>
            </a:rPr>
            <a:t>cụ thể, rõ ràng tương ứng với nhiệm vụ học tập</a:t>
          </a:r>
        </a:p>
      </dsp:txBody>
      <dsp:txXfrm rot="-5400000">
        <a:off x="2957512" y="2039689"/>
        <a:ext cx="2957512" cy="1223814"/>
      </dsp:txXfrm>
    </dsp:sp>
    <dsp:sp modelId="{32B602EA-E6B8-4E9E-96A3-D3C12FC1FEBF}">
      <dsp:nvSpPr>
        <dsp:cNvPr id="0" name=""/>
        <dsp:cNvSpPr/>
      </dsp:nvSpPr>
      <dsp:spPr>
        <a:xfrm>
          <a:off x="2070258" y="1223814"/>
          <a:ext cx="1774507" cy="815876"/>
        </a:xfrm>
        <a:prstGeom prst="roundRect">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bg2">
                  <a:lumMod val="25000"/>
                </a:schemeClr>
              </a:solidFill>
              <a:latin typeface="Arial" panose="020B0604020202020204" pitchFamily="34" charset="0"/>
              <a:cs typeface="Arial" panose="020B0604020202020204" pitchFamily="34" charset="0"/>
            </a:rPr>
            <a:t>MỞ ĐẦU</a:t>
          </a:r>
        </a:p>
      </dsp:txBody>
      <dsp:txXfrm>
        <a:off x="2110086" y="1263642"/>
        <a:ext cx="1694851" cy="73622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3596956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6" name="Google Shape;88;p1:notes">
            <a:extLst>
              <a:ext uri="{FF2B5EF4-FFF2-40B4-BE49-F238E27FC236}">
                <a16:creationId xmlns:a16="http://schemas.microsoft.com/office/drawing/2014/main" id="{DC912ECC-0415-4483-AE73-266D46ACC9CE}"/>
              </a:ext>
            </a:extLst>
          </p:cNvPr>
          <p:cNvSpPr txBox="1">
            <a:spLocks noGrp="1" noChangeArrowheads="1"/>
          </p:cNvSpPr>
          <p:nvPr>
            <p:ph type="body" idx="1"/>
          </p:nvPr>
        </p:nvSpPr>
        <p:spPr/>
        <p:txBody>
          <a:bodyPr/>
          <a:lstStyle/>
          <a:p>
            <a:pPr marL="0" indent="0" eaLnBrk="1" hangingPunct="1">
              <a:buSzPts val="1400"/>
            </a:pPr>
            <a:endParaRPr lang="en-US"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6147" name="Google Shape;89;p1:notes">
            <a:extLst>
              <a:ext uri="{FF2B5EF4-FFF2-40B4-BE49-F238E27FC236}">
                <a16:creationId xmlns:a16="http://schemas.microsoft.com/office/drawing/2014/main" id="{F7FDBEAD-9D52-4F28-9F10-022C292C0DAA}"/>
              </a:ext>
            </a:extLst>
          </p:cNvPr>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2195953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4907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7C88719-D8AC-4B54-A3F8-0D00CE124224}" type="slidenum">
              <a:rPr lang="en-US" smtClean="0"/>
              <a:pPr/>
              <a:t>19</a:t>
            </a:fld>
            <a:endParaRPr lang="en-US"/>
          </a:p>
        </p:txBody>
      </p:sp>
    </p:spTree>
    <p:extLst>
      <p:ext uri="{BB962C8B-B14F-4D97-AF65-F5344CB8AC3E}">
        <p14:creationId xmlns:p14="http://schemas.microsoft.com/office/powerpoint/2010/main" val="2135522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198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7C88719-D8AC-4B54-A3F8-0D00CE124224}" type="slidenum">
              <a:rPr lang="en-US" smtClean="0"/>
              <a:pPr/>
              <a:t>167</a:t>
            </a:fld>
            <a:endParaRPr lang="en-US"/>
          </a:p>
        </p:txBody>
      </p:sp>
    </p:spTree>
    <p:extLst>
      <p:ext uri="{BB962C8B-B14F-4D97-AF65-F5344CB8AC3E}">
        <p14:creationId xmlns:p14="http://schemas.microsoft.com/office/powerpoint/2010/main" val="1790364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7C88719-D8AC-4B54-A3F8-0D00CE124224}" type="slidenum">
              <a:rPr lang="en-US" smtClean="0"/>
              <a:pPr/>
              <a:t>168</a:t>
            </a:fld>
            <a:endParaRPr lang="en-US"/>
          </a:p>
        </p:txBody>
      </p:sp>
    </p:spTree>
    <p:extLst>
      <p:ext uri="{BB962C8B-B14F-4D97-AF65-F5344CB8AC3E}">
        <p14:creationId xmlns:p14="http://schemas.microsoft.com/office/powerpoint/2010/main" val="150824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7C88719-D8AC-4B54-A3F8-0D00CE124224}" type="slidenum">
              <a:rPr lang="en-US" smtClean="0"/>
              <a:pPr/>
              <a:t>169</a:t>
            </a:fld>
            <a:endParaRPr lang="en-US"/>
          </a:p>
        </p:txBody>
      </p:sp>
    </p:spTree>
    <p:extLst>
      <p:ext uri="{BB962C8B-B14F-4D97-AF65-F5344CB8AC3E}">
        <p14:creationId xmlns:p14="http://schemas.microsoft.com/office/powerpoint/2010/main" val="1142361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16428564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a:t>
            </a:fld>
            <a:endParaRPr lang="en">
              <a:solidFill>
                <a:prstClr val="black">
                  <a:lumMod val="95000"/>
                  <a:lumOff val="5000"/>
                </a:prstClr>
              </a:solidFill>
            </a:endParaRPr>
          </a:p>
        </p:txBody>
      </p:sp>
    </p:spTree>
    <p:extLst>
      <p:ext uri="{BB962C8B-B14F-4D97-AF65-F5344CB8AC3E}">
        <p14:creationId xmlns:p14="http://schemas.microsoft.com/office/powerpoint/2010/main" val="15832094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a:t>
            </a:fld>
            <a:endParaRPr lang="en">
              <a:solidFill>
                <a:prstClr val="black">
                  <a:lumMod val="95000"/>
                  <a:lumOff val="5000"/>
                </a:prstClr>
              </a:solidFill>
            </a:endParaRPr>
          </a:p>
        </p:txBody>
      </p:sp>
    </p:spTree>
    <p:extLst>
      <p:ext uri="{BB962C8B-B14F-4D97-AF65-F5344CB8AC3E}">
        <p14:creationId xmlns:p14="http://schemas.microsoft.com/office/powerpoint/2010/main" val="40876899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
  <p:cSld name="Blank color">
    <p:bg>
      <p:bgPr>
        <a:blipFill dpi="0" rotWithShape="1">
          <a:blip r:embed="rId2">
            <a:lum/>
          </a:blip>
          <a:srcRect/>
          <a:stretch>
            <a:fillRect/>
          </a:stretch>
        </a:blip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lumMod val="95000"/>
                    <a:lumOff val="5000"/>
                  </a:prstClr>
                </a:solidFill>
              </a:rPr>
              <a:pPr/>
              <a:t>‹#›</a:t>
            </a:fld>
            <a:endParaRPr>
              <a:solidFill>
                <a:prstClr val="black">
                  <a:lumMod val="95000"/>
                  <a:lumOff val="5000"/>
                </a:prstClr>
              </a:solidFill>
            </a:endParaRPr>
          </a:p>
        </p:txBody>
      </p:sp>
    </p:spTree>
    <p:extLst>
      <p:ext uri="{BB962C8B-B14F-4D97-AF65-F5344CB8AC3E}">
        <p14:creationId xmlns:p14="http://schemas.microsoft.com/office/powerpoint/2010/main" val="6336277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0" name="Freeform: Shape 9">
            <a:extLst>
              <a:ext uri="{FF2B5EF4-FFF2-40B4-BE49-F238E27FC236}">
                <a16:creationId xmlns:a16="http://schemas.microsoft.com/office/drawing/2014/main" id="{93EBF5BD-BDB4-4EDA-80D9-62417648E9A9}"/>
              </a:ext>
            </a:extLst>
          </p:cNvPr>
          <p:cNvSpPr/>
          <p:nvPr userDrawn="1"/>
        </p:nvSpPr>
        <p:spPr>
          <a:xfrm>
            <a:off x="0" y="4610653"/>
            <a:ext cx="9144000" cy="541818"/>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025" dirty="0"/>
          </a:p>
        </p:txBody>
      </p:sp>
      <p:sp>
        <p:nvSpPr>
          <p:cNvPr id="8" name="Freeform: Shape 7">
            <a:extLst>
              <a:ext uri="{FF2B5EF4-FFF2-40B4-BE49-F238E27FC236}">
                <a16:creationId xmlns:a16="http://schemas.microsoft.com/office/drawing/2014/main" id="{515D09CC-EA41-4CE9-B520-4B37AF49794B}"/>
              </a:ext>
            </a:extLst>
          </p:cNvPr>
          <p:cNvSpPr/>
          <p:nvPr userDrawn="1"/>
        </p:nvSpPr>
        <p:spPr>
          <a:xfrm flipH="1">
            <a:off x="0" y="4786347"/>
            <a:ext cx="9144000" cy="366124"/>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025"/>
          </a:p>
        </p:txBody>
      </p:sp>
    </p:spTree>
    <p:extLst>
      <p:ext uri="{BB962C8B-B14F-4D97-AF65-F5344CB8AC3E}">
        <p14:creationId xmlns:p14="http://schemas.microsoft.com/office/powerpoint/2010/main" val="2257348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356164" y="254632"/>
            <a:ext cx="6566381" cy="543185"/>
          </a:xfrm>
          <a:prstGeom prst="rect">
            <a:avLst/>
          </a:prstGeom>
        </p:spPr>
        <p:txBody>
          <a:bodyPr anchor="ctr"/>
          <a:lstStyle>
            <a:lvl1pPr marL="0" indent="0" algn="l">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7304581C-447C-41D2-AB77-0A55193F4D64}"/>
              </a:ext>
            </a:extLst>
          </p:cNvPr>
          <p:cNvGrpSpPr/>
          <p:nvPr userDrawn="1"/>
        </p:nvGrpSpPr>
        <p:grpSpPr>
          <a:xfrm>
            <a:off x="39401" y="3986806"/>
            <a:ext cx="1009125" cy="1149905"/>
            <a:chOff x="35636" y="1136215"/>
            <a:chExt cx="2624846" cy="2991029"/>
          </a:xfrm>
        </p:grpSpPr>
        <p:sp>
          <p:nvSpPr>
            <p:cNvPr id="5" name="Freeform: Shape 4">
              <a:extLst>
                <a:ext uri="{FF2B5EF4-FFF2-40B4-BE49-F238E27FC236}">
                  <a16:creationId xmlns:a16="http://schemas.microsoft.com/office/drawing/2014/main" id="{455351EA-759A-40CD-B878-CEACA9020F32}"/>
                </a:ext>
              </a:extLst>
            </p:cNvPr>
            <p:cNvSpPr/>
            <p:nvPr/>
          </p:nvSpPr>
          <p:spPr>
            <a:xfrm>
              <a:off x="1134977" y="1170148"/>
              <a:ext cx="1525505" cy="2957096"/>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bg1">
                <a:lumMod val="8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026"/>
            </a:p>
          </p:txBody>
        </p:sp>
        <p:sp>
          <p:nvSpPr>
            <p:cNvPr id="6" name="Freeform: Shape 5">
              <a:extLst>
                <a:ext uri="{FF2B5EF4-FFF2-40B4-BE49-F238E27FC236}">
                  <a16:creationId xmlns:a16="http://schemas.microsoft.com/office/drawing/2014/main" id="{AEA3E210-B1ED-40DF-9B3E-1EC217936C85}"/>
                </a:ext>
              </a:extLst>
            </p:cNvPr>
            <p:cNvSpPr/>
            <p:nvPr/>
          </p:nvSpPr>
          <p:spPr>
            <a:xfrm>
              <a:off x="35636" y="1136215"/>
              <a:ext cx="1113712" cy="2991028"/>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bg1">
                <a:lumMod val="9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026"/>
            </a:p>
          </p:txBody>
        </p:sp>
      </p:grpSp>
      <p:grpSp>
        <p:nvGrpSpPr>
          <p:cNvPr id="7" name="Group 6">
            <a:extLst>
              <a:ext uri="{FF2B5EF4-FFF2-40B4-BE49-F238E27FC236}">
                <a16:creationId xmlns:a16="http://schemas.microsoft.com/office/drawing/2014/main" id="{4F767EA1-DCB1-4019-85DD-A7022071EBC2}"/>
              </a:ext>
            </a:extLst>
          </p:cNvPr>
          <p:cNvGrpSpPr/>
          <p:nvPr userDrawn="1"/>
        </p:nvGrpSpPr>
        <p:grpSpPr>
          <a:xfrm>
            <a:off x="539824" y="4294607"/>
            <a:ext cx="730304" cy="842103"/>
            <a:chOff x="276796" y="1136215"/>
            <a:chExt cx="2593938" cy="2991029"/>
          </a:xfrm>
        </p:grpSpPr>
        <p:sp>
          <p:nvSpPr>
            <p:cNvPr id="8" name="Freeform: Shape 7">
              <a:extLst>
                <a:ext uri="{FF2B5EF4-FFF2-40B4-BE49-F238E27FC236}">
                  <a16:creationId xmlns:a16="http://schemas.microsoft.com/office/drawing/2014/main" id="{086A14DB-06E7-49B9-A5D4-524A47846991}"/>
                </a:ext>
              </a:extLst>
            </p:cNvPr>
            <p:cNvSpPr/>
            <p:nvPr/>
          </p:nvSpPr>
          <p:spPr>
            <a:xfrm>
              <a:off x="1345231" y="1170148"/>
              <a:ext cx="1525503" cy="2957096"/>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bg1">
                <a:lumMod val="8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026"/>
            </a:p>
          </p:txBody>
        </p:sp>
        <p:sp>
          <p:nvSpPr>
            <p:cNvPr id="9" name="Freeform: Shape 8">
              <a:extLst>
                <a:ext uri="{FF2B5EF4-FFF2-40B4-BE49-F238E27FC236}">
                  <a16:creationId xmlns:a16="http://schemas.microsoft.com/office/drawing/2014/main" id="{4307D085-B667-4D37-A930-54AE1C03F6E4}"/>
                </a:ext>
              </a:extLst>
            </p:cNvPr>
            <p:cNvSpPr/>
            <p:nvPr/>
          </p:nvSpPr>
          <p:spPr>
            <a:xfrm>
              <a:off x="276796" y="1136215"/>
              <a:ext cx="1113713" cy="2991029"/>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bg1">
                <a:lumMod val="9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026"/>
            </a:p>
          </p:txBody>
        </p:sp>
      </p:grpSp>
      <p:grpSp>
        <p:nvGrpSpPr>
          <p:cNvPr id="54" name="Group 53">
            <a:extLst>
              <a:ext uri="{FF2B5EF4-FFF2-40B4-BE49-F238E27FC236}">
                <a16:creationId xmlns:a16="http://schemas.microsoft.com/office/drawing/2014/main" id="{A3D05169-BAAB-49AE-B6AB-F6EDA5219658}"/>
              </a:ext>
            </a:extLst>
          </p:cNvPr>
          <p:cNvGrpSpPr/>
          <p:nvPr userDrawn="1"/>
        </p:nvGrpSpPr>
        <p:grpSpPr>
          <a:xfrm>
            <a:off x="612180" y="2399980"/>
            <a:ext cx="1129154" cy="1924538"/>
            <a:chOff x="11521621" y="1903133"/>
            <a:chExt cx="2494544" cy="4251720"/>
          </a:xfrm>
        </p:grpSpPr>
        <p:sp>
          <p:nvSpPr>
            <p:cNvPr id="55" name="Freeform: Shape 54">
              <a:extLst>
                <a:ext uri="{FF2B5EF4-FFF2-40B4-BE49-F238E27FC236}">
                  <a16:creationId xmlns:a16="http://schemas.microsoft.com/office/drawing/2014/main" id="{A662FEF3-1917-4118-A53E-3734B721FD74}"/>
                </a:ext>
              </a:extLst>
            </p:cNvPr>
            <p:cNvSpPr/>
            <p:nvPr/>
          </p:nvSpPr>
          <p:spPr>
            <a:xfrm rot="20249457" flipH="1">
              <a:off x="12313664" y="1903133"/>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grpSp>
          <p:nvGrpSpPr>
            <p:cNvPr id="56" name="Group 55">
              <a:extLst>
                <a:ext uri="{FF2B5EF4-FFF2-40B4-BE49-F238E27FC236}">
                  <a16:creationId xmlns:a16="http://schemas.microsoft.com/office/drawing/2014/main" id="{EE2EF4D9-4CF5-400C-A9F0-AD7A0BD54A78}"/>
                </a:ext>
              </a:extLst>
            </p:cNvPr>
            <p:cNvGrpSpPr/>
            <p:nvPr/>
          </p:nvGrpSpPr>
          <p:grpSpPr>
            <a:xfrm>
              <a:off x="11521621" y="1969094"/>
              <a:ext cx="2494544" cy="4185759"/>
              <a:chOff x="11521621" y="1969094"/>
              <a:chExt cx="2494544" cy="4185759"/>
            </a:xfrm>
          </p:grpSpPr>
          <p:grpSp>
            <p:nvGrpSpPr>
              <p:cNvPr id="57" name="Group 56">
                <a:extLst>
                  <a:ext uri="{FF2B5EF4-FFF2-40B4-BE49-F238E27FC236}">
                    <a16:creationId xmlns:a16="http://schemas.microsoft.com/office/drawing/2014/main" id="{28497920-E136-42D7-9412-1BD60605931D}"/>
                  </a:ext>
                </a:extLst>
              </p:cNvPr>
              <p:cNvGrpSpPr/>
              <p:nvPr/>
            </p:nvGrpSpPr>
            <p:grpSpPr>
              <a:xfrm>
                <a:off x="11521621" y="1969094"/>
                <a:ext cx="2494544" cy="2682188"/>
                <a:chOff x="11521621" y="1969094"/>
                <a:chExt cx="2494544" cy="2682188"/>
              </a:xfrm>
            </p:grpSpPr>
            <p:cxnSp>
              <p:nvCxnSpPr>
                <p:cNvPr id="77" name="Straight Connector 76">
                  <a:extLst>
                    <a:ext uri="{FF2B5EF4-FFF2-40B4-BE49-F238E27FC236}">
                      <a16:creationId xmlns:a16="http://schemas.microsoft.com/office/drawing/2014/main" id="{98BF5F43-E851-4EF1-BD30-1A3EA3DBFB6D}"/>
                    </a:ext>
                  </a:extLst>
                </p:cNvPr>
                <p:cNvCxnSpPr>
                  <a:cxnSpLocks/>
                </p:cNvCxnSpPr>
                <p:nvPr/>
              </p:nvCxnSpPr>
              <p:spPr>
                <a:xfrm flipH="1" flipV="1">
                  <a:off x="12654231" y="3563301"/>
                  <a:ext cx="235200" cy="1087981"/>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39A8E24-3262-47F3-8EE2-A371E7B0B055}"/>
                    </a:ext>
                  </a:extLst>
                </p:cNvPr>
                <p:cNvCxnSpPr>
                  <a:cxnSpLocks/>
                </p:cNvCxnSpPr>
                <p:nvPr/>
              </p:nvCxnSpPr>
              <p:spPr>
                <a:xfrm flipV="1">
                  <a:off x="12906700" y="3563297"/>
                  <a:ext cx="186689" cy="1076234"/>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131A34C-91F3-4276-90E0-38EA36726C4A}"/>
                    </a:ext>
                  </a:extLst>
                </p:cNvPr>
                <p:cNvCxnSpPr>
                  <a:cxnSpLocks/>
                </p:cNvCxnSpPr>
                <p:nvPr/>
              </p:nvCxnSpPr>
              <p:spPr>
                <a:xfrm flipV="1">
                  <a:off x="12900880" y="3458988"/>
                  <a:ext cx="0" cy="1180545"/>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80" name="Freeform: Shape 79">
                  <a:extLst>
                    <a:ext uri="{FF2B5EF4-FFF2-40B4-BE49-F238E27FC236}">
                      <a16:creationId xmlns:a16="http://schemas.microsoft.com/office/drawing/2014/main" id="{45293FBB-84BA-42C0-8D04-E7711A61D918}"/>
                    </a:ext>
                  </a:extLst>
                </p:cNvPr>
                <p:cNvSpPr/>
                <p:nvPr/>
              </p:nvSpPr>
              <p:spPr>
                <a:xfrm rot="20249457">
                  <a:off x="11521621" y="2231355"/>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sp>
              <p:nvSpPr>
                <p:cNvPr id="81" name="Freeform: Shape 80">
                  <a:extLst>
                    <a:ext uri="{FF2B5EF4-FFF2-40B4-BE49-F238E27FC236}">
                      <a16:creationId xmlns:a16="http://schemas.microsoft.com/office/drawing/2014/main" id="{D71E92F0-854E-4348-B522-E514A01DE665}"/>
                    </a:ext>
                  </a:extLst>
                </p:cNvPr>
                <p:cNvSpPr/>
                <p:nvPr/>
              </p:nvSpPr>
              <p:spPr>
                <a:xfrm rot="20249457" flipH="1">
                  <a:off x="12330923" y="19690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a:p>
              </p:txBody>
            </p:sp>
            <p:sp>
              <p:nvSpPr>
                <p:cNvPr id="82" name="Freeform: Shape 81">
                  <a:extLst>
                    <a:ext uri="{FF2B5EF4-FFF2-40B4-BE49-F238E27FC236}">
                      <a16:creationId xmlns:a16="http://schemas.microsoft.com/office/drawing/2014/main" id="{77B26116-3BCE-40E9-AE21-3B3AD12ABC44}"/>
                    </a:ext>
                  </a:extLst>
                </p:cNvPr>
                <p:cNvSpPr/>
                <p:nvPr/>
              </p:nvSpPr>
              <p:spPr>
                <a:xfrm rot="20249457">
                  <a:off x="11857226" y="21653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sp>
              <p:nvSpPr>
                <p:cNvPr id="83" name="Freeform: Shape 82">
                  <a:extLst>
                    <a:ext uri="{FF2B5EF4-FFF2-40B4-BE49-F238E27FC236}">
                      <a16:creationId xmlns:a16="http://schemas.microsoft.com/office/drawing/2014/main" id="{73A68979-BA70-4ED6-B4C8-3947E4DA45E0}"/>
                    </a:ext>
                  </a:extLst>
                </p:cNvPr>
                <p:cNvSpPr/>
                <p:nvPr/>
              </p:nvSpPr>
              <p:spPr>
                <a:xfrm rot="1067215">
                  <a:off x="12580333" y="214548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sp>
              <p:nvSpPr>
                <p:cNvPr id="84" name="Freeform: Shape 83">
                  <a:extLst>
                    <a:ext uri="{FF2B5EF4-FFF2-40B4-BE49-F238E27FC236}">
                      <a16:creationId xmlns:a16="http://schemas.microsoft.com/office/drawing/2014/main" id="{63EC72E7-6A91-4B49-BE33-260E67D58848}"/>
                    </a:ext>
                  </a:extLst>
                </p:cNvPr>
                <p:cNvSpPr/>
                <p:nvPr/>
              </p:nvSpPr>
              <p:spPr>
                <a:xfrm rot="1067215" flipH="1">
                  <a:off x="13272169" y="236743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sp>
              <p:nvSpPr>
                <p:cNvPr id="85" name="Freeform: Shape 84">
                  <a:extLst>
                    <a:ext uri="{FF2B5EF4-FFF2-40B4-BE49-F238E27FC236}">
                      <a16:creationId xmlns:a16="http://schemas.microsoft.com/office/drawing/2014/main" id="{33C767EF-BC74-470D-9DE9-80F9E1EBE8B6}"/>
                    </a:ext>
                  </a:extLst>
                </p:cNvPr>
                <p:cNvSpPr/>
                <p:nvPr/>
              </p:nvSpPr>
              <p:spPr>
                <a:xfrm rot="1067215" flipH="1">
                  <a:off x="13282651" y="2322835"/>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a:p>
              </p:txBody>
            </p:sp>
            <p:sp>
              <p:nvSpPr>
                <p:cNvPr id="86" name="Freeform: Shape 85">
                  <a:extLst>
                    <a:ext uri="{FF2B5EF4-FFF2-40B4-BE49-F238E27FC236}">
                      <a16:creationId xmlns:a16="http://schemas.microsoft.com/office/drawing/2014/main" id="{7ABAA443-D4A2-4AD3-86E3-A9A56ADD1B2F}"/>
                    </a:ext>
                  </a:extLst>
                </p:cNvPr>
                <p:cNvSpPr/>
                <p:nvPr/>
              </p:nvSpPr>
              <p:spPr>
                <a:xfrm rot="1067215">
                  <a:off x="12868885" y="2190093"/>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sp>
              <p:nvSpPr>
                <p:cNvPr id="87" name="Freeform: Shape 86">
                  <a:extLst>
                    <a:ext uri="{FF2B5EF4-FFF2-40B4-BE49-F238E27FC236}">
                      <a16:creationId xmlns:a16="http://schemas.microsoft.com/office/drawing/2014/main" id="{985EE30F-3169-41D8-AB7E-5DD444E5D5CF}"/>
                    </a:ext>
                  </a:extLst>
                </p:cNvPr>
                <p:cNvSpPr/>
                <p:nvPr/>
              </p:nvSpPr>
              <p:spPr>
                <a:xfrm>
                  <a:off x="12316258"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sp>
              <p:nvSpPr>
                <p:cNvPr id="88" name="Freeform: Shape 87">
                  <a:extLst>
                    <a:ext uri="{FF2B5EF4-FFF2-40B4-BE49-F238E27FC236}">
                      <a16:creationId xmlns:a16="http://schemas.microsoft.com/office/drawing/2014/main" id="{55D40BAD-C198-4806-9C94-D174ECA8118B}"/>
                    </a:ext>
                  </a:extLst>
                </p:cNvPr>
                <p:cNvSpPr/>
                <p:nvPr/>
              </p:nvSpPr>
              <p:spPr>
                <a:xfrm flipH="1">
                  <a:off x="12901427"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sp>
              <p:nvSpPr>
                <p:cNvPr id="89" name="Freeform: Shape 88">
                  <a:extLst>
                    <a:ext uri="{FF2B5EF4-FFF2-40B4-BE49-F238E27FC236}">
                      <a16:creationId xmlns:a16="http://schemas.microsoft.com/office/drawing/2014/main" id="{A7BB54F3-47F4-425D-83D1-DEFB6DF87CA2}"/>
                    </a:ext>
                  </a:extLst>
                </p:cNvPr>
                <p:cNvSpPr/>
                <p:nvPr/>
              </p:nvSpPr>
              <p:spPr>
                <a:xfrm flipH="1">
                  <a:off x="12904248"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a:p>
              </p:txBody>
            </p:sp>
            <p:sp>
              <p:nvSpPr>
                <p:cNvPr id="90" name="Freeform: Shape 89">
                  <a:extLst>
                    <a:ext uri="{FF2B5EF4-FFF2-40B4-BE49-F238E27FC236}">
                      <a16:creationId xmlns:a16="http://schemas.microsoft.com/office/drawing/2014/main" id="{0AF18DC6-16E1-4799-BB5C-0F3A0C7FA28B}"/>
                    </a:ext>
                  </a:extLst>
                </p:cNvPr>
                <p:cNvSpPr/>
                <p:nvPr/>
              </p:nvSpPr>
              <p:spPr>
                <a:xfrm>
                  <a:off x="12554276"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grpSp>
          <p:grpSp>
            <p:nvGrpSpPr>
              <p:cNvPr id="58" name="Group 57">
                <a:extLst>
                  <a:ext uri="{FF2B5EF4-FFF2-40B4-BE49-F238E27FC236}">
                    <a16:creationId xmlns:a16="http://schemas.microsoft.com/office/drawing/2014/main" id="{342C8FA0-A3B0-4165-BF81-245EB245A084}"/>
                  </a:ext>
                </a:extLst>
              </p:cNvPr>
              <p:cNvGrpSpPr/>
              <p:nvPr/>
            </p:nvGrpSpPr>
            <p:grpSpPr>
              <a:xfrm>
                <a:off x="12470968" y="4604322"/>
                <a:ext cx="839142" cy="1550531"/>
                <a:chOff x="12470968" y="4604322"/>
                <a:chExt cx="839142" cy="1550531"/>
              </a:xfrm>
            </p:grpSpPr>
            <p:grpSp>
              <p:nvGrpSpPr>
                <p:cNvPr id="59" name="Group 58">
                  <a:extLst>
                    <a:ext uri="{FF2B5EF4-FFF2-40B4-BE49-F238E27FC236}">
                      <a16:creationId xmlns:a16="http://schemas.microsoft.com/office/drawing/2014/main" id="{334060C5-27F3-4421-A304-B193F9BD3396}"/>
                    </a:ext>
                  </a:extLst>
                </p:cNvPr>
                <p:cNvGrpSpPr/>
                <p:nvPr/>
              </p:nvGrpSpPr>
              <p:grpSpPr>
                <a:xfrm>
                  <a:off x="12710801" y="4604322"/>
                  <a:ext cx="471270" cy="1549314"/>
                  <a:chOff x="2541356" y="1774680"/>
                  <a:chExt cx="1106202" cy="3636668"/>
                </a:xfrm>
                <a:solidFill>
                  <a:schemeClr val="bg1">
                    <a:lumMod val="75000"/>
                  </a:schemeClr>
                </a:solidFill>
              </p:grpSpPr>
              <p:sp>
                <p:nvSpPr>
                  <p:cNvPr id="66" name="Freeform: Shape 65">
                    <a:extLst>
                      <a:ext uri="{FF2B5EF4-FFF2-40B4-BE49-F238E27FC236}">
                        <a16:creationId xmlns:a16="http://schemas.microsoft.com/office/drawing/2014/main" id="{5E3F14CE-CF61-4B63-BE02-EF710F602842}"/>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sz="1050"/>
                  </a:p>
                </p:txBody>
              </p:sp>
              <p:sp>
                <p:nvSpPr>
                  <p:cNvPr id="67" name="Freeform: Shape 66">
                    <a:extLst>
                      <a:ext uri="{FF2B5EF4-FFF2-40B4-BE49-F238E27FC236}">
                        <a16:creationId xmlns:a16="http://schemas.microsoft.com/office/drawing/2014/main" id="{C7850172-E89B-4A0E-B003-8BAE9D3F7D76}"/>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sz="1050"/>
                  </a:p>
                </p:txBody>
              </p:sp>
              <p:sp>
                <p:nvSpPr>
                  <p:cNvPr id="68" name="Freeform: Shape 67">
                    <a:extLst>
                      <a:ext uri="{FF2B5EF4-FFF2-40B4-BE49-F238E27FC236}">
                        <a16:creationId xmlns:a16="http://schemas.microsoft.com/office/drawing/2014/main" id="{A6584978-73D4-47EC-9C82-C6A2A24E2F98}"/>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sz="1050"/>
                  </a:p>
                </p:txBody>
              </p:sp>
              <p:sp>
                <p:nvSpPr>
                  <p:cNvPr id="69" name="Freeform: Shape 68">
                    <a:extLst>
                      <a:ext uri="{FF2B5EF4-FFF2-40B4-BE49-F238E27FC236}">
                        <a16:creationId xmlns:a16="http://schemas.microsoft.com/office/drawing/2014/main" id="{77846F57-FC7C-4A6D-A2AD-E0934F6F23DA}"/>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sz="1050" dirty="0"/>
                  </a:p>
                </p:txBody>
              </p:sp>
              <p:sp>
                <p:nvSpPr>
                  <p:cNvPr id="70" name="Freeform: Shape 69">
                    <a:extLst>
                      <a:ext uri="{FF2B5EF4-FFF2-40B4-BE49-F238E27FC236}">
                        <a16:creationId xmlns:a16="http://schemas.microsoft.com/office/drawing/2014/main" id="{D113772A-09F4-4D1C-82EE-59CB5A04CCF4}"/>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sz="1050"/>
                  </a:p>
                </p:txBody>
              </p:sp>
              <p:sp>
                <p:nvSpPr>
                  <p:cNvPr id="71" name="Freeform: Shape 70">
                    <a:extLst>
                      <a:ext uri="{FF2B5EF4-FFF2-40B4-BE49-F238E27FC236}">
                        <a16:creationId xmlns:a16="http://schemas.microsoft.com/office/drawing/2014/main" id="{EE130360-94EB-47DA-9B20-9425A2D818C4}"/>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sz="1050"/>
                  </a:p>
                </p:txBody>
              </p:sp>
              <p:sp>
                <p:nvSpPr>
                  <p:cNvPr id="72" name="Freeform: Shape 71">
                    <a:extLst>
                      <a:ext uri="{FF2B5EF4-FFF2-40B4-BE49-F238E27FC236}">
                        <a16:creationId xmlns:a16="http://schemas.microsoft.com/office/drawing/2014/main" id="{54F71D42-7D98-4D72-8ABF-C7257DE6F785}"/>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sz="1050"/>
                  </a:p>
                </p:txBody>
              </p:sp>
              <p:sp>
                <p:nvSpPr>
                  <p:cNvPr id="73" name="Freeform: Shape 72">
                    <a:extLst>
                      <a:ext uri="{FF2B5EF4-FFF2-40B4-BE49-F238E27FC236}">
                        <a16:creationId xmlns:a16="http://schemas.microsoft.com/office/drawing/2014/main" id="{AD847D27-5E4A-4825-9586-C0C8432BE2B8}"/>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sz="1050"/>
                  </a:p>
                </p:txBody>
              </p:sp>
              <p:sp>
                <p:nvSpPr>
                  <p:cNvPr id="74" name="Freeform: Shape 73">
                    <a:extLst>
                      <a:ext uri="{FF2B5EF4-FFF2-40B4-BE49-F238E27FC236}">
                        <a16:creationId xmlns:a16="http://schemas.microsoft.com/office/drawing/2014/main" id="{FBC8F3F7-E7EA-4E0C-82B1-9EB91449D661}"/>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sz="1050"/>
                  </a:p>
                </p:txBody>
              </p:sp>
              <p:sp>
                <p:nvSpPr>
                  <p:cNvPr id="75" name="Freeform: Shape 74">
                    <a:extLst>
                      <a:ext uri="{FF2B5EF4-FFF2-40B4-BE49-F238E27FC236}">
                        <a16:creationId xmlns:a16="http://schemas.microsoft.com/office/drawing/2014/main" id="{75F4C58D-06F2-4C1A-9546-C42BED8D3EDF}"/>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sz="1050"/>
                  </a:p>
                </p:txBody>
              </p:sp>
              <p:sp>
                <p:nvSpPr>
                  <p:cNvPr id="76" name="Freeform: Shape 75">
                    <a:extLst>
                      <a:ext uri="{FF2B5EF4-FFF2-40B4-BE49-F238E27FC236}">
                        <a16:creationId xmlns:a16="http://schemas.microsoft.com/office/drawing/2014/main" id="{9A7E2375-9395-4B49-ABD1-CCE9CD9DDE09}"/>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sz="1050"/>
                  </a:p>
                </p:txBody>
              </p:sp>
            </p:grpSp>
            <p:sp>
              <p:nvSpPr>
                <p:cNvPr id="60" name="Freeform: Shape 59">
                  <a:extLst>
                    <a:ext uri="{FF2B5EF4-FFF2-40B4-BE49-F238E27FC236}">
                      <a16:creationId xmlns:a16="http://schemas.microsoft.com/office/drawing/2014/main" id="{1454EABB-6CD6-439A-B02B-6EDF30909757}"/>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sz="1050"/>
                </a:p>
              </p:txBody>
            </p:sp>
            <p:grpSp>
              <p:nvGrpSpPr>
                <p:cNvPr id="61" name="Group 60">
                  <a:extLst>
                    <a:ext uri="{FF2B5EF4-FFF2-40B4-BE49-F238E27FC236}">
                      <a16:creationId xmlns:a16="http://schemas.microsoft.com/office/drawing/2014/main" id="{52093950-B461-4544-9D34-057C941B61C5}"/>
                    </a:ext>
                  </a:extLst>
                </p:cNvPr>
                <p:cNvGrpSpPr/>
                <p:nvPr/>
              </p:nvGrpSpPr>
              <p:grpSpPr>
                <a:xfrm>
                  <a:off x="12470968" y="4620148"/>
                  <a:ext cx="435759" cy="1352099"/>
                  <a:chOff x="1968987" y="1811829"/>
                  <a:chExt cx="1022846" cy="3173751"/>
                </a:xfrm>
                <a:solidFill>
                  <a:schemeClr val="bg1"/>
                </a:solidFill>
              </p:grpSpPr>
              <p:sp>
                <p:nvSpPr>
                  <p:cNvPr id="62" name="Freeform: Shape 61">
                    <a:extLst>
                      <a:ext uri="{FF2B5EF4-FFF2-40B4-BE49-F238E27FC236}">
                        <a16:creationId xmlns:a16="http://schemas.microsoft.com/office/drawing/2014/main" id="{966E3A86-B11A-4D7D-899D-2BB3579B0565}"/>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sz="1050"/>
                  </a:p>
                </p:txBody>
              </p:sp>
              <p:sp>
                <p:nvSpPr>
                  <p:cNvPr id="63" name="Freeform: Shape 62">
                    <a:extLst>
                      <a:ext uri="{FF2B5EF4-FFF2-40B4-BE49-F238E27FC236}">
                        <a16:creationId xmlns:a16="http://schemas.microsoft.com/office/drawing/2014/main" id="{B375DDF1-AA9E-43A0-A8DA-412ADFA996C3}"/>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sz="1050"/>
                  </a:p>
                </p:txBody>
              </p:sp>
              <p:sp>
                <p:nvSpPr>
                  <p:cNvPr id="64" name="Freeform: Shape 63">
                    <a:extLst>
                      <a:ext uri="{FF2B5EF4-FFF2-40B4-BE49-F238E27FC236}">
                        <a16:creationId xmlns:a16="http://schemas.microsoft.com/office/drawing/2014/main" id="{6262C62E-87B3-4A38-8215-10B0952EB444}"/>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sz="1050"/>
                  </a:p>
                </p:txBody>
              </p:sp>
              <p:sp>
                <p:nvSpPr>
                  <p:cNvPr id="65" name="Freeform: Shape 64">
                    <a:extLst>
                      <a:ext uri="{FF2B5EF4-FFF2-40B4-BE49-F238E27FC236}">
                        <a16:creationId xmlns:a16="http://schemas.microsoft.com/office/drawing/2014/main" id="{F9FE7BDD-9751-4BFE-99BE-5AC754AED6C6}"/>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sz="1050"/>
                  </a:p>
                </p:txBody>
              </p:sp>
            </p:grpSp>
          </p:grpSp>
        </p:grpSp>
      </p:grpSp>
      <p:grpSp>
        <p:nvGrpSpPr>
          <p:cNvPr id="129" name="Group 128">
            <a:extLst>
              <a:ext uri="{FF2B5EF4-FFF2-40B4-BE49-F238E27FC236}">
                <a16:creationId xmlns:a16="http://schemas.microsoft.com/office/drawing/2014/main" id="{78B20492-39E5-40A7-ACED-B12C9199C0A3}"/>
              </a:ext>
            </a:extLst>
          </p:cNvPr>
          <p:cNvGrpSpPr/>
          <p:nvPr userDrawn="1"/>
        </p:nvGrpSpPr>
        <p:grpSpPr>
          <a:xfrm>
            <a:off x="1537390" y="4091479"/>
            <a:ext cx="379366" cy="797954"/>
            <a:chOff x="3554538" y="3240653"/>
            <a:chExt cx="1265482" cy="2661804"/>
          </a:xfrm>
        </p:grpSpPr>
        <p:cxnSp>
          <p:nvCxnSpPr>
            <p:cNvPr id="114" name="Straight Connector 113">
              <a:extLst>
                <a:ext uri="{FF2B5EF4-FFF2-40B4-BE49-F238E27FC236}">
                  <a16:creationId xmlns:a16="http://schemas.microsoft.com/office/drawing/2014/main" id="{C36F2E2E-EA5D-4C3D-A928-33B538657742}"/>
                </a:ext>
              </a:extLst>
            </p:cNvPr>
            <p:cNvCxnSpPr>
              <a:cxnSpLocks/>
            </p:cNvCxnSpPr>
            <p:nvPr/>
          </p:nvCxnSpPr>
          <p:spPr>
            <a:xfrm flipH="1" flipV="1">
              <a:off x="4042982" y="4338372"/>
              <a:ext cx="141951" cy="65663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5C2ACA-1653-450B-AA0F-0BB97F26E090}"/>
                </a:ext>
              </a:extLst>
            </p:cNvPr>
            <p:cNvCxnSpPr>
              <a:cxnSpLocks/>
            </p:cNvCxnSpPr>
            <p:nvPr/>
          </p:nvCxnSpPr>
          <p:spPr>
            <a:xfrm flipV="1">
              <a:off x="4195355" y="4338370"/>
              <a:ext cx="112673" cy="64954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3FA41FE-CF42-45C1-9BF0-04306DF68DF5}"/>
                </a:ext>
              </a:extLst>
            </p:cNvPr>
            <p:cNvCxnSpPr>
              <a:cxnSpLocks/>
            </p:cNvCxnSpPr>
            <p:nvPr/>
          </p:nvCxnSpPr>
          <p:spPr>
            <a:xfrm flipV="1">
              <a:off x="4191842" y="4275416"/>
              <a:ext cx="0" cy="712497"/>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39566CF3-AE60-4521-8EAB-A6F38C25F04A}"/>
                </a:ext>
              </a:extLst>
            </p:cNvPr>
            <p:cNvGrpSpPr/>
            <p:nvPr userDrawn="1"/>
          </p:nvGrpSpPr>
          <p:grpSpPr>
            <a:xfrm>
              <a:off x="3554538" y="3240653"/>
              <a:ext cx="1265482" cy="1261388"/>
              <a:chOff x="3839004" y="3765377"/>
              <a:chExt cx="714810" cy="712498"/>
            </a:xfrm>
          </p:grpSpPr>
          <p:sp>
            <p:nvSpPr>
              <p:cNvPr id="124" name="Freeform: Shape 123">
                <a:extLst>
                  <a:ext uri="{FF2B5EF4-FFF2-40B4-BE49-F238E27FC236}">
                    <a16:creationId xmlns:a16="http://schemas.microsoft.com/office/drawing/2014/main" id="{C8C09D40-DCAB-4029-88E4-6AC240FEFF8E}"/>
                  </a:ext>
                </a:extLst>
              </p:cNvPr>
              <p:cNvSpPr/>
              <p:nvPr/>
            </p:nvSpPr>
            <p:spPr>
              <a:xfrm>
                <a:off x="3839004"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sp>
            <p:nvSpPr>
              <p:cNvPr id="125" name="Freeform: Shape 124">
                <a:extLst>
                  <a:ext uri="{FF2B5EF4-FFF2-40B4-BE49-F238E27FC236}">
                    <a16:creationId xmlns:a16="http://schemas.microsoft.com/office/drawing/2014/main" id="{42426633-1393-44E2-AA45-46F863414611}"/>
                  </a:ext>
                </a:extLst>
              </p:cNvPr>
              <p:cNvSpPr/>
              <p:nvPr/>
            </p:nvSpPr>
            <p:spPr>
              <a:xfrm flipH="1">
                <a:off x="4192173"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sp>
            <p:nvSpPr>
              <p:cNvPr id="126" name="Freeform: Shape 125">
                <a:extLst>
                  <a:ext uri="{FF2B5EF4-FFF2-40B4-BE49-F238E27FC236}">
                    <a16:creationId xmlns:a16="http://schemas.microsoft.com/office/drawing/2014/main" id="{F2B015FA-498B-47F6-B132-04F6C1EDCF62}"/>
                  </a:ext>
                </a:extLst>
              </p:cNvPr>
              <p:cNvSpPr/>
              <p:nvPr/>
            </p:nvSpPr>
            <p:spPr>
              <a:xfrm flipH="1">
                <a:off x="4193875"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a:p>
            </p:txBody>
          </p:sp>
          <p:sp>
            <p:nvSpPr>
              <p:cNvPr id="127" name="Freeform: Shape 126">
                <a:extLst>
                  <a:ext uri="{FF2B5EF4-FFF2-40B4-BE49-F238E27FC236}">
                    <a16:creationId xmlns:a16="http://schemas.microsoft.com/office/drawing/2014/main" id="{36E07A82-657F-4FF7-88AF-B93A968F7965}"/>
                  </a:ext>
                </a:extLst>
              </p:cNvPr>
              <p:cNvSpPr/>
              <p:nvPr/>
            </p:nvSpPr>
            <p:spPr>
              <a:xfrm>
                <a:off x="3982656"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grpSp>
        <p:grpSp>
          <p:nvGrpSpPr>
            <p:cNvPr id="95" name="Group 94">
              <a:extLst>
                <a:ext uri="{FF2B5EF4-FFF2-40B4-BE49-F238E27FC236}">
                  <a16:creationId xmlns:a16="http://schemas.microsoft.com/office/drawing/2014/main" id="{B9BBFEF9-D843-49F1-9382-AF2855685F57}"/>
                </a:ext>
              </a:extLst>
            </p:cNvPr>
            <p:cNvGrpSpPr/>
            <p:nvPr/>
          </p:nvGrpSpPr>
          <p:grpSpPr>
            <a:xfrm>
              <a:off x="3932377" y="4966662"/>
              <a:ext cx="506449" cy="935795"/>
              <a:chOff x="12470968" y="4604322"/>
              <a:chExt cx="839142" cy="1550531"/>
            </a:xfrm>
          </p:grpSpPr>
          <p:grpSp>
            <p:nvGrpSpPr>
              <p:cNvPr id="96" name="Group 95">
                <a:extLst>
                  <a:ext uri="{FF2B5EF4-FFF2-40B4-BE49-F238E27FC236}">
                    <a16:creationId xmlns:a16="http://schemas.microsoft.com/office/drawing/2014/main" id="{B5A53FDC-4435-4C8F-900E-227254CAB58C}"/>
                  </a:ext>
                </a:extLst>
              </p:cNvPr>
              <p:cNvGrpSpPr/>
              <p:nvPr/>
            </p:nvGrpSpPr>
            <p:grpSpPr>
              <a:xfrm>
                <a:off x="12710801" y="4604322"/>
                <a:ext cx="471270" cy="1549314"/>
                <a:chOff x="2541356" y="1774680"/>
                <a:chExt cx="1106202" cy="3636668"/>
              </a:xfrm>
              <a:solidFill>
                <a:schemeClr val="bg1">
                  <a:lumMod val="75000"/>
                </a:schemeClr>
              </a:solidFill>
            </p:grpSpPr>
            <p:sp>
              <p:nvSpPr>
                <p:cNvPr id="103" name="Freeform: Shape 102">
                  <a:extLst>
                    <a:ext uri="{FF2B5EF4-FFF2-40B4-BE49-F238E27FC236}">
                      <a16:creationId xmlns:a16="http://schemas.microsoft.com/office/drawing/2014/main" id="{FF814D90-0C97-4607-AAC2-601330052B36}"/>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sz="1050"/>
                </a:p>
              </p:txBody>
            </p:sp>
            <p:sp>
              <p:nvSpPr>
                <p:cNvPr id="104" name="Freeform: Shape 103">
                  <a:extLst>
                    <a:ext uri="{FF2B5EF4-FFF2-40B4-BE49-F238E27FC236}">
                      <a16:creationId xmlns:a16="http://schemas.microsoft.com/office/drawing/2014/main" id="{5CDC986E-5166-4168-A33F-9175302338EE}"/>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sz="1050"/>
                </a:p>
              </p:txBody>
            </p:sp>
            <p:sp>
              <p:nvSpPr>
                <p:cNvPr id="105" name="Freeform: Shape 104">
                  <a:extLst>
                    <a:ext uri="{FF2B5EF4-FFF2-40B4-BE49-F238E27FC236}">
                      <a16:creationId xmlns:a16="http://schemas.microsoft.com/office/drawing/2014/main" id="{736A043A-9882-426C-B69E-39C5C2F39485}"/>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sz="1050"/>
                </a:p>
              </p:txBody>
            </p:sp>
            <p:sp>
              <p:nvSpPr>
                <p:cNvPr id="106" name="Freeform: Shape 105">
                  <a:extLst>
                    <a:ext uri="{FF2B5EF4-FFF2-40B4-BE49-F238E27FC236}">
                      <a16:creationId xmlns:a16="http://schemas.microsoft.com/office/drawing/2014/main" id="{9B57B04E-7E1C-41AF-8909-ACCAE3209E4B}"/>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sz="1050" dirty="0"/>
                </a:p>
              </p:txBody>
            </p:sp>
            <p:sp>
              <p:nvSpPr>
                <p:cNvPr id="107" name="Freeform: Shape 106">
                  <a:extLst>
                    <a:ext uri="{FF2B5EF4-FFF2-40B4-BE49-F238E27FC236}">
                      <a16:creationId xmlns:a16="http://schemas.microsoft.com/office/drawing/2014/main" id="{7D4AEE08-715B-4FC1-9775-92666F4B3616}"/>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sz="1050"/>
                </a:p>
              </p:txBody>
            </p:sp>
            <p:sp>
              <p:nvSpPr>
                <p:cNvPr id="108" name="Freeform: Shape 107">
                  <a:extLst>
                    <a:ext uri="{FF2B5EF4-FFF2-40B4-BE49-F238E27FC236}">
                      <a16:creationId xmlns:a16="http://schemas.microsoft.com/office/drawing/2014/main" id="{FCD750D4-4BDF-4312-B443-7EA98BBF00A1}"/>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sz="1050"/>
                </a:p>
              </p:txBody>
            </p:sp>
            <p:sp>
              <p:nvSpPr>
                <p:cNvPr id="109" name="Freeform: Shape 108">
                  <a:extLst>
                    <a:ext uri="{FF2B5EF4-FFF2-40B4-BE49-F238E27FC236}">
                      <a16:creationId xmlns:a16="http://schemas.microsoft.com/office/drawing/2014/main" id="{DCEEE83C-0E65-4A03-8C83-3979F03318D8}"/>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sz="1050"/>
                </a:p>
              </p:txBody>
            </p:sp>
            <p:sp>
              <p:nvSpPr>
                <p:cNvPr id="110" name="Freeform: Shape 109">
                  <a:extLst>
                    <a:ext uri="{FF2B5EF4-FFF2-40B4-BE49-F238E27FC236}">
                      <a16:creationId xmlns:a16="http://schemas.microsoft.com/office/drawing/2014/main" id="{5B47C86B-F4FF-4993-9645-5F42218A748E}"/>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sz="1050"/>
                </a:p>
              </p:txBody>
            </p:sp>
            <p:sp>
              <p:nvSpPr>
                <p:cNvPr id="111" name="Freeform: Shape 110">
                  <a:extLst>
                    <a:ext uri="{FF2B5EF4-FFF2-40B4-BE49-F238E27FC236}">
                      <a16:creationId xmlns:a16="http://schemas.microsoft.com/office/drawing/2014/main" id="{F639E5E1-FF36-4933-A42A-22242275B7FF}"/>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sz="1050"/>
                </a:p>
              </p:txBody>
            </p:sp>
            <p:sp>
              <p:nvSpPr>
                <p:cNvPr id="112" name="Freeform: Shape 111">
                  <a:extLst>
                    <a:ext uri="{FF2B5EF4-FFF2-40B4-BE49-F238E27FC236}">
                      <a16:creationId xmlns:a16="http://schemas.microsoft.com/office/drawing/2014/main" id="{AF475549-82D3-43D8-A2A1-63D1164F97F7}"/>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sz="1050"/>
                </a:p>
              </p:txBody>
            </p:sp>
            <p:sp>
              <p:nvSpPr>
                <p:cNvPr id="113" name="Freeform: Shape 112">
                  <a:extLst>
                    <a:ext uri="{FF2B5EF4-FFF2-40B4-BE49-F238E27FC236}">
                      <a16:creationId xmlns:a16="http://schemas.microsoft.com/office/drawing/2014/main" id="{2F4E196A-74CD-4206-A5DE-2AD96F4565D4}"/>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sz="1050"/>
                </a:p>
              </p:txBody>
            </p:sp>
          </p:grpSp>
          <p:sp>
            <p:nvSpPr>
              <p:cNvPr id="97" name="Freeform: Shape 96">
                <a:extLst>
                  <a:ext uri="{FF2B5EF4-FFF2-40B4-BE49-F238E27FC236}">
                    <a16:creationId xmlns:a16="http://schemas.microsoft.com/office/drawing/2014/main" id="{EBD71692-1EB8-46F8-A5CA-39F79B85B6F4}"/>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sz="1050"/>
              </a:p>
            </p:txBody>
          </p:sp>
          <p:grpSp>
            <p:nvGrpSpPr>
              <p:cNvPr id="98" name="Group 97">
                <a:extLst>
                  <a:ext uri="{FF2B5EF4-FFF2-40B4-BE49-F238E27FC236}">
                    <a16:creationId xmlns:a16="http://schemas.microsoft.com/office/drawing/2014/main" id="{0F30D081-E47B-4D97-90D7-82171E2A220B}"/>
                  </a:ext>
                </a:extLst>
              </p:cNvPr>
              <p:cNvGrpSpPr/>
              <p:nvPr/>
            </p:nvGrpSpPr>
            <p:grpSpPr>
              <a:xfrm>
                <a:off x="12470968" y="4620148"/>
                <a:ext cx="435759" cy="1352099"/>
                <a:chOff x="1968987" y="1811829"/>
                <a:chExt cx="1022846" cy="3173751"/>
              </a:xfrm>
              <a:solidFill>
                <a:schemeClr val="bg1"/>
              </a:solidFill>
            </p:grpSpPr>
            <p:sp>
              <p:nvSpPr>
                <p:cNvPr id="99" name="Freeform: Shape 98">
                  <a:extLst>
                    <a:ext uri="{FF2B5EF4-FFF2-40B4-BE49-F238E27FC236}">
                      <a16:creationId xmlns:a16="http://schemas.microsoft.com/office/drawing/2014/main" id="{CB864674-7548-4BA5-B680-15D239DEA13D}"/>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sz="1050"/>
                </a:p>
              </p:txBody>
            </p:sp>
            <p:sp>
              <p:nvSpPr>
                <p:cNvPr id="100" name="Freeform: Shape 99">
                  <a:extLst>
                    <a:ext uri="{FF2B5EF4-FFF2-40B4-BE49-F238E27FC236}">
                      <a16:creationId xmlns:a16="http://schemas.microsoft.com/office/drawing/2014/main" id="{90FA0BA3-B5F1-4AB1-8120-BAD46A7B2B13}"/>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sz="1050"/>
                </a:p>
              </p:txBody>
            </p:sp>
            <p:sp>
              <p:nvSpPr>
                <p:cNvPr id="101" name="Freeform: Shape 100">
                  <a:extLst>
                    <a:ext uri="{FF2B5EF4-FFF2-40B4-BE49-F238E27FC236}">
                      <a16:creationId xmlns:a16="http://schemas.microsoft.com/office/drawing/2014/main" id="{7688CEA0-5AFE-47D7-84ED-8C37C15B6D75}"/>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sz="1050"/>
                </a:p>
              </p:txBody>
            </p:sp>
            <p:sp>
              <p:nvSpPr>
                <p:cNvPr id="102" name="Freeform: Shape 101">
                  <a:extLst>
                    <a:ext uri="{FF2B5EF4-FFF2-40B4-BE49-F238E27FC236}">
                      <a16:creationId xmlns:a16="http://schemas.microsoft.com/office/drawing/2014/main" id="{689940E3-41B4-407C-A403-D52373191327}"/>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sz="1050"/>
                </a:p>
              </p:txBody>
            </p:sp>
          </p:grpSp>
        </p:grpSp>
      </p:grpSp>
      <p:grpSp>
        <p:nvGrpSpPr>
          <p:cNvPr id="130" name="Group 129">
            <a:extLst>
              <a:ext uri="{FF2B5EF4-FFF2-40B4-BE49-F238E27FC236}">
                <a16:creationId xmlns:a16="http://schemas.microsoft.com/office/drawing/2014/main" id="{6455E06B-1F39-4435-A88E-49A0BEE4344E}"/>
              </a:ext>
            </a:extLst>
          </p:cNvPr>
          <p:cNvGrpSpPr/>
          <p:nvPr userDrawn="1"/>
        </p:nvGrpSpPr>
        <p:grpSpPr>
          <a:xfrm>
            <a:off x="626753" y="3460197"/>
            <a:ext cx="324360" cy="682256"/>
            <a:chOff x="3554538" y="3240653"/>
            <a:chExt cx="1265482" cy="2661804"/>
          </a:xfrm>
        </p:grpSpPr>
        <p:cxnSp>
          <p:nvCxnSpPr>
            <p:cNvPr id="131" name="Straight Connector 130">
              <a:extLst>
                <a:ext uri="{FF2B5EF4-FFF2-40B4-BE49-F238E27FC236}">
                  <a16:creationId xmlns:a16="http://schemas.microsoft.com/office/drawing/2014/main" id="{85E4F8CF-89FD-4BEC-9A6B-746AC0CFA7A5}"/>
                </a:ext>
              </a:extLst>
            </p:cNvPr>
            <p:cNvCxnSpPr>
              <a:cxnSpLocks/>
            </p:cNvCxnSpPr>
            <p:nvPr/>
          </p:nvCxnSpPr>
          <p:spPr>
            <a:xfrm flipH="1" flipV="1">
              <a:off x="4030920" y="4338371"/>
              <a:ext cx="141951" cy="656633"/>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6E3B0A3-9898-4F02-8B45-6F8FC64036F8}"/>
                </a:ext>
              </a:extLst>
            </p:cNvPr>
            <p:cNvCxnSpPr>
              <a:cxnSpLocks/>
            </p:cNvCxnSpPr>
            <p:nvPr/>
          </p:nvCxnSpPr>
          <p:spPr>
            <a:xfrm flipV="1">
              <a:off x="4195355" y="4338370"/>
              <a:ext cx="112673" cy="64954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DFF3308-04DB-4E73-8358-096F74C4545D}"/>
                </a:ext>
              </a:extLst>
            </p:cNvPr>
            <p:cNvCxnSpPr>
              <a:cxnSpLocks/>
            </p:cNvCxnSpPr>
            <p:nvPr/>
          </p:nvCxnSpPr>
          <p:spPr>
            <a:xfrm flipV="1">
              <a:off x="4179779" y="4275415"/>
              <a:ext cx="0" cy="712498"/>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346BC297-A507-4854-B0C2-20FBF761D2B3}"/>
                </a:ext>
              </a:extLst>
            </p:cNvPr>
            <p:cNvGrpSpPr/>
            <p:nvPr userDrawn="1"/>
          </p:nvGrpSpPr>
          <p:grpSpPr>
            <a:xfrm>
              <a:off x="3554538" y="3240653"/>
              <a:ext cx="1265482" cy="1261388"/>
              <a:chOff x="3839004" y="3765377"/>
              <a:chExt cx="714810" cy="712498"/>
            </a:xfrm>
          </p:grpSpPr>
          <p:sp>
            <p:nvSpPr>
              <p:cNvPr id="154" name="Freeform: Shape 153">
                <a:extLst>
                  <a:ext uri="{FF2B5EF4-FFF2-40B4-BE49-F238E27FC236}">
                    <a16:creationId xmlns:a16="http://schemas.microsoft.com/office/drawing/2014/main" id="{233BF2A0-2247-4157-B685-518331BDE6CB}"/>
                  </a:ext>
                </a:extLst>
              </p:cNvPr>
              <p:cNvSpPr/>
              <p:nvPr/>
            </p:nvSpPr>
            <p:spPr>
              <a:xfrm>
                <a:off x="3839004"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sp>
            <p:nvSpPr>
              <p:cNvPr id="155" name="Freeform: Shape 154">
                <a:extLst>
                  <a:ext uri="{FF2B5EF4-FFF2-40B4-BE49-F238E27FC236}">
                    <a16:creationId xmlns:a16="http://schemas.microsoft.com/office/drawing/2014/main" id="{D7ADAAD4-B6D4-4BF7-A974-DAB39978061A}"/>
                  </a:ext>
                </a:extLst>
              </p:cNvPr>
              <p:cNvSpPr/>
              <p:nvPr/>
            </p:nvSpPr>
            <p:spPr>
              <a:xfrm flipH="1">
                <a:off x="4192173"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sp>
            <p:nvSpPr>
              <p:cNvPr id="156" name="Freeform: Shape 155">
                <a:extLst>
                  <a:ext uri="{FF2B5EF4-FFF2-40B4-BE49-F238E27FC236}">
                    <a16:creationId xmlns:a16="http://schemas.microsoft.com/office/drawing/2014/main" id="{7B491406-69C2-44DB-A5CD-88D8D1BEF0CF}"/>
                  </a:ext>
                </a:extLst>
              </p:cNvPr>
              <p:cNvSpPr/>
              <p:nvPr/>
            </p:nvSpPr>
            <p:spPr>
              <a:xfrm flipH="1">
                <a:off x="4193875"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a:p>
            </p:txBody>
          </p:sp>
          <p:sp>
            <p:nvSpPr>
              <p:cNvPr id="157" name="Freeform: Shape 156">
                <a:extLst>
                  <a:ext uri="{FF2B5EF4-FFF2-40B4-BE49-F238E27FC236}">
                    <a16:creationId xmlns:a16="http://schemas.microsoft.com/office/drawing/2014/main" id="{73F74B2A-3CC0-4FB6-9B7E-2720B932037C}"/>
                  </a:ext>
                </a:extLst>
              </p:cNvPr>
              <p:cNvSpPr/>
              <p:nvPr/>
            </p:nvSpPr>
            <p:spPr>
              <a:xfrm>
                <a:off x="3982656"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026" dirty="0"/>
              </a:p>
            </p:txBody>
          </p:sp>
        </p:grpSp>
        <p:grpSp>
          <p:nvGrpSpPr>
            <p:cNvPr id="135" name="Group 134">
              <a:extLst>
                <a:ext uri="{FF2B5EF4-FFF2-40B4-BE49-F238E27FC236}">
                  <a16:creationId xmlns:a16="http://schemas.microsoft.com/office/drawing/2014/main" id="{61A2B3D3-0BBA-407F-AE8C-CE2700182DA1}"/>
                </a:ext>
              </a:extLst>
            </p:cNvPr>
            <p:cNvGrpSpPr/>
            <p:nvPr/>
          </p:nvGrpSpPr>
          <p:grpSpPr>
            <a:xfrm>
              <a:off x="3932377" y="4966662"/>
              <a:ext cx="506449" cy="935795"/>
              <a:chOff x="12470968" y="4604322"/>
              <a:chExt cx="839142" cy="1550531"/>
            </a:xfrm>
          </p:grpSpPr>
          <p:grpSp>
            <p:nvGrpSpPr>
              <p:cNvPr id="136" name="Group 135">
                <a:extLst>
                  <a:ext uri="{FF2B5EF4-FFF2-40B4-BE49-F238E27FC236}">
                    <a16:creationId xmlns:a16="http://schemas.microsoft.com/office/drawing/2014/main" id="{DD14744D-0284-4519-A44A-80CAFA613277}"/>
                  </a:ext>
                </a:extLst>
              </p:cNvPr>
              <p:cNvGrpSpPr/>
              <p:nvPr/>
            </p:nvGrpSpPr>
            <p:grpSpPr>
              <a:xfrm>
                <a:off x="12710801" y="4604322"/>
                <a:ext cx="471270" cy="1549314"/>
                <a:chOff x="2541356" y="1774680"/>
                <a:chExt cx="1106202" cy="3636668"/>
              </a:xfrm>
              <a:solidFill>
                <a:schemeClr val="bg1">
                  <a:lumMod val="75000"/>
                </a:schemeClr>
              </a:solidFill>
            </p:grpSpPr>
            <p:sp>
              <p:nvSpPr>
                <p:cNvPr id="143" name="Freeform: Shape 142">
                  <a:extLst>
                    <a:ext uri="{FF2B5EF4-FFF2-40B4-BE49-F238E27FC236}">
                      <a16:creationId xmlns:a16="http://schemas.microsoft.com/office/drawing/2014/main" id="{8B7D02ED-1A26-4E8B-8912-6DDD6822FD36}"/>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sz="1050"/>
                </a:p>
              </p:txBody>
            </p:sp>
            <p:sp>
              <p:nvSpPr>
                <p:cNvPr id="144" name="Freeform: Shape 143">
                  <a:extLst>
                    <a:ext uri="{FF2B5EF4-FFF2-40B4-BE49-F238E27FC236}">
                      <a16:creationId xmlns:a16="http://schemas.microsoft.com/office/drawing/2014/main" id="{8E8DB34B-B88D-4347-B321-7D8FAF44FA1B}"/>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sz="1050"/>
                </a:p>
              </p:txBody>
            </p:sp>
            <p:sp>
              <p:nvSpPr>
                <p:cNvPr id="145" name="Freeform: Shape 144">
                  <a:extLst>
                    <a:ext uri="{FF2B5EF4-FFF2-40B4-BE49-F238E27FC236}">
                      <a16:creationId xmlns:a16="http://schemas.microsoft.com/office/drawing/2014/main" id="{7872BA3E-8AD2-4FD0-99B8-768D5AE20E0D}"/>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sz="1050"/>
                </a:p>
              </p:txBody>
            </p:sp>
            <p:sp>
              <p:nvSpPr>
                <p:cNvPr id="146" name="Freeform: Shape 145">
                  <a:extLst>
                    <a:ext uri="{FF2B5EF4-FFF2-40B4-BE49-F238E27FC236}">
                      <a16:creationId xmlns:a16="http://schemas.microsoft.com/office/drawing/2014/main" id="{943D25C2-FE71-4163-9186-5BD8047B96F7}"/>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sz="1050" dirty="0"/>
                </a:p>
              </p:txBody>
            </p:sp>
            <p:sp>
              <p:nvSpPr>
                <p:cNvPr id="147" name="Freeform: Shape 146">
                  <a:extLst>
                    <a:ext uri="{FF2B5EF4-FFF2-40B4-BE49-F238E27FC236}">
                      <a16:creationId xmlns:a16="http://schemas.microsoft.com/office/drawing/2014/main" id="{16E10B06-9365-4B69-A9B2-58D853DD4805}"/>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sz="1050"/>
                </a:p>
              </p:txBody>
            </p:sp>
            <p:sp>
              <p:nvSpPr>
                <p:cNvPr id="148" name="Freeform: Shape 147">
                  <a:extLst>
                    <a:ext uri="{FF2B5EF4-FFF2-40B4-BE49-F238E27FC236}">
                      <a16:creationId xmlns:a16="http://schemas.microsoft.com/office/drawing/2014/main" id="{8D2508CC-9580-4CDC-B945-0527D9CD8BCF}"/>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sz="1050"/>
                </a:p>
              </p:txBody>
            </p:sp>
            <p:sp>
              <p:nvSpPr>
                <p:cNvPr id="149" name="Freeform: Shape 148">
                  <a:extLst>
                    <a:ext uri="{FF2B5EF4-FFF2-40B4-BE49-F238E27FC236}">
                      <a16:creationId xmlns:a16="http://schemas.microsoft.com/office/drawing/2014/main" id="{9A6B4527-6C1D-4E70-B70D-060BB6FDCE5C}"/>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sz="1050"/>
                </a:p>
              </p:txBody>
            </p:sp>
            <p:sp>
              <p:nvSpPr>
                <p:cNvPr id="150" name="Freeform: Shape 149">
                  <a:extLst>
                    <a:ext uri="{FF2B5EF4-FFF2-40B4-BE49-F238E27FC236}">
                      <a16:creationId xmlns:a16="http://schemas.microsoft.com/office/drawing/2014/main" id="{BBF6ECC9-4158-4E48-87FB-675A6F827C3F}"/>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sz="1050"/>
                </a:p>
              </p:txBody>
            </p:sp>
            <p:sp>
              <p:nvSpPr>
                <p:cNvPr id="151" name="Freeform: Shape 150">
                  <a:extLst>
                    <a:ext uri="{FF2B5EF4-FFF2-40B4-BE49-F238E27FC236}">
                      <a16:creationId xmlns:a16="http://schemas.microsoft.com/office/drawing/2014/main" id="{EF0C6BF0-8D21-43BB-A8C3-ADC1E2594500}"/>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sz="1050"/>
                </a:p>
              </p:txBody>
            </p:sp>
            <p:sp>
              <p:nvSpPr>
                <p:cNvPr id="152" name="Freeform: Shape 151">
                  <a:extLst>
                    <a:ext uri="{FF2B5EF4-FFF2-40B4-BE49-F238E27FC236}">
                      <a16:creationId xmlns:a16="http://schemas.microsoft.com/office/drawing/2014/main" id="{5D793B9B-6AC8-4549-9ADB-1E3DF2E2FC47}"/>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sz="1050"/>
                </a:p>
              </p:txBody>
            </p:sp>
            <p:sp>
              <p:nvSpPr>
                <p:cNvPr id="153" name="Freeform: Shape 152">
                  <a:extLst>
                    <a:ext uri="{FF2B5EF4-FFF2-40B4-BE49-F238E27FC236}">
                      <a16:creationId xmlns:a16="http://schemas.microsoft.com/office/drawing/2014/main" id="{4CEC876C-6B44-4AFA-B48D-6DFA5BCE9067}"/>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sz="1050"/>
                </a:p>
              </p:txBody>
            </p:sp>
          </p:grpSp>
          <p:sp>
            <p:nvSpPr>
              <p:cNvPr id="137" name="Freeform: Shape 136">
                <a:extLst>
                  <a:ext uri="{FF2B5EF4-FFF2-40B4-BE49-F238E27FC236}">
                    <a16:creationId xmlns:a16="http://schemas.microsoft.com/office/drawing/2014/main" id="{D272DC14-6DAF-4A56-A5A6-221189C61401}"/>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sz="1050"/>
              </a:p>
            </p:txBody>
          </p:sp>
          <p:grpSp>
            <p:nvGrpSpPr>
              <p:cNvPr id="138" name="Group 137">
                <a:extLst>
                  <a:ext uri="{FF2B5EF4-FFF2-40B4-BE49-F238E27FC236}">
                    <a16:creationId xmlns:a16="http://schemas.microsoft.com/office/drawing/2014/main" id="{7901E2D7-C583-4CE2-8F51-5C524CC1CAA9}"/>
                  </a:ext>
                </a:extLst>
              </p:cNvPr>
              <p:cNvGrpSpPr/>
              <p:nvPr/>
            </p:nvGrpSpPr>
            <p:grpSpPr>
              <a:xfrm>
                <a:off x="12470968" y="4620148"/>
                <a:ext cx="435759" cy="1352099"/>
                <a:chOff x="1968987" y="1811829"/>
                <a:chExt cx="1022846" cy="3173751"/>
              </a:xfrm>
              <a:solidFill>
                <a:schemeClr val="bg1"/>
              </a:solidFill>
            </p:grpSpPr>
            <p:sp>
              <p:nvSpPr>
                <p:cNvPr id="139" name="Freeform: Shape 138">
                  <a:extLst>
                    <a:ext uri="{FF2B5EF4-FFF2-40B4-BE49-F238E27FC236}">
                      <a16:creationId xmlns:a16="http://schemas.microsoft.com/office/drawing/2014/main" id="{E6067227-37CF-4C14-B006-6E00ABFD280C}"/>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sz="1050"/>
                </a:p>
              </p:txBody>
            </p:sp>
            <p:sp>
              <p:nvSpPr>
                <p:cNvPr id="140" name="Freeform: Shape 139">
                  <a:extLst>
                    <a:ext uri="{FF2B5EF4-FFF2-40B4-BE49-F238E27FC236}">
                      <a16:creationId xmlns:a16="http://schemas.microsoft.com/office/drawing/2014/main" id="{BE5BB590-239F-4213-8DC4-103945DFEB36}"/>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sz="1050"/>
                </a:p>
              </p:txBody>
            </p:sp>
            <p:sp>
              <p:nvSpPr>
                <p:cNvPr id="141" name="Freeform: Shape 140">
                  <a:extLst>
                    <a:ext uri="{FF2B5EF4-FFF2-40B4-BE49-F238E27FC236}">
                      <a16:creationId xmlns:a16="http://schemas.microsoft.com/office/drawing/2014/main" id="{C7137044-11D7-4101-800A-6BE9664CBF25}"/>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sz="1050"/>
                </a:p>
              </p:txBody>
            </p:sp>
            <p:sp>
              <p:nvSpPr>
                <p:cNvPr id="142" name="Freeform: Shape 141">
                  <a:extLst>
                    <a:ext uri="{FF2B5EF4-FFF2-40B4-BE49-F238E27FC236}">
                      <a16:creationId xmlns:a16="http://schemas.microsoft.com/office/drawing/2014/main" id="{4346DB45-5CD6-4EEB-AC2C-D34E208FF9E5}"/>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sz="1050"/>
                </a:p>
              </p:txBody>
            </p:sp>
          </p:grpSp>
        </p:grpSp>
      </p:grpSp>
    </p:spTree>
    <p:extLst>
      <p:ext uri="{BB962C8B-B14F-4D97-AF65-F5344CB8AC3E}">
        <p14:creationId xmlns:p14="http://schemas.microsoft.com/office/powerpoint/2010/main" val="2623005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607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9"/>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3"/>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777015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85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A8D44F-D097-4EC3-92A6-FB8C9F6C59BB}" type="slidenum">
              <a:rPr lang="en-US" smtClean="0"/>
              <a:pPr/>
              <a:t>‹#›</a:t>
            </a:fld>
            <a:endParaRPr lang="en-US" dirty="0"/>
          </a:p>
        </p:txBody>
      </p:sp>
    </p:spTree>
    <p:extLst>
      <p:ext uri="{BB962C8B-B14F-4D97-AF65-F5344CB8AC3E}">
        <p14:creationId xmlns:p14="http://schemas.microsoft.com/office/powerpoint/2010/main" val="9615978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a:t>
            </a:fld>
            <a:endParaRPr lang="en">
              <a:solidFill>
                <a:prstClr val="black">
                  <a:lumMod val="95000"/>
                  <a:lumOff val="5000"/>
                </a:prstClr>
              </a:solidFill>
            </a:endParaRPr>
          </a:p>
        </p:txBody>
      </p:sp>
    </p:spTree>
    <p:extLst>
      <p:ext uri="{BB962C8B-B14F-4D97-AF65-F5344CB8AC3E}">
        <p14:creationId xmlns:p14="http://schemas.microsoft.com/office/powerpoint/2010/main" val="34058815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a:t>
            </a:fld>
            <a:endParaRPr lang="en">
              <a:solidFill>
                <a:prstClr val="black">
                  <a:lumMod val="95000"/>
                  <a:lumOff val="5000"/>
                </a:prstClr>
              </a:solidFill>
            </a:endParaRPr>
          </a:p>
        </p:txBody>
      </p:sp>
    </p:spTree>
    <p:extLst>
      <p:ext uri="{BB962C8B-B14F-4D97-AF65-F5344CB8AC3E}">
        <p14:creationId xmlns:p14="http://schemas.microsoft.com/office/powerpoint/2010/main" val="17990405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a:t>
            </a:fld>
            <a:endParaRPr lang="en">
              <a:solidFill>
                <a:prstClr val="black">
                  <a:lumMod val="95000"/>
                  <a:lumOff val="5000"/>
                </a:prstClr>
              </a:solidFill>
            </a:endParaRPr>
          </a:p>
        </p:txBody>
      </p:sp>
    </p:spTree>
    <p:extLst>
      <p:ext uri="{BB962C8B-B14F-4D97-AF65-F5344CB8AC3E}">
        <p14:creationId xmlns:p14="http://schemas.microsoft.com/office/powerpoint/2010/main" val="6761744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a:t>
            </a:fld>
            <a:endParaRPr lang="en">
              <a:solidFill>
                <a:prstClr val="black">
                  <a:lumMod val="95000"/>
                  <a:lumOff val="5000"/>
                </a:prstClr>
              </a:solidFill>
            </a:endParaRPr>
          </a:p>
        </p:txBody>
      </p:sp>
    </p:spTree>
    <p:extLst>
      <p:ext uri="{BB962C8B-B14F-4D97-AF65-F5344CB8AC3E}">
        <p14:creationId xmlns:p14="http://schemas.microsoft.com/office/powerpoint/2010/main" val="18136743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a:t>
            </a:fld>
            <a:endParaRPr lang="en">
              <a:solidFill>
                <a:prstClr val="black">
                  <a:lumMod val="95000"/>
                  <a:lumOff val="5000"/>
                </a:prstClr>
              </a:solidFill>
            </a:endParaRPr>
          </a:p>
        </p:txBody>
      </p:sp>
    </p:spTree>
    <p:extLst>
      <p:ext uri="{BB962C8B-B14F-4D97-AF65-F5344CB8AC3E}">
        <p14:creationId xmlns:p14="http://schemas.microsoft.com/office/powerpoint/2010/main" val="4543489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a:t>
            </a:fld>
            <a:endParaRPr lang="en">
              <a:solidFill>
                <a:prstClr val="black">
                  <a:lumMod val="95000"/>
                  <a:lumOff val="5000"/>
                </a:prstClr>
              </a:solidFill>
            </a:endParaRPr>
          </a:p>
        </p:txBody>
      </p:sp>
    </p:spTree>
    <p:extLst>
      <p:ext uri="{BB962C8B-B14F-4D97-AF65-F5344CB8AC3E}">
        <p14:creationId xmlns:p14="http://schemas.microsoft.com/office/powerpoint/2010/main" val="22093197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a:t>
            </a:fld>
            <a:endParaRPr lang="en">
              <a:solidFill>
                <a:prstClr val="black">
                  <a:lumMod val="95000"/>
                  <a:lumOff val="5000"/>
                </a:prstClr>
              </a:solidFill>
            </a:endParaRPr>
          </a:p>
        </p:txBody>
      </p:sp>
    </p:spTree>
    <p:extLst>
      <p:ext uri="{BB962C8B-B14F-4D97-AF65-F5344CB8AC3E}">
        <p14:creationId xmlns:p14="http://schemas.microsoft.com/office/powerpoint/2010/main" val="35513993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bg1"/>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129401262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oogle Shape;91;p1">
            <a:extLst>
              <a:ext uri="{FF2B5EF4-FFF2-40B4-BE49-F238E27FC236}">
                <a16:creationId xmlns:a16="http://schemas.microsoft.com/office/drawing/2014/main" id="{CC125DED-0ADF-43F2-BC32-9F7BFF6C539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87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Google Shape;92;p1">
            <a:extLst>
              <a:ext uri="{FF2B5EF4-FFF2-40B4-BE49-F238E27FC236}">
                <a16:creationId xmlns:a16="http://schemas.microsoft.com/office/drawing/2014/main" id="{846A1839-9A94-469D-99F5-B0AC2845153E}"/>
              </a:ext>
            </a:extLst>
          </p:cNvPr>
          <p:cNvSpPr txBox="1">
            <a:spLocks noChangeArrowheads="1"/>
          </p:cNvSpPr>
          <p:nvPr/>
        </p:nvSpPr>
        <p:spPr bwMode="auto">
          <a:xfrm>
            <a:off x="1881188" y="778669"/>
            <a:ext cx="5074444"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a:solidFill>
                  <a:srgbClr val="D0A955"/>
                </a:solidFill>
                <a:latin typeface="Open Sans ExtraBold" panose="020B0906030804020204" pitchFamily="34" charset="0"/>
                <a:cs typeface="Open Sans ExtraBold" panose="020B0906030804020204" pitchFamily="34" charset="0"/>
                <a:sym typeface="Open Sans ExtraBold" panose="020B0906030804020204" pitchFamily="34" charset="0"/>
              </a:rPr>
              <a:t>BỘ SÁCH GIÁO KHOA</a:t>
            </a:r>
            <a:endParaRPr lang="en-US" altLang="en-US"/>
          </a:p>
          <a:p>
            <a:pPr algn="ctr" eaLnBrk="1" hangingPunct="1"/>
            <a:r>
              <a:rPr lang="en-US" altLang="en-US" sz="1800">
                <a:solidFill>
                  <a:srgbClr val="72BE43"/>
                </a:solidFill>
                <a:latin typeface="Open Sans ExtraBold" panose="020B0906030804020204" pitchFamily="34" charset="0"/>
                <a:cs typeface="Open Sans ExtraBold" panose="020B0906030804020204" pitchFamily="34" charset="0"/>
                <a:sym typeface="Open Sans ExtraBold" panose="020B0906030804020204" pitchFamily="34" charset="0"/>
              </a:rPr>
              <a:t>KẾT NỐI TRI THỨC VỚI CUỘC SỐNG</a:t>
            </a:r>
            <a:endParaRPr lang="en-US" altLang="en-US"/>
          </a:p>
        </p:txBody>
      </p:sp>
      <p:pic>
        <p:nvPicPr>
          <p:cNvPr id="5124" name="Google Shape;93;p1">
            <a:extLst>
              <a:ext uri="{FF2B5EF4-FFF2-40B4-BE49-F238E27FC236}">
                <a16:creationId xmlns:a16="http://schemas.microsoft.com/office/drawing/2014/main" id="{B3D140CF-4C6A-485A-BD62-F0E09A453DC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4060" y="1463279"/>
            <a:ext cx="1028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Google Shape;94;p1">
            <a:extLst>
              <a:ext uri="{FF2B5EF4-FFF2-40B4-BE49-F238E27FC236}">
                <a16:creationId xmlns:a16="http://schemas.microsoft.com/office/drawing/2014/main" id="{EAFEB550-9814-4F8F-9933-81D44224A674}"/>
              </a:ext>
            </a:extLst>
          </p:cNvPr>
          <p:cNvSpPr txBox="1">
            <a:spLocks noChangeArrowheads="1"/>
          </p:cNvSpPr>
          <p:nvPr/>
        </p:nvSpPr>
        <p:spPr bwMode="auto">
          <a:xfrm>
            <a:off x="4006453" y="1487091"/>
            <a:ext cx="823913" cy="3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700">
                <a:solidFill>
                  <a:srgbClr val="FFFFFF"/>
                </a:solidFill>
                <a:latin typeface="Open Sans ExtraBold" panose="020B0906030804020204" pitchFamily="34" charset="0"/>
                <a:cs typeface="Open Sans ExtraBold" panose="020B0906030804020204" pitchFamily="34" charset="0"/>
                <a:sym typeface="Open Sans ExtraBold" panose="020B0906030804020204" pitchFamily="34" charset="0"/>
              </a:rPr>
              <a:t>LỚP 8</a:t>
            </a:r>
            <a:endParaRPr lang="en-US" altLang="en-US"/>
          </a:p>
        </p:txBody>
      </p:sp>
      <p:pic>
        <p:nvPicPr>
          <p:cNvPr id="5126" name="Google Shape;95;p1">
            <a:extLst>
              <a:ext uri="{FF2B5EF4-FFF2-40B4-BE49-F238E27FC236}">
                <a16:creationId xmlns:a16="http://schemas.microsoft.com/office/drawing/2014/main" id="{247284CF-CCD0-410C-A66D-B9C0C185136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232" y="706041"/>
            <a:ext cx="6661547" cy="470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125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713185" y="676275"/>
            <a:ext cx="8056959" cy="4144566"/>
          </a:xfrm>
        </p:spPr>
        <p:txBody>
          <a:bodyPr>
            <a:noAutofit/>
          </a:bodyPr>
          <a:lstStyle/>
          <a:p>
            <a:pPr marL="0" indent="0">
              <a:lnSpc>
                <a:spcPct val="125000"/>
              </a:lnSpc>
              <a:spcBef>
                <a:spcPct val="0"/>
              </a:spcBef>
              <a:buNone/>
            </a:pPr>
            <a:r>
              <a:rPr lang="en-US" altLang="en-US" sz="2400" b="1" dirty="0" smtClean="0">
                <a:solidFill>
                  <a:srgbClr val="002060"/>
                </a:solidFill>
                <a:latin typeface="Arial" panose="020B0604020202020204" pitchFamily="34" charset="0"/>
                <a:cs typeface="Arial" panose="020B0604020202020204" pitchFamily="34" charset="0"/>
              </a:rPr>
              <a:t>VIẾT</a:t>
            </a:r>
            <a:endParaRPr lang="en-US" altLang="en-US" sz="2400" dirty="0" smtClean="0">
              <a:solidFill>
                <a:srgbClr val="002060"/>
              </a:solidFill>
              <a:latin typeface="Arial" panose="020B0604020202020204" pitchFamily="34" charset="0"/>
              <a:cs typeface="Arial" panose="020B0604020202020204" pitchFamily="34" charset="0"/>
            </a:endParaRPr>
          </a:p>
          <a:p>
            <a:pPr marL="457200" indent="-457200">
              <a:lnSpc>
                <a:spcPct val="125000"/>
              </a:lnSpc>
              <a:spcBef>
                <a:spcPct val="0"/>
              </a:spcBef>
              <a:buAutoNum type="arabicPeriod"/>
            </a:pPr>
            <a:r>
              <a:rPr lang="en-US" altLang="en-US" sz="2400" dirty="0" smtClean="0">
                <a:solidFill>
                  <a:srgbClr val="002060"/>
                </a:solidFill>
                <a:latin typeface="Arial" panose="020B0604020202020204" pitchFamily="34" charset="0"/>
                <a:cs typeface="Arial" panose="020B0604020202020204" pitchFamily="34" charset="0"/>
              </a:rPr>
              <a:t>YCCĐ </a:t>
            </a:r>
            <a:r>
              <a:rPr lang="en-US" altLang="en-US" sz="2400" dirty="0" err="1" smtClean="0">
                <a:solidFill>
                  <a:srgbClr val="002060"/>
                </a:solidFill>
                <a:latin typeface="Arial" panose="020B0604020202020204" pitchFamily="34" charset="0"/>
                <a:cs typeface="Arial" panose="020B0604020202020204" pitchFamily="34" charset="0"/>
              </a:rPr>
              <a:t>về</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kĩ</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năng</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viết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nền</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tảng</a:t>
            </a:r>
            <a:r>
              <a:rPr lang="en-US" altLang="en-US" sz="2400" dirty="0" smtClean="0">
                <a:solidFill>
                  <a:srgbClr val="002060"/>
                </a:solidFill>
                <a:latin typeface="Arial" panose="020B0604020202020204" pitchFamily="34" charset="0"/>
                <a:cs typeface="Arial" panose="020B0604020202020204" pitchFamily="34" charset="0"/>
              </a:rPr>
              <a:t> </a:t>
            </a:r>
          </a:p>
          <a:p>
            <a:pPr marL="457200" indent="-457200">
              <a:lnSpc>
                <a:spcPct val="125000"/>
              </a:lnSpc>
              <a:spcBef>
                <a:spcPct val="0"/>
              </a:spcBef>
              <a:buAutoNum type="arabicPeriod"/>
            </a:pPr>
            <a:r>
              <a:rPr lang="en-US" altLang="en-US" sz="2400" dirty="0" smtClean="0">
                <a:solidFill>
                  <a:srgbClr val="002060"/>
                </a:solidFill>
                <a:latin typeface="Arial" panose="020B0604020202020204" pitchFamily="34" charset="0"/>
                <a:cs typeface="Arial" panose="020B0604020202020204" pitchFamily="34" charset="0"/>
              </a:rPr>
              <a:t>YCCĐ </a:t>
            </a:r>
            <a:r>
              <a:rPr lang="en-US" altLang="en-US" sz="2400" dirty="0" err="1" smtClean="0">
                <a:solidFill>
                  <a:srgbClr val="002060"/>
                </a:solidFill>
                <a:latin typeface="Arial" panose="020B0604020202020204" pitchFamily="34" charset="0"/>
                <a:cs typeface="Arial" panose="020B0604020202020204" pitchFamily="34" charset="0"/>
              </a:rPr>
              <a:t>về</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viết</a:t>
            </a:r>
            <a:r>
              <a:rPr lang="en-US" altLang="en-US" sz="2400" dirty="0" smtClean="0">
                <a:solidFill>
                  <a:srgbClr val="002060"/>
                </a:solidFill>
                <a:latin typeface="Arial" panose="020B0604020202020204" pitchFamily="34" charset="0"/>
                <a:cs typeface="Arial" panose="020B0604020202020204" pitchFamily="34" charset="0"/>
              </a:rPr>
              <a:t> VB </a:t>
            </a:r>
          </a:p>
          <a:p>
            <a:pPr marL="0" indent="0">
              <a:lnSpc>
                <a:spcPct val="125000"/>
              </a:lnSpc>
              <a:spcBef>
                <a:spcPct val="0"/>
              </a:spcBef>
              <a:buNone/>
            </a:pPr>
            <a:r>
              <a:rPr lang="en-US" altLang="en-US" sz="2400" dirty="0" smtClean="0">
                <a:solidFill>
                  <a:srgbClr val="002060"/>
                </a:solidFill>
                <a:latin typeface="Arial" panose="020B0604020202020204" pitchFamily="34" charset="0"/>
                <a:cs typeface="Arial" panose="020B0604020202020204" pitchFamily="34" charset="0"/>
              </a:rPr>
              <a:t>2.1. YCCĐ </a:t>
            </a:r>
            <a:r>
              <a:rPr lang="en-US" altLang="en-US" sz="2400" dirty="0" err="1" smtClean="0">
                <a:solidFill>
                  <a:srgbClr val="002060"/>
                </a:solidFill>
                <a:latin typeface="Arial" panose="020B0604020202020204" pitchFamily="34" charset="0"/>
                <a:cs typeface="Arial" panose="020B0604020202020204" pitchFamily="34" charset="0"/>
              </a:rPr>
              <a:t>về</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viết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kiểu</a:t>
            </a:r>
            <a:r>
              <a:rPr lang="en-US" altLang="en-US" sz="2400" dirty="0" smtClean="0">
                <a:solidFill>
                  <a:srgbClr val="002060"/>
                </a:solidFill>
                <a:latin typeface="Arial" panose="020B0604020202020204" pitchFamily="34" charset="0"/>
                <a:cs typeface="Arial" panose="020B0604020202020204" pitchFamily="34" charset="0"/>
              </a:rPr>
              <a:t> VB </a:t>
            </a:r>
            <a:r>
              <a:rPr lang="en-US" altLang="en-US" sz="2400" dirty="0" err="1" smtClean="0">
                <a:solidFill>
                  <a:srgbClr val="002060"/>
                </a:solidFill>
                <a:latin typeface="Arial" panose="020B0604020202020204" pitchFamily="34" charset="0"/>
                <a:cs typeface="Arial" panose="020B0604020202020204" pitchFamily="34" charset="0"/>
              </a:rPr>
              <a:t>tự</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sự</a:t>
            </a:r>
            <a:endParaRPr lang="en-US" altLang="en-US" sz="2400" dirty="0" smtClean="0">
              <a:solidFill>
                <a:srgbClr val="002060"/>
              </a:solidFill>
              <a:latin typeface="Arial" panose="020B0604020202020204" pitchFamily="34" charset="0"/>
              <a:cs typeface="Arial" panose="020B0604020202020204" pitchFamily="34" charset="0"/>
            </a:endParaRPr>
          </a:p>
          <a:p>
            <a:pPr marL="0" indent="0">
              <a:lnSpc>
                <a:spcPct val="125000"/>
              </a:lnSpc>
              <a:spcBef>
                <a:spcPct val="0"/>
              </a:spcBef>
              <a:buNone/>
            </a:pPr>
            <a:r>
              <a:rPr lang="en-US" altLang="en-US" sz="2400" dirty="0" smtClean="0">
                <a:solidFill>
                  <a:srgbClr val="002060"/>
                </a:solidFill>
                <a:latin typeface="Arial" panose="020B0604020202020204" pitchFamily="34" charset="0"/>
                <a:cs typeface="Arial" panose="020B0604020202020204" pitchFamily="34" charset="0"/>
              </a:rPr>
              <a:t>2.2. YCCĐ </a:t>
            </a:r>
            <a:r>
              <a:rPr lang="en-US" altLang="en-US" sz="2400" dirty="0" err="1" smtClean="0">
                <a:solidFill>
                  <a:srgbClr val="002060"/>
                </a:solidFill>
                <a:latin typeface="Arial" panose="020B0604020202020204" pitchFamily="34" charset="0"/>
                <a:cs typeface="Arial" panose="020B0604020202020204" pitchFamily="34" charset="0"/>
              </a:rPr>
              <a:t>về</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viết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kiểu</a:t>
            </a:r>
            <a:r>
              <a:rPr lang="en-US" altLang="en-US" sz="2400" dirty="0" smtClean="0">
                <a:solidFill>
                  <a:srgbClr val="002060"/>
                </a:solidFill>
                <a:latin typeface="Arial" panose="020B0604020202020204" pitchFamily="34" charset="0"/>
                <a:cs typeface="Arial" panose="020B0604020202020204" pitchFamily="34" charset="0"/>
              </a:rPr>
              <a:t> VB </a:t>
            </a:r>
            <a:r>
              <a:rPr lang="en-US" altLang="en-US" sz="2400" dirty="0" err="1" smtClean="0">
                <a:solidFill>
                  <a:srgbClr val="002060"/>
                </a:solidFill>
                <a:latin typeface="Arial" panose="020B0604020202020204" pitchFamily="34" charset="0"/>
                <a:cs typeface="Arial" panose="020B0604020202020204" pitchFamily="34" charset="0"/>
              </a:rPr>
              <a:t>miêu</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tả</a:t>
            </a:r>
            <a:endParaRPr lang="en-US" altLang="en-US" sz="2400" dirty="0" smtClean="0">
              <a:solidFill>
                <a:srgbClr val="002060"/>
              </a:solidFill>
              <a:latin typeface="Arial" panose="020B0604020202020204" pitchFamily="34" charset="0"/>
              <a:cs typeface="Arial" panose="020B0604020202020204" pitchFamily="34" charset="0"/>
            </a:endParaRPr>
          </a:p>
          <a:p>
            <a:pPr marL="0" indent="0">
              <a:lnSpc>
                <a:spcPct val="125000"/>
              </a:lnSpc>
              <a:spcBef>
                <a:spcPct val="0"/>
              </a:spcBef>
              <a:buNone/>
            </a:pPr>
            <a:r>
              <a:rPr lang="en-US" altLang="en-US" sz="2400" dirty="0" smtClean="0">
                <a:solidFill>
                  <a:srgbClr val="002060"/>
                </a:solidFill>
                <a:latin typeface="Arial" panose="020B0604020202020204" pitchFamily="34" charset="0"/>
                <a:cs typeface="Arial" panose="020B0604020202020204" pitchFamily="34" charset="0"/>
              </a:rPr>
              <a:t>2.3. YCCĐ </a:t>
            </a:r>
            <a:r>
              <a:rPr lang="en-US" altLang="en-US" sz="2400" dirty="0" err="1" smtClean="0">
                <a:solidFill>
                  <a:srgbClr val="002060"/>
                </a:solidFill>
                <a:latin typeface="Arial" panose="020B0604020202020204" pitchFamily="34" charset="0"/>
                <a:cs typeface="Arial" panose="020B0604020202020204" pitchFamily="34" charset="0"/>
              </a:rPr>
              <a:t>về</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viết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kiểu</a:t>
            </a:r>
            <a:r>
              <a:rPr lang="en-US" altLang="en-US" sz="2400" dirty="0" smtClean="0">
                <a:solidFill>
                  <a:srgbClr val="002060"/>
                </a:solidFill>
                <a:latin typeface="Arial" panose="020B0604020202020204" pitchFamily="34" charset="0"/>
                <a:cs typeface="Arial" panose="020B0604020202020204" pitchFamily="34" charset="0"/>
              </a:rPr>
              <a:t> VB </a:t>
            </a:r>
            <a:r>
              <a:rPr lang="en-US" altLang="en-US" sz="2400" dirty="0" err="1" smtClean="0">
                <a:solidFill>
                  <a:srgbClr val="002060"/>
                </a:solidFill>
                <a:latin typeface="Arial" panose="020B0604020202020204" pitchFamily="34" charset="0"/>
                <a:cs typeface="Arial" panose="020B0604020202020204" pitchFamily="34" charset="0"/>
              </a:rPr>
              <a:t>biểu</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cảm</a:t>
            </a:r>
            <a:endParaRPr lang="en-US" altLang="en-US" sz="2400" dirty="0" smtClean="0">
              <a:solidFill>
                <a:srgbClr val="002060"/>
              </a:solidFill>
              <a:latin typeface="Arial" panose="020B0604020202020204" pitchFamily="34" charset="0"/>
              <a:cs typeface="Arial" panose="020B0604020202020204" pitchFamily="34" charset="0"/>
            </a:endParaRPr>
          </a:p>
          <a:p>
            <a:pPr marL="0" indent="0">
              <a:lnSpc>
                <a:spcPct val="125000"/>
              </a:lnSpc>
              <a:spcBef>
                <a:spcPct val="0"/>
              </a:spcBef>
              <a:buNone/>
            </a:pPr>
            <a:r>
              <a:rPr lang="en-US" altLang="en-US" sz="2400" dirty="0" smtClean="0">
                <a:solidFill>
                  <a:srgbClr val="002060"/>
                </a:solidFill>
                <a:latin typeface="Arial" panose="020B0604020202020204" pitchFamily="34" charset="0"/>
                <a:cs typeface="Arial" panose="020B0604020202020204" pitchFamily="34" charset="0"/>
              </a:rPr>
              <a:t>2.4. </a:t>
            </a:r>
            <a:r>
              <a:rPr lang="en-US" altLang="en-US" sz="2400" dirty="0" smtClean="0">
                <a:solidFill>
                  <a:srgbClr val="002060"/>
                </a:solidFill>
                <a:latin typeface="Arial" panose="020B0604020202020204" pitchFamily="34" charset="0"/>
                <a:cs typeface="Arial" panose="020B0604020202020204" pitchFamily="34" charset="0"/>
              </a:rPr>
              <a:t>YCCĐ </a:t>
            </a:r>
            <a:r>
              <a:rPr lang="en-US" altLang="en-US" sz="2400" dirty="0" err="1" smtClean="0">
                <a:solidFill>
                  <a:srgbClr val="002060"/>
                </a:solidFill>
                <a:latin typeface="Arial" panose="020B0604020202020204" pitchFamily="34" charset="0"/>
                <a:cs typeface="Arial" panose="020B0604020202020204" pitchFamily="34" charset="0"/>
              </a:rPr>
              <a:t>về</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viết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kiểu</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smtClean="0">
                <a:solidFill>
                  <a:srgbClr val="002060"/>
                </a:solidFill>
                <a:latin typeface="Arial" panose="020B0604020202020204" pitchFamily="34" charset="0"/>
                <a:cs typeface="Arial" panose="020B0604020202020204" pitchFamily="34" charset="0"/>
              </a:rPr>
              <a:t>VB </a:t>
            </a:r>
            <a:r>
              <a:rPr lang="en-US" altLang="en-US" sz="2400" dirty="0" err="1" smtClean="0">
                <a:solidFill>
                  <a:srgbClr val="002060"/>
                </a:solidFill>
                <a:latin typeface="Arial" panose="020B0604020202020204" pitchFamily="34" charset="0"/>
                <a:cs typeface="Arial" panose="020B0604020202020204" pitchFamily="34" charset="0"/>
              </a:rPr>
              <a:t>nghị</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luận</a:t>
            </a:r>
            <a:endParaRPr lang="en-US" altLang="en-US" sz="2400" dirty="0" smtClean="0">
              <a:solidFill>
                <a:srgbClr val="002060"/>
              </a:solidFill>
              <a:latin typeface="Arial" panose="020B0604020202020204" pitchFamily="34" charset="0"/>
              <a:cs typeface="Arial" panose="020B0604020202020204" pitchFamily="34" charset="0"/>
            </a:endParaRPr>
          </a:p>
          <a:p>
            <a:pPr marL="0" indent="0">
              <a:lnSpc>
                <a:spcPct val="125000"/>
              </a:lnSpc>
              <a:spcBef>
                <a:spcPct val="0"/>
              </a:spcBef>
              <a:buNone/>
            </a:pPr>
            <a:r>
              <a:rPr lang="en-US" altLang="en-US" sz="2400" dirty="0" smtClean="0">
                <a:solidFill>
                  <a:srgbClr val="002060"/>
                </a:solidFill>
                <a:latin typeface="Arial" panose="020B0604020202020204" pitchFamily="34" charset="0"/>
                <a:cs typeface="Arial" panose="020B0604020202020204" pitchFamily="34" charset="0"/>
              </a:rPr>
              <a:t>2.5. YCCĐ </a:t>
            </a:r>
            <a:r>
              <a:rPr lang="en-US" altLang="en-US" sz="2400" dirty="0" err="1" smtClean="0">
                <a:solidFill>
                  <a:srgbClr val="002060"/>
                </a:solidFill>
                <a:latin typeface="Arial" panose="020B0604020202020204" pitchFamily="34" charset="0"/>
                <a:cs typeface="Arial" panose="020B0604020202020204" pitchFamily="34" charset="0"/>
              </a:rPr>
              <a:t>về</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viết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smtClean="0">
                <a:solidFill>
                  <a:srgbClr val="002060"/>
                </a:solidFill>
                <a:latin typeface="Arial" panose="020B0604020202020204" pitchFamily="34" charset="0"/>
                <a:cs typeface="Arial" panose="020B0604020202020204" pitchFamily="34" charset="0"/>
              </a:rPr>
              <a:t>VB </a:t>
            </a:r>
            <a:r>
              <a:rPr lang="en-US" altLang="en-US" sz="2400" dirty="0" err="1" smtClean="0">
                <a:solidFill>
                  <a:srgbClr val="002060"/>
                </a:solidFill>
                <a:latin typeface="Arial" panose="020B0604020202020204" pitchFamily="34" charset="0"/>
                <a:cs typeface="Arial" panose="020B0604020202020204" pitchFamily="34" charset="0"/>
              </a:rPr>
              <a:t>thông</a:t>
            </a:r>
            <a:r>
              <a:rPr lang="en-US" altLang="en-US" sz="2400" dirty="0" smtClean="0">
                <a:solidFill>
                  <a:srgbClr val="002060"/>
                </a:solidFill>
                <a:latin typeface="Arial" panose="020B0604020202020204" pitchFamily="34" charset="0"/>
                <a:cs typeface="Arial" panose="020B0604020202020204" pitchFamily="34" charset="0"/>
              </a:rPr>
              <a:t> tin</a:t>
            </a:r>
            <a:endParaRPr lang="en-US" alt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51625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815"/>
            <a:ext cx="7886700" cy="3263504"/>
          </a:xfrm>
        </p:spPr>
        <p:txBody>
          <a:bodyPr>
            <a:normAutofit lnSpcReduction="10000"/>
          </a:bodyPr>
          <a:lstStyle/>
          <a:p>
            <a:pPr marL="0" indent="0" algn="just">
              <a:lnSpc>
                <a:spcPct val="125000"/>
              </a:lnSpc>
              <a:spcBef>
                <a:spcPts val="0"/>
              </a:spcBef>
              <a:buNone/>
            </a:pPr>
            <a:r>
              <a:rPr lang="vi-VN"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đọc</a:t>
            </a:r>
            <a:r>
              <a:rPr lang="en-US" sz="1800" dirty="0">
                <a:solidFill>
                  <a:srgbClr val="002060"/>
                </a:solidFill>
              </a:rPr>
              <a:t> VB </a:t>
            </a:r>
            <a:r>
              <a:rPr lang="en-US" sz="1800" dirty="0" err="1">
                <a:solidFill>
                  <a:srgbClr val="002060"/>
                </a:solidFill>
              </a:rPr>
              <a:t>thơ</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i="1" dirty="0" err="1">
                <a:solidFill>
                  <a:srgbClr val="002060"/>
                </a:solidFill>
              </a:rPr>
              <a:t>Ngữ</a:t>
            </a:r>
            <a:r>
              <a:rPr lang="en-US" sz="1800" i="1" dirty="0">
                <a:solidFill>
                  <a:srgbClr val="002060"/>
                </a:solidFill>
              </a:rPr>
              <a:t> </a:t>
            </a:r>
            <a:r>
              <a:rPr lang="en-US" sz="1800" i="1" dirty="0" err="1">
                <a:solidFill>
                  <a:srgbClr val="002060"/>
                </a:solidFill>
              </a:rPr>
              <a:t>văn</a:t>
            </a:r>
            <a:r>
              <a:rPr lang="en-US" sz="1800" i="1" dirty="0">
                <a:solidFill>
                  <a:srgbClr val="002060"/>
                </a:solidFill>
              </a:rPr>
              <a:t> 8</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riêng</a:t>
            </a:r>
            <a:r>
              <a:rPr lang="en-US" sz="1800" dirty="0">
                <a:solidFill>
                  <a:srgbClr val="002060"/>
                </a:solidFill>
              </a:rPr>
              <a:t> </a:t>
            </a:r>
            <a:r>
              <a:rPr lang="en-US" sz="1800" dirty="0" err="1">
                <a:solidFill>
                  <a:srgbClr val="002060"/>
                </a:solidFill>
              </a:rPr>
              <a:t>sau</a:t>
            </a:r>
            <a:r>
              <a:rPr lang="en-US" sz="1800" dirty="0">
                <a:solidFill>
                  <a:srgbClr val="002060"/>
                </a:solidFill>
              </a:rPr>
              <a:t> </a:t>
            </a:r>
            <a:r>
              <a:rPr lang="en-US" sz="1800" dirty="0" err="1">
                <a:solidFill>
                  <a:srgbClr val="002060"/>
                </a:solidFill>
              </a:rPr>
              <a:t>đây</a:t>
            </a:r>
            <a:r>
              <a:rPr lang="en-US" sz="1800" dirty="0">
                <a:solidFill>
                  <a:srgbClr val="002060"/>
                </a:solidFill>
              </a:rPr>
              <a:t>:</a:t>
            </a:r>
          </a:p>
          <a:p>
            <a:pPr marL="0" indent="0" algn="just">
              <a:lnSpc>
                <a:spcPct val="125000"/>
              </a:lnSpc>
              <a:spcBef>
                <a:spcPts val="0"/>
              </a:spcBef>
              <a:buNone/>
            </a:pPr>
            <a:r>
              <a:rPr lang="vi-VN" sz="1800" dirty="0">
                <a:solidFill>
                  <a:srgbClr val="002060"/>
                </a:solidFill>
              </a:rPr>
              <a:t>     – </a:t>
            </a: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đọc</a:t>
            </a:r>
            <a:r>
              <a:rPr lang="en-US" sz="1800" dirty="0">
                <a:solidFill>
                  <a:srgbClr val="002060"/>
                </a:solidFill>
              </a:rPr>
              <a:t> VB:</a:t>
            </a:r>
            <a:r>
              <a:rPr lang="en-US" sz="1800" b="1" dirty="0">
                <a:solidFill>
                  <a:srgbClr val="002060"/>
                </a:solidFill>
              </a:rPr>
              <a:t> </a:t>
            </a:r>
            <a:r>
              <a:rPr lang="en-US" sz="1800" dirty="0">
                <a:solidFill>
                  <a:srgbClr val="002060"/>
                </a:solidFill>
              </a:rPr>
              <a:t>HS </a:t>
            </a:r>
            <a:r>
              <a:rPr lang="en-US" sz="1800" dirty="0" err="1">
                <a:solidFill>
                  <a:srgbClr val="002060"/>
                </a:solidFill>
              </a:rPr>
              <a:t>cần</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khuyến</a:t>
            </a:r>
            <a:r>
              <a:rPr lang="en-US" sz="1800" dirty="0">
                <a:solidFill>
                  <a:srgbClr val="002060"/>
                </a:solidFill>
              </a:rPr>
              <a:t> </a:t>
            </a:r>
            <a:r>
              <a:rPr lang="en-US" sz="1800" dirty="0" err="1">
                <a:solidFill>
                  <a:srgbClr val="002060"/>
                </a:solidFill>
              </a:rPr>
              <a:t>khích</a:t>
            </a:r>
            <a:r>
              <a:rPr lang="en-US" sz="1800" dirty="0">
                <a:solidFill>
                  <a:srgbClr val="002060"/>
                </a:solidFill>
              </a:rPr>
              <a:t> </a:t>
            </a:r>
            <a:r>
              <a:rPr lang="en-US" sz="1800" dirty="0" err="1">
                <a:solidFill>
                  <a:srgbClr val="002060"/>
                </a:solidFill>
              </a:rPr>
              <a:t>đọc</a:t>
            </a:r>
            <a:r>
              <a:rPr lang="en-US" sz="1800" dirty="0">
                <a:solidFill>
                  <a:srgbClr val="002060"/>
                </a:solidFill>
              </a:rPr>
              <a:t> VB </a:t>
            </a:r>
            <a:r>
              <a:rPr lang="en-US" sz="1800" dirty="0" err="1">
                <a:solidFill>
                  <a:srgbClr val="002060"/>
                </a:solidFill>
              </a:rPr>
              <a:t>trước</a:t>
            </a:r>
            <a:r>
              <a:rPr lang="en-US" sz="1800" dirty="0">
                <a:solidFill>
                  <a:srgbClr val="002060"/>
                </a:solidFill>
              </a:rPr>
              <a:t> </a:t>
            </a:r>
            <a:r>
              <a:rPr lang="en-US" sz="1800" dirty="0" err="1">
                <a:solidFill>
                  <a:srgbClr val="002060"/>
                </a:solidFill>
              </a:rPr>
              <a:t>khi</a:t>
            </a:r>
            <a:r>
              <a:rPr lang="en-US" sz="1800" dirty="0">
                <a:solidFill>
                  <a:srgbClr val="002060"/>
                </a:solidFill>
              </a:rPr>
              <a:t> </a:t>
            </a:r>
            <a:r>
              <a:rPr lang="en-US" sz="1800" dirty="0" err="1">
                <a:solidFill>
                  <a:srgbClr val="002060"/>
                </a:solidFill>
              </a:rPr>
              <a:t>đến</a:t>
            </a:r>
            <a:r>
              <a:rPr lang="en-US" sz="1800" dirty="0">
                <a:solidFill>
                  <a:srgbClr val="002060"/>
                </a:solidFill>
              </a:rPr>
              <a:t> </a:t>
            </a:r>
            <a:r>
              <a:rPr lang="en-US" sz="1800" dirty="0" err="1">
                <a:solidFill>
                  <a:srgbClr val="002060"/>
                </a:solidFill>
              </a:rPr>
              <a:t>lớp</a:t>
            </a:r>
            <a:r>
              <a:rPr lang="en-US" sz="1800" dirty="0">
                <a:solidFill>
                  <a:srgbClr val="002060"/>
                </a:solidFill>
              </a:rPr>
              <a:t>. </a:t>
            </a:r>
            <a:br>
              <a:rPr lang="en-US" sz="1800" dirty="0">
                <a:solidFill>
                  <a:srgbClr val="002060"/>
                </a:solidFill>
              </a:rPr>
            </a:br>
            <a:r>
              <a:rPr lang="en-US" sz="1800" dirty="0">
                <a:solidFill>
                  <a:srgbClr val="002060"/>
                </a:solidFill>
              </a:rPr>
              <a:t>Ở </a:t>
            </a:r>
            <a:r>
              <a:rPr lang="en-US" sz="1800" dirty="0" err="1">
                <a:solidFill>
                  <a:srgbClr val="002060"/>
                </a:solidFill>
              </a:rPr>
              <a:t>lớp</a:t>
            </a:r>
            <a:r>
              <a:rPr lang="en-US" sz="1800" dirty="0">
                <a:solidFill>
                  <a:srgbClr val="002060"/>
                </a:solidFill>
              </a:rPr>
              <a:t>, GV </a:t>
            </a:r>
            <a:r>
              <a:rPr lang="en-US" sz="1800" dirty="0" err="1">
                <a:solidFill>
                  <a:srgbClr val="002060"/>
                </a:solidFill>
              </a:rPr>
              <a:t>đọc</a:t>
            </a:r>
            <a:r>
              <a:rPr lang="en-US" sz="1800" dirty="0">
                <a:solidFill>
                  <a:srgbClr val="002060"/>
                </a:solidFill>
              </a:rPr>
              <a:t> </a:t>
            </a:r>
            <a:r>
              <a:rPr lang="en-US" sz="1800" dirty="0" err="1">
                <a:solidFill>
                  <a:srgbClr val="002060"/>
                </a:solidFill>
              </a:rPr>
              <a:t>mẫu</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đoạn</a:t>
            </a:r>
            <a:r>
              <a:rPr lang="en-US" sz="1800" dirty="0">
                <a:solidFill>
                  <a:srgbClr val="002060"/>
                </a:solidFill>
              </a:rPr>
              <a:t> </a:t>
            </a:r>
            <a:r>
              <a:rPr lang="en-US" sz="1800" dirty="0" err="1">
                <a:solidFill>
                  <a:srgbClr val="002060"/>
                </a:solidFill>
              </a:rPr>
              <a:t>đầu</a:t>
            </a:r>
            <a:r>
              <a:rPr lang="en-US" sz="1800" dirty="0">
                <a:solidFill>
                  <a:srgbClr val="002060"/>
                </a:solidFill>
              </a:rPr>
              <a:t>, </a:t>
            </a:r>
            <a:r>
              <a:rPr lang="en-US" sz="1800" dirty="0" err="1">
                <a:solidFill>
                  <a:srgbClr val="002060"/>
                </a:solidFill>
              </a:rPr>
              <a:t>sau</a:t>
            </a:r>
            <a:r>
              <a:rPr lang="en-US" sz="1800" dirty="0">
                <a:solidFill>
                  <a:srgbClr val="002060"/>
                </a:solidFill>
              </a:rPr>
              <a:t> </a:t>
            </a:r>
            <a:r>
              <a:rPr lang="en-US" sz="1800" dirty="0" err="1">
                <a:solidFill>
                  <a:srgbClr val="002060"/>
                </a:solidFill>
              </a:rPr>
              <a:t>đó</a:t>
            </a:r>
            <a:r>
              <a:rPr lang="en-US" sz="1800" dirty="0">
                <a:solidFill>
                  <a:srgbClr val="002060"/>
                </a:solidFill>
              </a:rPr>
              <a:t> </a:t>
            </a:r>
            <a:r>
              <a:rPr lang="en-US" sz="1800" dirty="0" err="1">
                <a:solidFill>
                  <a:srgbClr val="002060"/>
                </a:solidFill>
              </a:rPr>
              <a:t>yêu</a:t>
            </a:r>
            <a:r>
              <a:rPr lang="en-US" sz="1800" dirty="0">
                <a:solidFill>
                  <a:srgbClr val="002060"/>
                </a:solidFill>
              </a:rPr>
              <a:t> </a:t>
            </a:r>
            <a:r>
              <a:rPr lang="en-US" sz="1800" dirty="0" err="1">
                <a:solidFill>
                  <a:srgbClr val="002060"/>
                </a:solidFill>
              </a:rPr>
              <a:t>cầu</a:t>
            </a:r>
            <a:r>
              <a:rPr lang="en-US" sz="1800" dirty="0">
                <a:solidFill>
                  <a:srgbClr val="002060"/>
                </a:solidFill>
              </a:rPr>
              <a:t> HS </a:t>
            </a:r>
            <a:r>
              <a:rPr lang="en-US" sz="1800" dirty="0" err="1">
                <a:solidFill>
                  <a:srgbClr val="002060"/>
                </a:solidFill>
              </a:rPr>
              <a:t>đọc</a:t>
            </a:r>
            <a:r>
              <a:rPr lang="en-US" sz="1800" dirty="0">
                <a:solidFill>
                  <a:srgbClr val="002060"/>
                </a:solidFill>
              </a:rPr>
              <a:t> </a:t>
            </a:r>
            <a:r>
              <a:rPr lang="en-US" sz="1800" dirty="0" err="1">
                <a:solidFill>
                  <a:srgbClr val="002060"/>
                </a:solidFill>
              </a:rPr>
              <a:t>diễn</a:t>
            </a:r>
            <a:r>
              <a:rPr lang="en-US" sz="1800" dirty="0">
                <a:solidFill>
                  <a:srgbClr val="002060"/>
                </a:solidFill>
              </a:rPr>
              <a:t> </a:t>
            </a:r>
            <a:r>
              <a:rPr lang="en-US" sz="1800" dirty="0" err="1">
                <a:solidFill>
                  <a:srgbClr val="002060"/>
                </a:solidFill>
              </a:rPr>
              <a:t>cảm</a:t>
            </a:r>
            <a:r>
              <a:rPr lang="en-US" sz="1800" dirty="0">
                <a:solidFill>
                  <a:srgbClr val="002060"/>
                </a:solidFill>
              </a:rPr>
              <a:t> </a:t>
            </a:r>
            <a:r>
              <a:rPr lang="en-US" sz="1800" dirty="0" err="1">
                <a:solidFill>
                  <a:srgbClr val="002060"/>
                </a:solidFill>
              </a:rPr>
              <a:t>toàn</a:t>
            </a:r>
            <a:r>
              <a:rPr lang="en-US" sz="1800" dirty="0">
                <a:solidFill>
                  <a:srgbClr val="002060"/>
                </a:solidFill>
              </a:rPr>
              <a:t> VB. </a:t>
            </a:r>
            <a:r>
              <a:rPr lang="en-US" sz="1800" dirty="0" err="1">
                <a:solidFill>
                  <a:srgbClr val="002060"/>
                </a:solidFill>
              </a:rPr>
              <a:t>Các</a:t>
            </a:r>
            <a:r>
              <a:rPr lang="en-US" sz="1800" dirty="0">
                <a:solidFill>
                  <a:srgbClr val="002060"/>
                </a:solidFill>
              </a:rPr>
              <a:t> VB </a:t>
            </a:r>
            <a:r>
              <a:rPr lang="en-US" sz="1800" dirty="0" err="1">
                <a:solidFill>
                  <a:srgbClr val="002060"/>
                </a:solidFill>
              </a:rPr>
              <a:t>thơ</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i="1" dirty="0" err="1">
                <a:solidFill>
                  <a:srgbClr val="002060"/>
                </a:solidFill>
              </a:rPr>
              <a:t>Ngữ</a:t>
            </a:r>
            <a:r>
              <a:rPr lang="en-US" sz="1800" i="1" dirty="0">
                <a:solidFill>
                  <a:srgbClr val="002060"/>
                </a:solidFill>
              </a:rPr>
              <a:t> </a:t>
            </a:r>
            <a:r>
              <a:rPr lang="en-US" sz="1800" i="1" dirty="0" err="1">
                <a:solidFill>
                  <a:srgbClr val="002060"/>
                </a:solidFill>
              </a:rPr>
              <a:t>văn</a:t>
            </a:r>
            <a:r>
              <a:rPr lang="en-US" sz="1800" i="1" dirty="0">
                <a:solidFill>
                  <a:srgbClr val="002060"/>
                </a:solidFill>
              </a:rPr>
              <a:t> 8</a:t>
            </a:r>
            <a:r>
              <a:rPr lang="en-US" sz="1800" dirty="0">
                <a:solidFill>
                  <a:srgbClr val="002060"/>
                </a:solidFill>
              </a:rPr>
              <a:t> </a:t>
            </a:r>
            <a:r>
              <a:rPr lang="en-US" sz="1800" dirty="0" err="1">
                <a:solidFill>
                  <a:srgbClr val="002060"/>
                </a:solidFill>
              </a:rPr>
              <a:t>không</a:t>
            </a:r>
            <a:r>
              <a:rPr lang="en-US" sz="1800" dirty="0">
                <a:solidFill>
                  <a:srgbClr val="002060"/>
                </a:solidFill>
              </a:rPr>
              <a:t> </a:t>
            </a:r>
            <a:r>
              <a:rPr lang="en-US" sz="1800" dirty="0" err="1">
                <a:solidFill>
                  <a:srgbClr val="002060"/>
                </a:solidFill>
              </a:rPr>
              <a:t>dài</a:t>
            </a:r>
            <a:r>
              <a:rPr lang="en-US" sz="1800" dirty="0">
                <a:solidFill>
                  <a:srgbClr val="002060"/>
                </a:solidFill>
              </a:rPr>
              <a:t>, </a:t>
            </a:r>
            <a:r>
              <a:rPr lang="en-US" sz="1800" dirty="0" err="1">
                <a:solidFill>
                  <a:srgbClr val="002060"/>
                </a:solidFill>
              </a:rPr>
              <a:t>vì</a:t>
            </a:r>
            <a:r>
              <a:rPr lang="en-US" sz="1800" dirty="0">
                <a:solidFill>
                  <a:srgbClr val="002060"/>
                </a:solidFill>
              </a:rPr>
              <a:t> </a:t>
            </a:r>
            <a:r>
              <a:rPr lang="en-US" sz="1800" dirty="0" err="1">
                <a:solidFill>
                  <a:srgbClr val="002060"/>
                </a:solidFill>
              </a:rPr>
              <a:t>vậy</a:t>
            </a:r>
            <a:r>
              <a:rPr lang="en-US" sz="1800" dirty="0">
                <a:solidFill>
                  <a:srgbClr val="002060"/>
                </a:solidFill>
              </a:rPr>
              <a:t>, </a:t>
            </a:r>
            <a:r>
              <a:rPr lang="en-US" sz="1800" dirty="0" err="1">
                <a:solidFill>
                  <a:srgbClr val="002060"/>
                </a:solidFill>
              </a:rPr>
              <a:t>mỗi</a:t>
            </a:r>
            <a:r>
              <a:rPr lang="en-US" sz="1800" dirty="0">
                <a:solidFill>
                  <a:srgbClr val="002060"/>
                </a:solidFill>
              </a:rPr>
              <a:t> HS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thành</a:t>
            </a:r>
            <a:r>
              <a:rPr lang="en-US" sz="1800" dirty="0">
                <a:solidFill>
                  <a:srgbClr val="002060"/>
                </a:solidFill>
              </a:rPr>
              <a:t> </a:t>
            </a:r>
            <a:r>
              <a:rPr lang="en-US" sz="1800" dirty="0" err="1">
                <a:solidFill>
                  <a:srgbClr val="002060"/>
                </a:solidFill>
              </a:rPr>
              <a:t>tiếng</a:t>
            </a:r>
            <a:r>
              <a:rPr lang="en-US" sz="1800" dirty="0">
                <a:solidFill>
                  <a:srgbClr val="002060"/>
                </a:solidFill>
              </a:rPr>
              <a:t> </a:t>
            </a:r>
            <a:r>
              <a:rPr lang="en-US" sz="1800" dirty="0" err="1">
                <a:solidFill>
                  <a:srgbClr val="002060"/>
                </a:solidFill>
              </a:rPr>
              <a:t>toàn</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Tuy</a:t>
            </a:r>
            <a:r>
              <a:rPr lang="en-US" sz="1800" dirty="0">
                <a:solidFill>
                  <a:srgbClr val="002060"/>
                </a:solidFill>
              </a:rPr>
              <a:t> </a:t>
            </a:r>
            <a:r>
              <a:rPr lang="en-US" sz="1800" dirty="0" err="1">
                <a:solidFill>
                  <a:srgbClr val="002060"/>
                </a:solidFill>
              </a:rPr>
              <a:t>nhiên</a:t>
            </a:r>
            <a:r>
              <a:rPr lang="en-US"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tạo</a:t>
            </a:r>
            <a:r>
              <a:rPr lang="en-US" sz="1800" dirty="0">
                <a:solidFill>
                  <a:srgbClr val="002060"/>
                </a:solidFill>
              </a:rPr>
              <a:t> </a:t>
            </a:r>
            <a:r>
              <a:rPr lang="en-US" sz="1800" dirty="0" err="1">
                <a:solidFill>
                  <a:srgbClr val="002060"/>
                </a:solidFill>
              </a:rPr>
              <a:t>cơ</a:t>
            </a:r>
            <a:r>
              <a:rPr lang="en-US" sz="1800" dirty="0">
                <a:solidFill>
                  <a:srgbClr val="002060"/>
                </a:solidFill>
              </a:rPr>
              <a:t> </a:t>
            </a:r>
            <a:r>
              <a:rPr lang="en-US" sz="1800" dirty="0" err="1">
                <a:solidFill>
                  <a:srgbClr val="002060"/>
                </a:solidFill>
              </a:rPr>
              <a:t>hội</a:t>
            </a:r>
            <a:r>
              <a:rPr lang="en-US" sz="1800" dirty="0">
                <a:solidFill>
                  <a:srgbClr val="002060"/>
                </a:solidFill>
              </a:rPr>
              <a:t> </a:t>
            </a:r>
            <a:r>
              <a:rPr lang="en-US" sz="1800" dirty="0" err="1">
                <a:solidFill>
                  <a:srgbClr val="002060"/>
                </a:solidFill>
              </a:rPr>
              <a:t>cho</a:t>
            </a:r>
            <a:r>
              <a:rPr lang="en-US" sz="1800" dirty="0">
                <a:solidFill>
                  <a:srgbClr val="002060"/>
                </a:solidFill>
              </a:rPr>
              <a:t> </a:t>
            </a:r>
            <a:r>
              <a:rPr lang="en-US" sz="1800" dirty="0" err="1">
                <a:solidFill>
                  <a:srgbClr val="002060"/>
                </a:solidFill>
              </a:rPr>
              <a:t>nhiều</a:t>
            </a:r>
            <a:r>
              <a:rPr lang="en-US" sz="1800" dirty="0">
                <a:solidFill>
                  <a:srgbClr val="002060"/>
                </a:solidFill>
              </a:rPr>
              <a:t> HS </a:t>
            </a:r>
            <a:r>
              <a:rPr lang="en-US" sz="1800" dirty="0" err="1">
                <a:solidFill>
                  <a:srgbClr val="002060"/>
                </a:solidFill>
              </a:rPr>
              <a:t>được</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mỗi</a:t>
            </a:r>
            <a:r>
              <a:rPr lang="en-US" sz="1800" dirty="0">
                <a:solidFill>
                  <a:srgbClr val="002060"/>
                </a:solidFill>
              </a:rPr>
              <a:t> HS </a:t>
            </a:r>
            <a:r>
              <a:rPr lang="en-US" sz="1800" dirty="0" err="1">
                <a:solidFill>
                  <a:srgbClr val="002060"/>
                </a:solidFill>
              </a:rPr>
              <a:t>nên</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đoạn</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độ</a:t>
            </a:r>
            <a:r>
              <a:rPr lang="en-US" sz="1800" dirty="0">
                <a:solidFill>
                  <a:srgbClr val="002060"/>
                </a:solidFill>
              </a:rPr>
              <a:t> </a:t>
            </a:r>
            <a:r>
              <a:rPr lang="en-US" sz="1800" dirty="0" err="1">
                <a:solidFill>
                  <a:srgbClr val="002060"/>
                </a:solidFill>
              </a:rPr>
              <a:t>dài</a:t>
            </a:r>
            <a:r>
              <a:rPr lang="en-US" sz="1800" dirty="0">
                <a:solidFill>
                  <a:srgbClr val="002060"/>
                </a:solidFill>
              </a:rPr>
              <a:t> </a:t>
            </a:r>
            <a:r>
              <a:rPr lang="en-US" sz="1800" dirty="0" err="1">
                <a:solidFill>
                  <a:srgbClr val="002060"/>
                </a:solidFill>
              </a:rPr>
              <a:t>vừa</a:t>
            </a:r>
            <a:r>
              <a:rPr lang="en-US" sz="1800" dirty="0">
                <a:solidFill>
                  <a:srgbClr val="002060"/>
                </a:solidFill>
              </a:rPr>
              <a:t> </a:t>
            </a:r>
            <a:r>
              <a:rPr lang="en-US" sz="1800" dirty="0" err="1">
                <a:solidFill>
                  <a:srgbClr val="002060"/>
                </a:solidFill>
              </a:rPr>
              <a:t>phải</a:t>
            </a:r>
            <a:r>
              <a:rPr lang="en-US" sz="1800" dirty="0">
                <a:solidFill>
                  <a:srgbClr val="002060"/>
                </a:solidFill>
              </a:rPr>
              <a:t>.</a:t>
            </a:r>
          </a:p>
          <a:p>
            <a:pPr marL="0" indent="0" algn="just">
              <a:lnSpc>
                <a:spcPct val="125000"/>
              </a:lnSpc>
              <a:spcBef>
                <a:spcPts val="0"/>
              </a:spcBef>
              <a:buNone/>
            </a:pPr>
            <a:r>
              <a:rPr lang="vi-VN" sz="1800" dirty="0">
                <a:solidFill>
                  <a:srgbClr val="002060"/>
                </a:solidFill>
              </a:rPr>
              <a:t>     – </a:t>
            </a: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khám</a:t>
            </a:r>
            <a:r>
              <a:rPr lang="en-US" sz="1800" dirty="0">
                <a:solidFill>
                  <a:srgbClr val="002060"/>
                </a:solidFill>
              </a:rPr>
              <a:t> </a:t>
            </a:r>
            <a:r>
              <a:rPr lang="en-US" sz="1800" dirty="0" err="1">
                <a:solidFill>
                  <a:srgbClr val="002060"/>
                </a:solidFill>
              </a:rPr>
              <a:t>phá</a:t>
            </a:r>
            <a:r>
              <a:rPr lang="en-US" sz="1800" dirty="0">
                <a:solidFill>
                  <a:srgbClr val="002060"/>
                </a:solidFill>
              </a:rPr>
              <a:t> VB (</a:t>
            </a:r>
            <a:r>
              <a:rPr lang="en-US" sz="1800" dirty="0" err="1">
                <a:solidFill>
                  <a:srgbClr val="002060"/>
                </a:solidFill>
              </a:rPr>
              <a:t>trả</a:t>
            </a:r>
            <a:r>
              <a:rPr lang="en-US" sz="1800" dirty="0">
                <a:solidFill>
                  <a:srgbClr val="002060"/>
                </a:solidFill>
              </a:rPr>
              <a:t> </a:t>
            </a:r>
            <a:r>
              <a:rPr lang="en-US" sz="1800" dirty="0" err="1">
                <a:solidFill>
                  <a:srgbClr val="002060"/>
                </a:solidFill>
              </a:rPr>
              <a:t>lời</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hỏi</a:t>
            </a:r>
            <a:r>
              <a:rPr lang="en-US" sz="1800" dirty="0">
                <a:solidFill>
                  <a:srgbClr val="002060"/>
                </a:solidFill>
              </a:rPr>
              <a:t>): </a:t>
            </a:r>
            <a:r>
              <a:rPr lang="en-US" sz="1800" dirty="0" err="1">
                <a:solidFill>
                  <a:srgbClr val="002060"/>
                </a:solidFill>
              </a:rPr>
              <a:t>Hệ</a:t>
            </a:r>
            <a:r>
              <a:rPr lang="en-US" sz="1800" dirty="0">
                <a:solidFill>
                  <a:srgbClr val="002060"/>
                </a:solidFill>
              </a:rPr>
              <a:t> </a:t>
            </a:r>
            <a:r>
              <a:rPr lang="en-US" sz="1800" dirty="0" err="1">
                <a:solidFill>
                  <a:srgbClr val="002060"/>
                </a:solidFill>
              </a:rPr>
              <a:t>thống</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hỏi</a:t>
            </a:r>
            <a:r>
              <a:rPr lang="en-US" sz="1800" dirty="0">
                <a:solidFill>
                  <a:srgbClr val="002060"/>
                </a:solidFill>
              </a:rPr>
              <a:t> </a:t>
            </a:r>
            <a:r>
              <a:rPr lang="en-US" sz="1800" dirty="0" err="1">
                <a:solidFill>
                  <a:srgbClr val="002060"/>
                </a:solidFill>
              </a:rPr>
              <a:t>sau</a:t>
            </a:r>
            <a:r>
              <a:rPr lang="en-US" sz="1800" dirty="0">
                <a:solidFill>
                  <a:srgbClr val="002060"/>
                </a:solidFill>
              </a:rPr>
              <a:t> </a:t>
            </a:r>
            <a:r>
              <a:rPr lang="en-US" sz="1800" dirty="0" err="1">
                <a:solidFill>
                  <a:srgbClr val="002060"/>
                </a:solidFill>
              </a:rPr>
              <a:t>khi</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hướng</a:t>
            </a:r>
            <a:r>
              <a:rPr lang="en-US" sz="1800" dirty="0">
                <a:solidFill>
                  <a:srgbClr val="002060"/>
                </a:solidFill>
              </a:rPr>
              <a:t> </a:t>
            </a:r>
            <a:r>
              <a:rPr lang="en-US" sz="1800" dirty="0" err="1">
                <a:solidFill>
                  <a:srgbClr val="002060"/>
                </a:solidFill>
              </a:rPr>
              <a:t>tới</a:t>
            </a:r>
            <a:r>
              <a:rPr lang="en-US" sz="1800" dirty="0">
                <a:solidFill>
                  <a:srgbClr val="002060"/>
                </a:solidFill>
              </a:rPr>
              <a:t> </a:t>
            </a:r>
            <a:r>
              <a:rPr lang="en-US" sz="1800" dirty="0" err="1">
                <a:solidFill>
                  <a:srgbClr val="002060"/>
                </a:solidFill>
              </a:rPr>
              <a:t>khai</a:t>
            </a:r>
            <a:r>
              <a:rPr lang="en-US" sz="1800" dirty="0">
                <a:solidFill>
                  <a:srgbClr val="002060"/>
                </a:solidFill>
              </a:rPr>
              <a:t> </a:t>
            </a:r>
            <a:r>
              <a:rPr lang="en-US" sz="1800" dirty="0" err="1">
                <a:solidFill>
                  <a:srgbClr val="002060"/>
                </a:solidFill>
              </a:rPr>
              <a:t>thác</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nghệ</a:t>
            </a:r>
            <a:r>
              <a:rPr lang="en-US" sz="1800" dirty="0">
                <a:solidFill>
                  <a:srgbClr val="002060"/>
                </a:solidFill>
              </a:rPr>
              <a:t> </a:t>
            </a:r>
            <a:r>
              <a:rPr lang="en-US" sz="1800" dirty="0" err="1">
                <a:solidFill>
                  <a:srgbClr val="002060"/>
                </a:solidFill>
              </a:rPr>
              <a:t>thuật</a:t>
            </a:r>
            <a:r>
              <a:rPr lang="en-US" sz="1800" dirty="0">
                <a:solidFill>
                  <a:srgbClr val="002060"/>
                </a:solidFill>
              </a:rPr>
              <a:t> </a:t>
            </a:r>
            <a:r>
              <a:rPr lang="en-US" sz="1800" dirty="0" err="1">
                <a:solidFill>
                  <a:srgbClr val="002060"/>
                </a:solidFill>
              </a:rPr>
              <a:t>của</a:t>
            </a:r>
            <a:r>
              <a:rPr lang="en-US" sz="1800" dirty="0">
                <a:solidFill>
                  <a:srgbClr val="002060"/>
                </a:solidFill>
              </a:rPr>
              <a:t> VB </a:t>
            </a:r>
            <a:r>
              <a:rPr lang="en-US" sz="1800" dirty="0" err="1">
                <a:solidFill>
                  <a:srgbClr val="002060"/>
                </a:solidFill>
              </a:rPr>
              <a:t>thơ</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biệt</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thi</a:t>
            </a:r>
            <a:r>
              <a:rPr lang="en-US" sz="1800" dirty="0">
                <a:solidFill>
                  <a:srgbClr val="002060"/>
                </a:solidFill>
              </a:rPr>
              <a:t> </a:t>
            </a:r>
            <a:r>
              <a:rPr lang="en-US" sz="1800" dirty="0" err="1">
                <a:solidFill>
                  <a:srgbClr val="002060"/>
                </a:solidFill>
              </a:rPr>
              <a:t>luật</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thơ</a:t>
            </a:r>
            <a:r>
              <a:rPr lang="en-US" sz="1800" dirty="0">
                <a:solidFill>
                  <a:srgbClr val="002060"/>
                </a:solidFill>
              </a:rPr>
              <a:t> </a:t>
            </a:r>
            <a:r>
              <a:rPr lang="en-US" sz="1800" dirty="0" err="1">
                <a:solidFill>
                  <a:srgbClr val="002060"/>
                </a:solidFill>
              </a:rPr>
              <a:t>Đường</a:t>
            </a:r>
            <a:r>
              <a:rPr lang="en-US" sz="1800" dirty="0">
                <a:solidFill>
                  <a:srgbClr val="002060"/>
                </a:solidFill>
              </a:rPr>
              <a:t> </a:t>
            </a:r>
            <a:r>
              <a:rPr lang="en-US" sz="1800" dirty="0" err="1">
                <a:solidFill>
                  <a:srgbClr val="002060"/>
                </a:solidFill>
              </a:rPr>
              <a:t>luật</a:t>
            </a:r>
            <a:r>
              <a:rPr lang="en-US" sz="1800" dirty="0">
                <a:solidFill>
                  <a:srgbClr val="002060"/>
                </a:solidFill>
              </a:rPr>
              <a:t> (</a:t>
            </a:r>
            <a:r>
              <a:rPr lang="en-US" sz="1800" dirty="0" err="1">
                <a:solidFill>
                  <a:srgbClr val="002060"/>
                </a:solidFill>
              </a:rPr>
              <a:t>bố</a:t>
            </a:r>
            <a:r>
              <a:rPr lang="en-US" sz="1800" dirty="0">
                <a:solidFill>
                  <a:srgbClr val="002060"/>
                </a:solidFill>
              </a:rPr>
              <a:t> </a:t>
            </a:r>
            <a:r>
              <a:rPr lang="en-US" sz="1800" dirty="0" err="1">
                <a:solidFill>
                  <a:srgbClr val="002060"/>
                </a:solidFill>
              </a:rPr>
              <a:t>cục</a:t>
            </a:r>
            <a:r>
              <a:rPr lang="en-US" sz="1800" dirty="0">
                <a:solidFill>
                  <a:srgbClr val="002060"/>
                </a:solidFill>
              </a:rPr>
              <a:t>, </a:t>
            </a:r>
            <a:r>
              <a:rPr lang="en-US" sz="1800" dirty="0" err="1">
                <a:solidFill>
                  <a:srgbClr val="002060"/>
                </a:solidFill>
              </a:rPr>
              <a:t>niêm</a:t>
            </a:r>
            <a:r>
              <a:rPr lang="en-US" sz="1800" dirty="0">
                <a:solidFill>
                  <a:srgbClr val="002060"/>
                </a:solidFill>
              </a:rPr>
              <a:t>, </a:t>
            </a:r>
            <a:r>
              <a:rPr lang="en-US" sz="1800" dirty="0" err="1">
                <a:solidFill>
                  <a:srgbClr val="002060"/>
                </a:solidFill>
              </a:rPr>
              <a:t>luật</a:t>
            </a:r>
            <a:r>
              <a:rPr lang="en-US" sz="1800" dirty="0">
                <a:solidFill>
                  <a:srgbClr val="002060"/>
                </a:solidFill>
              </a:rPr>
              <a:t> </a:t>
            </a:r>
            <a:r>
              <a:rPr lang="en-US" sz="1800" dirty="0" err="1">
                <a:solidFill>
                  <a:srgbClr val="002060"/>
                </a:solidFill>
              </a:rPr>
              <a:t>bằng</a:t>
            </a:r>
            <a:r>
              <a:rPr lang="en-US" sz="1800" dirty="0">
                <a:solidFill>
                  <a:srgbClr val="002060"/>
                </a:solidFill>
              </a:rPr>
              <a:t> </a:t>
            </a:r>
            <a:r>
              <a:rPr lang="en-US" sz="1800" dirty="0" err="1">
                <a:solidFill>
                  <a:srgbClr val="002060"/>
                </a:solidFill>
              </a:rPr>
              <a:t>trắc</a:t>
            </a:r>
            <a:r>
              <a:rPr lang="en-US" sz="1800" dirty="0">
                <a:solidFill>
                  <a:srgbClr val="002060"/>
                </a:solidFill>
              </a:rPr>
              <a:t>, </a:t>
            </a:r>
            <a:r>
              <a:rPr lang="en-US" sz="1800" dirty="0" err="1">
                <a:solidFill>
                  <a:srgbClr val="002060"/>
                </a:solidFill>
              </a:rPr>
              <a:t>vần</a:t>
            </a:r>
            <a:r>
              <a:rPr lang="en-US" sz="1800" dirty="0">
                <a:solidFill>
                  <a:srgbClr val="002060"/>
                </a:solidFill>
              </a:rPr>
              <a:t>, </a:t>
            </a:r>
            <a:r>
              <a:rPr lang="en-US" sz="1800" dirty="0" err="1">
                <a:solidFill>
                  <a:srgbClr val="002060"/>
                </a:solidFill>
              </a:rPr>
              <a:t>nhịp</a:t>
            </a:r>
            <a:r>
              <a:rPr lang="en-US" sz="1800" dirty="0">
                <a:solidFill>
                  <a:srgbClr val="002060"/>
                </a:solidFill>
              </a:rPr>
              <a:t>, </a:t>
            </a:r>
            <a:r>
              <a:rPr lang="en-US" sz="1800" dirty="0" err="1">
                <a:solidFill>
                  <a:srgbClr val="002060"/>
                </a:solidFill>
              </a:rPr>
              <a:t>đối</a:t>
            </a:r>
            <a:r>
              <a:rPr lang="en-US" sz="1800" dirty="0">
                <a:solidFill>
                  <a:srgbClr val="002060"/>
                </a:solidFill>
              </a:rPr>
              <a:t>), </a:t>
            </a:r>
            <a:r>
              <a:rPr lang="en-US" sz="1800" dirty="0" err="1">
                <a:solidFill>
                  <a:srgbClr val="002060"/>
                </a:solidFill>
              </a:rPr>
              <a:t>cũng</a:t>
            </a:r>
            <a:r>
              <a:rPr lang="en-US" sz="1800" dirty="0">
                <a:solidFill>
                  <a:srgbClr val="002060"/>
                </a:solidFill>
              </a:rPr>
              <a:t> </a:t>
            </a:r>
            <a:r>
              <a:rPr lang="en-US" sz="1800" dirty="0" err="1">
                <a:solidFill>
                  <a:srgbClr val="002060"/>
                </a:solidFill>
              </a:rPr>
              <a:t>như</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giá</a:t>
            </a:r>
            <a:r>
              <a:rPr lang="en-US" sz="1800" dirty="0">
                <a:solidFill>
                  <a:srgbClr val="002060"/>
                </a:solidFill>
              </a:rPr>
              <a:t> </a:t>
            </a:r>
            <a:r>
              <a:rPr lang="en-US" sz="1800" dirty="0" err="1">
                <a:solidFill>
                  <a:srgbClr val="002060"/>
                </a:solidFill>
              </a:rPr>
              <a:t>trị</a:t>
            </a:r>
            <a:r>
              <a:rPr lang="en-US" sz="1800" dirty="0">
                <a:solidFill>
                  <a:srgbClr val="002060"/>
                </a:solidFill>
              </a:rPr>
              <a:t> </a:t>
            </a:r>
            <a:r>
              <a:rPr lang="en-US" sz="1800" dirty="0" err="1">
                <a:solidFill>
                  <a:srgbClr val="002060"/>
                </a:solidFill>
              </a:rPr>
              <a:t>nhân</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a:t>
            </a:r>
          </a:p>
          <a:p>
            <a:pPr algn="just">
              <a:lnSpc>
                <a:spcPct val="125000"/>
              </a:lnSpc>
              <a:spcBef>
                <a:spcPts val="0"/>
              </a:spcBef>
              <a:buFontTx/>
              <a:buChar char="-"/>
            </a:pPr>
            <a:endParaRPr lang="en-US" sz="1800" dirty="0">
              <a:solidFill>
                <a:srgbClr val="002060"/>
              </a:solidFill>
            </a:endParaRPr>
          </a:p>
          <a:p>
            <a:pPr marL="0" indent="0" algn="just">
              <a:lnSpc>
                <a:spcPct val="125000"/>
              </a:lnSpc>
              <a:spcBef>
                <a:spcPts val="0"/>
              </a:spcBef>
              <a:buNone/>
            </a:pPr>
            <a:endParaRPr lang="en-US" sz="14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100</a:t>
            </a:fld>
            <a:endParaRPr lang="en-US">
              <a:solidFill>
                <a:prstClr val="black">
                  <a:lumMod val="95000"/>
                  <a:lumOff val="5000"/>
                </a:prstClr>
              </a:solidFill>
            </a:endParaRPr>
          </a:p>
        </p:txBody>
      </p:sp>
      <p:sp>
        <p:nvSpPr>
          <p:cNvPr id="6" name="Rounded Rectangle 5"/>
          <p:cNvSpPr/>
          <p:nvPr/>
        </p:nvSpPr>
        <p:spPr>
          <a:xfrm>
            <a:off x="838200" y="742950"/>
            <a:ext cx="72199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Triển</a:t>
            </a:r>
            <a:r>
              <a:rPr lang="en-US" sz="2000" b="1" dirty="0">
                <a:latin typeface="Arial (Body)"/>
              </a:rPr>
              <a:t> </a:t>
            </a:r>
            <a:r>
              <a:rPr lang="en-US" sz="2000" b="1" dirty="0" err="1">
                <a:latin typeface="Arial (Body)"/>
              </a:rPr>
              <a:t>khai</a:t>
            </a:r>
            <a:r>
              <a:rPr lang="en-US" sz="2000" b="1" dirty="0">
                <a:latin typeface="Arial (Body)"/>
              </a:rPr>
              <a:t> </a:t>
            </a:r>
            <a:r>
              <a:rPr lang="en-US" sz="2000" b="1" dirty="0" err="1">
                <a:latin typeface="Arial (Body)"/>
              </a:rPr>
              <a:t>các</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đọc</a:t>
            </a:r>
            <a:r>
              <a:rPr lang="en-US" sz="2000" b="1" dirty="0">
                <a:latin typeface="Arial (Body)"/>
              </a:rPr>
              <a:t> VB </a:t>
            </a:r>
            <a:r>
              <a:rPr lang="en-US" sz="2000" b="1" dirty="0" err="1">
                <a:latin typeface="Arial (Body)"/>
              </a:rPr>
              <a:t>thơ</a:t>
            </a:r>
            <a:endParaRPr lang="en-US" sz="2000" dirty="0">
              <a:latin typeface="Arial (Body)"/>
            </a:endParaRPr>
          </a:p>
        </p:txBody>
      </p:sp>
    </p:spTree>
    <p:extLst>
      <p:ext uri="{BB962C8B-B14F-4D97-AF65-F5344CB8AC3E}">
        <p14:creationId xmlns:p14="http://schemas.microsoft.com/office/powerpoint/2010/main" val="1844025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43047" y="590550"/>
            <a:ext cx="7510353"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Triển</a:t>
            </a:r>
            <a:r>
              <a:rPr lang="en-US" sz="2000" b="1" dirty="0">
                <a:latin typeface="Arial (Body)"/>
              </a:rPr>
              <a:t> </a:t>
            </a:r>
            <a:r>
              <a:rPr lang="en-US" sz="2000" b="1" dirty="0" err="1">
                <a:latin typeface="Arial (Body)"/>
              </a:rPr>
              <a:t>khai</a:t>
            </a:r>
            <a:r>
              <a:rPr lang="en-US" sz="2000" b="1" dirty="0">
                <a:latin typeface="Arial (Body)"/>
              </a:rPr>
              <a:t> </a:t>
            </a:r>
            <a:r>
              <a:rPr lang="en-US" sz="2000" b="1" dirty="0" err="1">
                <a:latin typeface="Arial (Body)"/>
              </a:rPr>
              <a:t>các</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đọc</a:t>
            </a:r>
            <a:r>
              <a:rPr lang="en-US" sz="2000" b="1" dirty="0">
                <a:latin typeface="Arial (Body)"/>
              </a:rPr>
              <a:t> VB </a:t>
            </a:r>
            <a:r>
              <a:rPr lang="en-US" sz="2000" b="1" dirty="0" err="1">
                <a:latin typeface="Arial (Body)"/>
              </a:rPr>
              <a:t>thơ</a:t>
            </a:r>
            <a:endParaRPr lang="en-US" sz="2000" dirty="0">
              <a:latin typeface="Arial (Body)"/>
            </a:endParaRPr>
          </a:p>
        </p:txBody>
      </p:sp>
      <p:sp>
        <p:nvSpPr>
          <p:cNvPr id="3" name="Content Placeholder 2"/>
          <p:cNvSpPr>
            <a:spLocks noGrp="1"/>
          </p:cNvSpPr>
          <p:nvPr>
            <p:ph idx="1"/>
          </p:nvPr>
        </p:nvSpPr>
        <p:spPr>
          <a:xfrm>
            <a:off x="643047" y="1123950"/>
            <a:ext cx="7967553" cy="4419600"/>
          </a:xfrm>
        </p:spPr>
        <p:txBody>
          <a:bodyPr>
            <a:normAutofit fontScale="40000" lnSpcReduction="20000"/>
          </a:bodyPr>
          <a:lstStyle/>
          <a:p>
            <a:pPr marL="0" indent="0" algn="just">
              <a:lnSpc>
                <a:spcPct val="145000"/>
              </a:lnSpc>
              <a:spcBef>
                <a:spcPts val="0"/>
              </a:spcBef>
              <a:buNone/>
            </a:pPr>
            <a:r>
              <a:rPr lang="vi-VN" sz="2900" dirty="0">
                <a:solidFill>
                  <a:srgbClr val="002060"/>
                </a:solidFill>
              </a:rPr>
              <a:t>       </a:t>
            </a:r>
            <a:r>
              <a:rPr lang="vi-VN" sz="4500" dirty="0">
                <a:solidFill>
                  <a:srgbClr val="002060"/>
                </a:solidFill>
              </a:rPr>
              <a:t>– </a:t>
            </a:r>
            <a:r>
              <a:rPr lang="en-US" sz="4500" dirty="0" err="1">
                <a:solidFill>
                  <a:srgbClr val="002060"/>
                </a:solidFill>
              </a:rPr>
              <a:t>Nhóm</a:t>
            </a:r>
            <a:r>
              <a:rPr lang="en-US" sz="4500" dirty="0">
                <a:solidFill>
                  <a:srgbClr val="002060"/>
                </a:solidFill>
              </a:rPr>
              <a:t> </a:t>
            </a:r>
            <a:r>
              <a:rPr lang="en-US" sz="4500" dirty="0" err="1">
                <a:solidFill>
                  <a:srgbClr val="002060"/>
                </a:solidFill>
              </a:rPr>
              <a:t>câu</a:t>
            </a:r>
            <a:r>
              <a:rPr lang="en-US" sz="4500" dirty="0">
                <a:solidFill>
                  <a:srgbClr val="002060"/>
                </a:solidFill>
              </a:rPr>
              <a:t> </a:t>
            </a:r>
            <a:r>
              <a:rPr lang="en-US" sz="4500" dirty="0" err="1">
                <a:solidFill>
                  <a:srgbClr val="002060"/>
                </a:solidFill>
              </a:rPr>
              <a:t>hỏi</a:t>
            </a:r>
            <a:r>
              <a:rPr lang="en-US" sz="4500" dirty="0">
                <a:solidFill>
                  <a:srgbClr val="002060"/>
                </a:solidFill>
              </a:rPr>
              <a:t> </a:t>
            </a:r>
            <a:r>
              <a:rPr lang="en-US" sz="4500" i="1" dirty="0" err="1">
                <a:solidFill>
                  <a:srgbClr val="002060"/>
                </a:solidFill>
              </a:rPr>
              <a:t>nhận</a:t>
            </a:r>
            <a:r>
              <a:rPr lang="en-US" sz="4500" i="1" dirty="0">
                <a:solidFill>
                  <a:srgbClr val="002060"/>
                </a:solidFill>
              </a:rPr>
              <a:t> </a:t>
            </a:r>
            <a:r>
              <a:rPr lang="en-US" sz="4500" i="1" dirty="0" err="1">
                <a:solidFill>
                  <a:srgbClr val="002060"/>
                </a:solidFill>
              </a:rPr>
              <a:t>biết</a:t>
            </a:r>
            <a:r>
              <a:rPr lang="en-US" sz="4500" dirty="0">
                <a:solidFill>
                  <a:srgbClr val="002060"/>
                </a:solidFill>
              </a:rPr>
              <a:t> </a:t>
            </a:r>
            <a:r>
              <a:rPr lang="en-US" sz="4500" dirty="0" err="1">
                <a:solidFill>
                  <a:srgbClr val="002060"/>
                </a:solidFill>
              </a:rPr>
              <a:t>yêu</a:t>
            </a:r>
            <a:r>
              <a:rPr lang="en-US" sz="4500" dirty="0">
                <a:solidFill>
                  <a:srgbClr val="002060"/>
                </a:solidFill>
              </a:rPr>
              <a:t> </a:t>
            </a:r>
            <a:r>
              <a:rPr lang="en-US" sz="4500" dirty="0" err="1">
                <a:solidFill>
                  <a:srgbClr val="002060"/>
                </a:solidFill>
              </a:rPr>
              <a:t>cầu</a:t>
            </a:r>
            <a:r>
              <a:rPr lang="en-US" sz="4500" dirty="0">
                <a:solidFill>
                  <a:srgbClr val="002060"/>
                </a:solidFill>
              </a:rPr>
              <a:t> HS </a:t>
            </a:r>
            <a:r>
              <a:rPr lang="en-US" sz="4500" dirty="0" err="1">
                <a:solidFill>
                  <a:srgbClr val="002060"/>
                </a:solidFill>
              </a:rPr>
              <a:t>xác</a:t>
            </a:r>
            <a:r>
              <a:rPr lang="en-US" sz="4500" dirty="0">
                <a:solidFill>
                  <a:srgbClr val="002060"/>
                </a:solidFill>
              </a:rPr>
              <a:t> </a:t>
            </a:r>
            <a:r>
              <a:rPr lang="en-US" sz="4500" dirty="0" err="1">
                <a:solidFill>
                  <a:srgbClr val="002060"/>
                </a:solidFill>
              </a:rPr>
              <a:t>định</a:t>
            </a:r>
            <a:r>
              <a:rPr lang="en-US" sz="4500" dirty="0">
                <a:solidFill>
                  <a:srgbClr val="002060"/>
                </a:solidFill>
              </a:rPr>
              <a:t> </a:t>
            </a:r>
            <a:r>
              <a:rPr lang="en-US" sz="4500" dirty="0" err="1">
                <a:solidFill>
                  <a:srgbClr val="002060"/>
                </a:solidFill>
              </a:rPr>
              <a:t>những</a:t>
            </a:r>
            <a:r>
              <a:rPr lang="en-US" sz="4500" dirty="0">
                <a:solidFill>
                  <a:srgbClr val="002060"/>
                </a:solidFill>
              </a:rPr>
              <a:t> </a:t>
            </a:r>
            <a:r>
              <a:rPr lang="en-US" sz="4500" dirty="0" err="1">
                <a:solidFill>
                  <a:srgbClr val="002060"/>
                </a:solidFill>
              </a:rPr>
              <a:t>yếu</a:t>
            </a:r>
            <a:r>
              <a:rPr lang="en-US" sz="4500" dirty="0">
                <a:solidFill>
                  <a:srgbClr val="002060"/>
                </a:solidFill>
              </a:rPr>
              <a:t> </a:t>
            </a:r>
            <a:r>
              <a:rPr lang="en-US" sz="4500" dirty="0" err="1">
                <a:solidFill>
                  <a:srgbClr val="002060"/>
                </a:solidFill>
              </a:rPr>
              <a:t>tố</a:t>
            </a:r>
            <a:r>
              <a:rPr lang="en-US" sz="4500" dirty="0">
                <a:solidFill>
                  <a:srgbClr val="002060"/>
                </a:solidFill>
              </a:rPr>
              <a:t> </a:t>
            </a:r>
            <a:r>
              <a:rPr lang="en-US" sz="4500" dirty="0" err="1">
                <a:solidFill>
                  <a:srgbClr val="002060"/>
                </a:solidFill>
              </a:rPr>
              <a:t>thuộc</a:t>
            </a:r>
            <a:r>
              <a:rPr lang="en-US" sz="4500" dirty="0">
                <a:solidFill>
                  <a:srgbClr val="002060"/>
                </a:solidFill>
              </a:rPr>
              <a:t> </a:t>
            </a:r>
            <a:r>
              <a:rPr lang="en-US" sz="4500" dirty="0" err="1">
                <a:solidFill>
                  <a:srgbClr val="002060"/>
                </a:solidFill>
              </a:rPr>
              <a:t>về</a:t>
            </a:r>
            <a:r>
              <a:rPr lang="en-US" sz="4500" dirty="0">
                <a:solidFill>
                  <a:srgbClr val="002060"/>
                </a:solidFill>
              </a:rPr>
              <a:t> </a:t>
            </a:r>
            <a:r>
              <a:rPr lang="en-US" sz="4500" dirty="0" err="1">
                <a:solidFill>
                  <a:srgbClr val="002060"/>
                </a:solidFill>
              </a:rPr>
              <a:t>thi</a:t>
            </a:r>
            <a:r>
              <a:rPr lang="en-US" sz="4500" dirty="0">
                <a:solidFill>
                  <a:srgbClr val="002060"/>
                </a:solidFill>
              </a:rPr>
              <a:t> </a:t>
            </a:r>
            <a:r>
              <a:rPr lang="en-US" sz="4500" dirty="0" err="1">
                <a:solidFill>
                  <a:srgbClr val="002060"/>
                </a:solidFill>
              </a:rPr>
              <a:t>luật</a:t>
            </a:r>
            <a:r>
              <a:rPr lang="en-US" sz="4500" dirty="0">
                <a:solidFill>
                  <a:srgbClr val="002060"/>
                </a:solidFill>
              </a:rPr>
              <a:t> </a:t>
            </a:r>
            <a:r>
              <a:rPr lang="en-US" sz="4500" dirty="0" err="1">
                <a:solidFill>
                  <a:srgbClr val="002060"/>
                </a:solidFill>
              </a:rPr>
              <a:t>của</a:t>
            </a:r>
            <a:r>
              <a:rPr lang="en-US" sz="4500" dirty="0">
                <a:solidFill>
                  <a:srgbClr val="002060"/>
                </a:solidFill>
              </a:rPr>
              <a:t> </a:t>
            </a:r>
            <a:r>
              <a:rPr lang="en-US" sz="4500" dirty="0" err="1">
                <a:solidFill>
                  <a:srgbClr val="002060"/>
                </a:solidFill>
              </a:rPr>
              <a:t>một</a:t>
            </a:r>
            <a:r>
              <a:rPr lang="en-US" sz="4500" dirty="0">
                <a:solidFill>
                  <a:srgbClr val="002060"/>
                </a:solidFill>
              </a:rPr>
              <a:t> </a:t>
            </a:r>
            <a:r>
              <a:rPr lang="en-US" sz="4500" dirty="0" err="1">
                <a:solidFill>
                  <a:srgbClr val="002060"/>
                </a:solidFill>
              </a:rPr>
              <a:t>bài</a:t>
            </a:r>
            <a:r>
              <a:rPr lang="en-US" sz="4500" dirty="0">
                <a:solidFill>
                  <a:srgbClr val="002060"/>
                </a:solidFill>
              </a:rPr>
              <a:t> </a:t>
            </a:r>
            <a:r>
              <a:rPr lang="en-US" sz="4500" dirty="0" err="1">
                <a:solidFill>
                  <a:srgbClr val="002060"/>
                </a:solidFill>
              </a:rPr>
              <a:t>thơ</a:t>
            </a:r>
            <a:r>
              <a:rPr lang="en-US" sz="4500" dirty="0">
                <a:solidFill>
                  <a:srgbClr val="002060"/>
                </a:solidFill>
              </a:rPr>
              <a:t> </a:t>
            </a:r>
            <a:r>
              <a:rPr lang="en-US" sz="4500" dirty="0" err="1">
                <a:solidFill>
                  <a:srgbClr val="002060"/>
                </a:solidFill>
              </a:rPr>
              <a:t>Đường</a:t>
            </a:r>
            <a:r>
              <a:rPr lang="en-US" sz="4500" dirty="0">
                <a:solidFill>
                  <a:srgbClr val="002060"/>
                </a:solidFill>
              </a:rPr>
              <a:t> </a:t>
            </a:r>
            <a:r>
              <a:rPr lang="en-US" sz="4500" dirty="0" err="1">
                <a:solidFill>
                  <a:srgbClr val="002060"/>
                </a:solidFill>
              </a:rPr>
              <a:t>luật</a:t>
            </a:r>
            <a:r>
              <a:rPr lang="en-US" sz="4500" dirty="0">
                <a:solidFill>
                  <a:srgbClr val="002060"/>
                </a:solidFill>
              </a:rPr>
              <a:t> </a:t>
            </a:r>
            <a:r>
              <a:rPr lang="en-US" sz="4500" dirty="0" err="1">
                <a:solidFill>
                  <a:srgbClr val="002060"/>
                </a:solidFill>
              </a:rPr>
              <a:t>hoặc</a:t>
            </a:r>
            <a:r>
              <a:rPr lang="en-US" sz="4500" dirty="0">
                <a:solidFill>
                  <a:srgbClr val="002060"/>
                </a:solidFill>
              </a:rPr>
              <a:t> </a:t>
            </a:r>
            <a:r>
              <a:rPr lang="en-US" sz="4500" dirty="0" err="1">
                <a:solidFill>
                  <a:srgbClr val="002060"/>
                </a:solidFill>
              </a:rPr>
              <a:t>dấu</a:t>
            </a:r>
            <a:r>
              <a:rPr lang="en-US" sz="4500" dirty="0">
                <a:solidFill>
                  <a:srgbClr val="002060"/>
                </a:solidFill>
              </a:rPr>
              <a:t> </a:t>
            </a:r>
            <a:r>
              <a:rPr lang="en-US" sz="4500" dirty="0" err="1">
                <a:solidFill>
                  <a:srgbClr val="002060"/>
                </a:solidFill>
              </a:rPr>
              <a:t>hiệu</a:t>
            </a:r>
            <a:r>
              <a:rPr lang="en-US" sz="4500" dirty="0">
                <a:solidFill>
                  <a:srgbClr val="002060"/>
                </a:solidFill>
              </a:rPr>
              <a:t> </a:t>
            </a:r>
            <a:r>
              <a:rPr lang="en-US" sz="4500" dirty="0" err="1">
                <a:solidFill>
                  <a:srgbClr val="002060"/>
                </a:solidFill>
              </a:rPr>
              <a:t>nhận</a:t>
            </a:r>
            <a:r>
              <a:rPr lang="en-US" sz="4500" dirty="0">
                <a:solidFill>
                  <a:srgbClr val="002060"/>
                </a:solidFill>
              </a:rPr>
              <a:t> </a:t>
            </a:r>
            <a:r>
              <a:rPr lang="en-US" sz="4500" dirty="0" err="1">
                <a:solidFill>
                  <a:srgbClr val="002060"/>
                </a:solidFill>
              </a:rPr>
              <a:t>biết</a:t>
            </a:r>
            <a:r>
              <a:rPr lang="en-US" sz="4500" dirty="0">
                <a:solidFill>
                  <a:srgbClr val="002060"/>
                </a:solidFill>
              </a:rPr>
              <a:t> </a:t>
            </a:r>
            <a:r>
              <a:rPr lang="en-US" sz="4500" dirty="0" err="1">
                <a:solidFill>
                  <a:srgbClr val="002060"/>
                </a:solidFill>
              </a:rPr>
              <a:t>bài</a:t>
            </a:r>
            <a:r>
              <a:rPr lang="en-US" sz="4500" dirty="0">
                <a:solidFill>
                  <a:srgbClr val="002060"/>
                </a:solidFill>
              </a:rPr>
              <a:t> </a:t>
            </a:r>
            <a:r>
              <a:rPr lang="en-US" sz="4500" dirty="0" err="1">
                <a:solidFill>
                  <a:srgbClr val="002060"/>
                </a:solidFill>
              </a:rPr>
              <a:t>thơ</a:t>
            </a:r>
            <a:r>
              <a:rPr lang="en-US" sz="4500" dirty="0">
                <a:solidFill>
                  <a:srgbClr val="002060"/>
                </a:solidFill>
              </a:rPr>
              <a:t> </a:t>
            </a:r>
            <a:r>
              <a:rPr lang="en-US" sz="4500" dirty="0" err="1">
                <a:solidFill>
                  <a:srgbClr val="002060"/>
                </a:solidFill>
              </a:rPr>
              <a:t>tự</a:t>
            </a:r>
            <a:r>
              <a:rPr lang="en-US" sz="4500" dirty="0">
                <a:solidFill>
                  <a:srgbClr val="002060"/>
                </a:solidFill>
              </a:rPr>
              <a:t> do; </a:t>
            </a:r>
            <a:r>
              <a:rPr lang="en-US" sz="4500" dirty="0" err="1">
                <a:solidFill>
                  <a:srgbClr val="002060"/>
                </a:solidFill>
              </a:rPr>
              <a:t>bố</a:t>
            </a:r>
            <a:r>
              <a:rPr lang="en-US" sz="4500" dirty="0">
                <a:solidFill>
                  <a:srgbClr val="002060"/>
                </a:solidFill>
              </a:rPr>
              <a:t> </a:t>
            </a:r>
            <a:r>
              <a:rPr lang="en-US" sz="4500" dirty="0" err="1">
                <a:solidFill>
                  <a:srgbClr val="002060"/>
                </a:solidFill>
              </a:rPr>
              <a:t>cục</a:t>
            </a:r>
            <a:r>
              <a:rPr lang="en-US" sz="4500" dirty="0">
                <a:solidFill>
                  <a:srgbClr val="002060"/>
                </a:solidFill>
              </a:rPr>
              <a:t>, </a:t>
            </a:r>
            <a:r>
              <a:rPr lang="en-US" sz="4500" dirty="0" err="1">
                <a:solidFill>
                  <a:srgbClr val="002060"/>
                </a:solidFill>
              </a:rPr>
              <a:t>biện</a:t>
            </a:r>
            <a:r>
              <a:rPr lang="en-US" sz="4500" dirty="0">
                <a:solidFill>
                  <a:srgbClr val="002060"/>
                </a:solidFill>
              </a:rPr>
              <a:t> </a:t>
            </a:r>
            <a:r>
              <a:rPr lang="en-US" sz="4500" dirty="0" err="1">
                <a:solidFill>
                  <a:srgbClr val="002060"/>
                </a:solidFill>
              </a:rPr>
              <a:t>pháp</a:t>
            </a:r>
            <a:r>
              <a:rPr lang="en-US" sz="4500" dirty="0">
                <a:solidFill>
                  <a:srgbClr val="002060"/>
                </a:solidFill>
              </a:rPr>
              <a:t> </a:t>
            </a:r>
            <a:r>
              <a:rPr lang="en-US" sz="4500" dirty="0" err="1">
                <a:solidFill>
                  <a:srgbClr val="002060"/>
                </a:solidFill>
              </a:rPr>
              <a:t>tu</a:t>
            </a:r>
            <a:r>
              <a:rPr lang="en-US" sz="4500" dirty="0">
                <a:solidFill>
                  <a:srgbClr val="002060"/>
                </a:solidFill>
              </a:rPr>
              <a:t> </a:t>
            </a:r>
            <a:r>
              <a:rPr lang="en-US" sz="4500" dirty="0" err="1">
                <a:solidFill>
                  <a:srgbClr val="002060"/>
                </a:solidFill>
              </a:rPr>
              <a:t>từ</a:t>
            </a:r>
            <a:r>
              <a:rPr lang="en-US" sz="4500" dirty="0">
                <a:solidFill>
                  <a:srgbClr val="002060"/>
                </a:solidFill>
              </a:rPr>
              <a:t> (so </a:t>
            </a:r>
            <a:r>
              <a:rPr lang="en-US" sz="4500" dirty="0" err="1">
                <a:solidFill>
                  <a:srgbClr val="002060"/>
                </a:solidFill>
              </a:rPr>
              <a:t>sánh</a:t>
            </a:r>
            <a:r>
              <a:rPr lang="en-US" sz="4500" dirty="0">
                <a:solidFill>
                  <a:srgbClr val="002060"/>
                </a:solidFill>
              </a:rPr>
              <a:t>, </a:t>
            </a:r>
            <a:r>
              <a:rPr lang="en-US" sz="4500" dirty="0" err="1">
                <a:solidFill>
                  <a:srgbClr val="002060"/>
                </a:solidFill>
              </a:rPr>
              <a:t>nhân</a:t>
            </a:r>
            <a:r>
              <a:rPr lang="en-US" sz="4500" dirty="0">
                <a:solidFill>
                  <a:srgbClr val="002060"/>
                </a:solidFill>
              </a:rPr>
              <a:t> </a:t>
            </a:r>
            <a:r>
              <a:rPr lang="en-US" sz="4500" dirty="0" err="1">
                <a:solidFill>
                  <a:srgbClr val="002060"/>
                </a:solidFill>
              </a:rPr>
              <a:t>hoá</a:t>
            </a:r>
            <a:r>
              <a:rPr lang="en-US" sz="4500" dirty="0">
                <a:solidFill>
                  <a:srgbClr val="002060"/>
                </a:solidFill>
              </a:rPr>
              <a:t>, </a:t>
            </a:r>
            <a:r>
              <a:rPr lang="en-US" sz="4500" dirty="0" err="1">
                <a:solidFill>
                  <a:srgbClr val="002060"/>
                </a:solidFill>
              </a:rPr>
              <a:t>điệp</a:t>
            </a:r>
            <a:r>
              <a:rPr lang="en-US" sz="4500" dirty="0">
                <a:solidFill>
                  <a:srgbClr val="002060"/>
                </a:solidFill>
              </a:rPr>
              <a:t> </a:t>
            </a:r>
            <a:r>
              <a:rPr lang="en-US" sz="4500" dirty="0" err="1">
                <a:solidFill>
                  <a:srgbClr val="002060"/>
                </a:solidFill>
              </a:rPr>
              <a:t>ngữ</a:t>
            </a:r>
            <a:r>
              <a:rPr lang="en-US" sz="4500" dirty="0">
                <a:solidFill>
                  <a:srgbClr val="002060"/>
                </a:solidFill>
              </a:rPr>
              <a:t>, </a:t>
            </a:r>
            <a:r>
              <a:rPr lang="en-US" sz="4500" dirty="0" err="1">
                <a:solidFill>
                  <a:srgbClr val="002060"/>
                </a:solidFill>
              </a:rPr>
              <a:t>ẩn</a:t>
            </a:r>
            <a:r>
              <a:rPr lang="en-US" sz="4500" dirty="0">
                <a:solidFill>
                  <a:srgbClr val="002060"/>
                </a:solidFill>
              </a:rPr>
              <a:t> </a:t>
            </a:r>
            <a:r>
              <a:rPr lang="en-US" sz="4500" dirty="0" err="1">
                <a:solidFill>
                  <a:srgbClr val="002060"/>
                </a:solidFill>
              </a:rPr>
              <a:t>dụ</a:t>
            </a:r>
            <a:r>
              <a:rPr lang="en-US" sz="4500" dirty="0">
                <a:solidFill>
                  <a:srgbClr val="002060"/>
                </a:solidFill>
              </a:rPr>
              <a:t>, </a:t>
            </a:r>
            <a:r>
              <a:rPr lang="en-US" sz="4500" dirty="0" err="1">
                <a:solidFill>
                  <a:srgbClr val="002060"/>
                </a:solidFill>
              </a:rPr>
              <a:t>hoán</a:t>
            </a:r>
            <a:r>
              <a:rPr lang="en-US" sz="4500" dirty="0">
                <a:solidFill>
                  <a:srgbClr val="002060"/>
                </a:solidFill>
              </a:rPr>
              <a:t> </a:t>
            </a:r>
            <a:r>
              <a:rPr lang="en-US" sz="4500" dirty="0" err="1">
                <a:solidFill>
                  <a:srgbClr val="002060"/>
                </a:solidFill>
              </a:rPr>
              <a:t>dụ</a:t>
            </a:r>
            <a:r>
              <a:rPr lang="en-US" sz="4500" dirty="0">
                <a:solidFill>
                  <a:srgbClr val="002060"/>
                </a:solidFill>
              </a:rPr>
              <a:t>).</a:t>
            </a:r>
          </a:p>
          <a:p>
            <a:pPr marL="0" indent="0" algn="just">
              <a:lnSpc>
                <a:spcPct val="145000"/>
              </a:lnSpc>
              <a:spcBef>
                <a:spcPts val="0"/>
              </a:spcBef>
              <a:buNone/>
            </a:pPr>
            <a:r>
              <a:rPr lang="vi-VN" sz="4500" dirty="0">
                <a:solidFill>
                  <a:srgbClr val="002060"/>
                </a:solidFill>
              </a:rPr>
              <a:t>       – </a:t>
            </a:r>
            <a:r>
              <a:rPr lang="en-US" sz="4500" dirty="0" err="1">
                <a:solidFill>
                  <a:srgbClr val="002060"/>
                </a:solidFill>
              </a:rPr>
              <a:t>Nhóm</a:t>
            </a:r>
            <a:r>
              <a:rPr lang="en-US" sz="4500" dirty="0">
                <a:solidFill>
                  <a:srgbClr val="002060"/>
                </a:solidFill>
              </a:rPr>
              <a:t> </a:t>
            </a:r>
            <a:r>
              <a:rPr lang="en-US" sz="4500" dirty="0" err="1">
                <a:solidFill>
                  <a:srgbClr val="002060"/>
                </a:solidFill>
              </a:rPr>
              <a:t>câu</a:t>
            </a:r>
            <a:r>
              <a:rPr lang="en-US" sz="4500" dirty="0">
                <a:solidFill>
                  <a:srgbClr val="002060"/>
                </a:solidFill>
              </a:rPr>
              <a:t> </a:t>
            </a:r>
            <a:r>
              <a:rPr lang="en-US" sz="4500" dirty="0" err="1">
                <a:solidFill>
                  <a:srgbClr val="002060"/>
                </a:solidFill>
              </a:rPr>
              <a:t>hỏi</a:t>
            </a:r>
            <a:r>
              <a:rPr lang="en-US" sz="4500" dirty="0">
                <a:solidFill>
                  <a:srgbClr val="002060"/>
                </a:solidFill>
              </a:rPr>
              <a:t> </a:t>
            </a:r>
            <a:r>
              <a:rPr lang="en-US" sz="4500" i="1" dirty="0" err="1">
                <a:solidFill>
                  <a:srgbClr val="002060"/>
                </a:solidFill>
              </a:rPr>
              <a:t>phân</a:t>
            </a:r>
            <a:r>
              <a:rPr lang="en-US" sz="4500" i="1" dirty="0">
                <a:solidFill>
                  <a:srgbClr val="002060"/>
                </a:solidFill>
              </a:rPr>
              <a:t> </a:t>
            </a:r>
            <a:r>
              <a:rPr lang="en-US" sz="4500" i="1" dirty="0" err="1">
                <a:solidFill>
                  <a:srgbClr val="002060"/>
                </a:solidFill>
              </a:rPr>
              <a:t>tích</a:t>
            </a:r>
            <a:r>
              <a:rPr lang="en-US" sz="4500" i="1" dirty="0">
                <a:solidFill>
                  <a:srgbClr val="002060"/>
                </a:solidFill>
              </a:rPr>
              <a:t>, </a:t>
            </a:r>
            <a:r>
              <a:rPr lang="en-US" sz="4500" i="1" dirty="0" err="1">
                <a:solidFill>
                  <a:srgbClr val="002060"/>
                </a:solidFill>
              </a:rPr>
              <a:t>suy</a:t>
            </a:r>
            <a:r>
              <a:rPr lang="en-US" sz="4500" i="1" dirty="0">
                <a:solidFill>
                  <a:srgbClr val="002060"/>
                </a:solidFill>
              </a:rPr>
              <a:t> </a:t>
            </a:r>
            <a:r>
              <a:rPr lang="en-US" sz="4500" i="1" dirty="0" err="1">
                <a:solidFill>
                  <a:srgbClr val="002060"/>
                </a:solidFill>
              </a:rPr>
              <a:t>luận</a:t>
            </a:r>
            <a:r>
              <a:rPr lang="en-US" sz="4500" i="1" dirty="0">
                <a:solidFill>
                  <a:srgbClr val="002060"/>
                </a:solidFill>
              </a:rPr>
              <a:t> </a:t>
            </a:r>
            <a:r>
              <a:rPr lang="en-US" sz="4500" dirty="0" err="1">
                <a:solidFill>
                  <a:srgbClr val="002060"/>
                </a:solidFill>
              </a:rPr>
              <a:t>yêu</a:t>
            </a:r>
            <a:r>
              <a:rPr lang="en-US" sz="4500" dirty="0">
                <a:solidFill>
                  <a:srgbClr val="002060"/>
                </a:solidFill>
              </a:rPr>
              <a:t> </a:t>
            </a:r>
            <a:r>
              <a:rPr lang="en-US" sz="4500" dirty="0" err="1">
                <a:solidFill>
                  <a:srgbClr val="002060"/>
                </a:solidFill>
              </a:rPr>
              <a:t>cầu</a:t>
            </a:r>
            <a:r>
              <a:rPr lang="en-US" sz="4500" dirty="0">
                <a:solidFill>
                  <a:srgbClr val="002060"/>
                </a:solidFill>
              </a:rPr>
              <a:t> HS </a:t>
            </a:r>
            <a:r>
              <a:rPr lang="en-US" sz="4500" dirty="0" err="1">
                <a:solidFill>
                  <a:srgbClr val="002060"/>
                </a:solidFill>
              </a:rPr>
              <a:t>tìm</a:t>
            </a:r>
            <a:r>
              <a:rPr lang="en-US" sz="4500" dirty="0">
                <a:solidFill>
                  <a:srgbClr val="002060"/>
                </a:solidFill>
              </a:rPr>
              <a:t> </a:t>
            </a:r>
            <a:r>
              <a:rPr lang="en-US" sz="4500" dirty="0" err="1">
                <a:solidFill>
                  <a:srgbClr val="002060"/>
                </a:solidFill>
              </a:rPr>
              <a:t>ra</a:t>
            </a:r>
            <a:r>
              <a:rPr lang="en-US" sz="4500" dirty="0">
                <a:solidFill>
                  <a:srgbClr val="002060"/>
                </a:solidFill>
              </a:rPr>
              <a:t> </a:t>
            </a:r>
            <a:r>
              <a:rPr lang="en-US" sz="4500" dirty="0" err="1">
                <a:solidFill>
                  <a:srgbClr val="002060"/>
                </a:solidFill>
              </a:rPr>
              <a:t>những</a:t>
            </a:r>
            <a:r>
              <a:rPr lang="en-US" sz="4500" dirty="0">
                <a:solidFill>
                  <a:srgbClr val="002060"/>
                </a:solidFill>
              </a:rPr>
              <a:t> </a:t>
            </a:r>
            <a:r>
              <a:rPr lang="en-US" sz="4500" dirty="0" err="1">
                <a:solidFill>
                  <a:srgbClr val="002060"/>
                </a:solidFill>
              </a:rPr>
              <a:t>nội</a:t>
            </a:r>
            <a:r>
              <a:rPr lang="en-US" sz="4500" dirty="0">
                <a:solidFill>
                  <a:srgbClr val="002060"/>
                </a:solidFill>
              </a:rPr>
              <a:t> dung </a:t>
            </a:r>
            <a:r>
              <a:rPr lang="en-US" sz="4500" dirty="0" err="1">
                <a:solidFill>
                  <a:srgbClr val="002060"/>
                </a:solidFill>
              </a:rPr>
              <a:t>chính</a:t>
            </a:r>
            <a:r>
              <a:rPr lang="en-US" sz="4500" dirty="0">
                <a:solidFill>
                  <a:srgbClr val="002060"/>
                </a:solidFill>
              </a:rPr>
              <a:t> </a:t>
            </a:r>
            <a:r>
              <a:rPr lang="en-US" sz="4500" dirty="0" err="1">
                <a:solidFill>
                  <a:srgbClr val="002060"/>
                </a:solidFill>
              </a:rPr>
              <a:t>của</a:t>
            </a:r>
            <a:r>
              <a:rPr lang="en-US" sz="4500" dirty="0">
                <a:solidFill>
                  <a:srgbClr val="002060"/>
                </a:solidFill>
              </a:rPr>
              <a:t> VB </a:t>
            </a:r>
            <a:r>
              <a:rPr lang="en-US" sz="4500" dirty="0" err="1">
                <a:solidFill>
                  <a:srgbClr val="002060"/>
                </a:solidFill>
              </a:rPr>
              <a:t>thơ</a:t>
            </a:r>
            <a:r>
              <a:rPr lang="en-US" sz="4500" dirty="0">
                <a:solidFill>
                  <a:srgbClr val="002060"/>
                </a:solidFill>
              </a:rPr>
              <a:t> </a:t>
            </a:r>
            <a:r>
              <a:rPr lang="en-US" sz="4500" dirty="0" err="1">
                <a:solidFill>
                  <a:srgbClr val="002060"/>
                </a:solidFill>
              </a:rPr>
              <a:t>như</a:t>
            </a:r>
            <a:r>
              <a:rPr lang="en-US" sz="4500" dirty="0">
                <a:solidFill>
                  <a:srgbClr val="002060"/>
                </a:solidFill>
              </a:rPr>
              <a:t> </a:t>
            </a:r>
            <a:r>
              <a:rPr lang="en-US" sz="4500" dirty="0" err="1">
                <a:solidFill>
                  <a:srgbClr val="002060"/>
                </a:solidFill>
              </a:rPr>
              <a:t>mạch</a:t>
            </a:r>
            <a:r>
              <a:rPr lang="en-US" sz="4500" dirty="0">
                <a:solidFill>
                  <a:srgbClr val="002060"/>
                </a:solidFill>
              </a:rPr>
              <a:t> </a:t>
            </a:r>
            <a:r>
              <a:rPr lang="en-US" sz="4500" dirty="0" err="1">
                <a:solidFill>
                  <a:srgbClr val="002060"/>
                </a:solidFill>
              </a:rPr>
              <a:t>cảm</a:t>
            </a:r>
            <a:r>
              <a:rPr lang="en-US" sz="4500" dirty="0">
                <a:solidFill>
                  <a:srgbClr val="002060"/>
                </a:solidFill>
              </a:rPr>
              <a:t> </a:t>
            </a:r>
            <a:r>
              <a:rPr lang="en-US" sz="4500" dirty="0" err="1">
                <a:solidFill>
                  <a:srgbClr val="002060"/>
                </a:solidFill>
              </a:rPr>
              <a:t>xúc</a:t>
            </a:r>
            <a:r>
              <a:rPr lang="en-US" sz="4500" dirty="0">
                <a:solidFill>
                  <a:srgbClr val="002060"/>
                </a:solidFill>
              </a:rPr>
              <a:t>, </a:t>
            </a:r>
            <a:r>
              <a:rPr lang="en-US" sz="4500" dirty="0" err="1">
                <a:solidFill>
                  <a:srgbClr val="002060"/>
                </a:solidFill>
              </a:rPr>
              <a:t>cảm</a:t>
            </a:r>
            <a:r>
              <a:rPr lang="en-US" sz="4500" dirty="0">
                <a:solidFill>
                  <a:srgbClr val="002060"/>
                </a:solidFill>
              </a:rPr>
              <a:t> </a:t>
            </a:r>
            <a:r>
              <a:rPr lang="en-US" sz="4500" dirty="0" err="1">
                <a:solidFill>
                  <a:srgbClr val="002060"/>
                </a:solidFill>
              </a:rPr>
              <a:t>hứng</a:t>
            </a:r>
            <a:r>
              <a:rPr lang="en-US" sz="4500" dirty="0">
                <a:solidFill>
                  <a:srgbClr val="002060"/>
                </a:solidFill>
              </a:rPr>
              <a:t> </a:t>
            </a:r>
            <a:r>
              <a:rPr lang="en-US" sz="4500" dirty="0" err="1">
                <a:solidFill>
                  <a:srgbClr val="002060"/>
                </a:solidFill>
              </a:rPr>
              <a:t>chủ</a:t>
            </a:r>
            <a:r>
              <a:rPr lang="en-US" sz="4500" dirty="0">
                <a:solidFill>
                  <a:srgbClr val="002060"/>
                </a:solidFill>
              </a:rPr>
              <a:t> </a:t>
            </a:r>
            <a:r>
              <a:rPr lang="en-US" sz="4500" dirty="0" err="1">
                <a:solidFill>
                  <a:srgbClr val="002060"/>
                </a:solidFill>
              </a:rPr>
              <a:t>đạo</a:t>
            </a:r>
            <a:r>
              <a:rPr lang="en-US" sz="4500" dirty="0">
                <a:solidFill>
                  <a:srgbClr val="002060"/>
                </a:solidFill>
              </a:rPr>
              <a:t>, </a:t>
            </a:r>
            <a:r>
              <a:rPr lang="en-US" sz="4500" dirty="0" err="1">
                <a:solidFill>
                  <a:srgbClr val="002060"/>
                </a:solidFill>
              </a:rPr>
              <a:t>chủ</a:t>
            </a:r>
            <a:r>
              <a:rPr lang="en-US" sz="4500" dirty="0">
                <a:solidFill>
                  <a:srgbClr val="002060"/>
                </a:solidFill>
              </a:rPr>
              <a:t> </a:t>
            </a:r>
            <a:r>
              <a:rPr lang="en-US" sz="4500" dirty="0" err="1">
                <a:solidFill>
                  <a:srgbClr val="002060"/>
                </a:solidFill>
              </a:rPr>
              <a:t>đề</a:t>
            </a:r>
            <a:r>
              <a:rPr lang="en-US" sz="4500" dirty="0">
                <a:solidFill>
                  <a:srgbClr val="002060"/>
                </a:solidFill>
              </a:rPr>
              <a:t>, </a:t>
            </a:r>
            <a:r>
              <a:rPr lang="en-US" sz="4500" dirty="0" err="1">
                <a:solidFill>
                  <a:srgbClr val="002060"/>
                </a:solidFill>
              </a:rPr>
              <a:t>thông</a:t>
            </a:r>
            <a:r>
              <a:rPr lang="en-US" sz="4500" dirty="0">
                <a:solidFill>
                  <a:srgbClr val="002060"/>
                </a:solidFill>
              </a:rPr>
              <a:t> </a:t>
            </a:r>
            <a:r>
              <a:rPr lang="en-US" sz="4500" dirty="0" err="1">
                <a:solidFill>
                  <a:srgbClr val="002060"/>
                </a:solidFill>
              </a:rPr>
              <a:t>điệp</a:t>
            </a:r>
            <a:r>
              <a:rPr lang="en-US" sz="4500" dirty="0">
                <a:solidFill>
                  <a:srgbClr val="002060"/>
                </a:solidFill>
              </a:rPr>
              <a:t>,…; </a:t>
            </a:r>
            <a:r>
              <a:rPr lang="en-US" sz="4500" dirty="0" err="1">
                <a:solidFill>
                  <a:srgbClr val="002060"/>
                </a:solidFill>
              </a:rPr>
              <a:t>và</a:t>
            </a:r>
            <a:r>
              <a:rPr lang="en-US" sz="4500" dirty="0">
                <a:solidFill>
                  <a:srgbClr val="002060"/>
                </a:solidFill>
              </a:rPr>
              <a:t> </a:t>
            </a:r>
            <a:r>
              <a:rPr lang="en-US" sz="4500" dirty="0" err="1">
                <a:solidFill>
                  <a:srgbClr val="002060"/>
                </a:solidFill>
              </a:rPr>
              <a:t>những</a:t>
            </a:r>
            <a:r>
              <a:rPr lang="en-US" sz="4500" dirty="0">
                <a:solidFill>
                  <a:srgbClr val="002060"/>
                </a:solidFill>
              </a:rPr>
              <a:t> </a:t>
            </a:r>
            <a:r>
              <a:rPr lang="en-US" sz="4500" dirty="0" err="1">
                <a:solidFill>
                  <a:srgbClr val="002060"/>
                </a:solidFill>
              </a:rPr>
              <a:t>nét</a:t>
            </a:r>
            <a:r>
              <a:rPr lang="en-US" sz="4500" dirty="0">
                <a:solidFill>
                  <a:srgbClr val="002060"/>
                </a:solidFill>
              </a:rPr>
              <a:t> </a:t>
            </a:r>
            <a:r>
              <a:rPr lang="en-US" sz="4500" dirty="0" err="1">
                <a:solidFill>
                  <a:srgbClr val="002060"/>
                </a:solidFill>
              </a:rPr>
              <a:t>đặc</a:t>
            </a:r>
            <a:r>
              <a:rPr lang="en-US" sz="4500" dirty="0">
                <a:solidFill>
                  <a:srgbClr val="002060"/>
                </a:solidFill>
              </a:rPr>
              <a:t> </a:t>
            </a:r>
            <a:r>
              <a:rPr lang="en-US" sz="4500" dirty="0" err="1">
                <a:solidFill>
                  <a:srgbClr val="002060"/>
                </a:solidFill>
              </a:rPr>
              <a:t>sắc</a:t>
            </a:r>
            <a:r>
              <a:rPr lang="en-US" sz="4500" dirty="0">
                <a:solidFill>
                  <a:srgbClr val="002060"/>
                </a:solidFill>
              </a:rPr>
              <a:t> </a:t>
            </a:r>
            <a:r>
              <a:rPr lang="en-US" sz="4500" dirty="0" err="1">
                <a:solidFill>
                  <a:srgbClr val="002060"/>
                </a:solidFill>
              </a:rPr>
              <a:t>về</a:t>
            </a:r>
            <a:r>
              <a:rPr lang="en-US" sz="4500" dirty="0">
                <a:solidFill>
                  <a:srgbClr val="002060"/>
                </a:solidFill>
              </a:rPr>
              <a:t> </a:t>
            </a:r>
            <a:r>
              <a:rPr lang="en-US" sz="4500" dirty="0" err="1">
                <a:solidFill>
                  <a:srgbClr val="002060"/>
                </a:solidFill>
              </a:rPr>
              <a:t>nghệ</a:t>
            </a:r>
            <a:r>
              <a:rPr lang="en-US" sz="4500" dirty="0">
                <a:solidFill>
                  <a:srgbClr val="002060"/>
                </a:solidFill>
              </a:rPr>
              <a:t> </a:t>
            </a:r>
            <a:r>
              <a:rPr lang="en-US" sz="4500" dirty="0" err="1">
                <a:solidFill>
                  <a:srgbClr val="002060"/>
                </a:solidFill>
              </a:rPr>
              <a:t>thuật</a:t>
            </a:r>
            <a:r>
              <a:rPr lang="en-US" sz="4500" dirty="0">
                <a:solidFill>
                  <a:srgbClr val="002060"/>
                </a:solidFill>
              </a:rPr>
              <a:t> </a:t>
            </a:r>
            <a:r>
              <a:rPr lang="en-US" sz="4500" dirty="0" err="1">
                <a:solidFill>
                  <a:srgbClr val="002060"/>
                </a:solidFill>
              </a:rPr>
              <a:t>như</a:t>
            </a:r>
            <a:r>
              <a:rPr lang="en-US" sz="4500" dirty="0">
                <a:solidFill>
                  <a:srgbClr val="002060"/>
                </a:solidFill>
              </a:rPr>
              <a:t> </a:t>
            </a:r>
            <a:r>
              <a:rPr lang="en-US" sz="4500" dirty="0" err="1">
                <a:solidFill>
                  <a:srgbClr val="002060"/>
                </a:solidFill>
              </a:rPr>
              <a:t>những</a:t>
            </a:r>
            <a:r>
              <a:rPr lang="en-US" sz="4500" dirty="0">
                <a:solidFill>
                  <a:srgbClr val="002060"/>
                </a:solidFill>
              </a:rPr>
              <a:t> </a:t>
            </a:r>
            <a:r>
              <a:rPr lang="en-US" sz="4500" dirty="0" err="1">
                <a:solidFill>
                  <a:srgbClr val="002060"/>
                </a:solidFill>
              </a:rPr>
              <a:t>hình</a:t>
            </a:r>
            <a:r>
              <a:rPr lang="en-US" sz="4500" dirty="0">
                <a:solidFill>
                  <a:srgbClr val="002060"/>
                </a:solidFill>
              </a:rPr>
              <a:t> </a:t>
            </a:r>
            <a:r>
              <a:rPr lang="en-US" sz="4500" dirty="0" err="1">
                <a:solidFill>
                  <a:srgbClr val="002060"/>
                </a:solidFill>
              </a:rPr>
              <a:t>ảnh</a:t>
            </a:r>
            <a:r>
              <a:rPr lang="en-US" sz="4500" dirty="0">
                <a:solidFill>
                  <a:srgbClr val="002060"/>
                </a:solidFill>
              </a:rPr>
              <a:t> </a:t>
            </a:r>
            <a:r>
              <a:rPr lang="en-US" sz="4500" dirty="0" err="1">
                <a:solidFill>
                  <a:srgbClr val="002060"/>
                </a:solidFill>
              </a:rPr>
              <a:t>thơ</a:t>
            </a:r>
            <a:r>
              <a:rPr lang="en-US" sz="4500" dirty="0">
                <a:solidFill>
                  <a:srgbClr val="002060"/>
                </a:solidFill>
              </a:rPr>
              <a:t> </a:t>
            </a:r>
            <a:r>
              <a:rPr lang="en-US" sz="4500" dirty="0" err="1">
                <a:solidFill>
                  <a:srgbClr val="002060"/>
                </a:solidFill>
              </a:rPr>
              <a:t>độc</a:t>
            </a:r>
            <a:r>
              <a:rPr lang="en-US" sz="4500" dirty="0">
                <a:solidFill>
                  <a:srgbClr val="002060"/>
                </a:solidFill>
              </a:rPr>
              <a:t> </a:t>
            </a:r>
            <a:r>
              <a:rPr lang="en-US" sz="4500" dirty="0" err="1">
                <a:solidFill>
                  <a:srgbClr val="002060"/>
                </a:solidFill>
              </a:rPr>
              <a:t>đáo</a:t>
            </a:r>
            <a:r>
              <a:rPr lang="en-US" sz="4500" dirty="0">
                <a:solidFill>
                  <a:srgbClr val="002060"/>
                </a:solidFill>
              </a:rPr>
              <a:t>, </a:t>
            </a:r>
            <a:r>
              <a:rPr lang="en-US" sz="4500" dirty="0" err="1">
                <a:solidFill>
                  <a:srgbClr val="002060"/>
                </a:solidFill>
              </a:rPr>
              <a:t>cách</a:t>
            </a:r>
            <a:r>
              <a:rPr lang="en-US" sz="4500" dirty="0">
                <a:solidFill>
                  <a:srgbClr val="002060"/>
                </a:solidFill>
              </a:rPr>
              <a:t> </a:t>
            </a:r>
            <a:r>
              <a:rPr lang="en-US" sz="4500" dirty="0" err="1">
                <a:solidFill>
                  <a:srgbClr val="002060"/>
                </a:solidFill>
              </a:rPr>
              <a:t>tái</a:t>
            </a:r>
            <a:r>
              <a:rPr lang="en-US" sz="4500" dirty="0">
                <a:solidFill>
                  <a:srgbClr val="002060"/>
                </a:solidFill>
              </a:rPr>
              <a:t> </a:t>
            </a:r>
            <a:r>
              <a:rPr lang="en-US" sz="4500" dirty="0" err="1">
                <a:solidFill>
                  <a:srgbClr val="002060"/>
                </a:solidFill>
              </a:rPr>
              <a:t>hiện</a:t>
            </a:r>
            <a:r>
              <a:rPr lang="en-US" sz="4500" dirty="0">
                <a:solidFill>
                  <a:srgbClr val="002060"/>
                </a:solidFill>
              </a:rPr>
              <a:t> </a:t>
            </a:r>
            <a:r>
              <a:rPr lang="en-US" sz="4500" dirty="0" err="1">
                <a:solidFill>
                  <a:srgbClr val="002060"/>
                </a:solidFill>
              </a:rPr>
              <a:t>cảnh</a:t>
            </a:r>
            <a:r>
              <a:rPr lang="en-US" sz="4500" dirty="0">
                <a:solidFill>
                  <a:srgbClr val="002060"/>
                </a:solidFill>
              </a:rPr>
              <a:t> </a:t>
            </a:r>
            <a:r>
              <a:rPr lang="en-US" sz="4500" dirty="0" err="1">
                <a:solidFill>
                  <a:srgbClr val="002060"/>
                </a:solidFill>
              </a:rPr>
              <a:t>vật</a:t>
            </a:r>
            <a:r>
              <a:rPr lang="en-US" sz="4500" dirty="0">
                <a:solidFill>
                  <a:srgbClr val="002060"/>
                </a:solidFill>
              </a:rPr>
              <a:t> </a:t>
            </a:r>
            <a:r>
              <a:rPr lang="en-US" sz="4500" dirty="0" err="1">
                <a:solidFill>
                  <a:srgbClr val="002060"/>
                </a:solidFill>
              </a:rPr>
              <a:t>và</a:t>
            </a:r>
            <a:r>
              <a:rPr lang="en-US" sz="4500" dirty="0">
                <a:solidFill>
                  <a:srgbClr val="002060"/>
                </a:solidFill>
              </a:rPr>
              <a:t> </a:t>
            </a:r>
            <a:r>
              <a:rPr lang="en-US" sz="4500" dirty="0" err="1">
                <a:solidFill>
                  <a:srgbClr val="002060"/>
                </a:solidFill>
              </a:rPr>
              <a:t>cuộc</a:t>
            </a:r>
            <a:r>
              <a:rPr lang="en-US" sz="4500" dirty="0">
                <a:solidFill>
                  <a:srgbClr val="002060"/>
                </a:solidFill>
              </a:rPr>
              <a:t> </a:t>
            </a:r>
            <a:r>
              <a:rPr lang="en-US" sz="4500" dirty="0" err="1">
                <a:solidFill>
                  <a:srgbClr val="002060"/>
                </a:solidFill>
              </a:rPr>
              <a:t>sống</a:t>
            </a:r>
            <a:r>
              <a:rPr lang="en-US" sz="4500" dirty="0">
                <a:solidFill>
                  <a:srgbClr val="002060"/>
                </a:solidFill>
              </a:rPr>
              <a:t> con </a:t>
            </a:r>
            <a:r>
              <a:rPr lang="en-US" sz="4500" dirty="0" err="1">
                <a:solidFill>
                  <a:srgbClr val="002060"/>
                </a:solidFill>
              </a:rPr>
              <a:t>người</a:t>
            </a:r>
            <a:r>
              <a:rPr lang="en-US" sz="4500" dirty="0">
                <a:solidFill>
                  <a:srgbClr val="002060"/>
                </a:solidFill>
              </a:rPr>
              <a:t>, </a:t>
            </a:r>
            <a:r>
              <a:rPr lang="en-US" sz="4500" dirty="0" err="1">
                <a:solidFill>
                  <a:srgbClr val="002060"/>
                </a:solidFill>
              </a:rPr>
              <a:t>cách</a:t>
            </a:r>
            <a:r>
              <a:rPr lang="en-US" sz="4500" dirty="0">
                <a:solidFill>
                  <a:srgbClr val="002060"/>
                </a:solidFill>
              </a:rPr>
              <a:t> </a:t>
            </a:r>
            <a:r>
              <a:rPr lang="en-US" sz="4500" dirty="0" err="1">
                <a:solidFill>
                  <a:srgbClr val="002060"/>
                </a:solidFill>
              </a:rPr>
              <a:t>tạo</a:t>
            </a:r>
            <a:r>
              <a:rPr lang="en-US" sz="4500" dirty="0">
                <a:solidFill>
                  <a:srgbClr val="002060"/>
                </a:solidFill>
              </a:rPr>
              <a:t> </a:t>
            </a:r>
            <a:r>
              <a:rPr lang="en-US" sz="4500" dirty="0" err="1">
                <a:solidFill>
                  <a:srgbClr val="002060"/>
                </a:solidFill>
              </a:rPr>
              <a:t>nên</a:t>
            </a:r>
            <a:r>
              <a:rPr lang="en-US" sz="4500" dirty="0">
                <a:solidFill>
                  <a:srgbClr val="002060"/>
                </a:solidFill>
              </a:rPr>
              <a:t> </a:t>
            </a:r>
            <a:r>
              <a:rPr lang="en-US" sz="4500" dirty="0" err="1">
                <a:solidFill>
                  <a:srgbClr val="002060"/>
                </a:solidFill>
              </a:rPr>
              <a:t>tiếng</a:t>
            </a:r>
            <a:r>
              <a:rPr lang="en-US" sz="4500" dirty="0">
                <a:solidFill>
                  <a:srgbClr val="002060"/>
                </a:solidFill>
              </a:rPr>
              <a:t> </a:t>
            </a:r>
            <a:r>
              <a:rPr lang="en-US" sz="4500" dirty="0" err="1">
                <a:solidFill>
                  <a:srgbClr val="002060"/>
                </a:solidFill>
              </a:rPr>
              <a:t>cười</a:t>
            </a:r>
            <a:r>
              <a:rPr lang="en-US" sz="4500" dirty="0">
                <a:solidFill>
                  <a:srgbClr val="002060"/>
                </a:solidFill>
              </a:rPr>
              <a:t> </a:t>
            </a:r>
            <a:r>
              <a:rPr lang="en-US" sz="4500" dirty="0" err="1">
                <a:solidFill>
                  <a:srgbClr val="002060"/>
                </a:solidFill>
              </a:rPr>
              <a:t>trào</a:t>
            </a:r>
            <a:r>
              <a:rPr lang="en-US" sz="4500" dirty="0">
                <a:solidFill>
                  <a:srgbClr val="002060"/>
                </a:solidFill>
              </a:rPr>
              <a:t> </a:t>
            </a:r>
            <a:r>
              <a:rPr lang="en-US" sz="4500" dirty="0" err="1">
                <a:solidFill>
                  <a:srgbClr val="002060"/>
                </a:solidFill>
              </a:rPr>
              <a:t>phúng</a:t>
            </a:r>
            <a:r>
              <a:rPr lang="en-US" sz="4500" dirty="0">
                <a:solidFill>
                  <a:srgbClr val="002060"/>
                </a:solidFill>
              </a:rPr>
              <a:t> </a:t>
            </a:r>
            <a:r>
              <a:rPr lang="en-US" sz="4500" dirty="0" err="1">
                <a:solidFill>
                  <a:srgbClr val="002060"/>
                </a:solidFill>
              </a:rPr>
              <a:t>trong</a:t>
            </a:r>
            <a:r>
              <a:rPr lang="en-US" sz="4500" dirty="0">
                <a:solidFill>
                  <a:srgbClr val="002060"/>
                </a:solidFill>
              </a:rPr>
              <a:t> </a:t>
            </a:r>
            <a:r>
              <a:rPr lang="en-US" sz="4500" dirty="0" err="1">
                <a:solidFill>
                  <a:srgbClr val="002060"/>
                </a:solidFill>
              </a:rPr>
              <a:t>thơ</a:t>
            </a:r>
            <a:r>
              <a:rPr lang="en-US" sz="4500" dirty="0">
                <a:solidFill>
                  <a:srgbClr val="002060"/>
                </a:solidFill>
              </a:rPr>
              <a:t>,…</a:t>
            </a:r>
          </a:p>
          <a:p>
            <a:pPr marL="0" indent="0" algn="just">
              <a:lnSpc>
                <a:spcPct val="145000"/>
              </a:lnSpc>
              <a:spcBef>
                <a:spcPts val="0"/>
              </a:spcBef>
              <a:buNone/>
            </a:pPr>
            <a:r>
              <a:rPr lang="vi-VN" sz="4500" dirty="0">
                <a:solidFill>
                  <a:srgbClr val="002060"/>
                </a:solidFill>
              </a:rPr>
              <a:t>       – </a:t>
            </a:r>
            <a:r>
              <a:rPr lang="en-US" sz="4500" dirty="0" err="1">
                <a:solidFill>
                  <a:srgbClr val="002060"/>
                </a:solidFill>
              </a:rPr>
              <a:t>Nhóm</a:t>
            </a:r>
            <a:r>
              <a:rPr lang="en-US" sz="4500" dirty="0">
                <a:solidFill>
                  <a:srgbClr val="002060"/>
                </a:solidFill>
              </a:rPr>
              <a:t> </a:t>
            </a:r>
            <a:r>
              <a:rPr lang="en-US" sz="4500" dirty="0" err="1">
                <a:solidFill>
                  <a:srgbClr val="002060"/>
                </a:solidFill>
              </a:rPr>
              <a:t>câu</a:t>
            </a:r>
            <a:r>
              <a:rPr lang="en-US" sz="4500" dirty="0">
                <a:solidFill>
                  <a:srgbClr val="002060"/>
                </a:solidFill>
              </a:rPr>
              <a:t> </a:t>
            </a:r>
            <a:r>
              <a:rPr lang="en-US" sz="4500" dirty="0" err="1">
                <a:solidFill>
                  <a:srgbClr val="002060"/>
                </a:solidFill>
              </a:rPr>
              <a:t>hỏi</a:t>
            </a:r>
            <a:r>
              <a:rPr lang="en-US" sz="4500" dirty="0">
                <a:solidFill>
                  <a:srgbClr val="002060"/>
                </a:solidFill>
              </a:rPr>
              <a:t> </a:t>
            </a:r>
            <a:r>
              <a:rPr lang="en-US" sz="4500" i="1" dirty="0" err="1">
                <a:solidFill>
                  <a:srgbClr val="002060"/>
                </a:solidFill>
              </a:rPr>
              <a:t>đánh</a:t>
            </a:r>
            <a:r>
              <a:rPr lang="en-US" sz="4500" i="1" dirty="0">
                <a:solidFill>
                  <a:srgbClr val="002060"/>
                </a:solidFill>
              </a:rPr>
              <a:t> </a:t>
            </a:r>
            <a:r>
              <a:rPr lang="en-US" sz="4500" i="1" dirty="0" err="1">
                <a:solidFill>
                  <a:srgbClr val="002060"/>
                </a:solidFill>
              </a:rPr>
              <a:t>giá</a:t>
            </a:r>
            <a:r>
              <a:rPr lang="en-US" sz="4500" i="1" dirty="0">
                <a:solidFill>
                  <a:srgbClr val="002060"/>
                </a:solidFill>
              </a:rPr>
              <a:t>, </a:t>
            </a:r>
            <a:r>
              <a:rPr lang="en-US" sz="4500" i="1" dirty="0" err="1">
                <a:solidFill>
                  <a:srgbClr val="002060"/>
                </a:solidFill>
              </a:rPr>
              <a:t>vận</a:t>
            </a:r>
            <a:r>
              <a:rPr lang="en-US" sz="4500" i="1" dirty="0">
                <a:solidFill>
                  <a:srgbClr val="002060"/>
                </a:solidFill>
              </a:rPr>
              <a:t> </a:t>
            </a:r>
            <a:r>
              <a:rPr lang="en-US" sz="4500" i="1" dirty="0" err="1">
                <a:solidFill>
                  <a:srgbClr val="002060"/>
                </a:solidFill>
              </a:rPr>
              <a:t>dụng</a:t>
            </a:r>
            <a:r>
              <a:rPr lang="en-US" sz="4500" dirty="0">
                <a:solidFill>
                  <a:srgbClr val="002060"/>
                </a:solidFill>
              </a:rPr>
              <a:t> </a:t>
            </a:r>
            <a:r>
              <a:rPr lang="en-US" sz="4500" dirty="0" err="1">
                <a:solidFill>
                  <a:srgbClr val="002060"/>
                </a:solidFill>
              </a:rPr>
              <a:t>nhằm</a:t>
            </a:r>
            <a:r>
              <a:rPr lang="en-US" sz="4500" dirty="0">
                <a:solidFill>
                  <a:srgbClr val="002060"/>
                </a:solidFill>
              </a:rPr>
              <a:t> </a:t>
            </a:r>
            <a:r>
              <a:rPr lang="en-US" sz="4500" dirty="0" err="1">
                <a:solidFill>
                  <a:srgbClr val="002060"/>
                </a:solidFill>
              </a:rPr>
              <a:t>phát</a:t>
            </a:r>
            <a:r>
              <a:rPr lang="en-US" sz="4500" dirty="0">
                <a:solidFill>
                  <a:srgbClr val="002060"/>
                </a:solidFill>
              </a:rPr>
              <a:t> </a:t>
            </a:r>
            <a:r>
              <a:rPr lang="en-US" sz="4500" dirty="0" err="1">
                <a:solidFill>
                  <a:srgbClr val="002060"/>
                </a:solidFill>
              </a:rPr>
              <a:t>triển</a:t>
            </a:r>
            <a:r>
              <a:rPr lang="en-US" sz="4500" dirty="0">
                <a:solidFill>
                  <a:srgbClr val="002060"/>
                </a:solidFill>
              </a:rPr>
              <a:t> </a:t>
            </a:r>
            <a:r>
              <a:rPr lang="en-US" sz="4500" dirty="0" err="1">
                <a:solidFill>
                  <a:srgbClr val="002060"/>
                </a:solidFill>
              </a:rPr>
              <a:t>khả</a:t>
            </a:r>
            <a:r>
              <a:rPr lang="en-US" sz="4500" dirty="0">
                <a:solidFill>
                  <a:srgbClr val="002060"/>
                </a:solidFill>
              </a:rPr>
              <a:t> </a:t>
            </a:r>
            <a:r>
              <a:rPr lang="en-US" sz="4500" dirty="0" err="1">
                <a:solidFill>
                  <a:srgbClr val="002060"/>
                </a:solidFill>
              </a:rPr>
              <a:t>năng</a:t>
            </a:r>
            <a:r>
              <a:rPr lang="vi-VN" sz="4500" dirty="0">
                <a:solidFill>
                  <a:srgbClr val="002060"/>
                </a:solidFill>
              </a:rPr>
              <a:t> </a:t>
            </a:r>
            <a:r>
              <a:rPr lang="vi-VN" sz="4500" dirty="0">
                <a:solidFill>
                  <a:srgbClr val="002060"/>
                </a:solidFill>
                <a:latin typeface="Calibri" pitchFamily="34" charset="0"/>
                <a:cs typeface="Calibri" pitchFamily="34" charset="0"/>
              </a:rPr>
              <a:t>đánh giá tác phẩm, </a:t>
            </a:r>
            <a:r>
              <a:rPr lang="en-US" sz="4500" dirty="0" err="1">
                <a:solidFill>
                  <a:srgbClr val="002060"/>
                </a:solidFill>
              </a:rPr>
              <a:t>liên</a:t>
            </a:r>
            <a:r>
              <a:rPr lang="en-US" sz="4500" dirty="0">
                <a:solidFill>
                  <a:srgbClr val="002060"/>
                </a:solidFill>
              </a:rPr>
              <a:t> </a:t>
            </a:r>
            <a:r>
              <a:rPr lang="en-US" sz="4500" dirty="0" err="1">
                <a:solidFill>
                  <a:srgbClr val="002060"/>
                </a:solidFill>
              </a:rPr>
              <a:t>hệ</a:t>
            </a:r>
            <a:r>
              <a:rPr lang="vi-VN" sz="4500" dirty="0">
                <a:solidFill>
                  <a:srgbClr val="002060"/>
                </a:solidFill>
              </a:rPr>
              <a:t> </a:t>
            </a:r>
            <a:r>
              <a:rPr lang="en-US" sz="4500" dirty="0" err="1">
                <a:solidFill>
                  <a:srgbClr val="002060"/>
                </a:solidFill>
              </a:rPr>
              <a:t>với</a:t>
            </a:r>
            <a:r>
              <a:rPr lang="en-US" sz="4500" dirty="0">
                <a:solidFill>
                  <a:srgbClr val="002060"/>
                </a:solidFill>
              </a:rPr>
              <a:t> </a:t>
            </a:r>
            <a:r>
              <a:rPr lang="en-US" sz="4500" dirty="0" err="1">
                <a:solidFill>
                  <a:srgbClr val="002060"/>
                </a:solidFill>
              </a:rPr>
              <a:t>cuộc</a:t>
            </a:r>
            <a:r>
              <a:rPr lang="en-US" sz="4500" dirty="0">
                <a:solidFill>
                  <a:srgbClr val="002060"/>
                </a:solidFill>
              </a:rPr>
              <a:t> </a:t>
            </a:r>
            <a:r>
              <a:rPr lang="en-US" sz="4500" dirty="0" err="1">
                <a:solidFill>
                  <a:srgbClr val="002060"/>
                </a:solidFill>
              </a:rPr>
              <a:t>sống</a:t>
            </a:r>
            <a:r>
              <a:rPr lang="en-US" sz="4500" dirty="0">
                <a:solidFill>
                  <a:srgbClr val="002060"/>
                </a:solidFill>
              </a:rPr>
              <a:t> </a:t>
            </a:r>
            <a:r>
              <a:rPr lang="en-US" sz="4500" dirty="0" err="1">
                <a:solidFill>
                  <a:srgbClr val="002060"/>
                </a:solidFill>
              </a:rPr>
              <a:t>và</a:t>
            </a:r>
            <a:r>
              <a:rPr lang="en-US" sz="4500" dirty="0">
                <a:solidFill>
                  <a:srgbClr val="002060"/>
                </a:solidFill>
              </a:rPr>
              <a:t> </a:t>
            </a:r>
            <a:r>
              <a:rPr lang="en-US" sz="4500" dirty="0" err="1">
                <a:solidFill>
                  <a:srgbClr val="002060"/>
                </a:solidFill>
              </a:rPr>
              <a:t>với</a:t>
            </a:r>
            <a:r>
              <a:rPr lang="en-US" sz="4500" dirty="0">
                <a:solidFill>
                  <a:srgbClr val="002060"/>
                </a:solidFill>
              </a:rPr>
              <a:t> </a:t>
            </a:r>
            <a:r>
              <a:rPr lang="en-US" sz="4500" dirty="0" err="1">
                <a:solidFill>
                  <a:srgbClr val="002060"/>
                </a:solidFill>
              </a:rPr>
              <a:t>bản</a:t>
            </a:r>
            <a:r>
              <a:rPr lang="en-US" sz="4500" dirty="0">
                <a:solidFill>
                  <a:srgbClr val="002060"/>
                </a:solidFill>
              </a:rPr>
              <a:t> </a:t>
            </a:r>
            <a:r>
              <a:rPr lang="en-US" sz="4500" dirty="0" err="1">
                <a:solidFill>
                  <a:srgbClr val="002060"/>
                </a:solidFill>
              </a:rPr>
              <a:t>thân</a:t>
            </a:r>
            <a:r>
              <a:rPr lang="en-US" sz="4500" dirty="0">
                <a:solidFill>
                  <a:srgbClr val="002060"/>
                </a:solidFill>
              </a:rPr>
              <a:t> HS, </a:t>
            </a:r>
            <a:r>
              <a:rPr lang="en-US" sz="4500" dirty="0" err="1">
                <a:solidFill>
                  <a:srgbClr val="002060"/>
                </a:solidFill>
              </a:rPr>
              <a:t>chẳng</a:t>
            </a:r>
            <a:r>
              <a:rPr lang="en-US" sz="4500" dirty="0">
                <a:solidFill>
                  <a:srgbClr val="002060"/>
                </a:solidFill>
              </a:rPr>
              <a:t> </a:t>
            </a:r>
            <a:r>
              <a:rPr lang="en-US" sz="4500" dirty="0" err="1">
                <a:solidFill>
                  <a:srgbClr val="002060"/>
                </a:solidFill>
              </a:rPr>
              <a:t>hạn</a:t>
            </a:r>
            <a:r>
              <a:rPr lang="en-US" sz="4500" dirty="0">
                <a:solidFill>
                  <a:srgbClr val="002060"/>
                </a:solidFill>
              </a:rPr>
              <a:t> </a:t>
            </a:r>
            <a:r>
              <a:rPr lang="en-US" sz="4500" dirty="0" err="1">
                <a:solidFill>
                  <a:srgbClr val="002060"/>
                </a:solidFill>
              </a:rPr>
              <a:t>suy</a:t>
            </a:r>
            <a:r>
              <a:rPr lang="en-US" sz="4500" dirty="0">
                <a:solidFill>
                  <a:srgbClr val="002060"/>
                </a:solidFill>
              </a:rPr>
              <a:t> </a:t>
            </a:r>
            <a:r>
              <a:rPr lang="en-US" sz="4500" dirty="0" err="1">
                <a:solidFill>
                  <a:srgbClr val="002060"/>
                </a:solidFill>
              </a:rPr>
              <a:t>nghĩ</a:t>
            </a:r>
            <a:r>
              <a:rPr lang="en-US" sz="4500" dirty="0">
                <a:solidFill>
                  <a:srgbClr val="002060"/>
                </a:solidFill>
              </a:rPr>
              <a:t> </a:t>
            </a:r>
            <a:r>
              <a:rPr lang="en-US" sz="4500" dirty="0" err="1">
                <a:solidFill>
                  <a:srgbClr val="002060"/>
                </a:solidFill>
              </a:rPr>
              <a:t>sau</a:t>
            </a:r>
            <a:r>
              <a:rPr lang="en-US" sz="4500" dirty="0">
                <a:solidFill>
                  <a:srgbClr val="002060"/>
                </a:solidFill>
              </a:rPr>
              <a:t> </a:t>
            </a:r>
            <a:r>
              <a:rPr lang="en-US" sz="4500" dirty="0" err="1">
                <a:solidFill>
                  <a:srgbClr val="002060"/>
                </a:solidFill>
              </a:rPr>
              <a:t>khi</a:t>
            </a:r>
            <a:r>
              <a:rPr lang="en-US" sz="4500" dirty="0">
                <a:solidFill>
                  <a:srgbClr val="002060"/>
                </a:solidFill>
              </a:rPr>
              <a:t> </a:t>
            </a:r>
            <a:r>
              <a:rPr lang="en-US" sz="4500" dirty="0" err="1">
                <a:solidFill>
                  <a:srgbClr val="002060"/>
                </a:solidFill>
              </a:rPr>
              <a:t>đọc</a:t>
            </a:r>
            <a:r>
              <a:rPr lang="en-US" sz="4500" dirty="0">
                <a:solidFill>
                  <a:srgbClr val="002060"/>
                </a:solidFill>
              </a:rPr>
              <a:t> </a:t>
            </a:r>
            <a:r>
              <a:rPr lang="en-US" sz="4500" dirty="0" err="1">
                <a:solidFill>
                  <a:srgbClr val="002060"/>
                </a:solidFill>
              </a:rPr>
              <a:t>bài</a:t>
            </a:r>
            <a:r>
              <a:rPr lang="en-US" sz="4500" dirty="0">
                <a:solidFill>
                  <a:srgbClr val="002060"/>
                </a:solidFill>
              </a:rPr>
              <a:t> </a:t>
            </a:r>
            <a:r>
              <a:rPr lang="en-US" sz="4500" dirty="0" err="1">
                <a:solidFill>
                  <a:srgbClr val="002060"/>
                </a:solidFill>
              </a:rPr>
              <a:t>thơ</a:t>
            </a:r>
            <a:r>
              <a:rPr lang="en-US" sz="4500" dirty="0">
                <a:solidFill>
                  <a:srgbClr val="002060"/>
                </a:solidFill>
              </a:rPr>
              <a:t>, </a:t>
            </a:r>
            <a:r>
              <a:rPr lang="en-US" sz="4500" dirty="0" err="1">
                <a:solidFill>
                  <a:srgbClr val="002060"/>
                </a:solidFill>
              </a:rPr>
              <a:t>cảm</a:t>
            </a:r>
            <a:r>
              <a:rPr lang="en-US" sz="4500" dirty="0">
                <a:solidFill>
                  <a:srgbClr val="002060"/>
                </a:solidFill>
              </a:rPr>
              <a:t> </a:t>
            </a:r>
            <a:r>
              <a:rPr lang="en-US" sz="4500" dirty="0" err="1">
                <a:solidFill>
                  <a:srgbClr val="002060"/>
                </a:solidFill>
              </a:rPr>
              <a:t>nhận</a:t>
            </a:r>
            <a:r>
              <a:rPr lang="en-US" sz="4500" dirty="0">
                <a:solidFill>
                  <a:srgbClr val="002060"/>
                </a:solidFill>
              </a:rPr>
              <a:t> </a:t>
            </a:r>
            <a:r>
              <a:rPr lang="en-US" sz="4500" dirty="0" err="1">
                <a:solidFill>
                  <a:srgbClr val="002060"/>
                </a:solidFill>
              </a:rPr>
              <a:t>của</a:t>
            </a:r>
            <a:r>
              <a:rPr lang="en-US" sz="4500" dirty="0">
                <a:solidFill>
                  <a:srgbClr val="002060"/>
                </a:solidFill>
              </a:rPr>
              <a:t> </a:t>
            </a:r>
            <a:r>
              <a:rPr lang="en-US" sz="4500" dirty="0" err="1">
                <a:solidFill>
                  <a:srgbClr val="002060"/>
                </a:solidFill>
              </a:rPr>
              <a:t>người</a:t>
            </a:r>
            <a:r>
              <a:rPr lang="en-US" sz="4500" dirty="0">
                <a:solidFill>
                  <a:srgbClr val="002060"/>
                </a:solidFill>
              </a:rPr>
              <a:t> </a:t>
            </a:r>
            <a:r>
              <a:rPr lang="en-US" sz="4500" dirty="0" err="1">
                <a:solidFill>
                  <a:srgbClr val="002060"/>
                </a:solidFill>
              </a:rPr>
              <a:t>đọc</a:t>
            </a:r>
            <a:r>
              <a:rPr lang="en-US" sz="4500" dirty="0">
                <a:solidFill>
                  <a:srgbClr val="002060"/>
                </a:solidFill>
              </a:rPr>
              <a:t> </a:t>
            </a:r>
            <a:r>
              <a:rPr lang="en-US" sz="4500" dirty="0" err="1">
                <a:solidFill>
                  <a:srgbClr val="002060"/>
                </a:solidFill>
              </a:rPr>
              <a:t>về</a:t>
            </a:r>
            <a:r>
              <a:rPr lang="en-US" sz="4500" dirty="0">
                <a:solidFill>
                  <a:srgbClr val="002060"/>
                </a:solidFill>
              </a:rPr>
              <a:t> </a:t>
            </a:r>
            <a:r>
              <a:rPr lang="en-US" sz="4500" dirty="0" err="1">
                <a:solidFill>
                  <a:srgbClr val="002060"/>
                </a:solidFill>
              </a:rPr>
              <a:t>tâm</a:t>
            </a:r>
            <a:r>
              <a:rPr lang="en-US" sz="4500" dirty="0">
                <a:solidFill>
                  <a:srgbClr val="002060"/>
                </a:solidFill>
              </a:rPr>
              <a:t> </a:t>
            </a:r>
            <a:r>
              <a:rPr lang="en-US" sz="4500" dirty="0" err="1">
                <a:solidFill>
                  <a:srgbClr val="002060"/>
                </a:solidFill>
              </a:rPr>
              <a:t>hồn</a:t>
            </a:r>
            <a:r>
              <a:rPr lang="en-US" sz="4500" dirty="0">
                <a:solidFill>
                  <a:srgbClr val="002060"/>
                </a:solidFill>
              </a:rPr>
              <a:t> </a:t>
            </a:r>
            <a:r>
              <a:rPr lang="en-US" sz="4500" dirty="0" err="1">
                <a:solidFill>
                  <a:srgbClr val="002060"/>
                </a:solidFill>
              </a:rPr>
              <a:t>của</a:t>
            </a:r>
            <a:r>
              <a:rPr lang="en-US" sz="4500" dirty="0">
                <a:solidFill>
                  <a:srgbClr val="002060"/>
                </a:solidFill>
              </a:rPr>
              <a:t> </a:t>
            </a:r>
            <a:r>
              <a:rPr lang="en-US" sz="4500" dirty="0" err="1">
                <a:solidFill>
                  <a:srgbClr val="002060"/>
                </a:solidFill>
              </a:rPr>
              <a:t>nhà</a:t>
            </a:r>
            <a:r>
              <a:rPr lang="en-US" sz="4500" dirty="0">
                <a:solidFill>
                  <a:srgbClr val="002060"/>
                </a:solidFill>
              </a:rPr>
              <a:t> </a:t>
            </a:r>
            <a:r>
              <a:rPr lang="en-US" sz="4500" dirty="0" err="1">
                <a:solidFill>
                  <a:srgbClr val="002060"/>
                </a:solidFill>
              </a:rPr>
              <a:t>thơ</a:t>
            </a:r>
            <a:r>
              <a:rPr lang="en-US" sz="4500" dirty="0">
                <a:solidFill>
                  <a:srgbClr val="002060"/>
                </a:solidFill>
              </a:rPr>
              <a:t>,…</a:t>
            </a:r>
          </a:p>
        </p:txBody>
      </p:sp>
      <p:sp>
        <p:nvSpPr>
          <p:cNvPr id="2" name="Slide Number Placeholder 1"/>
          <p:cNvSpPr>
            <a:spLocks noGrp="1"/>
          </p:cNvSpPr>
          <p:nvPr>
            <p:ph type="sldNum" sz="quarter" idx="12"/>
          </p:nvPr>
        </p:nvSpPr>
        <p:spPr/>
        <p:txBody>
          <a:bodyPr/>
          <a:lstStyle/>
          <a:p>
            <a:fld id="{01A8D44F-D097-4EC3-92A6-FB8C9F6C59BB}" type="slidenum">
              <a:rPr lang="en-US" smtClean="0"/>
              <a:pPr/>
              <a:t>101</a:t>
            </a:fld>
            <a:endParaRPr lang="en-US" dirty="0"/>
          </a:p>
        </p:txBody>
      </p:sp>
    </p:spTree>
    <p:extLst>
      <p:ext uri="{BB962C8B-B14F-4D97-AF65-F5344CB8AC3E}">
        <p14:creationId xmlns:p14="http://schemas.microsoft.com/office/powerpoint/2010/main" val="3023494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Body)"/>
                <a:cs typeface="Times New Roman" pitchFamily="18" charset="0"/>
              </a:rPr>
              <a:t>DẠY HỌC ĐỌC VĂN BẢN </a:t>
            </a:r>
            <a:r>
              <a:rPr lang="vi-VN" sz="2800" b="1" dirty="0">
                <a:solidFill>
                  <a:schemeClr val="bg1"/>
                </a:solidFill>
                <a:latin typeface="Arial (Body)"/>
                <a:cs typeface="Times New Roman" pitchFamily="18" charset="0"/>
              </a:rPr>
              <a:t>HÀI KỊCH</a:t>
            </a:r>
            <a:endParaRPr lang="en-US" sz="2800" dirty="0">
              <a:solidFill>
                <a:schemeClr val="bg1"/>
              </a:solidFill>
              <a:latin typeface="Arial (Body)"/>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102</a:t>
            </a:fld>
            <a:endParaRPr lang="en-US" dirty="0"/>
          </a:p>
        </p:txBody>
      </p:sp>
    </p:spTree>
    <p:extLst>
      <p:ext uri="{BB962C8B-B14F-4D97-AF65-F5344CB8AC3E}">
        <p14:creationId xmlns:p14="http://schemas.microsoft.com/office/powerpoint/2010/main" val="3858823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88719"/>
            <a:ext cx="8210550" cy="3508773"/>
          </a:xfrm>
        </p:spPr>
        <p:txBody>
          <a:bodyPr>
            <a:normAutofit/>
          </a:bodyPr>
          <a:lstStyle/>
          <a:p>
            <a:pPr algn="just">
              <a:lnSpc>
                <a:spcPct val="110000"/>
              </a:lnSpc>
            </a:pPr>
            <a:r>
              <a:rPr lang="en-US" sz="2000" dirty="0" err="1">
                <a:solidFill>
                  <a:srgbClr val="002060"/>
                </a:solidFill>
              </a:rPr>
              <a:t>Trong</a:t>
            </a:r>
            <a:r>
              <a:rPr lang="en-US" sz="2000" dirty="0">
                <a:solidFill>
                  <a:srgbClr val="002060"/>
                </a:solidFill>
              </a:rPr>
              <a:t> </a:t>
            </a:r>
            <a:r>
              <a:rPr lang="en-US" sz="2000" i="1" dirty="0" err="1">
                <a:solidFill>
                  <a:srgbClr val="002060"/>
                </a:solidFill>
              </a:rPr>
              <a:t>Ngữ</a:t>
            </a:r>
            <a:r>
              <a:rPr lang="en-US" sz="2000" i="1" dirty="0">
                <a:solidFill>
                  <a:srgbClr val="002060"/>
                </a:solidFill>
              </a:rPr>
              <a:t> </a:t>
            </a:r>
            <a:r>
              <a:rPr lang="en-US" sz="2000" i="1" dirty="0" err="1">
                <a:solidFill>
                  <a:srgbClr val="002060"/>
                </a:solidFill>
              </a:rPr>
              <a:t>văn</a:t>
            </a:r>
            <a:r>
              <a:rPr lang="en-US" sz="2000" i="1" dirty="0">
                <a:solidFill>
                  <a:srgbClr val="002060"/>
                </a:solidFill>
              </a:rPr>
              <a:t> 8</a:t>
            </a:r>
            <a:r>
              <a:rPr lang="en-US" sz="2000" dirty="0">
                <a:solidFill>
                  <a:srgbClr val="002060"/>
                </a:solidFill>
              </a:rPr>
              <a:t> </a:t>
            </a:r>
            <a:r>
              <a:rPr lang="en-US" sz="2000" dirty="0" err="1">
                <a:solidFill>
                  <a:srgbClr val="002060"/>
                </a:solidFill>
              </a:rPr>
              <a:t>có</a:t>
            </a:r>
            <a:r>
              <a:rPr lang="en-US" sz="2000" dirty="0">
                <a:solidFill>
                  <a:srgbClr val="002060"/>
                </a:solidFill>
              </a:rPr>
              <a:t> </a:t>
            </a:r>
            <a:r>
              <a:rPr lang="en-US" sz="2000" dirty="0" err="1">
                <a:solidFill>
                  <a:srgbClr val="002060"/>
                </a:solidFill>
              </a:rPr>
              <a:t>một</a:t>
            </a:r>
            <a:r>
              <a:rPr lang="en-US" sz="2000" dirty="0">
                <a:solidFill>
                  <a:srgbClr val="002060"/>
                </a:solidFill>
              </a:rPr>
              <a:t> VB</a:t>
            </a:r>
            <a:r>
              <a:rPr lang="en-US" sz="2000" b="1" dirty="0">
                <a:solidFill>
                  <a:srgbClr val="002060"/>
                </a:solidFill>
              </a:rPr>
              <a:t> </a:t>
            </a:r>
            <a:r>
              <a:rPr lang="en-US" sz="2000" dirty="0" err="1">
                <a:solidFill>
                  <a:srgbClr val="002060"/>
                </a:solidFill>
              </a:rPr>
              <a:t>hài</a:t>
            </a:r>
            <a:r>
              <a:rPr lang="en-US" sz="2000" dirty="0">
                <a:solidFill>
                  <a:srgbClr val="002060"/>
                </a:solidFill>
              </a:rPr>
              <a:t> </a:t>
            </a:r>
            <a:r>
              <a:rPr lang="en-US" sz="2000" dirty="0" err="1">
                <a:solidFill>
                  <a:srgbClr val="002060"/>
                </a:solidFill>
              </a:rPr>
              <a:t>kịch</a:t>
            </a:r>
            <a:r>
              <a:rPr lang="en-US" sz="2000" dirty="0">
                <a:solidFill>
                  <a:srgbClr val="002060"/>
                </a:solidFill>
              </a:rPr>
              <a:t> </a:t>
            </a:r>
            <a:r>
              <a:rPr lang="en-US" sz="2000" dirty="0" err="1">
                <a:solidFill>
                  <a:srgbClr val="002060"/>
                </a:solidFill>
              </a:rPr>
              <a:t>duy</a:t>
            </a:r>
            <a:r>
              <a:rPr lang="en-US" sz="2000" dirty="0">
                <a:solidFill>
                  <a:srgbClr val="002060"/>
                </a:solidFill>
              </a:rPr>
              <a:t> </a:t>
            </a:r>
            <a:r>
              <a:rPr lang="en-US" sz="2000" dirty="0" err="1">
                <a:solidFill>
                  <a:srgbClr val="002060"/>
                </a:solidFill>
              </a:rPr>
              <a:t>nhất</a:t>
            </a:r>
            <a:r>
              <a:rPr lang="en-US" sz="2000" b="1" dirty="0">
                <a:solidFill>
                  <a:srgbClr val="002060"/>
                </a:solidFill>
              </a:rPr>
              <a:t> </a:t>
            </a:r>
            <a:r>
              <a:rPr lang="vi-VN" sz="2000" dirty="0">
                <a:solidFill>
                  <a:srgbClr val="002060"/>
                </a:solidFill>
              </a:rPr>
              <a:t>ở</a:t>
            </a:r>
            <a:r>
              <a:rPr lang="vi-VN" sz="2000" b="1" dirty="0">
                <a:solidFill>
                  <a:srgbClr val="002060"/>
                </a:solidFill>
              </a:rPr>
              <a:t> </a:t>
            </a:r>
            <a:r>
              <a:rPr lang="en-US" sz="2000" dirty="0" err="1">
                <a:solidFill>
                  <a:srgbClr val="002060"/>
                </a:solidFill>
              </a:rPr>
              <a:t>bài</a:t>
            </a:r>
            <a:r>
              <a:rPr lang="en-US" sz="2000" dirty="0">
                <a:solidFill>
                  <a:srgbClr val="002060"/>
                </a:solidFill>
              </a:rPr>
              <a:t> 5. </a:t>
            </a:r>
            <a:r>
              <a:rPr lang="en-US" sz="2000" i="1" dirty="0" err="1">
                <a:solidFill>
                  <a:srgbClr val="002060"/>
                </a:solidFill>
              </a:rPr>
              <a:t>Những</a:t>
            </a:r>
            <a:r>
              <a:rPr lang="en-US" sz="2000" i="1" dirty="0">
                <a:solidFill>
                  <a:srgbClr val="002060"/>
                </a:solidFill>
              </a:rPr>
              <a:t> </a:t>
            </a:r>
            <a:r>
              <a:rPr lang="en-US" sz="2000" i="1" dirty="0" err="1">
                <a:solidFill>
                  <a:srgbClr val="002060"/>
                </a:solidFill>
              </a:rPr>
              <a:t>câu</a:t>
            </a:r>
            <a:r>
              <a:rPr lang="en-US" sz="2000" i="1" dirty="0">
                <a:solidFill>
                  <a:srgbClr val="002060"/>
                </a:solidFill>
              </a:rPr>
              <a:t> </a:t>
            </a:r>
            <a:r>
              <a:rPr lang="en-US" sz="2000" i="1" dirty="0" err="1">
                <a:solidFill>
                  <a:srgbClr val="002060"/>
                </a:solidFill>
              </a:rPr>
              <a:t>chuyện</a:t>
            </a:r>
            <a:r>
              <a:rPr lang="en-US" sz="2000" i="1" dirty="0">
                <a:solidFill>
                  <a:srgbClr val="002060"/>
                </a:solidFill>
              </a:rPr>
              <a:t> </a:t>
            </a:r>
            <a:r>
              <a:rPr lang="en-US" sz="2000" i="1" dirty="0" err="1">
                <a:solidFill>
                  <a:srgbClr val="002060"/>
                </a:solidFill>
              </a:rPr>
              <a:t>hài</a:t>
            </a:r>
            <a:r>
              <a:rPr lang="en-US" sz="2000" i="1" dirty="0">
                <a:solidFill>
                  <a:srgbClr val="002060"/>
                </a:solidFill>
              </a:rPr>
              <a:t>, </a:t>
            </a:r>
            <a:r>
              <a:rPr lang="en-US" sz="2000" dirty="0" err="1">
                <a:solidFill>
                  <a:srgbClr val="002060"/>
                </a:solidFill>
              </a:rPr>
              <a:t>đó</a:t>
            </a:r>
            <a:r>
              <a:rPr lang="en-US" sz="2000" dirty="0">
                <a:solidFill>
                  <a:srgbClr val="002060"/>
                </a:solidFill>
              </a:rPr>
              <a:t> </a:t>
            </a:r>
            <a:r>
              <a:rPr lang="en-US" sz="2000" dirty="0" err="1">
                <a:solidFill>
                  <a:srgbClr val="002060"/>
                </a:solidFill>
              </a:rPr>
              <a:t>là</a:t>
            </a:r>
            <a:r>
              <a:rPr lang="en-US" sz="2000" i="1" dirty="0">
                <a:solidFill>
                  <a:srgbClr val="002060"/>
                </a:solidFill>
              </a:rPr>
              <a:t> </a:t>
            </a:r>
            <a:r>
              <a:rPr lang="en-US" sz="2000" i="1" dirty="0" err="1">
                <a:solidFill>
                  <a:srgbClr val="002060"/>
                </a:solidFill>
              </a:rPr>
              <a:t>Trưởng</a:t>
            </a:r>
            <a:r>
              <a:rPr lang="en-US" sz="2000" i="1" dirty="0">
                <a:solidFill>
                  <a:srgbClr val="002060"/>
                </a:solidFill>
              </a:rPr>
              <a:t> </a:t>
            </a:r>
            <a:r>
              <a:rPr lang="en-US" sz="2000" i="1" dirty="0" err="1">
                <a:solidFill>
                  <a:srgbClr val="002060"/>
                </a:solidFill>
              </a:rPr>
              <a:t>giả</a:t>
            </a:r>
            <a:r>
              <a:rPr lang="en-US" sz="2000" i="1" dirty="0">
                <a:solidFill>
                  <a:srgbClr val="002060"/>
                </a:solidFill>
              </a:rPr>
              <a:t> </a:t>
            </a:r>
            <a:r>
              <a:rPr lang="en-US" sz="2000" i="1" dirty="0" err="1">
                <a:solidFill>
                  <a:srgbClr val="002060"/>
                </a:solidFill>
              </a:rPr>
              <a:t>học</a:t>
            </a:r>
            <a:r>
              <a:rPr lang="en-US" sz="2000" i="1" dirty="0">
                <a:solidFill>
                  <a:srgbClr val="002060"/>
                </a:solidFill>
              </a:rPr>
              <a:t> </a:t>
            </a:r>
            <a:r>
              <a:rPr lang="en-US" sz="2000" i="1" dirty="0" err="1">
                <a:solidFill>
                  <a:srgbClr val="002060"/>
                </a:solidFill>
              </a:rPr>
              <a:t>làm</a:t>
            </a:r>
            <a:r>
              <a:rPr lang="en-US" sz="2000" i="1" dirty="0">
                <a:solidFill>
                  <a:srgbClr val="002060"/>
                </a:solidFill>
              </a:rPr>
              <a:t> sang </a:t>
            </a:r>
            <a:r>
              <a:rPr lang="en-US" sz="2000" dirty="0">
                <a:solidFill>
                  <a:srgbClr val="002060"/>
                </a:solidFill>
              </a:rPr>
              <a:t>(</a:t>
            </a:r>
            <a:r>
              <a:rPr lang="en-US" sz="2000" dirty="0" err="1">
                <a:solidFill>
                  <a:srgbClr val="002060"/>
                </a:solidFill>
              </a:rPr>
              <a:t>trích</a:t>
            </a:r>
            <a:r>
              <a:rPr lang="en-US" sz="2000" dirty="0">
                <a:solidFill>
                  <a:srgbClr val="002060"/>
                </a:solidFill>
              </a:rPr>
              <a:t>, </a:t>
            </a:r>
            <a:r>
              <a:rPr lang="en-US" sz="2000" dirty="0" err="1">
                <a:solidFill>
                  <a:srgbClr val="002060"/>
                </a:solidFill>
              </a:rPr>
              <a:t>Mô</a:t>
            </a:r>
            <a:r>
              <a:rPr lang="en-US" sz="2000" dirty="0">
                <a:solidFill>
                  <a:srgbClr val="002060"/>
                </a:solidFill>
              </a:rPr>
              <a:t>-li-e). </a:t>
            </a:r>
            <a:r>
              <a:rPr lang="en-US" sz="2000" dirty="0" err="1">
                <a:solidFill>
                  <a:srgbClr val="002060"/>
                </a:solidFill>
              </a:rPr>
              <a:t>Đây</a:t>
            </a:r>
            <a:r>
              <a:rPr lang="en-US" sz="2000" dirty="0">
                <a:solidFill>
                  <a:srgbClr val="002060"/>
                </a:solidFill>
              </a:rPr>
              <a:t> </a:t>
            </a:r>
            <a:r>
              <a:rPr lang="en-US" sz="2000" dirty="0" err="1">
                <a:solidFill>
                  <a:srgbClr val="002060"/>
                </a:solidFill>
              </a:rPr>
              <a:t>là</a:t>
            </a:r>
            <a:r>
              <a:rPr lang="en-US" sz="2000" dirty="0">
                <a:solidFill>
                  <a:srgbClr val="002060"/>
                </a:solidFill>
              </a:rPr>
              <a:t> </a:t>
            </a:r>
            <a:r>
              <a:rPr lang="en-US" sz="2000" dirty="0" err="1">
                <a:solidFill>
                  <a:srgbClr val="002060"/>
                </a:solidFill>
              </a:rPr>
              <a:t>bài</a:t>
            </a:r>
            <a:r>
              <a:rPr lang="en-US" sz="2000" dirty="0">
                <a:solidFill>
                  <a:srgbClr val="002060"/>
                </a:solidFill>
              </a:rPr>
              <a:t> </a:t>
            </a:r>
            <a:r>
              <a:rPr lang="en-US" sz="2000" dirty="0" err="1">
                <a:solidFill>
                  <a:srgbClr val="002060"/>
                </a:solidFill>
              </a:rPr>
              <a:t>học</a:t>
            </a:r>
            <a:r>
              <a:rPr lang="en-US" sz="2000" dirty="0">
                <a:solidFill>
                  <a:srgbClr val="002060"/>
                </a:solidFill>
              </a:rPr>
              <a:t> </a:t>
            </a:r>
            <a:r>
              <a:rPr lang="en-US" sz="2000" dirty="0" err="1">
                <a:solidFill>
                  <a:srgbClr val="002060"/>
                </a:solidFill>
              </a:rPr>
              <a:t>đầu</a:t>
            </a:r>
            <a:r>
              <a:rPr lang="en-US" sz="2000" dirty="0">
                <a:solidFill>
                  <a:srgbClr val="002060"/>
                </a:solidFill>
              </a:rPr>
              <a:t> </a:t>
            </a:r>
            <a:r>
              <a:rPr lang="en-US" sz="2000" dirty="0" err="1">
                <a:solidFill>
                  <a:srgbClr val="002060"/>
                </a:solidFill>
              </a:rPr>
              <a:t>tiên</a:t>
            </a:r>
            <a:r>
              <a:rPr lang="en-US" sz="2000" dirty="0">
                <a:solidFill>
                  <a:srgbClr val="002060"/>
                </a:solidFill>
              </a:rPr>
              <a:t> </a:t>
            </a:r>
            <a:r>
              <a:rPr lang="en-US" sz="2000" dirty="0" err="1">
                <a:solidFill>
                  <a:srgbClr val="002060"/>
                </a:solidFill>
              </a:rPr>
              <a:t>trong</a:t>
            </a:r>
            <a:r>
              <a:rPr lang="en-US" sz="2000" dirty="0">
                <a:solidFill>
                  <a:srgbClr val="002060"/>
                </a:solidFill>
              </a:rPr>
              <a:t> </a:t>
            </a:r>
            <a:r>
              <a:rPr lang="en-US" sz="2000" dirty="0" err="1">
                <a:solidFill>
                  <a:srgbClr val="002060"/>
                </a:solidFill>
              </a:rPr>
              <a:t>chương</a:t>
            </a:r>
            <a:r>
              <a:rPr lang="en-US" sz="2000" dirty="0">
                <a:solidFill>
                  <a:srgbClr val="002060"/>
                </a:solidFill>
              </a:rPr>
              <a:t> </a:t>
            </a:r>
            <a:r>
              <a:rPr lang="en-US" sz="2000" dirty="0" err="1">
                <a:solidFill>
                  <a:srgbClr val="002060"/>
                </a:solidFill>
              </a:rPr>
              <a:t>trình</a:t>
            </a:r>
            <a:r>
              <a:rPr lang="en-US" sz="2000" dirty="0">
                <a:solidFill>
                  <a:srgbClr val="002060"/>
                </a:solidFill>
              </a:rPr>
              <a:t> GDPT </a:t>
            </a:r>
            <a:r>
              <a:rPr lang="en-US" sz="2000" dirty="0" err="1">
                <a:solidFill>
                  <a:srgbClr val="002060"/>
                </a:solidFill>
              </a:rPr>
              <a:t>môn</a:t>
            </a:r>
            <a:r>
              <a:rPr lang="en-US" sz="2000" dirty="0">
                <a:solidFill>
                  <a:srgbClr val="002060"/>
                </a:solidFill>
              </a:rPr>
              <a:t> </a:t>
            </a:r>
            <a:r>
              <a:rPr lang="en-US" sz="2000" dirty="0" err="1">
                <a:solidFill>
                  <a:srgbClr val="002060"/>
                </a:solidFill>
              </a:rPr>
              <a:t>Ngữ</a:t>
            </a:r>
            <a:r>
              <a:rPr lang="en-US" sz="2000" dirty="0">
                <a:solidFill>
                  <a:srgbClr val="002060"/>
                </a:solidFill>
              </a:rPr>
              <a:t> </a:t>
            </a:r>
            <a:r>
              <a:rPr lang="en-US" sz="2000" dirty="0" err="1">
                <a:solidFill>
                  <a:srgbClr val="002060"/>
                </a:solidFill>
              </a:rPr>
              <a:t>văn</a:t>
            </a:r>
            <a:r>
              <a:rPr lang="en-US" sz="2000" dirty="0">
                <a:solidFill>
                  <a:srgbClr val="002060"/>
                </a:solidFill>
              </a:rPr>
              <a:t> HS </a:t>
            </a:r>
            <a:r>
              <a:rPr lang="en-US" sz="2000" dirty="0" err="1">
                <a:solidFill>
                  <a:srgbClr val="002060"/>
                </a:solidFill>
              </a:rPr>
              <a:t>được</a:t>
            </a:r>
            <a:r>
              <a:rPr lang="en-US" sz="2000" dirty="0">
                <a:solidFill>
                  <a:srgbClr val="002060"/>
                </a:solidFill>
              </a:rPr>
              <a:t> </a:t>
            </a:r>
            <a:r>
              <a:rPr lang="en-US" sz="2000" dirty="0" err="1">
                <a:solidFill>
                  <a:srgbClr val="002060"/>
                </a:solidFill>
              </a:rPr>
              <a:t>học</a:t>
            </a:r>
            <a:r>
              <a:rPr lang="en-US" sz="2000" dirty="0">
                <a:solidFill>
                  <a:srgbClr val="002060"/>
                </a:solidFill>
              </a:rPr>
              <a:t> </a:t>
            </a:r>
            <a:r>
              <a:rPr lang="en-US" sz="2000" dirty="0" err="1">
                <a:solidFill>
                  <a:srgbClr val="002060"/>
                </a:solidFill>
              </a:rPr>
              <a:t>thể</a:t>
            </a:r>
            <a:r>
              <a:rPr lang="en-US" sz="2000" dirty="0">
                <a:solidFill>
                  <a:srgbClr val="002060"/>
                </a:solidFill>
              </a:rPr>
              <a:t> </a:t>
            </a:r>
            <a:r>
              <a:rPr lang="en-US" sz="2000" dirty="0" err="1">
                <a:solidFill>
                  <a:srgbClr val="002060"/>
                </a:solidFill>
              </a:rPr>
              <a:t>loại</a:t>
            </a:r>
            <a:r>
              <a:rPr lang="en-US" sz="2000" dirty="0">
                <a:solidFill>
                  <a:srgbClr val="002060"/>
                </a:solidFill>
              </a:rPr>
              <a:t> </a:t>
            </a:r>
            <a:r>
              <a:rPr lang="en-US" sz="2000" dirty="0" err="1">
                <a:solidFill>
                  <a:srgbClr val="002060"/>
                </a:solidFill>
              </a:rPr>
              <a:t>kịch</a:t>
            </a:r>
            <a:r>
              <a:rPr lang="en-US" sz="2000" dirty="0">
                <a:solidFill>
                  <a:srgbClr val="002060"/>
                </a:solidFill>
              </a:rPr>
              <a:t>. Ở </a:t>
            </a:r>
            <a:r>
              <a:rPr lang="en-US" sz="2000" dirty="0" err="1">
                <a:solidFill>
                  <a:srgbClr val="002060"/>
                </a:solidFill>
              </a:rPr>
              <a:t>lớp</a:t>
            </a:r>
            <a:r>
              <a:rPr lang="en-US" sz="2000" dirty="0">
                <a:solidFill>
                  <a:srgbClr val="002060"/>
                </a:solidFill>
              </a:rPr>
              <a:t> 4 </a:t>
            </a:r>
            <a:r>
              <a:rPr lang="en-US" sz="2000" dirty="0" err="1">
                <a:solidFill>
                  <a:srgbClr val="002060"/>
                </a:solidFill>
              </a:rPr>
              <a:t>và</a:t>
            </a:r>
            <a:r>
              <a:rPr lang="en-US" sz="2000" dirty="0">
                <a:solidFill>
                  <a:srgbClr val="002060"/>
                </a:solidFill>
              </a:rPr>
              <a:t> </a:t>
            </a:r>
            <a:r>
              <a:rPr lang="en-US" sz="2000" dirty="0" err="1">
                <a:solidFill>
                  <a:srgbClr val="002060"/>
                </a:solidFill>
              </a:rPr>
              <a:t>lớp</a:t>
            </a:r>
            <a:r>
              <a:rPr lang="en-US" sz="2000" dirty="0">
                <a:solidFill>
                  <a:srgbClr val="002060"/>
                </a:solidFill>
              </a:rPr>
              <a:t> 5, </a:t>
            </a:r>
            <a:r>
              <a:rPr lang="en-US" sz="2000" dirty="0" err="1">
                <a:solidFill>
                  <a:srgbClr val="002060"/>
                </a:solidFill>
              </a:rPr>
              <a:t>tuy</a:t>
            </a:r>
            <a:r>
              <a:rPr lang="en-US" sz="2000" dirty="0">
                <a:solidFill>
                  <a:srgbClr val="002060"/>
                </a:solidFill>
              </a:rPr>
              <a:t> </a:t>
            </a:r>
            <a:r>
              <a:rPr lang="vi-VN" sz="2000" dirty="0">
                <a:solidFill>
                  <a:srgbClr val="002060"/>
                </a:solidFill>
              </a:rPr>
              <a:t>HS </a:t>
            </a:r>
            <a:r>
              <a:rPr lang="en-US" sz="2000" dirty="0" err="1">
                <a:solidFill>
                  <a:srgbClr val="002060"/>
                </a:solidFill>
              </a:rPr>
              <a:t>đã</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đọc</a:t>
            </a:r>
            <a:r>
              <a:rPr lang="en-US" sz="2000" dirty="0">
                <a:solidFill>
                  <a:srgbClr val="002060"/>
                </a:solidFill>
              </a:rPr>
              <a:t> </a:t>
            </a:r>
            <a:r>
              <a:rPr lang="en-US" sz="2000" dirty="0" err="1">
                <a:solidFill>
                  <a:srgbClr val="002060"/>
                </a:solidFill>
              </a:rPr>
              <a:t>kịch</a:t>
            </a:r>
            <a:r>
              <a:rPr lang="en-US" sz="2000" dirty="0">
                <a:solidFill>
                  <a:srgbClr val="002060"/>
                </a:solidFill>
              </a:rPr>
              <a:t> </a:t>
            </a:r>
            <a:r>
              <a:rPr lang="en-US" sz="2000" dirty="0" err="1">
                <a:solidFill>
                  <a:srgbClr val="002060"/>
                </a:solidFill>
              </a:rPr>
              <a:t>bản</a:t>
            </a:r>
            <a:r>
              <a:rPr lang="en-US" sz="2000" dirty="0">
                <a:solidFill>
                  <a:srgbClr val="002060"/>
                </a:solidFill>
              </a:rPr>
              <a:t> </a:t>
            </a:r>
            <a:r>
              <a:rPr lang="en-US" sz="2000" dirty="0" err="1">
                <a:solidFill>
                  <a:srgbClr val="002060"/>
                </a:solidFill>
              </a:rPr>
              <a:t>văn</a:t>
            </a:r>
            <a:r>
              <a:rPr lang="en-US" sz="2000" dirty="0">
                <a:solidFill>
                  <a:srgbClr val="002060"/>
                </a:solidFill>
              </a:rPr>
              <a:t> </a:t>
            </a:r>
            <a:r>
              <a:rPr lang="en-US" sz="2000" dirty="0" err="1">
                <a:solidFill>
                  <a:srgbClr val="002060"/>
                </a:solidFill>
              </a:rPr>
              <a:t>học</a:t>
            </a:r>
            <a:r>
              <a:rPr lang="en-US" sz="2000" dirty="0">
                <a:solidFill>
                  <a:srgbClr val="002060"/>
                </a:solidFill>
              </a:rPr>
              <a:t>, </a:t>
            </a:r>
            <a:r>
              <a:rPr lang="en-US" sz="2000" dirty="0" err="1">
                <a:solidFill>
                  <a:srgbClr val="002060"/>
                </a:solidFill>
              </a:rPr>
              <a:t>nhưng</a:t>
            </a:r>
            <a:r>
              <a:rPr lang="en-US" sz="2000" dirty="0">
                <a:solidFill>
                  <a:srgbClr val="002060"/>
                </a:solidFill>
              </a:rPr>
              <a:t> </a:t>
            </a:r>
            <a:r>
              <a:rPr lang="en-US" sz="2000" dirty="0" err="1">
                <a:solidFill>
                  <a:srgbClr val="002060"/>
                </a:solidFill>
              </a:rPr>
              <a:t>chưa</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tiếp</a:t>
            </a:r>
            <a:r>
              <a:rPr lang="en-US" sz="2000" dirty="0">
                <a:solidFill>
                  <a:srgbClr val="002060"/>
                </a:solidFill>
              </a:rPr>
              <a:t> </a:t>
            </a:r>
            <a:r>
              <a:rPr lang="en-US" sz="2000" dirty="0" err="1">
                <a:solidFill>
                  <a:srgbClr val="002060"/>
                </a:solidFill>
              </a:rPr>
              <a:t>cận</a:t>
            </a:r>
            <a:r>
              <a:rPr lang="en-US" sz="2000" dirty="0">
                <a:solidFill>
                  <a:srgbClr val="002060"/>
                </a:solidFill>
              </a:rPr>
              <a:t> VB </a:t>
            </a:r>
            <a:r>
              <a:rPr lang="en-US" sz="2000" dirty="0" err="1">
                <a:solidFill>
                  <a:srgbClr val="002060"/>
                </a:solidFill>
              </a:rPr>
              <a:t>từ</a:t>
            </a:r>
            <a:r>
              <a:rPr lang="en-US" sz="2000" dirty="0">
                <a:solidFill>
                  <a:srgbClr val="002060"/>
                </a:solidFill>
              </a:rPr>
              <a:t> </a:t>
            </a:r>
            <a:r>
              <a:rPr lang="en-US" sz="2000" dirty="0" err="1">
                <a:solidFill>
                  <a:srgbClr val="002060"/>
                </a:solidFill>
              </a:rPr>
              <a:t>góc</a:t>
            </a:r>
            <a:r>
              <a:rPr lang="en-US" sz="2000" dirty="0">
                <a:solidFill>
                  <a:srgbClr val="002060"/>
                </a:solidFill>
              </a:rPr>
              <a:t> </a:t>
            </a:r>
            <a:r>
              <a:rPr lang="en-US" sz="2000" dirty="0" err="1">
                <a:solidFill>
                  <a:srgbClr val="002060"/>
                </a:solidFill>
              </a:rPr>
              <a:t>độ</a:t>
            </a:r>
            <a:r>
              <a:rPr lang="en-US" sz="2000" dirty="0">
                <a:solidFill>
                  <a:srgbClr val="002060"/>
                </a:solidFill>
              </a:rPr>
              <a:t> </a:t>
            </a:r>
            <a:r>
              <a:rPr lang="en-US" sz="2000" dirty="0" err="1">
                <a:solidFill>
                  <a:srgbClr val="002060"/>
                </a:solidFill>
              </a:rPr>
              <a:t>đặc</a:t>
            </a:r>
            <a:r>
              <a:rPr lang="en-US" sz="2000" dirty="0">
                <a:solidFill>
                  <a:srgbClr val="002060"/>
                </a:solidFill>
              </a:rPr>
              <a:t> </a:t>
            </a:r>
            <a:r>
              <a:rPr lang="en-US" sz="2000" dirty="0" err="1">
                <a:solidFill>
                  <a:srgbClr val="002060"/>
                </a:solidFill>
              </a:rPr>
              <a:t>điểm</a:t>
            </a:r>
            <a:r>
              <a:rPr lang="en-US" sz="2000" dirty="0">
                <a:solidFill>
                  <a:srgbClr val="002060"/>
                </a:solidFill>
              </a:rPr>
              <a:t> </a:t>
            </a:r>
            <a:r>
              <a:rPr lang="en-US" sz="2000" dirty="0" err="1">
                <a:solidFill>
                  <a:srgbClr val="002060"/>
                </a:solidFill>
              </a:rPr>
              <a:t>thể</a:t>
            </a:r>
            <a:r>
              <a:rPr lang="en-US" sz="2000" dirty="0">
                <a:solidFill>
                  <a:srgbClr val="002060"/>
                </a:solidFill>
              </a:rPr>
              <a:t> </a:t>
            </a:r>
            <a:r>
              <a:rPr lang="en-US" sz="2000" dirty="0" err="1">
                <a:solidFill>
                  <a:srgbClr val="002060"/>
                </a:solidFill>
              </a:rPr>
              <a:t>loại</a:t>
            </a:r>
            <a:r>
              <a:rPr lang="en-US" sz="2000" dirty="0">
                <a:solidFill>
                  <a:srgbClr val="002060"/>
                </a:solidFill>
              </a:rPr>
              <a:t> </a:t>
            </a:r>
            <a:r>
              <a:rPr lang="en-US" sz="2000" dirty="0" err="1">
                <a:solidFill>
                  <a:srgbClr val="002060"/>
                </a:solidFill>
              </a:rPr>
              <a:t>một</a:t>
            </a:r>
            <a:r>
              <a:rPr lang="en-US" sz="2000" dirty="0">
                <a:solidFill>
                  <a:srgbClr val="002060"/>
                </a:solidFill>
              </a:rPr>
              <a:t> </a:t>
            </a:r>
            <a:r>
              <a:rPr lang="en-US" sz="2000" dirty="0" err="1">
                <a:solidFill>
                  <a:srgbClr val="002060"/>
                </a:solidFill>
              </a:rPr>
              <a:t>cách</a:t>
            </a:r>
            <a:r>
              <a:rPr lang="en-US" sz="2000" dirty="0">
                <a:solidFill>
                  <a:srgbClr val="002060"/>
                </a:solidFill>
              </a:rPr>
              <a:t> </a:t>
            </a:r>
            <a:r>
              <a:rPr lang="en-US" sz="2000" dirty="0" err="1">
                <a:solidFill>
                  <a:srgbClr val="002060"/>
                </a:solidFill>
              </a:rPr>
              <a:t>đầy</a:t>
            </a:r>
            <a:r>
              <a:rPr lang="en-US" sz="2000" dirty="0">
                <a:solidFill>
                  <a:srgbClr val="002060"/>
                </a:solidFill>
              </a:rPr>
              <a:t> </a:t>
            </a:r>
            <a:r>
              <a:rPr lang="en-US" sz="2000" dirty="0" err="1">
                <a:solidFill>
                  <a:srgbClr val="002060"/>
                </a:solidFill>
              </a:rPr>
              <a:t>đủ</a:t>
            </a:r>
            <a:r>
              <a:rPr lang="en-US" sz="2000" dirty="0">
                <a:solidFill>
                  <a:srgbClr val="002060"/>
                </a:solidFill>
              </a:rPr>
              <a:t>. </a:t>
            </a:r>
          </a:p>
          <a:p>
            <a:pPr algn="just">
              <a:lnSpc>
                <a:spcPct val="110000"/>
              </a:lnSpc>
            </a:pPr>
            <a:r>
              <a:rPr lang="en-US" sz="2000" dirty="0">
                <a:solidFill>
                  <a:srgbClr val="002060"/>
                </a:solidFill>
              </a:rPr>
              <a:t>Qua </a:t>
            </a:r>
            <a:r>
              <a:rPr lang="en-US" sz="2000" dirty="0" err="1">
                <a:solidFill>
                  <a:srgbClr val="002060"/>
                </a:solidFill>
              </a:rPr>
              <a:t>việc</a:t>
            </a:r>
            <a:r>
              <a:rPr lang="en-US" sz="2000" dirty="0">
                <a:solidFill>
                  <a:srgbClr val="002060"/>
                </a:solidFill>
              </a:rPr>
              <a:t> </a:t>
            </a:r>
            <a:r>
              <a:rPr lang="en-US" sz="2000" dirty="0" err="1">
                <a:solidFill>
                  <a:srgbClr val="002060"/>
                </a:solidFill>
              </a:rPr>
              <a:t>dạy</a:t>
            </a:r>
            <a:r>
              <a:rPr lang="en-US" sz="2000" dirty="0">
                <a:solidFill>
                  <a:srgbClr val="002060"/>
                </a:solidFill>
              </a:rPr>
              <a:t> </a:t>
            </a:r>
            <a:r>
              <a:rPr lang="en-US" sz="2000" dirty="0" err="1">
                <a:solidFill>
                  <a:srgbClr val="002060"/>
                </a:solidFill>
              </a:rPr>
              <a:t>các</a:t>
            </a:r>
            <a:r>
              <a:rPr lang="en-US" sz="2000" dirty="0">
                <a:solidFill>
                  <a:srgbClr val="002060"/>
                </a:solidFill>
              </a:rPr>
              <a:t> VB </a:t>
            </a:r>
            <a:r>
              <a:rPr lang="en-US" sz="2000" dirty="0" err="1">
                <a:solidFill>
                  <a:srgbClr val="002060"/>
                </a:solidFill>
              </a:rPr>
              <a:t>cụ</a:t>
            </a:r>
            <a:r>
              <a:rPr lang="en-US" sz="2000" dirty="0">
                <a:solidFill>
                  <a:srgbClr val="002060"/>
                </a:solidFill>
              </a:rPr>
              <a:t> </a:t>
            </a:r>
            <a:r>
              <a:rPr lang="en-US" sz="2000" dirty="0" err="1">
                <a:solidFill>
                  <a:srgbClr val="002060"/>
                </a:solidFill>
              </a:rPr>
              <a:t>thể</a:t>
            </a:r>
            <a:r>
              <a:rPr lang="en-US" sz="2000" dirty="0">
                <a:solidFill>
                  <a:srgbClr val="002060"/>
                </a:solidFill>
              </a:rPr>
              <a:t>, GV </a:t>
            </a:r>
            <a:r>
              <a:rPr lang="en-US" sz="2000" dirty="0" err="1">
                <a:solidFill>
                  <a:srgbClr val="002060"/>
                </a:solidFill>
              </a:rPr>
              <a:t>cần</a:t>
            </a:r>
            <a:r>
              <a:rPr lang="en-US" sz="2000" dirty="0">
                <a:solidFill>
                  <a:srgbClr val="002060"/>
                </a:solidFill>
              </a:rPr>
              <a:t> </a:t>
            </a:r>
            <a:r>
              <a:rPr lang="en-US" sz="2000" dirty="0" err="1">
                <a:solidFill>
                  <a:srgbClr val="002060"/>
                </a:solidFill>
              </a:rPr>
              <a:t>cho</a:t>
            </a:r>
            <a:r>
              <a:rPr lang="en-US" sz="2000" dirty="0">
                <a:solidFill>
                  <a:srgbClr val="002060"/>
                </a:solidFill>
              </a:rPr>
              <a:t> HS </a:t>
            </a:r>
            <a:r>
              <a:rPr lang="en-US" sz="2000" dirty="0" err="1">
                <a:solidFill>
                  <a:srgbClr val="002060"/>
                </a:solidFill>
              </a:rPr>
              <a:t>thấy</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sự</a:t>
            </a:r>
            <a:r>
              <a:rPr lang="en-US" sz="2000" dirty="0">
                <a:solidFill>
                  <a:srgbClr val="002060"/>
                </a:solidFill>
              </a:rPr>
              <a:t> </a:t>
            </a:r>
            <a:r>
              <a:rPr lang="en-US" sz="2000" dirty="0" err="1">
                <a:solidFill>
                  <a:srgbClr val="002060"/>
                </a:solidFill>
              </a:rPr>
              <a:t>luân</a:t>
            </a:r>
            <a:r>
              <a:rPr lang="en-US" sz="2000" dirty="0">
                <a:solidFill>
                  <a:srgbClr val="002060"/>
                </a:solidFill>
              </a:rPr>
              <a:t> </a:t>
            </a:r>
            <a:r>
              <a:rPr lang="en-US" sz="2000" dirty="0" err="1">
                <a:solidFill>
                  <a:srgbClr val="002060"/>
                </a:solidFill>
              </a:rPr>
              <a:t>chuyển</a:t>
            </a:r>
            <a:r>
              <a:rPr lang="en-US" sz="2000" dirty="0">
                <a:solidFill>
                  <a:srgbClr val="002060"/>
                </a:solidFill>
              </a:rPr>
              <a:t> </a:t>
            </a:r>
            <a:r>
              <a:rPr lang="en-US" sz="2000" dirty="0" err="1">
                <a:solidFill>
                  <a:srgbClr val="002060"/>
                </a:solidFill>
              </a:rPr>
              <a:t>lời</a:t>
            </a:r>
            <a:r>
              <a:rPr lang="en-US" sz="2000" dirty="0">
                <a:solidFill>
                  <a:srgbClr val="002060"/>
                </a:solidFill>
              </a:rPr>
              <a:t> </a:t>
            </a:r>
            <a:r>
              <a:rPr lang="en-US" sz="2000" dirty="0" err="1">
                <a:solidFill>
                  <a:srgbClr val="002060"/>
                </a:solidFill>
              </a:rPr>
              <a:t>đối</a:t>
            </a:r>
            <a:r>
              <a:rPr lang="en-US" sz="2000" dirty="0">
                <a:solidFill>
                  <a:srgbClr val="002060"/>
                </a:solidFill>
              </a:rPr>
              <a:t> </a:t>
            </a:r>
            <a:r>
              <a:rPr lang="en-US" sz="2000" dirty="0" err="1">
                <a:solidFill>
                  <a:srgbClr val="002060"/>
                </a:solidFill>
              </a:rPr>
              <a:t>thoại</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hành</a:t>
            </a:r>
            <a:r>
              <a:rPr lang="en-US" sz="2000" dirty="0">
                <a:solidFill>
                  <a:srgbClr val="002060"/>
                </a:solidFill>
              </a:rPr>
              <a:t> </a:t>
            </a:r>
            <a:r>
              <a:rPr lang="en-US" sz="2000" dirty="0" err="1">
                <a:solidFill>
                  <a:srgbClr val="002060"/>
                </a:solidFill>
              </a:rPr>
              <a:t>động</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dirty="0" err="1">
                <a:solidFill>
                  <a:srgbClr val="002060"/>
                </a:solidFill>
              </a:rPr>
              <a:t>nhân</a:t>
            </a:r>
            <a:r>
              <a:rPr lang="en-US" sz="2000" dirty="0">
                <a:solidFill>
                  <a:srgbClr val="002060"/>
                </a:solidFill>
              </a:rPr>
              <a:t> </a:t>
            </a:r>
            <a:r>
              <a:rPr lang="en-US" sz="2000" dirty="0" err="1">
                <a:solidFill>
                  <a:srgbClr val="002060"/>
                </a:solidFill>
              </a:rPr>
              <a:t>vật</a:t>
            </a:r>
            <a:r>
              <a:rPr lang="en-US" sz="2000" dirty="0">
                <a:solidFill>
                  <a:srgbClr val="002060"/>
                </a:solidFill>
              </a:rPr>
              <a:t>, </a:t>
            </a:r>
            <a:r>
              <a:rPr lang="en-US" sz="2000" dirty="0" err="1">
                <a:solidFill>
                  <a:srgbClr val="002060"/>
                </a:solidFill>
              </a:rPr>
              <a:t>sự</a:t>
            </a:r>
            <a:r>
              <a:rPr lang="en-US" sz="2000" dirty="0">
                <a:solidFill>
                  <a:srgbClr val="002060"/>
                </a:solidFill>
              </a:rPr>
              <a:t> </a:t>
            </a:r>
            <a:r>
              <a:rPr lang="en-US" sz="2000" dirty="0" err="1">
                <a:solidFill>
                  <a:srgbClr val="002060"/>
                </a:solidFill>
              </a:rPr>
              <a:t>xuất</a:t>
            </a:r>
            <a:r>
              <a:rPr lang="en-US" sz="2000" dirty="0">
                <a:solidFill>
                  <a:srgbClr val="002060"/>
                </a:solidFill>
              </a:rPr>
              <a:t> </a:t>
            </a:r>
            <a:r>
              <a:rPr lang="en-US" sz="2000" dirty="0" err="1">
                <a:solidFill>
                  <a:srgbClr val="002060"/>
                </a:solidFill>
              </a:rPr>
              <a:t>hiện</a:t>
            </a:r>
            <a:r>
              <a:rPr lang="en-US" sz="2000" dirty="0">
                <a:solidFill>
                  <a:srgbClr val="002060"/>
                </a:solidFill>
              </a:rPr>
              <a:t> </a:t>
            </a:r>
            <a:r>
              <a:rPr lang="en-US" sz="2000" dirty="0" err="1">
                <a:solidFill>
                  <a:srgbClr val="002060"/>
                </a:solidFill>
              </a:rPr>
              <a:t>các</a:t>
            </a:r>
            <a:r>
              <a:rPr lang="en-US" sz="2000" dirty="0">
                <a:solidFill>
                  <a:srgbClr val="002060"/>
                </a:solidFill>
              </a:rPr>
              <a:t> </a:t>
            </a:r>
            <a:r>
              <a:rPr lang="en-US" sz="2000" dirty="0" err="1">
                <a:solidFill>
                  <a:srgbClr val="002060"/>
                </a:solidFill>
              </a:rPr>
              <a:t>xung</a:t>
            </a:r>
            <a:r>
              <a:rPr lang="en-US" sz="2000" dirty="0">
                <a:solidFill>
                  <a:srgbClr val="002060"/>
                </a:solidFill>
              </a:rPr>
              <a:t> </a:t>
            </a:r>
            <a:r>
              <a:rPr lang="en-US" sz="2000" dirty="0" err="1">
                <a:solidFill>
                  <a:srgbClr val="002060"/>
                </a:solidFill>
              </a:rPr>
              <a:t>đột</a:t>
            </a:r>
            <a:r>
              <a:rPr lang="en-US" sz="2000" dirty="0">
                <a:solidFill>
                  <a:srgbClr val="002060"/>
                </a:solidFill>
              </a:rPr>
              <a:t> </a:t>
            </a:r>
            <a:r>
              <a:rPr lang="en-US" sz="2000" dirty="0" err="1">
                <a:solidFill>
                  <a:srgbClr val="002060"/>
                </a:solidFill>
              </a:rPr>
              <a:t>với</a:t>
            </a:r>
            <a:r>
              <a:rPr lang="en-US" sz="2000" dirty="0">
                <a:solidFill>
                  <a:srgbClr val="002060"/>
                </a:solidFill>
              </a:rPr>
              <a:t> </a:t>
            </a:r>
            <a:r>
              <a:rPr lang="en-US" sz="2000" dirty="0" err="1">
                <a:solidFill>
                  <a:srgbClr val="002060"/>
                </a:solidFill>
              </a:rPr>
              <a:t>nhiều</a:t>
            </a:r>
            <a:r>
              <a:rPr lang="en-US" sz="2000" dirty="0">
                <a:solidFill>
                  <a:srgbClr val="002060"/>
                </a:solidFill>
              </a:rPr>
              <a:t> </a:t>
            </a:r>
            <a:r>
              <a:rPr lang="en-US" sz="2000" dirty="0" err="1">
                <a:solidFill>
                  <a:srgbClr val="002060"/>
                </a:solidFill>
              </a:rPr>
              <a:t>hình</a:t>
            </a:r>
            <a:r>
              <a:rPr lang="en-US" sz="2000" dirty="0">
                <a:solidFill>
                  <a:srgbClr val="002060"/>
                </a:solidFill>
              </a:rPr>
              <a:t> </a:t>
            </a:r>
            <a:r>
              <a:rPr lang="en-US" sz="2000" dirty="0" err="1">
                <a:solidFill>
                  <a:srgbClr val="002060"/>
                </a:solidFill>
              </a:rPr>
              <a:t>thức</a:t>
            </a:r>
            <a:r>
              <a:rPr lang="en-US" sz="2000" dirty="0">
                <a:solidFill>
                  <a:srgbClr val="002060"/>
                </a:solidFill>
              </a:rPr>
              <a:t> </a:t>
            </a:r>
            <a:r>
              <a:rPr lang="en-US" sz="2000" dirty="0" err="1">
                <a:solidFill>
                  <a:srgbClr val="002060"/>
                </a:solidFill>
              </a:rPr>
              <a:t>đa</a:t>
            </a:r>
            <a:r>
              <a:rPr lang="en-US" sz="2000" dirty="0">
                <a:solidFill>
                  <a:srgbClr val="002060"/>
                </a:solidFill>
              </a:rPr>
              <a:t> </a:t>
            </a:r>
            <a:r>
              <a:rPr lang="en-US" sz="2000" dirty="0" err="1">
                <a:solidFill>
                  <a:srgbClr val="002060"/>
                </a:solidFill>
              </a:rPr>
              <a:t>dạng</a:t>
            </a:r>
            <a:r>
              <a:rPr lang="en-US" sz="2000" dirty="0">
                <a:solidFill>
                  <a:srgbClr val="002060"/>
                </a:solidFill>
              </a:rPr>
              <a:t> </a:t>
            </a:r>
            <a:r>
              <a:rPr lang="en-US" sz="2000" dirty="0" err="1">
                <a:solidFill>
                  <a:srgbClr val="002060"/>
                </a:solidFill>
              </a:rPr>
              <a:t>là</a:t>
            </a:r>
            <a:r>
              <a:rPr lang="en-US" sz="2000" dirty="0">
                <a:solidFill>
                  <a:srgbClr val="002060"/>
                </a:solidFill>
              </a:rPr>
              <a:t> </a:t>
            </a:r>
            <a:r>
              <a:rPr lang="en-US" sz="2000" dirty="0" err="1">
                <a:solidFill>
                  <a:srgbClr val="002060"/>
                </a:solidFill>
              </a:rPr>
              <a:t>những</a:t>
            </a:r>
            <a:r>
              <a:rPr lang="en-US" sz="2000" dirty="0">
                <a:solidFill>
                  <a:srgbClr val="002060"/>
                </a:solidFill>
              </a:rPr>
              <a:t> </a:t>
            </a:r>
            <a:r>
              <a:rPr lang="en-US" sz="2000" dirty="0" err="1">
                <a:solidFill>
                  <a:srgbClr val="002060"/>
                </a:solidFill>
              </a:rPr>
              <a:t>dấu</a:t>
            </a:r>
            <a:r>
              <a:rPr lang="en-US" sz="2000" dirty="0">
                <a:solidFill>
                  <a:srgbClr val="002060"/>
                </a:solidFill>
              </a:rPr>
              <a:t> </a:t>
            </a:r>
            <a:r>
              <a:rPr lang="en-US" sz="2000" dirty="0" err="1">
                <a:solidFill>
                  <a:srgbClr val="002060"/>
                </a:solidFill>
              </a:rPr>
              <a:t>hiệu</a:t>
            </a:r>
            <a:r>
              <a:rPr lang="en-US" sz="2000" dirty="0">
                <a:solidFill>
                  <a:srgbClr val="002060"/>
                </a:solidFill>
              </a:rPr>
              <a:t> </a:t>
            </a:r>
            <a:r>
              <a:rPr lang="en-US" sz="2000" dirty="0" err="1">
                <a:solidFill>
                  <a:srgbClr val="002060"/>
                </a:solidFill>
              </a:rPr>
              <a:t>chính</a:t>
            </a:r>
            <a:r>
              <a:rPr lang="en-US" sz="2000" dirty="0">
                <a:solidFill>
                  <a:srgbClr val="002060"/>
                </a:solidFill>
              </a:rPr>
              <a:t> </a:t>
            </a:r>
            <a:r>
              <a:rPr lang="en-US" sz="2000" dirty="0" err="1">
                <a:solidFill>
                  <a:srgbClr val="002060"/>
                </a:solidFill>
              </a:rPr>
              <a:t>để</a:t>
            </a:r>
            <a:r>
              <a:rPr lang="en-US" sz="2000" dirty="0">
                <a:solidFill>
                  <a:srgbClr val="002060"/>
                </a:solidFill>
              </a:rPr>
              <a:t> </a:t>
            </a:r>
            <a:r>
              <a:rPr lang="en-US" sz="2000" dirty="0" err="1">
                <a:solidFill>
                  <a:srgbClr val="002060"/>
                </a:solidFill>
              </a:rPr>
              <a:t>xác</a:t>
            </a:r>
            <a:r>
              <a:rPr lang="en-US" sz="2000" dirty="0">
                <a:solidFill>
                  <a:srgbClr val="002060"/>
                </a:solidFill>
              </a:rPr>
              <a:t> </a:t>
            </a:r>
            <a:r>
              <a:rPr lang="en-US" sz="2000" dirty="0" err="1">
                <a:solidFill>
                  <a:srgbClr val="002060"/>
                </a:solidFill>
              </a:rPr>
              <a:t>định</a:t>
            </a:r>
            <a:r>
              <a:rPr lang="en-US" sz="2000" dirty="0">
                <a:solidFill>
                  <a:srgbClr val="002060"/>
                </a:solidFill>
              </a:rPr>
              <a:t> </a:t>
            </a:r>
            <a:r>
              <a:rPr lang="en-US" sz="2000" dirty="0" err="1">
                <a:solidFill>
                  <a:srgbClr val="002060"/>
                </a:solidFill>
              </a:rPr>
              <a:t>một</a:t>
            </a:r>
            <a:r>
              <a:rPr lang="en-US" sz="2000" dirty="0">
                <a:solidFill>
                  <a:srgbClr val="002060"/>
                </a:solidFill>
              </a:rPr>
              <a:t> VB </a:t>
            </a:r>
            <a:r>
              <a:rPr lang="en-US" sz="2000" dirty="0" err="1">
                <a:solidFill>
                  <a:srgbClr val="002060"/>
                </a:solidFill>
              </a:rPr>
              <a:t>kịch</a:t>
            </a:r>
            <a:r>
              <a:rPr lang="en-US" sz="2000" dirty="0">
                <a:solidFill>
                  <a:srgbClr val="002060"/>
                </a:solidFill>
              </a:rPr>
              <a:t>. </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103</a:t>
            </a:fld>
            <a:endParaRPr lang="en-US">
              <a:solidFill>
                <a:prstClr val="black">
                  <a:lumMod val="95000"/>
                  <a:lumOff val="5000"/>
                </a:prstClr>
              </a:solidFill>
            </a:endParaRPr>
          </a:p>
        </p:txBody>
      </p:sp>
      <p:sp>
        <p:nvSpPr>
          <p:cNvPr id="5" name="Rounded Rectangle 4"/>
          <p:cNvSpPr/>
          <p:nvPr/>
        </p:nvSpPr>
        <p:spPr>
          <a:xfrm>
            <a:off x="914400" y="798909"/>
            <a:ext cx="7315200" cy="416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Body)"/>
              </a:rPr>
              <a:t>VB </a:t>
            </a:r>
            <a:r>
              <a:rPr lang="en-US" sz="1800" b="1" dirty="0" err="1">
                <a:latin typeface="Arial (Body)"/>
              </a:rPr>
              <a:t>hài</a:t>
            </a:r>
            <a:r>
              <a:rPr lang="en-US" sz="1800" b="1" dirty="0">
                <a:latin typeface="Arial (Body)"/>
              </a:rPr>
              <a:t> </a:t>
            </a:r>
            <a:r>
              <a:rPr lang="en-US" sz="1800" b="1" dirty="0" err="1">
                <a:latin typeface="Arial (Body)"/>
              </a:rPr>
              <a:t>kịch</a:t>
            </a:r>
            <a:r>
              <a:rPr lang="en-US" sz="1800" b="1" dirty="0">
                <a:latin typeface="Arial (Body)"/>
              </a:rPr>
              <a:t> </a:t>
            </a:r>
            <a:r>
              <a:rPr lang="en-US" sz="1800" b="1" dirty="0" err="1">
                <a:latin typeface="Arial (Body)"/>
              </a:rPr>
              <a:t>và</a:t>
            </a:r>
            <a:r>
              <a:rPr lang="en-US" sz="1800" b="1" dirty="0">
                <a:latin typeface="Arial (Body)"/>
              </a:rPr>
              <a:t> </a:t>
            </a:r>
            <a:r>
              <a:rPr lang="en-US" sz="1800" b="1" dirty="0" err="1">
                <a:latin typeface="Arial (Body)"/>
              </a:rPr>
              <a:t>mục</a:t>
            </a:r>
            <a:r>
              <a:rPr lang="en-US" sz="1800" b="1" dirty="0">
                <a:latin typeface="Arial (Body)"/>
              </a:rPr>
              <a:t> </a:t>
            </a:r>
            <a:r>
              <a:rPr lang="en-US" sz="1800" b="1" dirty="0" err="1">
                <a:latin typeface="Arial (Body)"/>
              </a:rPr>
              <a:t>tiêu</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trong</a:t>
            </a:r>
            <a:r>
              <a:rPr lang="en-US" sz="1800" b="1" dirty="0">
                <a:latin typeface="Arial (Body)"/>
              </a:rPr>
              <a:t> SGK </a:t>
            </a:r>
            <a:r>
              <a:rPr lang="en-US" sz="1800" b="1" i="1" dirty="0" err="1">
                <a:latin typeface="Arial (Body)"/>
              </a:rPr>
              <a:t>Ngữ</a:t>
            </a:r>
            <a:r>
              <a:rPr lang="en-US" sz="1800" b="1" i="1" dirty="0">
                <a:latin typeface="Arial (Body)"/>
              </a:rPr>
              <a:t> </a:t>
            </a:r>
            <a:r>
              <a:rPr lang="en-US" sz="1800" b="1" i="1" dirty="0" err="1">
                <a:latin typeface="Arial (Body)"/>
              </a:rPr>
              <a:t>văn</a:t>
            </a:r>
            <a:r>
              <a:rPr lang="en-US" sz="1800" b="1" i="1" dirty="0">
                <a:latin typeface="Arial (Body)"/>
              </a:rPr>
              <a:t> 8</a:t>
            </a:r>
            <a:endParaRPr lang="en-US" sz="1800" i="1" dirty="0">
              <a:latin typeface="Arial (Body)"/>
            </a:endParaRPr>
          </a:p>
        </p:txBody>
      </p:sp>
    </p:spTree>
    <p:extLst>
      <p:ext uri="{BB962C8B-B14F-4D97-AF65-F5344CB8AC3E}">
        <p14:creationId xmlns:p14="http://schemas.microsoft.com/office/powerpoint/2010/main" val="3737317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73063"/>
            <a:ext cx="8229600" cy="3508773"/>
          </a:xfrm>
        </p:spPr>
        <p:txBody>
          <a:bodyPr>
            <a:noAutofit/>
          </a:bodyPr>
          <a:lstStyle/>
          <a:p>
            <a:pPr>
              <a:lnSpc>
                <a:spcPct val="125000"/>
              </a:lnSpc>
              <a:spcBef>
                <a:spcPts val="0"/>
              </a:spcBef>
            </a:pPr>
            <a:r>
              <a:rPr lang="en-US" sz="1800" b="1" dirty="0" err="1">
                <a:solidFill>
                  <a:srgbClr val="002060"/>
                </a:solidFill>
              </a:rPr>
              <a:t>Những</a:t>
            </a:r>
            <a:r>
              <a:rPr lang="en-US" sz="1800" b="1" dirty="0">
                <a:solidFill>
                  <a:srgbClr val="002060"/>
                </a:solidFill>
              </a:rPr>
              <a:t> </a:t>
            </a:r>
            <a:r>
              <a:rPr lang="en-US" sz="1800" b="1" dirty="0" err="1">
                <a:solidFill>
                  <a:srgbClr val="002060"/>
                </a:solidFill>
              </a:rPr>
              <a:t>kiến</a:t>
            </a:r>
            <a:r>
              <a:rPr lang="en-US" sz="1800" b="1" dirty="0">
                <a:solidFill>
                  <a:srgbClr val="002060"/>
                </a:solidFill>
              </a:rPr>
              <a:t> </a:t>
            </a:r>
            <a:r>
              <a:rPr lang="en-US" sz="1800" b="1" dirty="0" err="1">
                <a:solidFill>
                  <a:srgbClr val="002060"/>
                </a:solidFill>
              </a:rPr>
              <a:t>thức</a:t>
            </a:r>
            <a:r>
              <a:rPr lang="en-US" sz="1800" b="1" dirty="0">
                <a:solidFill>
                  <a:srgbClr val="002060"/>
                </a:solidFill>
              </a:rPr>
              <a:t> GV </a:t>
            </a:r>
            <a:r>
              <a:rPr lang="en-US" sz="1800" b="1" dirty="0" err="1">
                <a:solidFill>
                  <a:srgbClr val="002060"/>
                </a:solidFill>
              </a:rPr>
              <a:t>cần</a:t>
            </a:r>
            <a:r>
              <a:rPr lang="en-US" sz="1800" b="1" dirty="0">
                <a:solidFill>
                  <a:srgbClr val="002060"/>
                </a:solidFill>
              </a:rPr>
              <a:t> </a:t>
            </a:r>
            <a:r>
              <a:rPr lang="en-US" sz="1800" b="1" dirty="0" err="1">
                <a:solidFill>
                  <a:srgbClr val="002060"/>
                </a:solidFill>
              </a:rPr>
              <a:t>nắm</a:t>
            </a:r>
            <a:endParaRPr lang="vi-VN" sz="1800" dirty="0">
              <a:solidFill>
                <a:srgbClr val="002060"/>
              </a:solidFill>
            </a:endParaRPr>
          </a:p>
          <a:p>
            <a:pPr marL="0" indent="0" algn="just">
              <a:lnSpc>
                <a:spcPct val="125000"/>
              </a:lnSpc>
              <a:spcBef>
                <a:spcPts val="0"/>
              </a:spcBef>
              <a:buNone/>
            </a:pPr>
            <a:r>
              <a:rPr lang="vi-VN" sz="1800" dirty="0">
                <a:solidFill>
                  <a:srgbClr val="002060"/>
                </a:solidFill>
              </a:rPr>
              <a:t>      </a:t>
            </a:r>
            <a:r>
              <a:rPr lang="en-US" sz="1800" dirty="0" err="1">
                <a:solidFill>
                  <a:srgbClr val="002060"/>
                </a:solidFill>
              </a:rPr>
              <a:t>Hài</a:t>
            </a:r>
            <a:r>
              <a:rPr lang="en-US" sz="1800" dirty="0">
                <a:solidFill>
                  <a:srgbClr val="002060"/>
                </a:solidFill>
              </a:rPr>
              <a:t> </a:t>
            </a:r>
            <a:r>
              <a:rPr lang="en-US" sz="1800" dirty="0" err="1">
                <a:solidFill>
                  <a:srgbClr val="002060"/>
                </a:solidFill>
              </a:rPr>
              <a:t>kịch</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loại</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kịch</a:t>
            </a:r>
            <a:r>
              <a:rPr lang="en-US" sz="1800" dirty="0">
                <a:solidFill>
                  <a:srgbClr val="002060"/>
                </a:solidFill>
              </a:rPr>
              <a:t> </a:t>
            </a:r>
            <a:r>
              <a:rPr lang="en-US" sz="1800" dirty="0" err="1">
                <a:solidFill>
                  <a:srgbClr val="002060"/>
                </a:solidFill>
              </a:rPr>
              <a:t>hướng</a:t>
            </a:r>
            <a:r>
              <a:rPr lang="en-US" sz="1800" dirty="0">
                <a:solidFill>
                  <a:srgbClr val="002060"/>
                </a:solidFill>
              </a:rPr>
              <a:t> </a:t>
            </a:r>
            <a:r>
              <a:rPr lang="en-US" sz="1800" dirty="0" err="1">
                <a:solidFill>
                  <a:srgbClr val="002060"/>
                </a:solidFill>
              </a:rPr>
              <a:t>vào</a:t>
            </a:r>
            <a:r>
              <a:rPr lang="en-US" sz="1800" dirty="0">
                <a:solidFill>
                  <a:srgbClr val="002060"/>
                </a:solidFill>
              </a:rPr>
              <a:t> </a:t>
            </a:r>
            <a:r>
              <a:rPr lang="en-US" sz="1800" dirty="0" err="1">
                <a:solidFill>
                  <a:srgbClr val="002060"/>
                </a:solidFill>
              </a:rPr>
              <a:t>sự</a:t>
            </a:r>
            <a:r>
              <a:rPr lang="en-US" sz="1800" dirty="0">
                <a:solidFill>
                  <a:srgbClr val="002060"/>
                </a:solidFill>
              </a:rPr>
              <a:t> </a:t>
            </a:r>
            <a:r>
              <a:rPr lang="en-US" sz="1800" dirty="0" err="1">
                <a:solidFill>
                  <a:srgbClr val="002060"/>
                </a:solidFill>
              </a:rPr>
              <a:t>cười</a:t>
            </a:r>
            <a:r>
              <a:rPr lang="en-US" sz="1800" dirty="0">
                <a:solidFill>
                  <a:srgbClr val="002060"/>
                </a:solidFill>
              </a:rPr>
              <a:t> </a:t>
            </a:r>
            <a:r>
              <a:rPr lang="en-US" sz="1800" dirty="0" err="1">
                <a:solidFill>
                  <a:srgbClr val="002060"/>
                </a:solidFill>
              </a:rPr>
              <a:t>nhạo</a:t>
            </a:r>
            <a:r>
              <a:rPr lang="en-US" sz="1800" dirty="0">
                <a:solidFill>
                  <a:srgbClr val="002060"/>
                </a:solidFill>
              </a:rPr>
              <a:t> </a:t>
            </a:r>
            <a:r>
              <a:rPr lang="en-US" sz="1800" dirty="0" err="1">
                <a:solidFill>
                  <a:srgbClr val="002060"/>
                </a:solidFill>
              </a:rPr>
              <a:t>cái</a:t>
            </a:r>
            <a:r>
              <a:rPr lang="en-US" sz="1800" dirty="0">
                <a:solidFill>
                  <a:srgbClr val="002060"/>
                </a:solidFill>
              </a:rPr>
              <a:t> </a:t>
            </a:r>
            <a:r>
              <a:rPr lang="en-US" sz="1800" dirty="0" err="1">
                <a:solidFill>
                  <a:srgbClr val="002060"/>
                </a:solidFill>
              </a:rPr>
              <a:t>xấu</a:t>
            </a:r>
            <a:r>
              <a:rPr lang="en-US" sz="1800" dirty="0">
                <a:solidFill>
                  <a:srgbClr val="002060"/>
                </a:solidFill>
              </a:rPr>
              <a:t> </a:t>
            </a:r>
            <a:r>
              <a:rPr lang="en-US" sz="1800" dirty="0" err="1">
                <a:solidFill>
                  <a:srgbClr val="002060"/>
                </a:solidFill>
              </a:rPr>
              <a:t>xa</a:t>
            </a:r>
            <a:r>
              <a:rPr lang="en-US" sz="1800" dirty="0">
                <a:solidFill>
                  <a:srgbClr val="002060"/>
                </a:solidFill>
              </a:rPr>
              <a:t>, </a:t>
            </a:r>
            <a:r>
              <a:rPr lang="en-US" sz="1800" dirty="0" err="1">
                <a:solidFill>
                  <a:srgbClr val="002060"/>
                </a:solidFill>
              </a:rPr>
              <a:t>lố</a:t>
            </a:r>
            <a:r>
              <a:rPr lang="en-US" sz="1800" dirty="0">
                <a:solidFill>
                  <a:srgbClr val="002060"/>
                </a:solidFill>
              </a:rPr>
              <a:t> </a:t>
            </a:r>
            <a:r>
              <a:rPr lang="en-US" sz="1800" dirty="0" err="1">
                <a:solidFill>
                  <a:srgbClr val="002060"/>
                </a:solidFill>
              </a:rPr>
              <a:t>bịch</a:t>
            </a:r>
            <a:r>
              <a:rPr lang="en-US" sz="1800" dirty="0">
                <a:solidFill>
                  <a:srgbClr val="002060"/>
                </a:solidFill>
              </a:rPr>
              <a:t>, </a:t>
            </a:r>
            <a:r>
              <a:rPr lang="en-US" sz="1800" dirty="0" err="1">
                <a:solidFill>
                  <a:srgbClr val="002060"/>
                </a:solidFill>
              </a:rPr>
              <a:t>lạc</a:t>
            </a:r>
            <a:r>
              <a:rPr lang="en-US" sz="1800" dirty="0">
                <a:solidFill>
                  <a:srgbClr val="002060"/>
                </a:solidFill>
              </a:rPr>
              <a:t> </a:t>
            </a:r>
            <a:r>
              <a:rPr lang="en-US" sz="1800" dirty="0" err="1">
                <a:solidFill>
                  <a:srgbClr val="002060"/>
                </a:solidFill>
              </a:rPr>
              <a:t>hậu</a:t>
            </a:r>
            <a:r>
              <a:rPr lang="en-US" sz="1800" dirty="0">
                <a:solidFill>
                  <a:srgbClr val="002060"/>
                </a:solidFill>
              </a:rPr>
              <a:t>,... </a:t>
            </a:r>
            <a:r>
              <a:rPr lang="en-US" sz="1800" dirty="0" err="1">
                <a:solidFill>
                  <a:srgbClr val="002060"/>
                </a:solidFill>
              </a:rPr>
              <a:t>đối</a:t>
            </a:r>
            <a:r>
              <a:rPr lang="en-US" sz="1800" dirty="0">
                <a:solidFill>
                  <a:srgbClr val="002060"/>
                </a:solidFill>
              </a:rPr>
              <a:t> </a:t>
            </a:r>
            <a:r>
              <a:rPr lang="en-US" sz="1800" dirty="0" err="1">
                <a:solidFill>
                  <a:srgbClr val="002060"/>
                </a:solidFill>
              </a:rPr>
              <a:t>lập</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chuẩn</a:t>
            </a:r>
            <a:r>
              <a:rPr lang="en-US" sz="1800" dirty="0">
                <a:solidFill>
                  <a:srgbClr val="002060"/>
                </a:solidFill>
              </a:rPr>
              <a:t> </a:t>
            </a:r>
            <a:r>
              <a:rPr lang="en-US" sz="1800" dirty="0" err="1">
                <a:solidFill>
                  <a:srgbClr val="002060"/>
                </a:solidFill>
              </a:rPr>
              <a:t>mực</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cái</a:t>
            </a:r>
            <a:r>
              <a:rPr lang="en-US" sz="1800" dirty="0">
                <a:solidFill>
                  <a:srgbClr val="002060"/>
                </a:solidFill>
              </a:rPr>
              <a:t> </a:t>
            </a:r>
            <a:r>
              <a:rPr lang="en-US" sz="1800" dirty="0" err="1">
                <a:solidFill>
                  <a:srgbClr val="002060"/>
                </a:solidFill>
              </a:rPr>
              <a:t>tốt</a:t>
            </a:r>
            <a:r>
              <a:rPr lang="en-US" sz="1800" dirty="0">
                <a:solidFill>
                  <a:srgbClr val="002060"/>
                </a:solidFill>
              </a:rPr>
              <a:t> </a:t>
            </a:r>
            <a:r>
              <a:rPr lang="en-US" sz="1800" dirty="0" err="1">
                <a:solidFill>
                  <a:srgbClr val="002060"/>
                </a:solidFill>
              </a:rPr>
              <a:t>đẹp</a:t>
            </a:r>
            <a:r>
              <a:rPr lang="en-US" sz="1800" dirty="0">
                <a:solidFill>
                  <a:srgbClr val="002060"/>
                </a:solidFill>
              </a:rPr>
              <a:t>, </a:t>
            </a:r>
            <a:r>
              <a:rPr lang="en-US" sz="1800" dirty="0" err="1">
                <a:solidFill>
                  <a:srgbClr val="002060"/>
                </a:solidFill>
              </a:rPr>
              <a:t>tiến</a:t>
            </a:r>
            <a:r>
              <a:rPr lang="en-US" sz="1800" dirty="0">
                <a:solidFill>
                  <a:srgbClr val="002060"/>
                </a:solidFill>
              </a:rPr>
              <a:t> </a:t>
            </a:r>
            <a:r>
              <a:rPr lang="en-US" sz="1800" dirty="0" err="1">
                <a:solidFill>
                  <a:srgbClr val="002060"/>
                </a:solidFill>
              </a:rPr>
              <a:t>bộ</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hình</a:t>
            </a:r>
            <a:r>
              <a:rPr lang="en-US" sz="1800" dirty="0">
                <a:solidFill>
                  <a:srgbClr val="002060"/>
                </a:solidFill>
              </a:rPr>
              <a:t> </a:t>
            </a:r>
            <a:r>
              <a:rPr lang="en-US" sz="1800" dirty="0" err="1">
                <a:solidFill>
                  <a:srgbClr val="002060"/>
                </a:solidFill>
              </a:rPr>
              <a:t>thức</a:t>
            </a:r>
            <a:r>
              <a:rPr lang="en-US" sz="1800" dirty="0">
                <a:solidFill>
                  <a:srgbClr val="002060"/>
                </a:solidFill>
              </a:rPr>
              <a:t> </a:t>
            </a:r>
            <a:r>
              <a:rPr lang="en-US" sz="1800" dirty="0" err="1">
                <a:solidFill>
                  <a:srgbClr val="002060"/>
                </a:solidFill>
              </a:rPr>
              <a:t>xung</a:t>
            </a:r>
            <a:r>
              <a:rPr lang="en-US" sz="1800" dirty="0">
                <a:solidFill>
                  <a:srgbClr val="002060"/>
                </a:solidFill>
              </a:rPr>
              <a:t> </a:t>
            </a:r>
            <a:r>
              <a:rPr lang="en-US" sz="1800" dirty="0" err="1">
                <a:solidFill>
                  <a:srgbClr val="002060"/>
                </a:solidFill>
              </a:rPr>
              <a:t>đột</a:t>
            </a:r>
            <a:r>
              <a:rPr lang="en-US" sz="1800" dirty="0">
                <a:solidFill>
                  <a:srgbClr val="002060"/>
                </a:solidFill>
              </a:rPr>
              <a:t>: </a:t>
            </a:r>
            <a:r>
              <a:rPr lang="en-US" sz="1800" dirty="0" err="1">
                <a:solidFill>
                  <a:srgbClr val="002060"/>
                </a:solidFill>
              </a:rPr>
              <a:t>bên</a:t>
            </a:r>
            <a:r>
              <a:rPr lang="en-US" sz="1800" dirty="0">
                <a:solidFill>
                  <a:srgbClr val="002060"/>
                </a:solidFill>
              </a:rPr>
              <a:t> </a:t>
            </a:r>
            <a:r>
              <a:rPr lang="en-US" sz="1800" dirty="0" err="1">
                <a:solidFill>
                  <a:srgbClr val="002060"/>
                </a:solidFill>
              </a:rPr>
              <a:t>trong</a:t>
            </a:r>
            <a:r>
              <a:rPr lang="en-US" sz="1800" dirty="0">
                <a:solidFill>
                  <a:srgbClr val="002060"/>
                </a:solidFill>
              </a:rPr>
              <a:t> – </a:t>
            </a:r>
            <a:r>
              <a:rPr lang="en-US" sz="1800" dirty="0" err="1">
                <a:solidFill>
                  <a:srgbClr val="002060"/>
                </a:solidFill>
              </a:rPr>
              <a:t>bên</a:t>
            </a:r>
            <a:r>
              <a:rPr lang="en-US" sz="1800" dirty="0">
                <a:solidFill>
                  <a:srgbClr val="002060"/>
                </a:solidFill>
              </a:rPr>
              <a:t> </a:t>
            </a:r>
            <a:r>
              <a:rPr lang="en-US" sz="1800" dirty="0" err="1">
                <a:solidFill>
                  <a:srgbClr val="002060"/>
                </a:solidFill>
              </a:rPr>
              <a:t>ngoài</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tượng</a:t>
            </a:r>
            <a:r>
              <a:rPr lang="en-US" sz="1800" dirty="0">
                <a:solidFill>
                  <a:srgbClr val="002060"/>
                </a:solidFill>
              </a:rPr>
              <a:t> – </a:t>
            </a:r>
            <a:r>
              <a:rPr lang="en-US" sz="1800" dirty="0" err="1">
                <a:solidFill>
                  <a:srgbClr val="002060"/>
                </a:solidFill>
              </a:rPr>
              <a:t>bản</a:t>
            </a:r>
            <a:r>
              <a:rPr lang="en-US" sz="1800" dirty="0">
                <a:solidFill>
                  <a:srgbClr val="002060"/>
                </a:solidFill>
              </a:rPr>
              <a:t> </a:t>
            </a:r>
            <a:r>
              <a:rPr lang="en-US" sz="1800" dirty="0" err="1">
                <a:solidFill>
                  <a:srgbClr val="002060"/>
                </a:solidFill>
              </a:rPr>
              <a:t>chất</a:t>
            </a:r>
            <a:r>
              <a:rPr lang="en-US" sz="1800" dirty="0">
                <a:solidFill>
                  <a:srgbClr val="002060"/>
                </a:solidFill>
              </a:rPr>
              <a:t>, </a:t>
            </a:r>
            <a:r>
              <a:rPr lang="en-US" sz="1800" dirty="0" err="1">
                <a:solidFill>
                  <a:srgbClr val="002060"/>
                </a:solidFill>
              </a:rPr>
              <a:t>khả</a:t>
            </a:r>
            <a:r>
              <a:rPr lang="en-US" sz="1800" dirty="0">
                <a:solidFill>
                  <a:srgbClr val="002060"/>
                </a:solidFill>
              </a:rPr>
              <a:t> </a:t>
            </a:r>
            <a:r>
              <a:rPr lang="en-US" sz="1800" dirty="0" err="1">
                <a:solidFill>
                  <a:srgbClr val="002060"/>
                </a:solidFill>
              </a:rPr>
              <a:t>năng</a:t>
            </a:r>
            <a:r>
              <a:rPr lang="en-US" sz="1800" dirty="0">
                <a:solidFill>
                  <a:srgbClr val="002060"/>
                </a:solidFill>
              </a:rPr>
              <a:t> – ý </a:t>
            </a:r>
            <a:r>
              <a:rPr lang="en-US" sz="1800" dirty="0" err="1">
                <a:solidFill>
                  <a:srgbClr val="002060"/>
                </a:solidFill>
              </a:rPr>
              <a:t>đồ</a:t>
            </a:r>
            <a:r>
              <a:rPr lang="en-US" sz="1800" dirty="0">
                <a:solidFill>
                  <a:srgbClr val="002060"/>
                </a:solidFill>
              </a:rPr>
              <a:t>, </a:t>
            </a:r>
            <a:r>
              <a:rPr lang="en-US" sz="1800" dirty="0" err="1">
                <a:solidFill>
                  <a:srgbClr val="002060"/>
                </a:solidFill>
              </a:rPr>
              <a:t>vụng</a:t>
            </a:r>
            <a:r>
              <a:rPr lang="en-US" sz="1800" dirty="0">
                <a:solidFill>
                  <a:srgbClr val="002060"/>
                </a:solidFill>
              </a:rPr>
              <a:t> </a:t>
            </a:r>
            <a:r>
              <a:rPr lang="en-US" sz="1800" dirty="0" err="1">
                <a:solidFill>
                  <a:srgbClr val="002060"/>
                </a:solidFill>
              </a:rPr>
              <a:t>về</a:t>
            </a:r>
            <a:r>
              <a:rPr lang="en-US" sz="1800" dirty="0">
                <a:solidFill>
                  <a:srgbClr val="002060"/>
                </a:solidFill>
              </a:rPr>
              <a:t> – </a:t>
            </a:r>
            <a:r>
              <a:rPr lang="en-US" sz="1800" dirty="0" err="1">
                <a:solidFill>
                  <a:srgbClr val="002060"/>
                </a:solidFill>
              </a:rPr>
              <a:t>khôn</a:t>
            </a:r>
            <a:r>
              <a:rPr lang="en-US" sz="1800" dirty="0">
                <a:solidFill>
                  <a:srgbClr val="002060"/>
                </a:solidFill>
              </a:rPr>
              <a:t> </a:t>
            </a:r>
            <a:r>
              <a:rPr lang="en-US" sz="1800" dirty="0" err="1">
                <a:solidFill>
                  <a:srgbClr val="002060"/>
                </a:solidFill>
              </a:rPr>
              <a:t>khéo</a:t>
            </a:r>
            <a:r>
              <a:rPr lang="en-US" sz="1800" dirty="0">
                <a:solidFill>
                  <a:srgbClr val="002060"/>
                </a:solidFill>
              </a:rPr>
              <a:t>, </a:t>
            </a:r>
            <a:r>
              <a:rPr lang="en-US" sz="1800" dirty="0" err="1">
                <a:solidFill>
                  <a:srgbClr val="002060"/>
                </a:solidFill>
              </a:rPr>
              <a:t>cao</a:t>
            </a:r>
            <a:r>
              <a:rPr lang="en-US" sz="1800" dirty="0">
                <a:solidFill>
                  <a:srgbClr val="002060"/>
                </a:solidFill>
              </a:rPr>
              <a:t> </a:t>
            </a:r>
            <a:r>
              <a:rPr lang="en-US" sz="1800" dirty="0" err="1">
                <a:solidFill>
                  <a:srgbClr val="002060"/>
                </a:solidFill>
              </a:rPr>
              <a:t>thượng</a:t>
            </a:r>
            <a:r>
              <a:rPr lang="en-US" sz="1800" dirty="0">
                <a:solidFill>
                  <a:srgbClr val="002060"/>
                </a:solidFill>
              </a:rPr>
              <a:t> – </a:t>
            </a:r>
            <a:r>
              <a:rPr lang="en-US" sz="1800" dirty="0" err="1">
                <a:solidFill>
                  <a:srgbClr val="002060"/>
                </a:solidFill>
              </a:rPr>
              <a:t>nhỏ</a:t>
            </a:r>
            <a:r>
              <a:rPr lang="en-US" sz="1800" dirty="0">
                <a:solidFill>
                  <a:srgbClr val="002060"/>
                </a:solidFill>
              </a:rPr>
              <a:t> </a:t>
            </a:r>
            <a:r>
              <a:rPr lang="en-US" sz="1800" dirty="0" err="1">
                <a:solidFill>
                  <a:srgbClr val="002060"/>
                </a:solidFill>
              </a:rPr>
              <a:t>nhen</a:t>
            </a:r>
            <a:r>
              <a:rPr lang="en-US" sz="1800" dirty="0">
                <a:solidFill>
                  <a:srgbClr val="002060"/>
                </a:solidFill>
              </a:rPr>
              <a:t>,... </a:t>
            </a:r>
            <a:r>
              <a:rPr lang="en-US" sz="1800" dirty="0" err="1">
                <a:solidFill>
                  <a:srgbClr val="002060"/>
                </a:solidFill>
              </a:rPr>
              <a:t>Hài</a:t>
            </a:r>
            <a:r>
              <a:rPr lang="en-US" sz="1800" dirty="0">
                <a:solidFill>
                  <a:srgbClr val="002060"/>
                </a:solidFill>
              </a:rPr>
              <a:t> </a:t>
            </a:r>
            <a:r>
              <a:rPr lang="en-US" sz="1800" dirty="0" err="1">
                <a:solidFill>
                  <a:srgbClr val="002060"/>
                </a:solidFill>
              </a:rPr>
              <a:t>kịch</a:t>
            </a:r>
            <a:r>
              <a:rPr lang="en-US" sz="1800" dirty="0">
                <a:solidFill>
                  <a:srgbClr val="002060"/>
                </a:solidFill>
              </a:rPr>
              <a:t> </a:t>
            </a:r>
            <a:r>
              <a:rPr lang="en-US" sz="1800" dirty="0" err="1">
                <a:solidFill>
                  <a:srgbClr val="002060"/>
                </a:solidFill>
              </a:rPr>
              <a:t>thường</a:t>
            </a:r>
            <a:r>
              <a:rPr lang="en-US" sz="1800" dirty="0">
                <a:solidFill>
                  <a:srgbClr val="002060"/>
                </a:solidFill>
              </a:rPr>
              <a:t> </a:t>
            </a:r>
            <a:r>
              <a:rPr lang="en-US" sz="1800" dirty="0" err="1">
                <a:solidFill>
                  <a:srgbClr val="002060"/>
                </a:solidFill>
              </a:rPr>
              <a:t>sử</a:t>
            </a:r>
            <a:r>
              <a:rPr lang="en-US" sz="1800" dirty="0">
                <a:solidFill>
                  <a:srgbClr val="002060"/>
                </a:solidFill>
              </a:rPr>
              <a:t> </a:t>
            </a:r>
            <a:r>
              <a:rPr lang="en-US" sz="1800" dirty="0" err="1">
                <a:solidFill>
                  <a:srgbClr val="002060"/>
                </a:solidFill>
              </a:rPr>
              <a:t>dụng</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thủ</a:t>
            </a:r>
            <a:r>
              <a:rPr lang="en-US" sz="1800" dirty="0">
                <a:solidFill>
                  <a:srgbClr val="002060"/>
                </a:solidFill>
              </a:rPr>
              <a:t> </a:t>
            </a:r>
            <a:r>
              <a:rPr lang="en-US" sz="1800" dirty="0" err="1">
                <a:solidFill>
                  <a:srgbClr val="002060"/>
                </a:solidFill>
              </a:rPr>
              <a:t>pháp</a:t>
            </a:r>
            <a:r>
              <a:rPr lang="en-US" sz="1800" dirty="0">
                <a:solidFill>
                  <a:srgbClr val="002060"/>
                </a:solidFill>
              </a:rPr>
              <a:t> </a:t>
            </a:r>
            <a:r>
              <a:rPr lang="en-US" sz="1800" dirty="0" err="1">
                <a:solidFill>
                  <a:srgbClr val="002060"/>
                </a:solidFill>
              </a:rPr>
              <a:t>trào</a:t>
            </a:r>
            <a:r>
              <a:rPr lang="en-US" sz="1800" dirty="0">
                <a:solidFill>
                  <a:srgbClr val="002060"/>
                </a:solidFill>
              </a:rPr>
              <a:t> </a:t>
            </a:r>
            <a:r>
              <a:rPr lang="en-US" sz="1800" dirty="0" err="1">
                <a:solidFill>
                  <a:srgbClr val="002060"/>
                </a:solidFill>
              </a:rPr>
              <a:t>phúng</a:t>
            </a:r>
            <a:r>
              <a:rPr lang="en-US" sz="1800" dirty="0">
                <a:solidFill>
                  <a:srgbClr val="002060"/>
                </a:solidFill>
              </a:rPr>
              <a:t> </a:t>
            </a:r>
            <a:r>
              <a:rPr lang="en-US" sz="1800" dirty="0" err="1">
                <a:solidFill>
                  <a:srgbClr val="002060"/>
                </a:solidFill>
              </a:rPr>
              <a:t>như</a:t>
            </a:r>
            <a:r>
              <a:rPr lang="en-US" sz="1800" dirty="0">
                <a:solidFill>
                  <a:srgbClr val="002060"/>
                </a:solidFill>
              </a:rPr>
              <a:t>: </a:t>
            </a:r>
            <a:r>
              <a:rPr lang="en-US" sz="1800" dirty="0" err="1">
                <a:solidFill>
                  <a:srgbClr val="002060"/>
                </a:solidFill>
              </a:rPr>
              <a:t>tạo</a:t>
            </a:r>
            <a:r>
              <a:rPr lang="en-US" sz="1800" dirty="0">
                <a:solidFill>
                  <a:srgbClr val="002060"/>
                </a:solidFill>
              </a:rPr>
              <a:t> </a:t>
            </a:r>
            <a:r>
              <a:rPr lang="en-US" sz="1800" dirty="0" err="1">
                <a:solidFill>
                  <a:srgbClr val="002060"/>
                </a:solidFill>
              </a:rPr>
              <a:t>tình</a:t>
            </a:r>
            <a:r>
              <a:rPr lang="en-US" sz="1800" dirty="0">
                <a:solidFill>
                  <a:srgbClr val="002060"/>
                </a:solidFill>
              </a:rPr>
              <a:t> </a:t>
            </a:r>
            <a:r>
              <a:rPr lang="en-US" sz="1800" dirty="0" err="1">
                <a:solidFill>
                  <a:srgbClr val="002060"/>
                </a:solidFill>
              </a:rPr>
              <a:t>huống</a:t>
            </a:r>
            <a:r>
              <a:rPr lang="en-US" sz="1800" dirty="0">
                <a:solidFill>
                  <a:srgbClr val="002060"/>
                </a:solidFill>
              </a:rPr>
              <a:t> </a:t>
            </a:r>
            <a:r>
              <a:rPr lang="en-US" sz="1800" dirty="0" err="1">
                <a:solidFill>
                  <a:srgbClr val="002060"/>
                </a:solidFill>
              </a:rPr>
              <a:t>kịch</a:t>
            </a:r>
            <a:r>
              <a:rPr lang="en-US" sz="1800" dirty="0">
                <a:solidFill>
                  <a:srgbClr val="002060"/>
                </a:solidFill>
              </a:rPr>
              <a:t> </a:t>
            </a:r>
            <a:r>
              <a:rPr lang="en-US" sz="1800" dirty="0" err="1">
                <a:solidFill>
                  <a:srgbClr val="002060"/>
                </a:solidFill>
              </a:rPr>
              <a:t>tính</a:t>
            </a:r>
            <a:r>
              <a:rPr lang="en-US" sz="1800" dirty="0">
                <a:solidFill>
                  <a:srgbClr val="002060"/>
                </a:solidFill>
              </a:rPr>
              <a:t>, </a:t>
            </a:r>
            <a:r>
              <a:rPr lang="en-US" sz="1800" dirty="0" err="1">
                <a:solidFill>
                  <a:srgbClr val="002060"/>
                </a:solidFill>
              </a:rPr>
              <a:t>cải</a:t>
            </a:r>
            <a:r>
              <a:rPr lang="en-US" sz="1800" dirty="0">
                <a:solidFill>
                  <a:srgbClr val="002060"/>
                </a:solidFill>
              </a:rPr>
              <a:t> </a:t>
            </a:r>
            <a:r>
              <a:rPr lang="en-US" sz="1800" dirty="0" err="1">
                <a:solidFill>
                  <a:srgbClr val="002060"/>
                </a:solidFill>
              </a:rPr>
              <a:t>trang</a:t>
            </a:r>
            <a:r>
              <a:rPr lang="en-US" sz="1800" dirty="0">
                <a:solidFill>
                  <a:srgbClr val="002060"/>
                </a:solidFill>
              </a:rPr>
              <a:t>; </a:t>
            </a:r>
            <a:r>
              <a:rPr lang="en-US" sz="1800" dirty="0" err="1">
                <a:solidFill>
                  <a:srgbClr val="002060"/>
                </a:solidFill>
              </a:rPr>
              <a:t>dùng</a:t>
            </a:r>
            <a:r>
              <a:rPr lang="en-US" sz="1800" dirty="0">
                <a:solidFill>
                  <a:srgbClr val="002060"/>
                </a:solidFill>
              </a:rPr>
              <a:t> </a:t>
            </a:r>
            <a:r>
              <a:rPr lang="en-US" sz="1800" dirty="0" err="1">
                <a:solidFill>
                  <a:srgbClr val="002060"/>
                </a:solidFill>
              </a:rPr>
              <a:t>điệu</a:t>
            </a:r>
            <a:r>
              <a:rPr lang="en-US" sz="1800" dirty="0">
                <a:solidFill>
                  <a:srgbClr val="002060"/>
                </a:solidFill>
              </a:rPr>
              <a:t> </a:t>
            </a:r>
            <a:r>
              <a:rPr lang="en-US" sz="1800" dirty="0" err="1">
                <a:solidFill>
                  <a:srgbClr val="002060"/>
                </a:solidFill>
              </a:rPr>
              <a:t>bộ</a:t>
            </a:r>
            <a:r>
              <a:rPr lang="en-US" sz="1800" dirty="0">
                <a:solidFill>
                  <a:srgbClr val="002060"/>
                </a:solidFill>
              </a:rPr>
              <a:t> </a:t>
            </a:r>
            <a:r>
              <a:rPr lang="en-US" sz="1800" dirty="0" err="1">
                <a:solidFill>
                  <a:srgbClr val="002060"/>
                </a:solidFill>
              </a:rPr>
              <a:t>gây</a:t>
            </a:r>
            <a:r>
              <a:rPr lang="en-US" sz="1800" dirty="0">
                <a:solidFill>
                  <a:srgbClr val="002060"/>
                </a:solidFill>
              </a:rPr>
              <a:t> </a:t>
            </a:r>
            <a:r>
              <a:rPr lang="en-US" sz="1800" dirty="0" err="1">
                <a:solidFill>
                  <a:srgbClr val="002060"/>
                </a:solidFill>
              </a:rPr>
              <a:t>cười</a:t>
            </a:r>
            <a:r>
              <a:rPr lang="en-US" sz="1800" dirty="0">
                <a:solidFill>
                  <a:srgbClr val="002060"/>
                </a:solidFill>
              </a:rPr>
              <a:t>; </a:t>
            </a:r>
            <a:r>
              <a:rPr lang="en-US" sz="1800" dirty="0" err="1">
                <a:solidFill>
                  <a:srgbClr val="002060"/>
                </a:solidFill>
              </a:rPr>
              <a:t>dùng</a:t>
            </a:r>
            <a:r>
              <a:rPr lang="en-US" sz="1800" dirty="0">
                <a:solidFill>
                  <a:srgbClr val="002060"/>
                </a:solidFill>
              </a:rPr>
              <a:t> </a:t>
            </a:r>
            <a:r>
              <a:rPr lang="en-US" sz="1800" dirty="0" err="1">
                <a:solidFill>
                  <a:srgbClr val="002060"/>
                </a:solidFill>
              </a:rPr>
              <a:t>thủ</a:t>
            </a:r>
            <a:r>
              <a:rPr lang="en-US" sz="1800" dirty="0">
                <a:solidFill>
                  <a:srgbClr val="002060"/>
                </a:solidFill>
              </a:rPr>
              <a:t> </a:t>
            </a:r>
            <a:r>
              <a:rPr lang="en-US" sz="1800" dirty="0" err="1">
                <a:solidFill>
                  <a:srgbClr val="002060"/>
                </a:solidFill>
              </a:rPr>
              <a:t>pháp</a:t>
            </a:r>
            <a:r>
              <a:rPr lang="en-US" sz="1800" dirty="0">
                <a:solidFill>
                  <a:srgbClr val="002060"/>
                </a:solidFill>
              </a:rPr>
              <a:t> </a:t>
            </a:r>
            <a:r>
              <a:rPr lang="en-US" sz="1800" dirty="0" err="1">
                <a:solidFill>
                  <a:srgbClr val="002060"/>
                </a:solidFill>
              </a:rPr>
              <a:t>phóng</a:t>
            </a:r>
            <a:r>
              <a:rPr lang="en-US" sz="1800" dirty="0">
                <a:solidFill>
                  <a:srgbClr val="002060"/>
                </a:solidFill>
              </a:rPr>
              <a:t> </a:t>
            </a:r>
            <a:r>
              <a:rPr lang="en-US" sz="1800" dirty="0" err="1">
                <a:solidFill>
                  <a:srgbClr val="002060"/>
                </a:solidFill>
              </a:rPr>
              <a:t>đại</a:t>
            </a:r>
            <a:r>
              <a:rPr lang="en-US" sz="1800" dirty="0">
                <a:solidFill>
                  <a:srgbClr val="002060"/>
                </a:solidFill>
              </a:rPr>
              <a:t>, </a:t>
            </a:r>
            <a:r>
              <a:rPr lang="en-US" sz="1800" dirty="0" err="1">
                <a:solidFill>
                  <a:srgbClr val="002060"/>
                </a:solidFill>
              </a:rPr>
              <a:t>chơi</a:t>
            </a:r>
            <a:r>
              <a:rPr lang="en-US" sz="1800" dirty="0">
                <a:solidFill>
                  <a:srgbClr val="002060"/>
                </a:solidFill>
              </a:rPr>
              <a:t> </a:t>
            </a:r>
            <a:r>
              <a:rPr lang="en-US" sz="1800" dirty="0" err="1">
                <a:solidFill>
                  <a:srgbClr val="002060"/>
                </a:solidFill>
              </a:rPr>
              <a:t>chữ</a:t>
            </a:r>
            <a:r>
              <a:rPr lang="en-US" sz="1800" dirty="0">
                <a:solidFill>
                  <a:srgbClr val="002060"/>
                </a:solidFill>
              </a:rPr>
              <a:t>, </a:t>
            </a:r>
            <a:r>
              <a:rPr lang="en-US" sz="1800" dirty="0" err="1">
                <a:solidFill>
                  <a:srgbClr val="002060"/>
                </a:solidFill>
              </a:rPr>
              <a:t>gây</a:t>
            </a:r>
            <a:r>
              <a:rPr lang="en-US" sz="1800" dirty="0">
                <a:solidFill>
                  <a:srgbClr val="002060"/>
                </a:solidFill>
              </a:rPr>
              <a:t> </a:t>
            </a:r>
            <a:r>
              <a:rPr lang="en-US" sz="1800" dirty="0" err="1">
                <a:solidFill>
                  <a:srgbClr val="002060"/>
                </a:solidFill>
              </a:rPr>
              <a:t>hiểu</a:t>
            </a:r>
            <a:r>
              <a:rPr lang="en-US" sz="1800" dirty="0">
                <a:solidFill>
                  <a:srgbClr val="002060"/>
                </a:solidFill>
              </a:rPr>
              <a:t> </a:t>
            </a:r>
            <a:r>
              <a:rPr lang="en-US" sz="1800" dirty="0" err="1">
                <a:solidFill>
                  <a:srgbClr val="002060"/>
                </a:solidFill>
              </a:rPr>
              <a:t>lầm</a:t>
            </a:r>
            <a:r>
              <a:rPr lang="en-US" sz="1800" dirty="0">
                <a:solidFill>
                  <a:srgbClr val="002060"/>
                </a:solidFill>
              </a:rPr>
              <a:t>, </a:t>
            </a:r>
            <a:r>
              <a:rPr lang="en-US" sz="1800" dirty="0" err="1">
                <a:solidFill>
                  <a:srgbClr val="002060"/>
                </a:solidFill>
              </a:rPr>
              <a:t>thoại</a:t>
            </a:r>
            <a:r>
              <a:rPr lang="en-US" sz="1800" dirty="0">
                <a:solidFill>
                  <a:srgbClr val="002060"/>
                </a:solidFill>
              </a:rPr>
              <a:t> </a:t>
            </a:r>
            <a:r>
              <a:rPr lang="en-US" sz="1800" dirty="0" err="1">
                <a:solidFill>
                  <a:srgbClr val="002060"/>
                </a:solidFill>
              </a:rPr>
              <a:t>bỏ</a:t>
            </a:r>
            <a:r>
              <a:rPr lang="en-US" sz="1800" dirty="0">
                <a:solidFill>
                  <a:srgbClr val="002060"/>
                </a:solidFill>
              </a:rPr>
              <a:t> </a:t>
            </a:r>
            <a:r>
              <a:rPr lang="en-US" sz="1800" dirty="0" err="1">
                <a:solidFill>
                  <a:srgbClr val="002060"/>
                </a:solidFill>
              </a:rPr>
              <a:t>lửng</a:t>
            </a:r>
            <a:r>
              <a:rPr lang="en-US" sz="1800" dirty="0">
                <a:solidFill>
                  <a:srgbClr val="002060"/>
                </a:solidFill>
              </a:rPr>
              <a:t>, </a:t>
            </a:r>
            <a:r>
              <a:rPr lang="en-US" sz="1800" dirty="0" err="1">
                <a:solidFill>
                  <a:srgbClr val="002060"/>
                </a:solidFill>
              </a:rPr>
              <a:t>nhại</a:t>
            </a:r>
            <a:r>
              <a:rPr lang="en-US" sz="1800" dirty="0">
                <a:solidFill>
                  <a:srgbClr val="002060"/>
                </a:solidFill>
              </a:rPr>
              <a:t>,...</a:t>
            </a:r>
          </a:p>
          <a:p>
            <a:pPr>
              <a:lnSpc>
                <a:spcPct val="125000"/>
              </a:lnSpc>
              <a:spcBef>
                <a:spcPts val="0"/>
              </a:spcBef>
            </a:pPr>
            <a:r>
              <a:rPr lang="en-US" sz="1800" b="1" dirty="0" err="1">
                <a:solidFill>
                  <a:srgbClr val="002060"/>
                </a:solidFill>
              </a:rPr>
              <a:t>Phương</a:t>
            </a:r>
            <a:r>
              <a:rPr lang="en-US" sz="1800" b="1" dirty="0">
                <a:solidFill>
                  <a:srgbClr val="002060"/>
                </a:solidFill>
              </a:rPr>
              <a:t> </a:t>
            </a:r>
            <a:r>
              <a:rPr lang="en-US" sz="1800" b="1" dirty="0" err="1">
                <a:solidFill>
                  <a:srgbClr val="002060"/>
                </a:solidFill>
              </a:rPr>
              <a:t>tiện</a:t>
            </a:r>
            <a:r>
              <a:rPr lang="en-US" sz="1800" b="1" dirty="0">
                <a:solidFill>
                  <a:srgbClr val="002060"/>
                </a:solidFill>
              </a:rPr>
              <a:t> </a:t>
            </a:r>
            <a:r>
              <a:rPr lang="en-US" sz="1800" b="1" dirty="0" err="1">
                <a:solidFill>
                  <a:srgbClr val="002060"/>
                </a:solidFill>
              </a:rPr>
              <a:t>dạy</a:t>
            </a:r>
            <a:r>
              <a:rPr lang="en-US" sz="1800" b="1" dirty="0">
                <a:solidFill>
                  <a:srgbClr val="002060"/>
                </a:solidFill>
              </a:rPr>
              <a:t> </a:t>
            </a:r>
            <a:r>
              <a:rPr lang="en-US" sz="1800" b="1" dirty="0" err="1">
                <a:solidFill>
                  <a:srgbClr val="002060"/>
                </a:solidFill>
              </a:rPr>
              <a:t>học</a:t>
            </a:r>
            <a:r>
              <a:rPr lang="en-US" sz="1800" b="1" dirty="0">
                <a:solidFill>
                  <a:srgbClr val="002060"/>
                </a:solidFill>
              </a:rPr>
              <a:t>: </a:t>
            </a:r>
            <a:endParaRPr lang="vi-VN" sz="1800" b="1" dirty="0">
              <a:solidFill>
                <a:srgbClr val="002060"/>
              </a:solidFill>
            </a:endParaRPr>
          </a:p>
          <a:p>
            <a:pPr marL="0" indent="0" algn="just">
              <a:lnSpc>
                <a:spcPct val="125000"/>
              </a:lnSpc>
              <a:spcBef>
                <a:spcPts val="0"/>
              </a:spcBef>
              <a:buNone/>
            </a:pPr>
            <a:r>
              <a:rPr lang="vi-VN" sz="1800" b="1" dirty="0">
                <a:solidFill>
                  <a:srgbClr val="002060"/>
                </a:solidFill>
              </a:rPr>
              <a:t>      </a:t>
            </a:r>
            <a:r>
              <a:rPr lang="en-US" sz="1800" dirty="0">
                <a:solidFill>
                  <a:srgbClr val="002060"/>
                </a:solidFill>
              </a:rPr>
              <a:t>Khi </a:t>
            </a:r>
            <a:r>
              <a:rPr lang="en-US" sz="1800" dirty="0" err="1">
                <a:solidFill>
                  <a:srgbClr val="002060"/>
                </a:solidFill>
              </a:rPr>
              <a:t>dạy</a:t>
            </a:r>
            <a:r>
              <a:rPr lang="en-US" sz="1800" dirty="0">
                <a:solidFill>
                  <a:srgbClr val="002060"/>
                </a:solidFill>
              </a:rPr>
              <a:t> </a:t>
            </a:r>
            <a:r>
              <a:rPr lang="en-US" sz="1800" dirty="0" err="1">
                <a:solidFill>
                  <a:srgbClr val="002060"/>
                </a:solidFill>
              </a:rPr>
              <a:t>hài</a:t>
            </a:r>
            <a:r>
              <a:rPr lang="en-US" sz="1800" dirty="0">
                <a:solidFill>
                  <a:srgbClr val="002060"/>
                </a:solidFill>
              </a:rPr>
              <a:t> </a:t>
            </a:r>
            <a:r>
              <a:rPr lang="en-US" sz="1800" dirty="0" err="1">
                <a:solidFill>
                  <a:srgbClr val="002060"/>
                </a:solidFill>
              </a:rPr>
              <a:t>kịch</a:t>
            </a:r>
            <a:r>
              <a:rPr lang="en-US" sz="1800" dirty="0">
                <a:solidFill>
                  <a:srgbClr val="002060"/>
                </a:solidFill>
              </a:rPr>
              <a:t>, GV </a:t>
            </a:r>
            <a:r>
              <a:rPr lang="en-US" sz="1800" dirty="0" err="1">
                <a:solidFill>
                  <a:srgbClr val="002060"/>
                </a:solidFill>
              </a:rPr>
              <a:t>nên</a:t>
            </a:r>
            <a:r>
              <a:rPr lang="en-US" sz="1800" dirty="0">
                <a:solidFill>
                  <a:srgbClr val="002060"/>
                </a:solidFill>
              </a:rPr>
              <a:t> </a:t>
            </a:r>
            <a:r>
              <a:rPr lang="en-US" sz="1800" dirty="0" err="1">
                <a:solidFill>
                  <a:srgbClr val="002060"/>
                </a:solidFill>
              </a:rPr>
              <a:t>chuẩn</a:t>
            </a:r>
            <a:r>
              <a:rPr lang="en-US" sz="1800" dirty="0">
                <a:solidFill>
                  <a:srgbClr val="002060"/>
                </a:solidFill>
              </a:rPr>
              <a:t> </a:t>
            </a:r>
            <a:r>
              <a:rPr lang="en-US" sz="1800" dirty="0" err="1">
                <a:solidFill>
                  <a:srgbClr val="002060"/>
                </a:solidFill>
              </a:rPr>
              <a:t>bị</a:t>
            </a:r>
            <a:r>
              <a:rPr lang="en-US" sz="1800" dirty="0">
                <a:solidFill>
                  <a:srgbClr val="002060"/>
                </a:solidFill>
              </a:rPr>
              <a:t> </a:t>
            </a:r>
            <a:r>
              <a:rPr lang="en-US" sz="1800" dirty="0" err="1">
                <a:solidFill>
                  <a:srgbClr val="002060"/>
                </a:solidFill>
              </a:rPr>
              <a:t>tranh</a:t>
            </a:r>
            <a:r>
              <a:rPr lang="en-US" sz="1800" dirty="0">
                <a:solidFill>
                  <a:srgbClr val="002060"/>
                </a:solidFill>
              </a:rPr>
              <a:t> </a:t>
            </a:r>
            <a:r>
              <a:rPr lang="en-US" sz="1800" dirty="0" err="1">
                <a:solidFill>
                  <a:srgbClr val="002060"/>
                </a:solidFill>
              </a:rPr>
              <a:t>ảnh</a:t>
            </a:r>
            <a:r>
              <a:rPr lang="en-US" sz="1800" dirty="0">
                <a:solidFill>
                  <a:srgbClr val="002060"/>
                </a:solidFill>
              </a:rPr>
              <a:t>, video clip,…, </a:t>
            </a:r>
            <a:r>
              <a:rPr lang="en-US" sz="1800" dirty="0" err="1">
                <a:solidFill>
                  <a:srgbClr val="002060"/>
                </a:solidFill>
              </a:rPr>
              <a:t>nhất</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phương</a:t>
            </a:r>
            <a:r>
              <a:rPr lang="en-US" sz="1800" dirty="0">
                <a:solidFill>
                  <a:srgbClr val="002060"/>
                </a:solidFill>
              </a:rPr>
              <a:t> </a:t>
            </a:r>
            <a:r>
              <a:rPr lang="en-US" sz="1800" dirty="0" err="1">
                <a:solidFill>
                  <a:srgbClr val="002060"/>
                </a:solidFill>
              </a:rPr>
              <a:t>tiện</a:t>
            </a:r>
            <a:r>
              <a:rPr lang="en-US" sz="1800" dirty="0">
                <a:solidFill>
                  <a:srgbClr val="002060"/>
                </a:solidFill>
              </a:rPr>
              <a:t> </a:t>
            </a:r>
            <a:r>
              <a:rPr lang="en-US" sz="1800" dirty="0" err="1">
                <a:solidFill>
                  <a:srgbClr val="002060"/>
                </a:solidFill>
              </a:rPr>
              <a:t>nghe</a:t>
            </a:r>
            <a:r>
              <a:rPr lang="en-US" sz="1800" dirty="0">
                <a:solidFill>
                  <a:srgbClr val="002060"/>
                </a:solidFill>
              </a:rPr>
              <a:t> </a:t>
            </a:r>
            <a:r>
              <a:rPr lang="en-US" sz="1800" dirty="0" err="1">
                <a:solidFill>
                  <a:srgbClr val="002060"/>
                </a:solidFill>
              </a:rPr>
              <a:t>nhìn</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liên</a:t>
            </a:r>
            <a:r>
              <a:rPr lang="en-US" sz="1800" dirty="0">
                <a:solidFill>
                  <a:srgbClr val="002060"/>
                </a:solidFill>
              </a:rPr>
              <a:t> </a:t>
            </a:r>
            <a:r>
              <a:rPr lang="en-US" sz="1800" dirty="0" err="1">
                <a:solidFill>
                  <a:srgbClr val="002060"/>
                </a:solidFill>
              </a:rPr>
              <a:t>quan</a:t>
            </a:r>
            <a:r>
              <a:rPr lang="en-US" sz="1800" dirty="0">
                <a:solidFill>
                  <a:srgbClr val="002060"/>
                </a:solidFill>
              </a:rPr>
              <a:t> </a:t>
            </a:r>
            <a:r>
              <a:rPr lang="en-US" sz="1800" dirty="0" err="1">
                <a:solidFill>
                  <a:srgbClr val="002060"/>
                </a:solidFill>
              </a:rPr>
              <a:t>đến</a:t>
            </a:r>
            <a:r>
              <a:rPr lang="en-US" sz="1800" dirty="0">
                <a:solidFill>
                  <a:srgbClr val="002060"/>
                </a:solidFill>
              </a:rPr>
              <a:t> </a:t>
            </a:r>
            <a:r>
              <a:rPr lang="en-US" sz="1800" dirty="0" err="1">
                <a:solidFill>
                  <a:srgbClr val="002060"/>
                </a:solidFill>
              </a:rPr>
              <a:t>nội</a:t>
            </a:r>
            <a:r>
              <a:rPr lang="en-US" sz="1800" dirty="0">
                <a:solidFill>
                  <a:srgbClr val="002060"/>
                </a:solidFill>
              </a:rPr>
              <a:t> dung VB </a:t>
            </a:r>
            <a:r>
              <a:rPr lang="en-US" sz="1800" dirty="0" err="1">
                <a:solidFill>
                  <a:srgbClr val="002060"/>
                </a:solidFill>
              </a:rPr>
              <a:t>hài</a:t>
            </a:r>
            <a:r>
              <a:rPr lang="en-US" sz="1800" dirty="0">
                <a:solidFill>
                  <a:srgbClr val="002060"/>
                </a:solidFill>
              </a:rPr>
              <a:t> </a:t>
            </a:r>
            <a:r>
              <a:rPr lang="en-US" sz="1800" dirty="0" err="1">
                <a:solidFill>
                  <a:srgbClr val="002060"/>
                </a:solidFill>
              </a:rPr>
              <a:t>kịch</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Mô</a:t>
            </a:r>
            <a:r>
              <a:rPr lang="en-US" sz="1800" dirty="0">
                <a:solidFill>
                  <a:srgbClr val="002060"/>
                </a:solidFill>
              </a:rPr>
              <a:t>-li-e. </a:t>
            </a:r>
          </a:p>
          <a:p>
            <a:pPr marL="0" indent="0">
              <a:lnSpc>
                <a:spcPct val="125000"/>
              </a:lnSpc>
              <a:spcBef>
                <a:spcPts val="0"/>
              </a:spcBef>
              <a:buNone/>
            </a:pPr>
            <a:r>
              <a:rPr lang="en-US" sz="1600" dirty="0">
                <a:solidFill>
                  <a:srgbClr val="002060"/>
                </a:solidFill>
              </a:rPr>
              <a:t>. </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104</a:t>
            </a:fld>
            <a:endParaRPr lang="en-US">
              <a:solidFill>
                <a:prstClr val="black">
                  <a:lumMod val="95000"/>
                  <a:lumOff val="5000"/>
                </a:prstClr>
              </a:solidFill>
            </a:endParaRPr>
          </a:p>
        </p:txBody>
      </p:sp>
      <p:sp>
        <p:nvSpPr>
          <p:cNvPr id="5" name="Rounded Rectangle 4"/>
          <p:cNvSpPr/>
          <p:nvPr/>
        </p:nvSpPr>
        <p:spPr>
          <a:xfrm>
            <a:off x="636066" y="590550"/>
            <a:ext cx="7060134"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endParaRPr lang="en-US" sz="2000" dirty="0">
              <a:latin typeface="Arial (Body)"/>
            </a:endParaRPr>
          </a:p>
        </p:txBody>
      </p:sp>
    </p:spTree>
    <p:extLst>
      <p:ext uri="{BB962C8B-B14F-4D97-AF65-F5344CB8AC3E}">
        <p14:creationId xmlns:p14="http://schemas.microsoft.com/office/powerpoint/2010/main" val="513341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95412"/>
            <a:ext cx="7886700" cy="3508773"/>
          </a:xfrm>
        </p:spPr>
        <p:txBody>
          <a:bodyPr>
            <a:noAutofit/>
          </a:bodyPr>
          <a:lstStyle/>
          <a:p>
            <a:pPr marL="0" indent="0" algn="just">
              <a:lnSpc>
                <a:spcPct val="125000"/>
              </a:lnSpc>
              <a:spcBef>
                <a:spcPts val="0"/>
              </a:spcBef>
              <a:buNone/>
            </a:pPr>
            <a:r>
              <a:rPr lang="vi-VN" sz="2000" dirty="0">
                <a:solidFill>
                  <a:srgbClr val="002060"/>
                </a:solidFill>
              </a:rPr>
              <a:t>      </a:t>
            </a:r>
            <a:r>
              <a:rPr lang="en-US" sz="2000" dirty="0" err="1">
                <a:solidFill>
                  <a:srgbClr val="002060"/>
                </a:solidFill>
              </a:rPr>
              <a:t>Ngoài</a:t>
            </a:r>
            <a:r>
              <a:rPr lang="en-US" sz="2000" dirty="0">
                <a:solidFill>
                  <a:srgbClr val="002060"/>
                </a:solidFill>
              </a:rPr>
              <a:t> </a:t>
            </a:r>
            <a:r>
              <a:rPr lang="en-US" sz="2000" dirty="0" err="1">
                <a:solidFill>
                  <a:srgbClr val="002060"/>
                </a:solidFill>
              </a:rPr>
              <a:t>những</a:t>
            </a:r>
            <a:r>
              <a:rPr lang="en-US" sz="2000" dirty="0">
                <a:solidFill>
                  <a:srgbClr val="002060"/>
                </a:solidFill>
              </a:rPr>
              <a:t> </a:t>
            </a:r>
            <a:r>
              <a:rPr lang="en-US" sz="2000" dirty="0" err="1">
                <a:solidFill>
                  <a:srgbClr val="002060"/>
                </a:solidFill>
              </a:rPr>
              <a:t>hoạt</a:t>
            </a:r>
            <a:r>
              <a:rPr lang="en-US" sz="2000" dirty="0">
                <a:solidFill>
                  <a:srgbClr val="002060"/>
                </a:solidFill>
              </a:rPr>
              <a:t> </a:t>
            </a:r>
            <a:r>
              <a:rPr lang="en-US" sz="2000" dirty="0" err="1">
                <a:solidFill>
                  <a:srgbClr val="002060"/>
                </a:solidFill>
              </a:rPr>
              <a:t>động</a:t>
            </a:r>
            <a:r>
              <a:rPr lang="en-US" sz="2000" dirty="0">
                <a:solidFill>
                  <a:srgbClr val="002060"/>
                </a:solidFill>
              </a:rPr>
              <a:t> </a:t>
            </a:r>
            <a:r>
              <a:rPr lang="en-US" sz="2000" dirty="0" err="1">
                <a:solidFill>
                  <a:srgbClr val="002060"/>
                </a:solidFill>
              </a:rPr>
              <a:t>dạy</a:t>
            </a:r>
            <a:r>
              <a:rPr lang="en-US" sz="2000" dirty="0">
                <a:solidFill>
                  <a:srgbClr val="002060"/>
                </a:solidFill>
              </a:rPr>
              <a:t> </a:t>
            </a:r>
            <a:r>
              <a:rPr lang="en-US" sz="2000" dirty="0" err="1">
                <a:solidFill>
                  <a:srgbClr val="002060"/>
                </a:solidFill>
              </a:rPr>
              <a:t>học</a:t>
            </a:r>
            <a:r>
              <a:rPr lang="en-US" sz="2000" dirty="0">
                <a:solidFill>
                  <a:srgbClr val="002060"/>
                </a:solidFill>
              </a:rPr>
              <a:t> </a:t>
            </a:r>
            <a:r>
              <a:rPr lang="en-US" sz="2000" dirty="0" err="1">
                <a:solidFill>
                  <a:srgbClr val="002060"/>
                </a:solidFill>
              </a:rPr>
              <a:t>áp</a:t>
            </a:r>
            <a:r>
              <a:rPr lang="en-US" sz="2000" dirty="0">
                <a:solidFill>
                  <a:srgbClr val="002060"/>
                </a:solidFill>
              </a:rPr>
              <a:t> </a:t>
            </a:r>
            <a:r>
              <a:rPr lang="en-US" sz="2000" dirty="0" err="1">
                <a:solidFill>
                  <a:srgbClr val="002060"/>
                </a:solidFill>
              </a:rPr>
              <a:t>dụng</a:t>
            </a:r>
            <a:r>
              <a:rPr lang="en-US" sz="2000" dirty="0">
                <a:solidFill>
                  <a:srgbClr val="002060"/>
                </a:solidFill>
              </a:rPr>
              <a:t> </a:t>
            </a:r>
            <a:r>
              <a:rPr lang="en-US" sz="2000" dirty="0" err="1">
                <a:solidFill>
                  <a:srgbClr val="002060"/>
                </a:solidFill>
              </a:rPr>
              <a:t>chung</a:t>
            </a:r>
            <a:r>
              <a:rPr lang="en-US" sz="2000" dirty="0">
                <a:solidFill>
                  <a:srgbClr val="002060"/>
                </a:solidFill>
              </a:rPr>
              <a:t> </a:t>
            </a:r>
            <a:r>
              <a:rPr lang="vi-VN" sz="2000" dirty="0">
                <a:solidFill>
                  <a:srgbClr val="002060"/>
                </a:solidFill>
              </a:rPr>
              <a:t>để </a:t>
            </a:r>
            <a:r>
              <a:rPr lang="en-US" sz="2000" dirty="0" err="1">
                <a:solidFill>
                  <a:srgbClr val="002060"/>
                </a:solidFill>
              </a:rPr>
              <a:t>mở</a:t>
            </a:r>
            <a:r>
              <a:rPr lang="en-US" sz="2000" dirty="0">
                <a:solidFill>
                  <a:srgbClr val="002060"/>
                </a:solidFill>
              </a:rPr>
              <a:t> </a:t>
            </a:r>
            <a:r>
              <a:rPr lang="en-US" sz="2000" dirty="0" err="1">
                <a:solidFill>
                  <a:srgbClr val="002060"/>
                </a:solidFill>
              </a:rPr>
              <a:t>đầu</a:t>
            </a:r>
            <a:r>
              <a:rPr lang="en-US" sz="2000" dirty="0">
                <a:solidFill>
                  <a:srgbClr val="002060"/>
                </a:solidFill>
              </a:rPr>
              <a:t> </a:t>
            </a:r>
            <a:r>
              <a:rPr lang="en-US" sz="2000" dirty="0" err="1">
                <a:solidFill>
                  <a:srgbClr val="002060"/>
                </a:solidFill>
              </a:rPr>
              <a:t>bài</a:t>
            </a:r>
            <a:r>
              <a:rPr lang="en-US" sz="2000" dirty="0">
                <a:solidFill>
                  <a:srgbClr val="002060"/>
                </a:solidFill>
              </a:rPr>
              <a:t> </a:t>
            </a:r>
            <a:r>
              <a:rPr lang="en-US" sz="2000" dirty="0" err="1">
                <a:solidFill>
                  <a:srgbClr val="002060"/>
                </a:solidFill>
              </a:rPr>
              <a:t>học</a:t>
            </a:r>
            <a:r>
              <a:rPr lang="vi-VN" sz="2000" dirty="0">
                <a:solidFill>
                  <a:srgbClr val="002060"/>
                </a:solidFill>
              </a:rPr>
              <a:t>, </a:t>
            </a:r>
            <a:r>
              <a:rPr lang="en-US" sz="2000" dirty="0" err="1">
                <a:solidFill>
                  <a:srgbClr val="002060"/>
                </a:solidFill>
              </a:rPr>
              <a:t>khi</a:t>
            </a:r>
            <a:r>
              <a:rPr lang="en-US" sz="2000" dirty="0">
                <a:solidFill>
                  <a:srgbClr val="002060"/>
                </a:solidFill>
              </a:rPr>
              <a:t> </a:t>
            </a:r>
            <a:r>
              <a:rPr lang="en-US" sz="2000" dirty="0" err="1">
                <a:solidFill>
                  <a:srgbClr val="002060"/>
                </a:solidFill>
              </a:rPr>
              <a:t>dạy</a:t>
            </a:r>
            <a:r>
              <a:rPr lang="en-US" sz="2000" dirty="0">
                <a:solidFill>
                  <a:srgbClr val="002060"/>
                </a:solidFill>
              </a:rPr>
              <a:t> </a:t>
            </a:r>
            <a:r>
              <a:rPr lang="en-US" sz="2000" dirty="0" err="1">
                <a:solidFill>
                  <a:srgbClr val="002060"/>
                </a:solidFill>
              </a:rPr>
              <a:t>học</a:t>
            </a:r>
            <a:r>
              <a:rPr lang="en-US" sz="2000" dirty="0">
                <a:solidFill>
                  <a:srgbClr val="002060"/>
                </a:solidFill>
              </a:rPr>
              <a:t> </a:t>
            </a:r>
            <a:r>
              <a:rPr lang="en-US" sz="2000" dirty="0" err="1">
                <a:solidFill>
                  <a:srgbClr val="002060"/>
                </a:solidFill>
              </a:rPr>
              <a:t>đọc</a:t>
            </a:r>
            <a:r>
              <a:rPr lang="en-US" sz="2000" dirty="0">
                <a:solidFill>
                  <a:srgbClr val="002060"/>
                </a:solidFill>
              </a:rPr>
              <a:t> VB </a:t>
            </a:r>
            <a:r>
              <a:rPr lang="en-US" sz="2000" dirty="0" err="1">
                <a:solidFill>
                  <a:srgbClr val="002060"/>
                </a:solidFill>
              </a:rPr>
              <a:t>hài</a:t>
            </a:r>
            <a:r>
              <a:rPr lang="en-US" sz="2000" dirty="0">
                <a:solidFill>
                  <a:srgbClr val="002060"/>
                </a:solidFill>
              </a:rPr>
              <a:t> </a:t>
            </a:r>
            <a:r>
              <a:rPr lang="en-US" sz="2000" dirty="0" err="1">
                <a:solidFill>
                  <a:srgbClr val="002060"/>
                </a:solidFill>
              </a:rPr>
              <a:t>kịch</a:t>
            </a:r>
            <a:r>
              <a:rPr lang="en-US" sz="2000" dirty="0">
                <a:solidFill>
                  <a:srgbClr val="002060"/>
                </a:solidFill>
              </a:rPr>
              <a:t> </a:t>
            </a:r>
            <a:r>
              <a:rPr lang="en-US" sz="2000" dirty="0" err="1">
                <a:solidFill>
                  <a:srgbClr val="002060"/>
                </a:solidFill>
              </a:rPr>
              <a:t>trong</a:t>
            </a:r>
            <a:r>
              <a:rPr lang="en-US" sz="2000" dirty="0">
                <a:solidFill>
                  <a:srgbClr val="002060"/>
                </a:solidFill>
              </a:rPr>
              <a:t> </a:t>
            </a:r>
            <a:r>
              <a:rPr lang="en-US" sz="2000" i="1" dirty="0" err="1">
                <a:solidFill>
                  <a:srgbClr val="002060"/>
                </a:solidFill>
              </a:rPr>
              <a:t>Ngữ</a:t>
            </a:r>
            <a:r>
              <a:rPr lang="en-US" sz="2000" i="1" dirty="0">
                <a:solidFill>
                  <a:srgbClr val="002060"/>
                </a:solidFill>
              </a:rPr>
              <a:t> </a:t>
            </a:r>
            <a:r>
              <a:rPr lang="en-US" sz="2000" i="1" dirty="0" err="1">
                <a:solidFill>
                  <a:srgbClr val="002060"/>
                </a:solidFill>
              </a:rPr>
              <a:t>văn</a:t>
            </a:r>
            <a:r>
              <a:rPr lang="en-US" sz="2000" i="1" dirty="0">
                <a:solidFill>
                  <a:srgbClr val="002060"/>
                </a:solidFill>
              </a:rPr>
              <a:t> 8</a:t>
            </a:r>
            <a:r>
              <a:rPr lang="en-US" sz="2000" dirty="0">
                <a:solidFill>
                  <a:srgbClr val="002060"/>
                </a:solidFill>
              </a:rPr>
              <a:t>, GV </a:t>
            </a:r>
            <a:r>
              <a:rPr lang="en-US" sz="2000" dirty="0" err="1">
                <a:solidFill>
                  <a:srgbClr val="002060"/>
                </a:solidFill>
              </a:rPr>
              <a:t>cần</a:t>
            </a:r>
            <a:r>
              <a:rPr lang="en-US" sz="2000" dirty="0">
                <a:solidFill>
                  <a:srgbClr val="002060"/>
                </a:solidFill>
              </a:rPr>
              <a:t> </a:t>
            </a:r>
            <a:r>
              <a:rPr lang="en-US" sz="2000" dirty="0" err="1">
                <a:solidFill>
                  <a:srgbClr val="002060"/>
                </a:solidFill>
              </a:rPr>
              <a:t>đặc</a:t>
            </a:r>
            <a:r>
              <a:rPr lang="en-US" sz="2000" dirty="0">
                <a:solidFill>
                  <a:srgbClr val="002060"/>
                </a:solidFill>
              </a:rPr>
              <a:t> </a:t>
            </a:r>
            <a:r>
              <a:rPr lang="en-US" sz="2000" dirty="0" err="1">
                <a:solidFill>
                  <a:srgbClr val="002060"/>
                </a:solidFill>
              </a:rPr>
              <a:t>biệt</a:t>
            </a:r>
            <a:r>
              <a:rPr lang="en-US" sz="2000" dirty="0">
                <a:solidFill>
                  <a:srgbClr val="002060"/>
                </a:solidFill>
              </a:rPr>
              <a:t> </a:t>
            </a:r>
            <a:r>
              <a:rPr lang="en-US" sz="2000" dirty="0" err="1">
                <a:solidFill>
                  <a:srgbClr val="002060"/>
                </a:solidFill>
              </a:rPr>
              <a:t>lưu</a:t>
            </a:r>
            <a:r>
              <a:rPr lang="en-US" sz="2000" dirty="0">
                <a:solidFill>
                  <a:srgbClr val="002060"/>
                </a:solidFill>
              </a:rPr>
              <a:t> ý </a:t>
            </a:r>
            <a:r>
              <a:rPr lang="en-US" sz="2000" dirty="0" err="1">
                <a:solidFill>
                  <a:srgbClr val="002060"/>
                </a:solidFill>
              </a:rPr>
              <a:t>mấy</a:t>
            </a:r>
            <a:r>
              <a:rPr lang="en-US" sz="2000" dirty="0">
                <a:solidFill>
                  <a:srgbClr val="002060"/>
                </a:solidFill>
              </a:rPr>
              <a:t> </a:t>
            </a:r>
            <a:r>
              <a:rPr lang="en-US" sz="2000" dirty="0" err="1">
                <a:solidFill>
                  <a:srgbClr val="002060"/>
                </a:solidFill>
              </a:rPr>
              <a:t>điểm</a:t>
            </a:r>
            <a:r>
              <a:rPr lang="en-US" sz="2000" dirty="0">
                <a:solidFill>
                  <a:srgbClr val="002060"/>
                </a:solidFill>
              </a:rPr>
              <a:t> </a:t>
            </a:r>
            <a:r>
              <a:rPr lang="en-US" sz="2000" dirty="0" err="1">
                <a:solidFill>
                  <a:srgbClr val="002060"/>
                </a:solidFill>
              </a:rPr>
              <a:t>sau</a:t>
            </a:r>
            <a:r>
              <a:rPr lang="en-US" sz="2000" dirty="0">
                <a:solidFill>
                  <a:srgbClr val="002060"/>
                </a:solidFill>
              </a:rPr>
              <a:t>:</a:t>
            </a:r>
          </a:p>
          <a:p>
            <a:pPr algn="just">
              <a:lnSpc>
                <a:spcPct val="125000"/>
              </a:lnSpc>
              <a:spcBef>
                <a:spcPts val="0"/>
              </a:spcBef>
            </a:pPr>
            <a:r>
              <a:rPr lang="en-US" sz="2000" dirty="0" err="1">
                <a:solidFill>
                  <a:srgbClr val="002060"/>
                </a:solidFill>
              </a:rPr>
              <a:t>Hoạt</a:t>
            </a:r>
            <a:r>
              <a:rPr lang="en-US" sz="2000" dirty="0">
                <a:solidFill>
                  <a:srgbClr val="002060"/>
                </a:solidFill>
              </a:rPr>
              <a:t> </a:t>
            </a:r>
            <a:r>
              <a:rPr lang="en-US" sz="2000" dirty="0" err="1">
                <a:solidFill>
                  <a:srgbClr val="002060"/>
                </a:solidFill>
              </a:rPr>
              <a:t>động</a:t>
            </a:r>
            <a:r>
              <a:rPr lang="en-US" sz="2000" dirty="0">
                <a:solidFill>
                  <a:srgbClr val="002060"/>
                </a:solidFill>
              </a:rPr>
              <a:t> </a:t>
            </a:r>
            <a:r>
              <a:rPr lang="en-US" sz="2000" dirty="0" err="1">
                <a:solidFill>
                  <a:srgbClr val="002060"/>
                </a:solidFill>
              </a:rPr>
              <a:t>đọc</a:t>
            </a:r>
            <a:r>
              <a:rPr lang="en-US" sz="2000" dirty="0">
                <a:solidFill>
                  <a:srgbClr val="002060"/>
                </a:solidFill>
              </a:rPr>
              <a:t> VB:</a:t>
            </a:r>
            <a:r>
              <a:rPr lang="en-US" sz="2000" b="1" dirty="0">
                <a:solidFill>
                  <a:srgbClr val="002060"/>
                </a:solidFill>
              </a:rPr>
              <a:t> </a:t>
            </a:r>
            <a:r>
              <a:rPr lang="en-US" sz="2000" dirty="0">
                <a:solidFill>
                  <a:srgbClr val="002060"/>
                </a:solidFill>
              </a:rPr>
              <a:t>GV </a:t>
            </a:r>
            <a:r>
              <a:rPr lang="en-US" sz="2000" dirty="0" err="1">
                <a:solidFill>
                  <a:srgbClr val="002060"/>
                </a:solidFill>
              </a:rPr>
              <a:t>cần</a:t>
            </a:r>
            <a:r>
              <a:rPr lang="en-US" sz="2000" dirty="0">
                <a:solidFill>
                  <a:srgbClr val="002060"/>
                </a:solidFill>
              </a:rPr>
              <a:t> </a:t>
            </a:r>
            <a:r>
              <a:rPr lang="en-US" sz="2000" dirty="0" err="1">
                <a:solidFill>
                  <a:srgbClr val="002060"/>
                </a:solidFill>
              </a:rPr>
              <a:t>chú</a:t>
            </a:r>
            <a:r>
              <a:rPr lang="en-US" sz="2000" dirty="0">
                <a:solidFill>
                  <a:srgbClr val="002060"/>
                </a:solidFill>
              </a:rPr>
              <a:t> ý </a:t>
            </a:r>
            <a:r>
              <a:rPr lang="en-US" sz="2000" dirty="0" err="1">
                <a:solidFill>
                  <a:srgbClr val="002060"/>
                </a:solidFill>
              </a:rPr>
              <a:t>các</a:t>
            </a:r>
            <a:r>
              <a:rPr lang="en-US" sz="2000" dirty="0">
                <a:solidFill>
                  <a:srgbClr val="002060"/>
                </a:solidFill>
              </a:rPr>
              <a:t> </a:t>
            </a:r>
            <a:r>
              <a:rPr lang="en-US" sz="2000" dirty="0" err="1">
                <a:solidFill>
                  <a:srgbClr val="002060"/>
                </a:solidFill>
              </a:rPr>
              <a:t>chiến</a:t>
            </a:r>
            <a:r>
              <a:rPr lang="en-US" sz="2000" dirty="0">
                <a:solidFill>
                  <a:srgbClr val="002060"/>
                </a:solidFill>
              </a:rPr>
              <a:t> </a:t>
            </a:r>
            <a:r>
              <a:rPr lang="en-US" sz="2000" dirty="0" err="1">
                <a:solidFill>
                  <a:srgbClr val="002060"/>
                </a:solidFill>
              </a:rPr>
              <a:t>lược</a:t>
            </a:r>
            <a:r>
              <a:rPr lang="en-US" sz="2000" dirty="0">
                <a:solidFill>
                  <a:srgbClr val="002060"/>
                </a:solidFill>
              </a:rPr>
              <a:t> </a:t>
            </a:r>
            <a:r>
              <a:rPr lang="en-US" sz="2000" dirty="0" err="1">
                <a:solidFill>
                  <a:srgbClr val="002060"/>
                </a:solidFill>
              </a:rPr>
              <a:t>đọc</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hướng</a:t>
            </a:r>
            <a:r>
              <a:rPr lang="en-US" sz="2000" dirty="0">
                <a:solidFill>
                  <a:srgbClr val="002060"/>
                </a:solidFill>
              </a:rPr>
              <a:t> </a:t>
            </a:r>
            <a:r>
              <a:rPr lang="en-US" sz="2000" dirty="0" err="1">
                <a:solidFill>
                  <a:srgbClr val="002060"/>
                </a:solidFill>
              </a:rPr>
              <a:t>dẫn</a:t>
            </a:r>
            <a:r>
              <a:rPr lang="en-US" sz="2000" dirty="0">
                <a:solidFill>
                  <a:srgbClr val="002060"/>
                </a:solidFill>
              </a:rPr>
              <a:t> HS </a:t>
            </a:r>
            <a:r>
              <a:rPr lang="en-US" sz="2000" dirty="0" err="1">
                <a:solidFill>
                  <a:srgbClr val="002060"/>
                </a:solidFill>
              </a:rPr>
              <a:t>trả</a:t>
            </a:r>
            <a:r>
              <a:rPr lang="en-US" sz="2000" dirty="0">
                <a:solidFill>
                  <a:srgbClr val="002060"/>
                </a:solidFill>
              </a:rPr>
              <a:t> </a:t>
            </a:r>
            <a:r>
              <a:rPr lang="en-US" sz="2000" dirty="0" err="1">
                <a:solidFill>
                  <a:srgbClr val="002060"/>
                </a:solidFill>
              </a:rPr>
              <a:t>lời</a:t>
            </a:r>
            <a:r>
              <a:rPr lang="en-US" sz="2000" dirty="0">
                <a:solidFill>
                  <a:srgbClr val="002060"/>
                </a:solidFill>
              </a:rPr>
              <a:t> </a:t>
            </a:r>
            <a:r>
              <a:rPr lang="en-US" sz="2000" dirty="0" err="1">
                <a:solidFill>
                  <a:srgbClr val="002060"/>
                </a:solidFill>
              </a:rPr>
              <a:t>câu</a:t>
            </a:r>
            <a:r>
              <a:rPr lang="en-US" sz="2000" dirty="0">
                <a:solidFill>
                  <a:srgbClr val="002060"/>
                </a:solidFill>
              </a:rPr>
              <a:t> </a:t>
            </a:r>
            <a:r>
              <a:rPr lang="en-US" sz="2000" dirty="0" err="1">
                <a:solidFill>
                  <a:srgbClr val="002060"/>
                </a:solidFill>
              </a:rPr>
              <a:t>hỏi</a:t>
            </a:r>
            <a:r>
              <a:rPr lang="en-US" sz="2000" dirty="0">
                <a:solidFill>
                  <a:srgbClr val="002060"/>
                </a:solidFill>
              </a:rPr>
              <a:t> </a:t>
            </a:r>
            <a:r>
              <a:rPr lang="en-US" sz="2000" dirty="0" err="1">
                <a:solidFill>
                  <a:srgbClr val="002060"/>
                </a:solidFill>
              </a:rPr>
              <a:t>sau</a:t>
            </a:r>
            <a:r>
              <a:rPr lang="en-US" sz="2000" dirty="0">
                <a:solidFill>
                  <a:srgbClr val="002060"/>
                </a:solidFill>
              </a:rPr>
              <a:t> </a:t>
            </a:r>
            <a:r>
              <a:rPr lang="en-US" sz="2000" dirty="0" err="1">
                <a:solidFill>
                  <a:srgbClr val="002060"/>
                </a:solidFill>
              </a:rPr>
              <a:t>đọc</a:t>
            </a:r>
            <a:r>
              <a:rPr lang="en-US" sz="2000" dirty="0">
                <a:solidFill>
                  <a:srgbClr val="002060"/>
                </a:solidFill>
              </a:rPr>
              <a:t>. </a:t>
            </a:r>
            <a:r>
              <a:rPr lang="en-US" sz="2000" dirty="0" err="1">
                <a:solidFill>
                  <a:srgbClr val="002060"/>
                </a:solidFill>
              </a:rPr>
              <a:t>Cần</a:t>
            </a:r>
            <a:r>
              <a:rPr lang="en-US" sz="2000" dirty="0">
                <a:solidFill>
                  <a:srgbClr val="002060"/>
                </a:solidFill>
              </a:rPr>
              <a:t> </a:t>
            </a:r>
            <a:r>
              <a:rPr lang="en-US" sz="2000" dirty="0" err="1">
                <a:solidFill>
                  <a:srgbClr val="002060"/>
                </a:solidFill>
              </a:rPr>
              <a:t>chú</a:t>
            </a:r>
            <a:r>
              <a:rPr lang="en-US" sz="2000" dirty="0">
                <a:solidFill>
                  <a:srgbClr val="002060"/>
                </a:solidFill>
              </a:rPr>
              <a:t> ý, </a:t>
            </a:r>
            <a:r>
              <a:rPr lang="en-US" sz="2000" dirty="0" err="1">
                <a:solidFill>
                  <a:srgbClr val="002060"/>
                </a:solidFill>
              </a:rPr>
              <a:t>mỗi</a:t>
            </a:r>
            <a:r>
              <a:rPr lang="en-US" sz="2000" dirty="0">
                <a:solidFill>
                  <a:srgbClr val="002060"/>
                </a:solidFill>
              </a:rPr>
              <a:t> </a:t>
            </a:r>
            <a:r>
              <a:rPr lang="en-US" sz="2000" dirty="0" err="1">
                <a:solidFill>
                  <a:srgbClr val="002060"/>
                </a:solidFill>
              </a:rPr>
              <a:t>câu</a:t>
            </a:r>
            <a:r>
              <a:rPr lang="en-US" sz="2000" dirty="0">
                <a:solidFill>
                  <a:srgbClr val="002060"/>
                </a:solidFill>
              </a:rPr>
              <a:t> </a:t>
            </a:r>
            <a:r>
              <a:rPr lang="en-US" sz="2000" dirty="0" err="1">
                <a:solidFill>
                  <a:srgbClr val="002060"/>
                </a:solidFill>
              </a:rPr>
              <a:t>hỏi</a:t>
            </a:r>
            <a:r>
              <a:rPr lang="en-US" sz="2000" dirty="0">
                <a:solidFill>
                  <a:srgbClr val="002060"/>
                </a:solidFill>
              </a:rPr>
              <a:t> </a:t>
            </a:r>
            <a:r>
              <a:rPr lang="en-US" sz="2000" dirty="0" err="1">
                <a:solidFill>
                  <a:srgbClr val="002060"/>
                </a:solidFill>
              </a:rPr>
              <a:t>đề</a:t>
            </a:r>
            <a:r>
              <a:rPr lang="en-US" sz="2000" dirty="0">
                <a:solidFill>
                  <a:srgbClr val="002060"/>
                </a:solidFill>
              </a:rPr>
              <a:t> </a:t>
            </a:r>
            <a:r>
              <a:rPr lang="en-US" sz="2000" dirty="0" err="1">
                <a:solidFill>
                  <a:srgbClr val="002060"/>
                </a:solidFill>
              </a:rPr>
              <a:t>cập</a:t>
            </a:r>
            <a:r>
              <a:rPr lang="en-US" sz="2000" dirty="0">
                <a:solidFill>
                  <a:srgbClr val="002060"/>
                </a:solidFill>
              </a:rPr>
              <a:t> </a:t>
            </a:r>
            <a:r>
              <a:rPr lang="en-US" sz="2000" dirty="0" err="1">
                <a:solidFill>
                  <a:srgbClr val="002060"/>
                </a:solidFill>
              </a:rPr>
              <a:t>một</a:t>
            </a:r>
            <a:r>
              <a:rPr lang="en-US" sz="2000" dirty="0">
                <a:solidFill>
                  <a:srgbClr val="002060"/>
                </a:solidFill>
              </a:rPr>
              <a:t> </a:t>
            </a:r>
            <a:r>
              <a:rPr lang="en-US" sz="2000" dirty="0" err="1">
                <a:solidFill>
                  <a:srgbClr val="002060"/>
                </a:solidFill>
              </a:rPr>
              <a:t>phương</a:t>
            </a:r>
            <a:r>
              <a:rPr lang="en-US" sz="2000" dirty="0">
                <a:solidFill>
                  <a:srgbClr val="002060"/>
                </a:solidFill>
              </a:rPr>
              <a:t> </a:t>
            </a:r>
            <a:r>
              <a:rPr lang="en-US" sz="2000" dirty="0" err="1">
                <a:solidFill>
                  <a:srgbClr val="002060"/>
                </a:solidFill>
              </a:rPr>
              <a:t>diện</a:t>
            </a:r>
            <a:r>
              <a:rPr lang="en-US" sz="2000" dirty="0">
                <a:solidFill>
                  <a:srgbClr val="002060"/>
                </a:solidFill>
              </a:rPr>
              <a:t> </a:t>
            </a:r>
            <a:r>
              <a:rPr lang="en-US" sz="2000" dirty="0" err="1">
                <a:solidFill>
                  <a:srgbClr val="002060"/>
                </a:solidFill>
              </a:rPr>
              <a:t>nổi</a:t>
            </a:r>
            <a:r>
              <a:rPr lang="en-US" sz="2000" dirty="0">
                <a:solidFill>
                  <a:srgbClr val="002060"/>
                </a:solidFill>
              </a:rPr>
              <a:t> </a:t>
            </a:r>
            <a:r>
              <a:rPr lang="en-US" sz="2000" dirty="0" err="1">
                <a:solidFill>
                  <a:srgbClr val="002060"/>
                </a:solidFill>
              </a:rPr>
              <a:t>bật</a:t>
            </a:r>
            <a:r>
              <a:rPr lang="en-US" sz="2000" dirty="0">
                <a:solidFill>
                  <a:srgbClr val="002060"/>
                </a:solidFill>
              </a:rPr>
              <a:t> </a:t>
            </a:r>
            <a:r>
              <a:rPr lang="en-US" sz="2000" dirty="0" err="1">
                <a:solidFill>
                  <a:srgbClr val="002060"/>
                </a:solidFill>
              </a:rPr>
              <a:t>trong</a:t>
            </a:r>
            <a:r>
              <a:rPr lang="en-US" sz="2000" dirty="0">
                <a:solidFill>
                  <a:srgbClr val="002060"/>
                </a:solidFill>
              </a:rPr>
              <a:t> </a:t>
            </a:r>
            <a:r>
              <a:rPr lang="en-US" sz="2000" dirty="0" err="1">
                <a:solidFill>
                  <a:srgbClr val="002060"/>
                </a:solidFill>
              </a:rPr>
              <a:t>đặc</a:t>
            </a:r>
            <a:r>
              <a:rPr lang="en-US" sz="2000" dirty="0">
                <a:solidFill>
                  <a:srgbClr val="002060"/>
                </a:solidFill>
              </a:rPr>
              <a:t> </a:t>
            </a:r>
            <a:r>
              <a:rPr lang="en-US" sz="2000" dirty="0" err="1">
                <a:solidFill>
                  <a:srgbClr val="002060"/>
                </a:solidFill>
              </a:rPr>
              <a:t>trưng</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dirty="0" err="1">
                <a:solidFill>
                  <a:srgbClr val="002060"/>
                </a:solidFill>
              </a:rPr>
              <a:t>hài</a:t>
            </a:r>
            <a:r>
              <a:rPr lang="en-US" sz="2000" dirty="0">
                <a:solidFill>
                  <a:srgbClr val="002060"/>
                </a:solidFill>
              </a:rPr>
              <a:t> </a:t>
            </a:r>
            <a:r>
              <a:rPr lang="en-US" sz="2000" dirty="0" err="1">
                <a:solidFill>
                  <a:srgbClr val="002060"/>
                </a:solidFill>
              </a:rPr>
              <a:t>kịch</a:t>
            </a:r>
            <a:r>
              <a:rPr lang="en-US" sz="2000" dirty="0">
                <a:solidFill>
                  <a:srgbClr val="002060"/>
                </a:solidFill>
              </a:rPr>
              <a:t>. </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105</a:t>
            </a:fld>
            <a:endParaRPr lang="en-US">
              <a:solidFill>
                <a:prstClr val="black">
                  <a:lumMod val="95000"/>
                  <a:lumOff val="5000"/>
                </a:prstClr>
              </a:solidFill>
            </a:endParaRPr>
          </a:p>
        </p:txBody>
      </p:sp>
      <p:sp>
        <p:nvSpPr>
          <p:cNvPr id="5" name="Rounded Rectangle 4"/>
          <p:cNvSpPr/>
          <p:nvPr/>
        </p:nvSpPr>
        <p:spPr>
          <a:xfrm>
            <a:off x="628650" y="666750"/>
            <a:ext cx="72961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Triển</a:t>
            </a:r>
            <a:r>
              <a:rPr lang="en-US" sz="2000" b="1" dirty="0">
                <a:latin typeface="Arial (Body)"/>
              </a:rPr>
              <a:t> </a:t>
            </a:r>
            <a:r>
              <a:rPr lang="en-US" sz="2000" b="1" dirty="0" err="1">
                <a:latin typeface="Arial (Body)"/>
              </a:rPr>
              <a:t>khai</a:t>
            </a:r>
            <a:r>
              <a:rPr lang="en-US" sz="2000" b="1" dirty="0">
                <a:latin typeface="Arial (Body)"/>
              </a:rPr>
              <a:t> </a:t>
            </a:r>
            <a:r>
              <a:rPr lang="en-US" sz="2000" b="1" dirty="0" err="1">
                <a:latin typeface="Arial (Body)"/>
              </a:rPr>
              <a:t>các</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đọc</a:t>
            </a:r>
            <a:r>
              <a:rPr lang="en-US" sz="2000" b="1" dirty="0">
                <a:latin typeface="Arial (Body)"/>
              </a:rPr>
              <a:t> </a:t>
            </a:r>
            <a:r>
              <a:rPr lang="en-US" sz="2000" b="1" dirty="0" err="1">
                <a:latin typeface="Arial (Body)"/>
              </a:rPr>
              <a:t>hiểu</a:t>
            </a:r>
            <a:r>
              <a:rPr lang="en-US" sz="2000" b="1" dirty="0">
                <a:latin typeface="Arial (Body)"/>
              </a:rPr>
              <a:t> VB </a:t>
            </a:r>
            <a:r>
              <a:rPr lang="en-US" sz="2000" b="1" dirty="0" err="1">
                <a:latin typeface="Arial (Body)"/>
              </a:rPr>
              <a:t>kịch</a:t>
            </a:r>
            <a:endParaRPr lang="en-US" sz="2000" dirty="0">
              <a:latin typeface="Arial (Body)"/>
            </a:endParaRPr>
          </a:p>
        </p:txBody>
      </p:sp>
    </p:spTree>
    <p:extLst>
      <p:ext uri="{BB962C8B-B14F-4D97-AF65-F5344CB8AC3E}">
        <p14:creationId xmlns:p14="http://schemas.microsoft.com/office/powerpoint/2010/main" val="224559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95412"/>
            <a:ext cx="7886700" cy="3508773"/>
          </a:xfrm>
        </p:spPr>
        <p:txBody>
          <a:bodyPr>
            <a:noAutofit/>
          </a:bodyPr>
          <a:lstStyle/>
          <a:p>
            <a:pPr algn="just">
              <a:lnSpc>
                <a:spcPct val="125000"/>
              </a:lnSpc>
              <a:spcBef>
                <a:spcPts val="0"/>
              </a:spcBef>
            </a:pPr>
            <a:r>
              <a:rPr lang="en-US" sz="2000" dirty="0" err="1">
                <a:solidFill>
                  <a:srgbClr val="002060"/>
                </a:solidFill>
              </a:rPr>
              <a:t>Hoạt</a:t>
            </a:r>
            <a:r>
              <a:rPr lang="en-US" sz="2000" dirty="0">
                <a:solidFill>
                  <a:srgbClr val="002060"/>
                </a:solidFill>
              </a:rPr>
              <a:t> </a:t>
            </a:r>
            <a:r>
              <a:rPr lang="en-US" sz="2000" dirty="0" err="1">
                <a:solidFill>
                  <a:srgbClr val="002060"/>
                </a:solidFill>
              </a:rPr>
              <a:t>động</a:t>
            </a:r>
            <a:r>
              <a:rPr lang="en-US" sz="2000" dirty="0">
                <a:solidFill>
                  <a:srgbClr val="002060"/>
                </a:solidFill>
              </a:rPr>
              <a:t> </a:t>
            </a:r>
            <a:r>
              <a:rPr lang="en-US" sz="2000" dirty="0" err="1">
                <a:solidFill>
                  <a:srgbClr val="002060"/>
                </a:solidFill>
              </a:rPr>
              <a:t>khám</a:t>
            </a:r>
            <a:r>
              <a:rPr lang="en-US" sz="2000" dirty="0">
                <a:solidFill>
                  <a:srgbClr val="002060"/>
                </a:solidFill>
              </a:rPr>
              <a:t> </a:t>
            </a:r>
            <a:r>
              <a:rPr lang="en-US" sz="2000" dirty="0" err="1">
                <a:solidFill>
                  <a:srgbClr val="002060"/>
                </a:solidFill>
              </a:rPr>
              <a:t>phá</a:t>
            </a:r>
            <a:r>
              <a:rPr lang="en-US" sz="2000" dirty="0">
                <a:solidFill>
                  <a:srgbClr val="002060"/>
                </a:solidFill>
              </a:rPr>
              <a:t> VB (</a:t>
            </a:r>
            <a:r>
              <a:rPr lang="en-US" sz="2000" dirty="0" err="1">
                <a:solidFill>
                  <a:srgbClr val="002060"/>
                </a:solidFill>
              </a:rPr>
              <a:t>trả</a:t>
            </a:r>
            <a:r>
              <a:rPr lang="en-US" sz="2000" dirty="0">
                <a:solidFill>
                  <a:srgbClr val="002060"/>
                </a:solidFill>
              </a:rPr>
              <a:t> </a:t>
            </a:r>
            <a:r>
              <a:rPr lang="en-US" sz="2000" dirty="0" err="1">
                <a:solidFill>
                  <a:srgbClr val="002060"/>
                </a:solidFill>
              </a:rPr>
              <a:t>lời</a:t>
            </a:r>
            <a:r>
              <a:rPr lang="en-US" sz="2000" dirty="0">
                <a:solidFill>
                  <a:srgbClr val="002060"/>
                </a:solidFill>
              </a:rPr>
              <a:t> </a:t>
            </a:r>
            <a:r>
              <a:rPr lang="en-US" sz="2000" dirty="0" err="1">
                <a:solidFill>
                  <a:srgbClr val="002060"/>
                </a:solidFill>
              </a:rPr>
              <a:t>câu</a:t>
            </a:r>
            <a:r>
              <a:rPr lang="en-US" sz="2000" dirty="0">
                <a:solidFill>
                  <a:srgbClr val="002060"/>
                </a:solidFill>
              </a:rPr>
              <a:t> </a:t>
            </a:r>
            <a:r>
              <a:rPr lang="en-US" sz="2000" dirty="0" err="1">
                <a:solidFill>
                  <a:srgbClr val="002060"/>
                </a:solidFill>
              </a:rPr>
              <a:t>hỏi</a:t>
            </a:r>
            <a:r>
              <a:rPr lang="en-US" sz="2000" dirty="0">
                <a:solidFill>
                  <a:srgbClr val="002060"/>
                </a:solidFill>
              </a:rPr>
              <a:t>): GV </a:t>
            </a:r>
            <a:r>
              <a:rPr lang="en-US" sz="2000" dirty="0" err="1">
                <a:solidFill>
                  <a:srgbClr val="002060"/>
                </a:solidFill>
              </a:rPr>
              <a:t>lưu</a:t>
            </a:r>
            <a:r>
              <a:rPr lang="en-US" sz="2000" dirty="0">
                <a:solidFill>
                  <a:srgbClr val="002060"/>
                </a:solidFill>
              </a:rPr>
              <a:t> ý 3 </a:t>
            </a:r>
            <a:r>
              <a:rPr lang="en-US" sz="2000" dirty="0" err="1">
                <a:solidFill>
                  <a:srgbClr val="002060"/>
                </a:solidFill>
              </a:rPr>
              <a:t>nhóm</a:t>
            </a:r>
            <a:r>
              <a:rPr lang="en-US" sz="2000" dirty="0">
                <a:solidFill>
                  <a:srgbClr val="002060"/>
                </a:solidFill>
              </a:rPr>
              <a:t> </a:t>
            </a:r>
            <a:r>
              <a:rPr lang="en-US" sz="2000" dirty="0" err="1">
                <a:solidFill>
                  <a:srgbClr val="002060"/>
                </a:solidFill>
              </a:rPr>
              <a:t>câu</a:t>
            </a:r>
            <a:r>
              <a:rPr lang="en-US" sz="2000" dirty="0">
                <a:solidFill>
                  <a:srgbClr val="002060"/>
                </a:solidFill>
              </a:rPr>
              <a:t> </a:t>
            </a:r>
            <a:r>
              <a:rPr lang="en-US" sz="2000" dirty="0" err="1">
                <a:solidFill>
                  <a:srgbClr val="002060"/>
                </a:solidFill>
              </a:rPr>
              <a:t>hỏi</a:t>
            </a:r>
            <a:r>
              <a:rPr lang="en-US" sz="2000" dirty="0">
                <a:solidFill>
                  <a:srgbClr val="002060"/>
                </a:solidFill>
              </a:rPr>
              <a:t> </a:t>
            </a:r>
            <a:r>
              <a:rPr lang="en-US" sz="2000" dirty="0" err="1">
                <a:solidFill>
                  <a:srgbClr val="002060"/>
                </a:solidFill>
              </a:rPr>
              <a:t>sau</a:t>
            </a:r>
            <a:r>
              <a:rPr lang="en-US" sz="2000" dirty="0">
                <a:solidFill>
                  <a:srgbClr val="002060"/>
                </a:solidFill>
              </a:rPr>
              <a:t> </a:t>
            </a:r>
            <a:r>
              <a:rPr lang="en-US" sz="2000" dirty="0" err="1">
                <a:solidFill>
                  <a:srgbClr val="002060"/>
                </a:solidFill>
              </a:rPr>
              <a:t>khi</a:t>
            </a:r>
            <a:r>
              <a:rPr lang="en-US" sz="2000" dirty="0">
                <a:solidFill>
                  <a:srgbClr val="002060"/>
                </a:solidFill>
              </a:rPr>
              <a:t> </a:t>
            </a:r>
            <a:r>
              <a:rPr lang="en-US" sz="2000" dirty="0" err="1">
                <a:solidFill>
                  <a:srgbClr val="002060"/>
                </a:solidFill>
              </a:rPr>
              <a:t>đọc</a:t>
            </a:r>
            <a:r>
              <a:rPr lang="en-US" sz="2000" dirty="0">
                <a:solidFill>
                  <a:srgbClr val="002060"/>
                </a:solidFill>
              </a:rPr>
              <a:t> </a:t>
            </a:r>
            <a:r>
              <a:rPr lang="en-US" sz="2000" dirty="0" err="1">
                <a:solidFill>
                  <a:srgbClr val="002060"/>
                </a:solidFill>
              </a:rPr>
              <a:t>một</a:t>
            </a:r>
            <a:r>
              <a:rPr lang="en-US" sz="2000" dirty="0">
                <a:solidFill>
                  <a:srgbClr val="002060"/>
                </a:solidFill>
              </a:rPr>
              <a:t> </a:t>
            </a:r>
            <a:r>
              <a:rPr lang="en-US" sz="2000" dirty="0" err="1">
                <a:solidFill>
                  <a:srgbClr val="002060"/>
                </a:solidFill>
              </a:rPr>
              <a:t>hài</a:t>
            </a:r>
            <a:r>
              <a:rPr lang="en-US" sz="2000" dirty="0">
                <a:solidFill>
                  <a:srgbClr val="002060"/>
                </a:solidFill>
              </a:rPr>
              <a:t> </a:t>
            </a:r>
            <a:r>
              <a:rPr lang="en-US" sz="2000" dirty="0" err="1">
                <a:solidFill>
                  <a:srgbClr val="002060"/>
                </a:solidFill>
              </a:rPr>
              <a:t>kịch</a:t>
            </a:r>
            <a:r>
              <a:rPr lang="en-US" sz="2000" dirty="0">
                <a:solidFill>
                  <a:srgbClr val="002060"/>
                </a:solidFill>
              </a:rPr>
              <a:t>: </a:t>
            </a:r>
          </a:p>
          <a:p>
            <a:pPr marL="0" indent="0" algn="just">
              <a:lnSpc>
                <a:spcPct val="125000"/>
              </a:lnSpc>
              <a:spcBef>
                <a:spcPts val="0"/>
              </a:spcBef>
              <a:buNone/>
            </a:pPr>
            <a:r>
              <a:rPr lang="vi-VN" sz="2000" dirty="0">
                <a:solidFill>
                  <a:srgbClr val="002060"/>
                </a:solidFill>
              </a:rPr>
              <a:t>     – </a:t>
            </a:r>
            <a:r>
              <a:rPr lang="en-US" sz="2000" dirty="0" err="1">
                <a:solidFill>
                  <a:srgbClr val="002060"/>
                </a:solidFill>
              </a:rPr>
              <a:t>Nhóm</a:t>
            </a:r>
            <a:r>
              <a:rPr lang="en-US" sz="2000" dirty="0">
                <a:solidFill>
                  <a:srgbClr val="002060"/>
                </a:solidFill>
              </a:rPr>
              <a:t> </a:t>
            </a:r>
            <a:r>
              <a:rPr lang="en-US" sz="2000" dirty="0" err="1">
                <a:solidFill>
                  <a:srgbClr val="002060"/>
                </a:solidFill>
              </a:rPr>
              <a:t>câu</a:t>
            </a:r>
            <a:r>
              <a:rPr lang="en-US" sz="2000" dirty="0">
                <a:solidFill>
                  <a:srgbClr val="002060"/>
                </a:solidFill>
              </a:rPr>
              <a:t> </a:t>
            </a:r>
            <a:r>
              <a:rPr lang="en-US" sz="2000" dirty="0" err="1">
                <a:solidFill>
                  <a:srgbClr val="002060"/>
                </a:solidFill>
              </a:rPr>
              <a:t>hỏi</a:t>
            </a:r>
            <a:r>
              <a:rPr lang="en-US" sz="2000" dirty="0">
                <a:solidFill>
                  <a:srgbClr val="002060"/>
                </a:solidFill>
              </a:rPr>
              <a:t> </a:t>
            </a:r>
            <a:r>
              <a:rPr lang="en-US" sz="2000" dirty="0" err="1">
                <a:solidFill>
                  <a:srgbClr val="002060"/>
                </a:solidFill>
              </a:rPr>
              <a:t>nhận</a:t>
            </a:r>
            <a:r>
              <a:rPr lang="en-US" sz="2000" dirty="0">
                <a:solidFill>
                  <a:srgbClr val="002060"/>
                </a:solidFill>
              </a:rPr>
              <a:t> </a:t>
            </a:r>
            <a:r>
              <a:rPr lang="en-US" sz="2000" dirty="0" err="1">
                <a:solidFill>
                  <a:srgbClr val="002060"/>
                </a:solidFill>
              </a:rPr>
              <a:t>biết</a:t>
            </a:r>
            <a:r>
              <a:rPr lang="en-US" sz="2000" dirty="0">
                <a:solidFill>
                  <a:srgbClr val="002060"/>
                </a:solidFill>
              </a:rPr>
              <a:t> </a:t>
            </a:r>
            <a:r>
              <a:rPr lang="en-US" sz="2000" dirty="0" err="1">
                <a:solidFill>
                  <a:srgbClr val="002060"/>
                </a:solidFill>
              </a:rPr>
              <a:t>các</a:t>
            </a:r>
            <a:r>
              <a:rPr lang="en-US" sz="2000" dirty="0">
                <a:solidFill>
                  <a:srgbClr val="002060"/>
                </a:solidFill>
              </a:rPr>
              <a:t> </a:t>
            </a:r>
            <a:r>
              <a:rPr lang="en-US" sz="2000" dirty="0" err="1">
                <a:solidFill>
                  <a:srgbClr val="002060"/>
                </a:solidFill>
              </a:rPr>
              <a:t>thông</a:t>
            </a:r>
            <a:r>
              <a:rPr lang="en-US" sz="2000" dirty="0">
                <a:solidFill>
                  <a:srgbClr val="002060"/>
                </a:solidFill>
              </a:rPr>
              <a:t> tin, chi </a:t>
            </a:r>
            <a:r>
              <a:rPr lang="en-US" sz="2000" dirty="0" err="1">
                <a:solidFill>
                  <a:srgbClr val="002060"/>
                </a:solidFill>
              </a:rPr>
              <a:t>tiết</a:t>
            </a:r>
            <a:r>
              <a:rPr lang="en-US" sz="2000" dirty="0">
                <a:solidFill>
                  <a:srgbClr val="002060"/>
                </a:solidFill>
              </a:rPr>
              <a:t> </a:t>
            </a:r>
            <a:r>
              <a:rPr lang="en-US" sz="2000" dirty="0" err="1">
                <a:solidFill>
                  <a:srgbClr val="002060"/>
                </a:solidFill>
              </a:rPr>
              <a:t>tường</a:t>
            </a:r>
            <a:r>
              <a:rPr lang="en-US" sz="2000" dirty="0">
                <a:solidFill>
                  <a:srgbClr val="002060"/>
                </a:solidFill>
              </a:rPr>
              <a:t> minh </a:t>
            </a:r>
            <a:r>
              <a:rPr lang="en-US" sz="2000" dirty="0" err="1">
                <a:solidFill>
                  <a:srgbClr val="002060"/>
                </a:solidFill>
              </a:rPr>
              <a:t>trong</a:t>
            </a:r>
            <a:r>
              <a:rPr lang="en-US" sz="2000" dirty="0">
                <a:solidFill>
                  <a:srgbClr val="002060"/>
                </a:solidFill>
              </a:rPr>
              <a:t> VB </a:t>
            </a:r>
            <a:r>
              <a:rPr lang="en-US" sz="2000" dirty="0" err="1">
                <a:solidFill>
                  <a:srgbClr val="002060"/>
                </a:solidFill>
              </a:rPr>
              <a:t>như</a:t>
            </a:r>
            <a:r>
              <a:rPr lang="en-US" sz="2000" dirty="0">
                <a:solidFill>
                  <a:srgbClr val="002060"/>
                </a:solidFill>
              </a:rPr>
              <a:t>: </a:t>
            </a:r>
            <a:r>
              <a:rPr lang="en-US" sz="2000" i="1" dirty="0">
                <a:solidFill>
                  <a:srgbClr val="002060"/>
                </a:solidFill>
              </a:rPr>
              <a:t>Trang </a:t>
            </a:r>
            <a:r>
              <a:rPr lang="en-US" sz="2000" i="1" dirty="0" err="1">
                <a:solidFill>
                  <a:srgbClr val="002060"/>
                </a:solidFill>
              </a:rPr>
              <a:t>phục</a:t>
            </a:r>
            <a:r>
              <a:rPr lang="en-US" sz="2000" i="1" dirty="0">
                <a:solidFill>
                  <a:srgbClr val="002060"/>
                </a:solidFill>
              </a:rPr>
              <a:t> </a:t>
            </a:r>
            <a:r>
              <a:rPr lang="en-US" sz="2000" i="1" dirty="0" err="1">
                <a:solidFill>
                  <a:srgbClr val="002060"/>
                </a:solidFill>
              </a:rPr>
              <a:t>của</a:t>
            </a:r>
            <a:r>
              <a:rPr lang="en-US" sz="2000" i="1" dirty="0">
                <a:solidFill>
                  <a:srgbClr val="002060"/>
                </a:solidFill>
              </a:rPr>
              <a:t> </a:t>
            </a:r>
            <a:r>
              <a:rPr lang="en-US" sz="2000" i="1" dirty="0" err="1">
                <a:solidFill>
                  <a:srgbClr val="002060"/>
                </a:solidFill>
              </a:rPr>
              <a:t>ông</a:t>
            </a:r>
            <a:r>
              <a:rPr lang="en-US" sz="2000" i="1" dirty="0">
                <a:solidFill>
                  <a:srgbClr val="002060"/>
                </a:solidFill>
              </a:rPr>
              <a:t> </a:t>
            </a:r>
            <a:r>
              <a:rPr lang="en-US" sz="2000" i="1" dirty="0" err="1">
                <a:solidFill>
                  <a:srgbClr val="002060"/>
                </a:solidFill>
              </a:rPr>
              <a:t>Giuốc-đanh</a:t>
            </a:r>
            <a:r>
              <a:rPr lang="en-US" sz="2000" i="1" dirty="0">
                <a:solidFill>
                  <a:srgbClr val="002060"/>
                </a:solidFill>
              </a:rPr>
              <a:t> </a:t>
            </a:r>
            <a:r>
              <a:rPr lang="en-US" sz="2000" i="1" dirty="0" err="1">
                <a:solidFill>
                  <a:srgbClr val="002060"/>
                </a:solidFill>
              </a:rPr>
              <a:t>được</a:t>
            </a:r>
            <a:r>
              <a:rPr lang="en-US" sz="2000" i="1" dirty="0">
                <a:solidFill>
                  <a:srgbClr val="002060"/>
                </a:solidFill>
              </a:rPr>
              <a:t> </a:t>
            </a:r>
            <a:r>
              <a:rPr lang="en-US" sz="2000" i="1" dirty="0" err="1">
                <a:solidFill>
                  <a:srgbClr val="002060"/>
                </a:solidFill>
              </a:rPr>
              <a:t>diễn</a:t>
            </a:r>
            <a:r>
              <a:rPr lang="en-US" sz="2000" i="1" dirty="0">
                <a:solidFill>
                  <a:srgbClr val="002060"/>
                </a:solidFill>
              </a:rPr>
              <a:t> </a:t>
            </a:r>
            <a:r>
              <a:rPr lang="en-US" sz="2000" i="1" dirty="0" err="1">
                <a:solidFill>
                  <a:srgbClr val="002060"/>
                </a:solidFill>
              </a:rPr>
              <a:t>tả</a:t>
            </a:r>
            <a:r>
              <a:rPr lang="en-US" sz="2000" i="1" dirty="0">
                <a:solidFill>
                  <a:srgbClr val="002060"/>
                </a:solidFill>
              </a:rPr>
              <a:t> ở </a:t>
            </a:r>
            <a:r>
              <a:rPr lang="en-US" sz="2000" i="1" dirty="0" err="1">
                <a:solidFill>
                  <a:srgbClr val="002060"/>
                </a:solidFill>
              </a:rPr>
              <a:t>những</a:t>
            </a:r>
            <a:r>
              <a:rPr lang="en-US" sz="2000" i="1" dirty="0">
                <a:solidFill>
                  <a:srgbClr val="002060"/>
                </a:solidFill>
              </a:rPr>
              <a:t> chi </a:t>
            </a:r>
            <a:r>
              <a:rPr lang="en-US" sz="2000" i="1" dirty="0" err="1">
                <a:solidFill>
                  <a:srgbClr val="002060"/>
                </a:solidFill>
              </a:rPr>
              <a:t>tiết</a:t>
            </a:r>
            <a:r>
              <a:rPr lang="en-US" sz="2000" i="1" dirty="0">
                <a:solidFill>
                  <a:srgbClr val="002060"/>
                </a:solidFill>
              </a:rPr>
              <a:t> </a:t>
            </a:r>
            <a:r>
              <a:rPr lang="en-US" sz="2000" i="1" dirty="0" err="1">
                <a:solidFill>
                  <a:srgbClr val="002060"/>
                </a:solidFill>
              </a:rPr>
              <a:t>nào</a:t>
            </a:r>
            <a:r>
              <a:rPr lang="en-US" sz="2000" i="1" dirty="0">
                <a:solidFill>
                  <a:srgbClr val="002060"/>
                </a:solidFill>
              </a:rPr>
              <a:t> </a:t>
            </a:r>
            <a:r>
              <a:rPr lang="en-US" sz="2000" i="1" dirty="0" err="1">
                <a:solidFill>
                  <a:srgbClr val="002060"/>
                </a:solidFill>
              </a:rPr>
              <a:t>trong</a:t>
            </a:r>
            <a:r>
              <a:rPr lang="en-US" sz="2000" i="1" dirty="0">
                <a:solidFill>
                  <a:srgbClr val="002060"/>
                </a:solidFill>
              </a:rPr>
              <a:t> </a:t>
            </a:r>
            <a:r>
              <a:rPr lang="en-US" sz="2000" i="1" dirty="0" err="1">
                <a:solidFill>
                  <a:srgbClr val="002060"/>
                </a:solidFill>
              </a:rPr>
              <a:t>đoạn</a:t>
            </a:r>
            <a:r>
              <a:rPr lang="en-US" sz="2000" i="1" dirty="0">
                <a:solidFill>
                  <a:srgbClr val="002060"/>
                </a:solidFill>
              </a:rPr>
              <a:t> </a:t>
            </a:r>
            <a:r>
              <a:rPr lang="en-US" sz="2000" i="1" dirty="0" err="1">
                <a:solidFill>
                  <a:srgbClr val="002060"/>
                </a:solidFill>
              </a:rPr>
              <a:t>trích</a:t>
            </a:r>
            <a:r>
              <a:rPr lang="en-US" sz="2000" i="1" dirty="0">
                <a:solidFill>
                  <a:srgbClr val="002060"/>
                </a:solidFill>
              </a:rPr>
              <a:t>?; Ở </a:t>
            </a:r>
            <a:r>
              <a:rPr lang="en-US" sz="2000" i="1" dirty="0" err="1">
                <a:solidFill>
                  <a:srgbClr val="002060"/>
                </a:solidFill>
              </a:rPr>
              <a:t>Lớp</a:t>
            </a:r>
            <a:r>
              <a:rPr lang="en-US" sz="2000" i="1" dirty="0">
                <a:solidFill>
                  <a:srgbClr val="002060"/>
                </a:solidFill>
              </a:rPr>
              <a:t> II, </a:t>
            </a:r>
            <a:r>
              <a:rPr lang="en-US" sz="2000" i="1" dirty="0" err="1">
                <a:solidFill>
                  <a:srgbClr val="002060"/>
                </a:solidFill>
              </a:rPr>
              <a:t>Hồi</a:t>
            </a:r>
            <a:r>
              <a:rPr lang="en-US" sz="2000" i="1" dirty="0">
                <a:solidFill>
                  <a:srgbClr val="002060"/>
                </a:solidFill>
              </a:rPr>
              <a:t> </a:t>
            </a:r>
            <a:r>
              <a:rPr lang="en-US" sz="2000" i="1" dirty="0" err="1">
                <a:solidFill>
                  <a:srgbClr val="002060"/>
                </a:solidFill>
              </a:rPr>
              <a:t>thứ</a:t>
            </a:r>
            <a:r>
              <a:rPr lang="en-US" sz="2000" i="1" dirty="0">
                <a:solidFill>
                  <a:srgbClr val="002060"/>
                </a:solidFill>
              </a:rPr>
              <a:t> </a:t>
            </a:r>
            <a:r>
              <a:rPr lang="en-US" sz="2000" i="1" dirty="0" err="1">
                <a:solidFill>
                  <a:srgbClr val="002060"/>
                </a:solidFill>
              </a:rPr>
              <a:t>ba</a:t>
            </a:r>
            <a:r>
              <a:rPr lang="en-US" sz="2000" i="1" dirty="0">
                <a:solidFill>
                  <a:srgbClr val="002060"/>
                </a:solidFill>
              </a:rPr>
              <a:t>, </a:t>
            </a:r>
            <a:r>
              <a:rPr lang="en-US" sz="2000" i="1" dirty="0" err="1">
                <a:solidFill>
                  <a:srgbClr val="002060"/>
                </a:solidFill>
              </a:rPr>
              <a:t>hành</a:t>
            </a:r>
            <a:r>
              <a:rPr lang="en-US" sz="2000" i="1" dirty="0">
                <a:solidFill>
                  <a:srgbClr val="002060"/>
                </a:solidFill>
              </a:rPr>
              <a:t> </a:t>
            </a:r>
            <a:r>
              <a:rPr lang="en-US" sz="2000" i="1" dirty="0" err="1">
                <a:solidFill>
                  <a:srgbClr val="002060"/>
                </a:solidFill>
              </a:rPr>
              <a:t>động</a:t>
            </a:r>
            <a:r>
              <a:rPr lang="en-US" sz="2000" i="1" dirty="0">
                <a:solidFill>
                  <a:srgbClr val="002060"/>
                </a:solidFill>
              </a:rPr>
              <a:t> </a:t>
            </a:r>
            <a:r>
              <a:rPr lang="en-US" sz="2000" i="1" dirty="0" err="1">
                <a:solidFill>
                  <a:srgbClr val="002060"/>
                </a:solidFill>
              </a:rPr>
              <a:t>cười</a:t>
            </a:r>
            <a:r>
              <a:rPr lang="en-US" sz="2000" i="1" dirty="0">
                <a:solidFill>
                  <a:srgbClr val="002060"/>
                </a:solidFill>
              </a:rPr>
              <a:t> </a:t>
            </a:r>
            <a:r>
              <a:rPr lang="en-US" sz="2000" i="1" dirty="0" err="1">
                <a:solidFill>
                  <a:srgbClr val="002060"/>
                </a:solidFill>
              </a:rPr>
              <a:t>của</a:t>
            </a:r>
            <a:r>
              <a:rPr lang="en-US" sz="2000" i="1" dirty="0">
                <a:solidFill>
                  <a:srgbClr val="002060"/>
                </a:solidFill>
              </a:rPr>
              <a:t> </a:t>
            </a:r>
            <a:r>
              <a:rPr lang="en-US" sz="2000" i="1" dirty="0" err="1">
                <a:solidFill>
                  <a:srgbClr val="002060"/>
                </a:solidFill>
              </a:rPr>
              <a:t>nhân</a:t>
            </a:r>
            <a:r>
              <a:rPr lang="en-US" sz="2000" i="1" dirty="0">
                <a:solidFill>
                  <a:srgbClr val="002060"/>
                </a:solidFill>
              </a:rPr>
              <a:t> </a:t>
            </a:r>
            <a:r>
              <a:rPr lang="en-US" sz="2000" i="1" dirty="0" err="1">
                <a:solidFill>
                  <a:srgbClr val="002060"/>
                </a:solidFill>
              </a:rPr>
              <a:t>vật</a:t>
            </a:r>
            <a:r>
              <a:rPr lang="en-US" sz="2000" i="1" dirty="0">
                <a:solidFill>
                  <a:srgbClr val="002060"/>
                </a:solidFill>
              </a:rPr>
              <a:t> </a:t>
            </a:r>
            <a:br>
              <a:rPr lang="en-US" sz="2000" i="1" dirty="0">
                <a:solidFill>
                  <a:srgbClr val="002060"/>
                </a:solidFill>
              </a:rPr>
            </a:br>
            <a:r>
              <a:rPr lang="en-US" sz="2000" i="1" dirty="0">
                <a:solidFill>
                  <a:srgbClr val="002060"/>
                </a:solidFill>
              </a:rPr>
              <a:t>Ni-</a:t>
            </a:r>
            <a:r>
              <a:rPr lang="en-US" sz="2000" i="1" dirty="0" err="1">
                <a:solidFill>
                  <a:srgbClr val="002060"/>
                </a:solidFill>
              </a:rPr>
              <a:t>côn</a:t>
            </a:r>
            <a:r>
              <a:rPr lang="en-US" sz="2000" i="1" dirty="0">
                <a:solidFill>
                  <a:srgbClr val="002060"/>
                </a:solidFill>
              </a:rPr>
              <a:t> </a:t>
            </a:r>
            <a:r>
              <a:rPr lang="en-US" sz="2000" i="1" dirty="0" err="1">
                <a:solidFill>
                  <a:srgbClr val="002060"/>
                </a:solidFill>
              </a:rPr>
              <a:t>cho</a:t>
            </a:r>
            <a:r>
              <a:rPr lang="en-US" sz="2000" i="1" dirty="0">
                <a:solidFill>
                  <a:srgbClr val="002060"/>
                </a:solidFill>
              </a:rPr>
              <a:t> </a:t>
            </a:r>
            <a:r>
              <a:rPr lang="en-US" sz="2000" i="1" dirty="0" err="1">
                <a:solidFill>
                  <a:srgbClr val="002060"/>
                </a:solidFill>
              </a:rPr>
              <a:t>biết</a:t>
            </a:r>
            <a:r>
              <a:rPr lang="en-US" sz="2000" i="1" dirty="0">
                <a:solidFill>
                  <a:srgbClr val="002060"/>
                </a:solidFill>
              </a:rPr>
              <a:t> </a:t>
            </a:r>
            <a:r>
              <a:rPr lang="en-US" sz="2000" i="1" dirty="0" err="1">
                <a:solidFill>
                  <a:srgbClr val="002060"/>
                </a:solidFill>
              </a:rPr>
              <a:t>điều</a:t>
            </a:r>
            <a:r>
              <a:rPr lang="en-US" sz="2000" i="1" dirty="0">
                <a:solidFill>
                  <a:srgbClr val="002060"/>
                </a:solidFill>
              </a:rPr>
              <a:t> </a:t>
            </a:r>
            <a:r>
              <a:rPr lang="en-US" sz="2000" i="1" dirty="0" err="1">
                <a:solidFill>
                  <a:srgbClr val="002060"/>
                </a:solidFill>
              </a:rPr>
              <a:t>gì</a:t>
            </a:r>
            <a:r>
              <a:rPr lang="en-US" sz="2000" i="1" dirty="0">
                <a:solidFill>
                  <a:srgbClr val="002060"/>
                </a:solidFill>
              </a:rPr>
              <a:t> </a:t>
            </a:r>
            <a:r>
              <a:rPr lang="en-US" sz="2000" i="1" dirty="0" err="1">
                <a:solidFill>
                  <a:srgbClr val="002060"/>
                </a:solidFill>
              </a:rPr>
              <a:t>về</a:t>
            </a:r>
            <a:r>
              <a:rPr lang="en-US" sz="2000" i="1" dirty="0">
                <a:solidFill>
                  <a:srgbClr val="002060"/>
                </a:solidFill>
              </a:rPr>
              <a:t> </a:t>
            </a:r>
            <a:r>
              <a:rPr lang="en-US" sz="2000" i="1" dirty="0" err="1">
                <a:solidFill>
                  <a:srgbClr val="002060"/>
                </a:solidFill>
              </a:rPr>
              <a:t>bộ</a:t>
            </a:r>
            <a:r>
              <a:rPr lang="en-US" sz="2000" i="1" dirty="0">
                <a:solidFill>
                  <a:srgbClr val="002060"/>
                </a:solidFill>
              </a:rPr>
              <a:t> </a:t>
            </a:r>
            <a:r>
              <a:rPr lang="en-US" sz="2000" i="1" dirty="0" err="1">
                <a:solidFill>
                  <a:srgbClr val="002060"/>
                </a:solidFill>
              </a:rPr>
              <a:t>trang</a:t>
            </a:r>
            <a:r>
              <a:rPr lang="en-US" sz="2000" i="1" dirty="0">
                <a:solidFill>
                  <a:srgbClr val="002060"/>
                </a:solidFill>
              </a:rPr>
              <a:t> </a:t>
            </a:r>
            <a:r>
              <a:rPr lang="en-US" sz="2000" i="1" dirty="0" err="1">
                <a:solidFill>
                  <a:srgbClr val="002060"/>
                </a:solidFill>
              </a:rPr>
              <a:t>phục</a:t>
            </a:r>
            <a:r>
              <a:rPr lang="en-US" sz="2000" i="1" dirty="0">
                <a:solidFill>
                  <a:srgbClr val="002060"/>
                </a:solidFill>
              </a:rPr>
              <a:t> </a:t>
            </a:r>
            <a:r>
              <a:rPr lang="en-US" sz="2000" i="1" dirty="0" err="1">
                <a:solidFill>
                  <a:srgbClr val="002060"/>
                </a:solidFill>
              </a:rPr>
              <a:t>của</a:t>
            </a:r>
            <a:r>
              <a:rPr lang="en-US" sz="2000" i="1" dirty="0">
                <a:solidFill>
                  <a:srgbClr val="002060"/>
                </a:solidFill>
              </a:rPr>
              <a:t> </a:t>
            </a:r>
            <a:r>
              <a:rPr lang="en-US" sz="2000" i="1" dirty="0" err="1">
                <a:solidFill>
                  <a:srgbClr val="002060"/>
                </a:solidFill>
              </a:rPr>
              <a:t>ông</a:t>
            </a:r>
            <a:r>
              <a:rPr lang="en-US" sz="2000" i="1" dirty="0">
                <a:solidFill>
                  <a:srgbClr val="002060"/>
                </a:solidFill>
              </a:rPr>
              <a:t> </a:t>
            </a:r>
            <a:r>
              <a:rPr lang="en-US" sz="2000" i="1" dirty="0" err="1">
                <a:solidFill>
                  <a:srgbClr val="002060"/>
                </a:solidFill>
              </a:rPr>
              <a:t>Giuốc-đanh</a:t>
            </a:r>
            <a:r>
              <a:rPr lang="en-US" sz="2000" i="1" dirty="0">
                <a:solidFill>
                  <a:srgbClr val="002060"/>
                </a:solidFill>
              </a:rPr>
              <a:t>? </a:t>
            </a:r>
            <a:r>
              <a:rPr lang="en-US" sz="2000" i="1" dirty="0" err="1">
                <a:solidFill>
                  <a:srgbClr val="002060"/>
                </a:solidFill>
              </a:rPr>
              <a:t>Nếu</a:t>
            </a:r>
            <a:r>
              <a:rPr lang="en-US" sz="2000" i="1" dirty="0">
                <a:solidFill>
                  <a:srgbClr val="002060"/>
                </a:solidFill>
              </a:rPr>
              <a:t> </a:t>
            </a:r>
            <a:r>
              <a:rPr lang="en-US" sz="2000" i="1" dirty="0" err="1">
                <a:solidFill>
                  <a:srgbClr val="002060"/>
                </a:solidFill>
              </a:rPr>
              <a:t>em</a:t>
            </a:r>
            <a:r>
              <a:rPr lang="en-US" sz="2000" i="1" dirty="0">
                <a:solidFill>
                  <a:srgbClr val="002060"/>
                </a:solidFill>
              </a:rPr>
              <a:t> </a:t>
            </a:r>
            <a:r>
              <a:rPr lang="en-US" sz="2000" i="1" dirty="0" err="1">
                <a:solidFill>
                  <a:srgbClr val="002060"/>
                </a:solidFill>
              </a:rPr>
              <a:t>là</a:t>
            </a:r>
            <a:r>
              <a:rPr lang="en-US" sz="2000" i="1" dirty="0">
                <a:solidFill>
                  <a:srgbClr val="002060"/>
                </a:solidFill>
              </a:rPr>
              <a:t> </a:t>
            </a:r>
            <a:r>
              <a:rPr lang="en-US" sz="2000" i="1" dirty="0" err="1">
                <a:solidFill>
                  <a:srgbClr val="002060"/>
                </a:solidFill>
              </a:rPr>
              <a:t>nhân</a:t>
            </a:r>
            <a:r>
              <a:rPr lang="en-US" sz="2000" i="1" dirty="0">
                <a:solidFill>
                  <a:srgbClr val="002060"/>
                </a:solidFill>
              </a:rPr>
              <a:t> </a:t>
            </a:r>
            <a:r>
              <a:rPr lang="en-US" sz="2000" i="1" dirty="0" err="1">
                <a:solidFill>
                  <a:srgbClr val="002060"/>
                </a:solidFill>
              </a:rPr>
              <a:t>vật</a:t>
            </a:r>
            <a:r>
              <a:rPr lang="en-US" sz="2000" i="1" dirty="0">
                <a:solidFill>
                  <a:srgbClr val="002060"/>
                </a:solidFill>
              </a:rPr>
              <a:t> Ni-</a:t>
            </a:r>
            <a:r>
              <a:rPr lang="en-US" sz="2000" i="1" dirty="0" err="1">
                <a:solidFill>
                  <a:srgbClr val="002060"/>
                </a:solidFill>
              </a:rPr>
              <a:t>côn</a:t>
            </a:r>
            <a:r>
              <a:rPr lang="en-US" sz="2000" i="1" dirty="0">
                <a:solidFill>
                  <a:srgbClr val="002060"/>
                </a:solidFill>
              </a:rPr>
              <a:t>, </a:t>
            </a:r>
            <a:r>
              <a:rPr lang="en-US" sz="2000" i="1" dirty="0" err="1">
                <a:solidFill>
                  <a:srgbClr val="002060"/>
                </a:solidFill>
              </a:rPr>
              <a:t>em</a:t>
            </a:r>
            <a:r>
              <a:rPr lang="en-US" sz="2000" i="1" dirty="0">
                <a:solidFill>
                  <a:srgbClr val="002060"/>
                </a:solidFill>
              </a:rPr>
              <a:t> </a:t>
            </a:r>
            <a:r>
              <a:rPr lang="en-US" sz="2000" i="1" dirty="0" err="1">
                <a:solidFill>
                  <a:srgbClr val="002060"/>
                </a:solidFill>
              </a:rPr>
              <a:t>có</a:t>
            </a:r>
            <a:r>
              <a:rPr lang="en-US" sz="2000" i="1" dirty="0">
                <a:solidFill>
                  <a:srgbClr val="002060"/>
                </a:solidFill>
              </a:rPr>
              <a:t> </a:t>
            </a:r>
            <a:r>
              <a:rPr lang="en-US" sz="2000" i="1" dirty="0" err="1">
                <a:solidFill>
                  <a:srgbClr val="002060"/>
                </a:solidFill>
              </a:rPr>
              <a:t>thấy</a:t>
            </a:r>
            <a:r>
              <a:rPr lang="en-US" sz="2000" i="1" dirty="0">
                <a:solidFill>
                  <a:srgbClr val="002060"/>
                </a:solidFill>
              </a:rPr>
              <a:t> </a:t>
            </a:r>
            <a:r>
              <a:rPr lang="en-US" sz="2000" i="1" dirty="0" err="1">
                <a:solidFill>
                  <a:srgbClr val="002060"/>
                </a:solidFill>
              </a:rPr>
              <a:t>bộ</a:t>
            </a:r>
            <a:r>
              <a:rPr lang="en-US" sz="2000" i="1" dirty="0">
                <a:solidFill>
                  <a:srgbClr val="002060"/>
                </a:solidFill>
              </a:rPr>
              <a:t> </a:t>
            </a:r>
            <a:r>
              <a:rPr lang="en-US" sz="2000" i="1" dirty="0" err="1">
                <a:solidFill>
                  <a:srgbClr val="002060"/>
                </a:solidFill>
              </a:rPr>
              <a:t>trang</a:t>
            </a:r>
            <a:r>
              <a:rPr lang="en-US" sz="2000" i="1" dirty="0">
                <a:solidFill>
                  <a:srgbClr val="002060"/>
                </a:solidFill>
              </a:rPr>
              <a:t> </a:t>
            </a:r>
            <a:r>
              <a:rPr lang="en-US" sz="2000" i="1" dirty="0" err="1">
                <a:solidFill>
                  <a:srgbClr val="002060"/>
                </a:solidFill>
              </a:rPr>
              <a:t>phục</a:t>
            </a:r>
            <a:r>
              <a:rPr lang="en-US" sz="2000" i="1" dirty="0">
                <a:solidFill>
                  <a:srgbClr val="002060"/>
                </a:solidFill>
              </a:rPr>
              <a:t> </a:t>
            </a:r>
            <a:r>
              <a:rPr lang="en-US" sz="2000" i="1" dirty="0" err="1">
                <a:solidFill>
                  <a:srgbClr val="002060"/>
                </a:solidFill>
              </a:rPr>
              <a:t>của</a:t>
            </a:r>
            <a:r>
              <a:rPr lang="en-US" sz="2000" i="1" dirty="0">
                <a:solidFill>
                  <a:srgbClr val="002060"/>
                </a:solidFill>
              </a:rPr>
              <a:t> </a:t>
            </a:r>
            <a:r>
              <a:rPr lang="en-US" sz="2000" i="1" dirty="0" err="1">
                <a:solidFill>
                  <a:srgbClr val="002060"/>
                </a:solidFill>
              </a:rPr>
              <a:t>ông</a:t>
            </a:r>
            <a:r>
              <a:rPr lang="en-US" sz="2000" i="1" dirty="0">
                <a:solidFill>
                  <a:srgbClr val="002060"/>
                </a:solidFill>
              </a:rPr>
              <a:t> </a:t>
            </a:r>
            <a:r>
              <a:rPr lang="en-US" sz="2000" i="1" dirty="0" err="1">
                <a:solidFill>
                  <a:srgbClr val="002060"/>
                </a:solidFill>
              </a:rPr>
              <a:t>Giuốc-đanh</a:t>
            </a:r>
            <a:r>
              <a:rPr lang="en-US" sz="2000" i="1" dirty="0">
                <a:solidFill>
                  <a:srgbClr val="002060"/>
                </a:solidFill>
              </a:rPr>
              <a:t> </a:t>
            </a:r>
            <a:r>
              <a:rPr lang="en-US" sz="2000" i="1" dirty="0" err="1">
                <a:solidFill>
                  <a:srgbClr val="002060"/>
                </a:solidFill>
              </a:rPr>
              <a:t>là</a:t>
            </a:r>
            <a:r>
              <a:rPr lang="en-US" sz="2000" i="1" dirty="0">
                <a:solidFill>
                  <a:srgbClr val="002060"/>
                </a:solidFill>
              </a:rPr>
              <a:t> </a:t>
            </a:r>
            <a:r>
              <a:rPr lang="en-US" sz="2000" i="1" dirty="0" err="1">
                <a:solidFill>
                  <a:srgbClr val="002060"/>
                </a:solidFill>
              </a:rPr>
              <a:t>đáng</a:t>
            </a:r>
            <a:r>
              <a:rPr lang="en-US" sz="2000" i="1" dirty="0">
                <a:solidFill>
                  <a:srgbClr val="002060"/>
                </a:solidFill>
              </a:rPr>
              <a:t> </a:t>
            </a:r>
            <a:r>
              <a:rPr lang="en-US" sz="2000" i="1" dirty="0" err="1">
                <a:solidFill>
                  <a:srgbClr val="002060"/>
                </a:solidFill>
              </a:rPr>
              <a:t>cười</a:t>
            </a:r>
            <a:r>
              <a:rPr lang="en-US" sz="2000" i="1" dirty="0">
                <a:solidFill>
                  <a:srgbClr val="002060"/>
                </a:solidFill>
              </a:rPr>
              <a:t> </a:t>
            </a:r>
            <a:r>
              <a:rPr lang="en-US" sz="2000" i="1" dirty="0" err="1">
                <a:solidFill>
                  <a:srgbClr val="002060"/>
                </a:solidFill>
              </a:rPr>
              <a:t>không</a:t>
            </a:r>
            <a:r>
              <a:rPr lang="en-US" sz="2000" i="1" dirty="0">
                <a:solidFill>
                  <a:srgbClr val="002060"/>
                </a:solidFill>
              </a:rPr>
              <a:t>? </a:t>
            </a:r>
            <a:r>
              <a:rPr lang="en-US" sz="2000" i="1" dirty="0" err="1">
                <a:solidFill>
                  <a:srgbClr val="002060"/>
                </a:solidFill>
              </a:rPr>
              <a:t>Vì</a:t>
            </a:r>
            <a:r>
              <a:rPr lang="en-US" sz="2000" i="1" dirty="0">
                <a:solidFill>
                  <a:srgbClr val="002060"/>
                </a:solidFill>
              </a:rPr>
              <a:t> </a:t>
            </a:r>
            <a:r>
              <a:rPr lang="en-US" sz="2000" i="1" dirty="0" err="1">
                <a:solidFill>
                  <a:srgbClr val="002060"/>
                </a:solidFill>
              </a:rPr>
              <a:t>sao</a:t>
            </a:r>
            <a:r>
              <a:rPr lang="en-US" sz="2000" i="1" dirty="0">
                <a:solidFill>
                  <a:srgbClr val="002060"/>
                </a:solidFill>
              </a:rPr>
              <a:t>?</a:t>
            </a:r>
            <a:endParaRPr lang="en-US" sz="36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106</a:t>
            </a:fld>
            <a:endParaRPr lang="en-US">
              <a:solidFill>
                <a:prstClr val="black">
                  <a:lumMod val="95000"/>
                  <a:lumOff val="5000"/>
                </a:prstClr>
              </a:solidFill>
            </a:endParaRPr>
          </a:p>
        </p:txBody>
      </p:sp>
      <p:sp>
        <p:nvSpPr>
          <p:cNvPr id="5" name="Rounded Rectangle 4"/>
          <p:cNvSpPr/>
          <p:nvPr/>
        </p:nvSpPr>
        <p:spPr>
          <a:xfrm>
            <a:off x="990600" y="877193"/>
            <a:ext cx="70675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Triển</a:t>
            </a:r>
            <a:r>
              <a:rPr lang="en-US" sz="2000" b="1" dirty="0">
                <a:latin typeface="Arial (Body)"/>
              </a:rPr>
              <a:t> </a:t>
            </a:r>
            <a:r>
              <a:rPr lang="en-US" sz="2000" b="1" dirty="0" err="1">
                <a:latin typeface="Arial (Body)"/>
              </a:rPr>
              <a:t>khai</a:t>
            </a:r>
            <a:r>
              <a:rPr lang="en-US" sz="2000" b="1" dirty="0">
                <a:latin typeface="Arial (Body)"/>
              </a:rPr>
              <a:t> </a:t>
            </a:r>
            <a:r>
              <a:rPr lang="en-US" sz="2000" b="1" dirty="0" err="1">
                <a:latin typeface="Arial (Body)"/>
              </a:rPr>
              <a:t>các</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đọc</a:t>
            </a:r>
            <a:r>
              <a:rPr lang="en-US" sz="2000" b="1" dirty="0">
                <a:latin typeface="Arial (Body)"/>
              </a:rPr>
              <a:t> </a:t>
            </a:r>
            <a:r>
              <a:rPr lang="en-US" sz="2000" b="1" dirty="0" err="1">
                <a:latin typeface="Arial (Body)"/>
              </a:rPr>
              <a:t>hiểu</a:t>
            </a:r>
            <a:r>
              <a:rPr lang="en-US" sz="2000" b="1" dirty="0">
                <a:latin typeface="Arial (Body)"/>
              </a:rPr>
              <a:t> VB </a:t>
            </a:r>
            <a:r>
              <a:rPr lang="en-US" sz="2000" b="1" dirty="0" err="1">
                <a:latin typeface="Arial (Body)"/>
              </a:rPr>
              <a:t>kịch</a:t>
            </a:r>
            <a:endParaRPr lang="en-US" sz="2000" dirty="0">
              <a:latin typeface="Arial (Body)"/>
            </a:endParaRPr>
          </a:p>
        </p:txBody>
      </p:sp>
    </p:spTree>
    <p:extLst>
      <p:ext uri="{BB962C8B-B14F-4D97-AF65-F5344CB8AC3E}">
        <p14:creationId xmlns:p14="http://schemas.microsoft.com/office/powerpoint/2010/main" val="4063366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58490"/>
            <a:ext cx="7886700" cy="3508773"/>
          </a:xfrm>
        </p:spPr>
        <p:txBody>
          <a:bodyPr>
            <a:noAutofit/>
          </a:bodyPr>
          <a:lstStyle/>
          <a:p>
            <a:pPr marL="0" indent="0" algn="just">
              <a:lnSpc>
                <a:spcPct val="125000"/>
              </a:lnSpc>
              <a:spcBef>
                <a:spcPts val="0"/>
              </a:spcBef>
              <a:buNone/>
            </a:pPr>
            <a:r>
              <a:rPr lang="vi-VN" sz="2000" dirty="0">
                <a:solidFill>
                  <a:srgbClr val="002060"/>
                </a:solidFill>
              </a:rPr>
              <a:t>     –</a:t>
            </a:r>
            <a:r>
              <a:rPr lang="en-US" sz="2000" dirty="0">
                <a:solidFill>
                  <a:srgbClr val="002060"/>
                </a:solidFill>
              </a:rPr>
              <a:t> </a:t>
            </a:r>
            <a:r>
              <a:rPr lang="en-US" sz="2000" dirty="0" err="1">
                <a:solidFill>
                  <a:srgbClr val="002060"/>
                </a:solidFill>
              </a:rPr>
              <a:t>Nhóm</a:t>
            </a:r>
            <a:r>
              <a:rPr lang="en-US" sz="2000" dirty="0">
                <a:solidFill>
                  <a:srgbClr val="002060"/>
                </a:solidFill>
              </a:rPr>
              <a:t> </a:t>
            </a:r>
            <a:r>
              <a:rPr lang="en-US" sz="2000" dirty="0" err="1">
                <a:solidFill>
                  <a:srgbClr val="002060"/>
                </a:solidFill>
              </a:rPr>
              <a:t>câu</a:t>
            </a:r>
            <a:r>
              <a:rPr lang="en-US" sz="2000" dirty="0">
                <a:solidFill>
                  <a:srgbClr val="002060"/>
                </a:solidFill>
              </a:rPr>
              <a:t> </a:t>
            </a:r>
            <a:r>
              <a:rPr lang="en-US" sz="2000" dirty="0" err="1">
                <a:solidFill>
                  <a:srgbClr val="002060"/>
                </a:solidFill>
              </a:rPr>
              <a:t>hỏi</a:t>
            </a:r>
            <a:r>
              <a:rPr lang="en-US" sz="2000" dirty="0">
                <a:solidFill>
                  <a:srgbClr val="002060"/>
                </a:solidFill>
              </a:rPr>
              <a:t> </a:t>
            </a:r>
            <a:r>
              <a:rPr lang="en-US" sz="2000" dirty="0" err="1">
                <a:solidFill>
                  <a:srgbClr val="002060"/>
                </a:solidFill>
              </a:rPr>
              <a:t>phân</a:t>
            </a:r>
            <a:r>
              <a:rPr lang="en-US" sz="2000" dirty="0">
                <a:solidFill>
                  <a:srgbClr val="002060"/>
                </a:solidFill>
              </a:rPr>
              <a:t> </a:t>
            </a:r>
            <a:r>
              <a:rPr lang="en-US" sz="2000" dirty="0" err="1">
                <a:solidFill>
                  <a:srgbClr val="002060"/>
                </a:solidFill>
              </a:rPr>
              <a:t>tích</a:t>
            </a:r>
            <a:r>
              <a:rPr lang="en-US" sz="2000" dirty="0">
                <a:solidFill>
                  <a:srgbClr val="002060"/>
                </a:solidFill>
              </a:rPr>
              <a:t>, </a:t>
            </a:r>
            <a:r>
              <a:rPr lang="en-US" sz="2000" dirty="0" err="1">
                <a:solidFill>
                  <a:srgbClr val="002060"/>
                </a:solidFill>
              </a:rPr>
              <a:t>suy</a:t>
            </a:r>
            <a:r>
              <a:rPr lang="en-US" sz="2000" dirty="0">
                <a:solidFill>
                  <a:srgbClr val="002060"/>
                </a:solidFill>
              </a:rPr>
              <a:t> </a:t>
            </a:r>
            <a:r>
              <a:rPr lang="en-US" sz="2000" dirty="0" err="1">
                <a:solidFill>
                  <a:srgbClr val="002060"/>
                </a:solidFill>
              </a:rPr>
              <a:t>luận</a:t>
            </a:r>
            <a:r>
              <a:rPr lang="en-US" sz="2000" dirty="0">
                <a:solidFill>
                  <a:srgbClr val="002060"/>
                </a:solidFill>
              </a:rPr>
              <a:t> </a:t>
            </a:r>
            <a:r>
              <a:rPr lang="en-US" sz="2000" dirty="0" err="1">
                <a:solidFill>
                  <a:srgbClr val="002060"/>
                </a:solidFill>
              </a:rPr>
              <a:t>về</a:t>
            </a:r>
            <a:r>
              <a:rPr lang="en-US" sz="2000" dirty="0">
                <a:solidFill>
                  <a:srgbClr val="002060"/>
                </a:solidFill>
              </a:rPr>
              <a:t> </a:t>
            </a:r>
            <a:r>
              <a:rPr lang="en-US" sz="2000" dirty="0" err="1">
                <a:solidFill>
                  <a:srgbClr val="002060"/>
                </a:solidFill>
              </a:rPr>
              <a:t>tính</a:t>
            </a:r>
            <a:r>
              <a:rPr lang="en-US" sz="2000" dirty="0">
                <a:solidFill>
                  <a:srgbClr val="002060"/>
                </a:solidFill>
              </a:rPr>
              <a:t> </a:t>
            </a:r>
            <a:r>
              <a:rPr lang="en-US" sz="2000" dirty="0" err="1">
                <a:solidFill>
                  <a:srgbClr val="002060"/>
                </a:solidFill>
              </a:rPr>
              <a:t>cách</a:t>
            </a:r>
            <a:r>
              <a:rPr lang="en-US" sz="2000" dirty="0">
                <a:solidFill>
                  <a:srgbClr val="002060"/>
                </a:solidFill>
              </a:rPr>
              <a:t> </a:t>
            </a:r>
            <a:r>
              <a:rPr lang="en-US" sz="2000" dirty="0" err="1">
                <a:solidFill>
                  <a:srgbClr val="002060"/>
                </a:solidFill>
              </a:rPr>
              <a:t>nhân</a:t>
            </a:r>
            <a:r>
              <a:rPr lang="en-US" sz="2000" dirty="0">
                <a:solidFill>
                  <a:srgbClr val="002060"/>
                </a:solidFill>
              </a:rPr>
              <a:t> </a:t>
            </a:r>
            <a:r>
              <a:rPr lang="en-US" sz="2000" dirty="0" err="1">
                <a:solidFill>
                  <a:srgbClr val="002060"/>
                </a:solidFill>
              </a:rPr>
              <a:t>vật</a:t>
            </a:r>
            <a:r>
              <a:rPr lang="en-US" sz="2000" dirty="0">
                <a:solidFill>
                  <a:srgbClr val="002060"/>
                </a:solidFill>
              </a:rPr>
              <a:t>, </a:t>
            </a:r>
            <a:r>
              <a:rPr lang="en-US" sz="2000" dirty="0" err="1">
                <a:solidFill>
                  <a:srgbClr val="002060"/>
                </a:solidFill>
              </a:rPr>
              <a:t>xung</a:t>
            </a:r>
            <a:r>
              <a:rPr lang="en-US" sz="2000" dirty="0">
                <a:solidFill>
                  <a:srgbClr val="002060"/>
                </a:solidFill>
              </a:rPr>
              <a:t> </a:t>
            </a:r>
            <a:r>
              <a:rPr lang="en-US" sz="2000" dirty="0" err="1">
                <a:solidFill>
                  <a:srgbClr val="002060"/>
                </a:solidFill>
              </a:rPr>
              <a:t>đột</a:t>
            </a:r>
            <a:r>
              <a:rPr lang="en-US" sz="2000" dirty="0">
                <a:solidFill>
                  <a:srgbClr val="002060"/>
                </a:solidFill>
              </a:rPr>
              <a:t> </a:t>
            </a:r>
            <a:r>
              <a:rPr lang="en-US" sz="2000" dirty="0" err="1">
                <a:solidFill>
                  <a:srgbClr val="002060"/>
                </a:solidFill>
              </a:rPr>
              <a:t>kịch</a:t>
            </a:r>
            <a:r>
              <a:rPr lang="en-US" sz="2000" dirty="0">
                <a:solidFill>
                  <a:srgbClr val="002060"/>
                </a:solidFill>
              </a:rPr>
              <a:t>, </a:t>
            </a:r>
            <a:r>
              <a:rPr lang="en-US" sz="2000" dirty="0" err="1">
                <a:solidFill>
                  <a:srgbClr val="002060"/>
                </a:solidFill>
              </a:rPr>
              <a:t>nghệ</a:t>
            </a:r>
            <a:r>
              <a:rPr lang="en-US" sz="2000" dirty="0">
                <a:solidFill>
                  <a:srgbClr val="002060"/>
                </a:solidFill>
              </a:rPr>
              <a:t> </a:t>
            </a:r>
            <a:r>
              <a:rPr lang="en-US" sz="2000" dirty="0" err="1">
                <a:solidFill>
                  <a:srgbClr val="002060"/>
                </a:solidFill>
              </a:rPr>
              <a:t>thuật</a:t>
            </a:r>
            <a:r>
              <a:rPr lang="en-US" sz="2000" dirty="0">
                <a:solidFill>
                  <a:srgbClr val="002060"/>
                </a:solidFill>
              </a:rPr>
              <a:t> </a:t>
            </a:r>
            <a:r>
              <a:rPr lang="en-US" sz="2000" dirty="0" err="1">
                <a:solidFill>
                  <a:srgbClr val="002060"/>
                </a:solidFill>
              </a:rPr>
              <a:t>gây</a:t>
            </a:r>
            <a:r>
              <a:rPr lang="en-US" sz="2000" dirty="0">
                <a:solidFill>
                  <a:srgbClr val="002060"/>
                </a:solidFill>
              </a:rPr>
              <a:t> </a:t>
            </a:r>
            <a:r>
              <a:rPr lang="en-US" sz="2000" dirty="0" err="1">
                <a:solidFill>
                  <a:srgbClr val="002060"/>
                </a:solidFill>
              </a:rPr>
              <a:t>cười</a:t>
            </a:r>
            <a:r>
              <a:rPr lang="en-US" sz="2000" dirty="0">
                <a:solidFill>
                  <a:srgbClr val="002060"/>
                </a:solidFill>
              </a:rPr>
              <a:t>,… </a:t>
            </a:r>
            <a:r>
              <a:rPr lang="en-US" sz="2000" dirty="0" err="1">
                <a:solidFill>
                  <a:srgbClr val="002060"/>
                </a:solidFill>
              </a:rPr>
              <a:t>như</a:t>
            </a:r>
            <a:r>
              <a:rPr lang="en-US" sz="2000" dirty="0">
                <a:solidFill>
                  <a:srgbClr val="002060"/>
                </a:solidFill>
              </a:rPr>
              <a:t>: </a:t>
            </a:r>
            <a:r>
              <a:rPr lang="en-US" sz="2000" i="1" dirty="0" err="1">
                <a:solidFill>
                  <a:srgbClr val="002060"/>
                </a:solidFill>
              </a:rPr>
              <a:t>Ông</a:t>
            </a:r>
            <a:r>
              <a:rPr lang="en-US" sz="2000" i="1" dirty="0">
                <a:solidFill>
                  <a:srgbClr val="002060"/>
                </a:solidFill>
              </a:rPr>
              <a:t> </a:t>
            </a:r>
            <a:r>
              <a:rPr lang="en-US" sz="2000" i="1" dirty="0" err="1">
                <a:solidFill>
                  <a:srgbClr val="002060"/>
                </a:solidFill>
              </a:rPr>
              <a:t>Giuốc-đanh</a:t>
            </a:r>
            <a:r>
              <a:rPr lang="en-US" sz="2000" i="1" dirty="0">
                <a:solidFill>
                  <a:srgbClr val="002060"/>
                </a:solidFill>
              </a:rPr>
              <a:t> </a:t>
            </a:r>
            <a:r>
              <a:rPr lang="en-US" sz="2000" i="1" dirty="0" err="1">
                <a:solidFill>
                  <a:srgbClr val="002060"/>
                </a:solidFill>
              </a:rPr>
              <a:t>đặt</a:t>
            </a:r>
            <a:r>
              <a:rPr lang="en-US" sz="2000" i="1" dirty="0">
                <a:solidFill>
                  <a:srgbClr val="002060"/>
                </a:solidFill>
              </a:rPr>
              <a:t> </a:t>
            </a:r>
            <a:r>
              <a:rPr lang="en-US" sz="2000" i="1" dirty="0" err="1">
                <a:solidFill>
                  <a:srgbClr val="002060"/>
                </a:solidFill>
              </a:rPr>
              <a:t>làm</a:t>
            </a:r>
            <a:r>
              <a:rPr lang="en-US" sz="2000" i="1" dirty="0">
                <a:solidFill>
                  <a:srgbClr val="002060"/>
                </a:solidFill>
              </a:rPr>
              <a:t> </a:t>
            </a:r>
            <a:r>
              <a:rPr lang="en-US" sz="2000" i="1" dirty="0" err="1">
                <a:solidFill>
                  <a:srgbClr val="002060"/>
                </a:solidFill>
              </a:rPr>
              <a:t>trang</a:t>
            </a:r>
            <a:r>
              <a:rPr lang="en-US" sz="2000" i="1" dirty="0">
                <a:solidFill>
                  <a:srgbClr val="002060"/>
                </a:solidFill>
              </a:rPr>
              <a:t> </a:t>
            </a:r>
            <a:r>
              <a:rPr lang="en-US" sz="2000" i="1" dirty="0" err="1">
                <a:solidFill>
                  <a:srgbClr val="002060"/>
                </a:solidFill>
              </a:rPr>
              <a:t>phục</a:t>
            </a:r>
            <a:r>
              <a:rPr lang="en-US" sz="2000" i="1" dirty="0">
                <a:solidFill>
                  <a:srgbClr val="002060"/>
                </a:solidFill>
              </a:rPr>
              <a:t> </a:t>
            </a:r>
            <a:r>
              <a:rPr lang="en-US" sz="2000" i="1" dirty="0" err="1">
                <a:solidFill>
                  <a:srgbClr val="002060"/>
                </a:solidFill>
              </a:rPr>
              <a:t>với</a:t>
            </a:r>
            <a:r>
              <a:rPr lang="en-US" sz="2000" i="1" dirty="0">
                <a:solidFill>
                  <a:srgbClr val="002060"/>
                </a:solidFill>
              </a:rPr>
              <a:t> </a:t>
            </a:r>
            <a:r>
              <a:rPr lang="en-US" sz="2000" i="1" dirty="0" err="1">
                <a:solidFill>
                  <a:srgbClr val="002060"/>
                </a:solidFill>
              </a:rPr>
              <a:t>mong</a:t>
            </a:r>
            <a:r>
              <a:rPr lang="en-US" sz="2000" i="1" dirty="0">
                <a:solidFill>
                  <a:srgbClr val="002060"/>
                </a:solidFill>
              </a:rPr>
              <a:t> </a:t>
            </a:r>
            <a:r>
              <a:rPr lang="en-US" sz="2000" i="1" dirty="0" err="1">
                <a:solidFill>
                  <a:srgbClr val="002060"/>
                </a:solidFill>
              </a:rPr>
              <a:t>muốn</a:t>
            </a:r>
            <a:r>
              <a:rPr lang="en-US" sz="2000" i="1" dirty="0">
                <a:solidFill>
                  <a:srgbClr val="002060"/>
                </a:solidFill>
              </a:rPr>
              <a:t> </a:t>
            </a:r>
            <a:r>
              <a:rPr lang="en-US" sz="2000" i="1" dirty="0" err="1">
                <a:solidFill>
                  <a:srgbClr val="002060"/>
                </a:solidFill>
              </a:rPr>
              <a:t>gì</a:t>
            </a:r>
            <a:r>
              <a:rPr lang="en-US" sz="2000" i="1" dirty="0">
                <a:solidFill>
                  <a:srgbClr val="002060"/>
                </a:solidFill>
              </a:rPr>
              <a:t>? </a:t>
            </a:r>
            <a:r>
              <a:rPr lang="en-US" sz="2000" i="1" dirty="0" err="1">
                <a:solidFill>
                  <a:srgbClr val="002060"/>
                </a:solidFill>
              </a:rPr>
              <a:t>Chỉ</a:t>
            </a:r>
            <a:r>
              <a:rPr lang="en-US" sz="2000" i="1" dirty="0">
                <a:solidFill>
                  <a:srgbClr val="002060"/>
                </a:solidFill>
              </a:rPr>
              <a:t> </a:t>
            </a:r>
            <a:r>
              <a:rPr lang="en-US" sz="2000" i="1" dirty="0" err="1">
                <a:solidFill>
                  <a:srgbClr val="002060"/>
                </a:solidFill>
              </a:rPr>
              <a:t>ra</a:t>
            </a:r>
            <a:r>
              <a:rPr lang="en-US" sz="2000" i="1" dirty="0">
                <a:solidFill>
                  <a:srgbClr val="002060"/>
                </a:solidFill>
              </a:rPr>
              <a:t> </a:t>
            </a:r>
            <a:r>
              <a:rPr lang="en-US" sz="2000" i="1" dirty="0" err="1">
                <a:solidFill>
                  <a:srgbClr val="002060"/>
                </a:solidFill>
              </a:rPr>
              <a:t>nét</a:t>
            </a:r>
            <a:r>
              <a:rPr lang="en-US" sz="2000" i="1" dirty="0">
                <a:solidFill>
                  <a:srgbClr val="002060"/>
                </a:solidFill>
              </a:rPr>
              <a:t> </a:t>
            </a:r>
            <a:r>
              <a:rPr lang="en-US" sz="2000" i="1" dirty="0" err="1">
                <a:solidFill>
                  <a:srgbClr val="002060"/>
                </a:solidFill>
              </a:rPr>
              <a:t>tính</a:t>
            </a:r>
            <a:r>
              <a:rPr lang="en-US" sz="2000" i="1" dirty="0">
                <a:solidFill>
                  <a:srgbClr val="002060"/>
                </a:solidFill>
              </a:rPr>
              <a:t> </a:t>
            </a:r>
            <a:r>
              <a:rPr lang="en-US" sz="2000" i="1" dirty="0" err="1">
                <a:solidFill>
                  <a:srgbClr val="002060"/>
                </a:solidFill>
              </a:rPr>
              <a:t>cách</a:t>
            </a:r>
            <a:r>
              <a:rPr lang="en-US" sz="2000" i="1" dirty="0">
                <a:solidFill>
                  <a:srgbClr val="002060"/>
                </a:solidFill>
              </a:rPr>
              <a:t> </a:t>
            </a:r>
            <a:r>
              <a:rPr lang="en-US" sz="2000" i="1" dirty="0" err="1">
                <a:solidFill>
                  <a:srgbClr val="002060"/>
                </a:solidFill>
              </a:rPr>
              <a:t>nổi</a:t>
            </a:r>
            <a:r>
              <a:rPr lang="en-US" sz="2000" i="1" dirty="0">
                <a:solidFill>
                  <a:srgbClr val="002060"/>
                </a:solidFill>
              </a:rPr>
              <a:t> </a:t>
            </a:r>
            <a:r>
              <a:rPr lang="en-US" sz="2000" i="1" dirty="0" err="1">
                <a:solidFill>
                  <a:srgbClr val="002060"/>
                </a:solidFill>
              </a:rPr>
              <a:t>bật</a:t>
            </a:r>
            <a:r>
              <a:rPr lang="en-US" sz="2000" i="1" dirty="0">
                <a:solidFill>
                  <a:srgbClr val="002060"/>
                </a:solidFill>
              </a:rPr>
              <a:t> ở </a:t>
            </a:r>
            <a:r>
              <a:rPr lang="en-US" sz="2000" i="1" dirty="0" err="1">
                <a:solidFill>
                  <a:srgbClr val="002060"/>
                </a:solidFill>
              </a:rPr>
              <a:t>nhân</a:t>
            </a:r>
            <a:r>
              <a:rPr lang="en-US" sz="2000" i="1" dirty="0">
                <a:solidFill>
                  <a:srgbClr val="002060"/>
                </a:solidFill>
              </a:rPr>
              <a:t> </a:t>
            </a:r>
            <a:r>
              <a:rPr lang="en-US" sz="2000" i="1" dirty="0" err="1">
                <a:solidFill>
                  <a:srgbClr val="002060"/>
                </a:solidFill>
              </a:rPr>
              <a:t>vật</a:t>
            </a:r>
            <a:r>
              <a:rPr lang="en-US" sz="2000" i="1" dirty="0">
                <a:solidFill>
                  <a:srgbClr val="002060"/>
                </a:solidFill>
              </a:rPr>
              <a:t> </a:t>
            </a:r>
            <a:r>
              <a:rPr lang="en-US" sz="2000" i="1" dirty="0" err="1">
                <a:solidFill>
                  <a:srgbClr val="002060"/>
                </a:solidFill>
              </a:rPr>
              <a:t>và</a:t>
            </a:r>
            <a:r>
              <a:rPr lang="en-US" sz="2000" i="1" dirty="0">
                <a:solidFill>
                  <a:srgbClr val="002060"/>
                </a:solidFill>
              </a:rPr>
              <a:t> </a:t>
            </a:r>
            <a:r>
              <a:rPr lang="en-US" sz="2000" i="1" dirty="0" err="1">
                <a:solidFill>
                  <a:srgbClr val="002060"/>
                </a:solidFill>
              </a:rPr>
              <a:t>giải</a:t>
            </a:r>
            <a:r>
              <a:rPr lang="en-US" sz="2000" i="1" dirty="0">
                <a:solidFill>
                  <a:srgbClr val="002060"/>
                </a:solidFill>
              </a:rPr>
              <a:t> </a:t>
            </a:r>
            <a:r>
              <a:rPr lang="en-US" sz="2000" i="1" dirty="0" err="1">
                <a:solidFill>
                  <a:srgbClr val="002060"/>
                </a:solidFill>
              </a:rPr>
              <a:t>thích</a:t>
            </a:r>
            <a:r>
              <a:rPr lang="en-US" sz="2000" i="1" dirty="0">
                <a:solidFill>
                  <a:srgbClr val="002060"/>
                </a:solidFill>
              </a:rPr>
              <a:t> </a:t>
            </a:r>
            <a:r>
              <a:rPr lang="en-US" sz="2000" i="1" dirty="0" err="1">
                <a:solidFill>
                  <a:srgbClr val="002060"/>
                </a:solidFill>
              </a:rPr>
              <a:t>vì</a:t>
            </a:r>
            <a:r>
              <a:rPr lang="en-US" sz="2000" i="1" dirty="0">
                <a:solidFill>
                  <a:srgbClr val="002060"/>
                </a:solidFill>
              </a:rPr>
              <a:t> </a:t>
            </a:r>
            <a:r>
              <a:rPr lang="en-US" sz="2000" i="1" dirty="0" err="1">
                <a:solidFill>
                  <a:srgbClr val="002060"/>
                </a:solidFill>
              </a:rPr>
              <a:t>sao</a:t>
            </a:r>
            <a:r>
              <a:rPr lang="en-US" sz="2000" i="1" dirty="0">
                <a:solidFill>
                  <a:srgbClr val="002060"/>
                </a:solidFill>
              </a:rPr>
              <a:t> </a:t>
            </a:r>
            <a:r>
              <a:rPr lang="en-US" sz="2000" i="1" dirty="0" err="1">
                <a:solidFill>
                  <a:srgbClr val="002060"/>
                </a:solidFill>
              </a:rPr>
              <a:t>ông</a:t>
            </a:r>
            <a:r>
              <a:rPr lang="en-US" sz="2000" i="1" dirty="0">
                <a:solidFill>
                  <a:srgbClr val="002060"/>
                </a:solidFill>
              </a:rPr>
              <a:t> </a:t>
            </a:r>
            <a:r>
              <a:rPr lang="en-US" sz="2000" i="1" dirty="0" err="1">
                <a:solidFill>
                  <a:srgbClr val="002060"/>
                </a:solidFill>
              </a:rPr>
              <a:t>dễ</a:t>
            </a:r>
            <a:r>
              <a:rPr lang="en-US" sz="2000" i="1" dirty="0">
                <a:solidFill>
                  <a:srgbClr val="002060"/>
                </a:solidFill>
              </a:rPr>
              <a:t> </a:t>
            </a:r>
            <a:r>
              <a:rPr lang="en-US" sz="2000" i="1" dirty="0" err="1">
                <a:solidFill>
                  <a:srgbClr val="002060"/>
                </a:solidFill>
              </a:rPr>
              <a:t>dàng</a:t>
            </a:r>
            <a:r>
              <a:rPr lang="en-US" sz="2000" i="1" dirty="0">
                <a:solidFill>
                  <a:srgbClr val="002060"/>
                </a:solidFill>
              </a:rPr>
              <a:t> </a:t>
            </a:r>
            <a:r>
              <a:rPr lang="en-US" sz="2000" i="1" dirty="0" err="1">
                <a:solidFill>
                  <a:srgbClr val="002060"/>
                </a:solidFill>
              </a:rPr>
              <a:t>bị</a:t>
            </a:r>
            <a:r>
              <a:rPr lang="en-US" sz="2000" i="1" dirty="0">
                <a:solidFill>
                  <a:srgbClr val="002060"/>
                </a:solidFill>
              </a:rPr>
              <a:t> </a:t>
            </a:r>
            <a:r>
              <a:rPr lang="en-US" sz="2000" i="1" dirty="0" err="1">
                <a:solidFill>
                  <a:srgbClr val="002060"/>
                </a:solidFill>
              </a:rPr>
              <a:t>những</a:t>
            </a:r>
            <a:r>
              <a:rPr lang="en-US" sz="2000" i="1" dirty="0">
                <a:solidFill>
                  <a:srgbClr val="002060"/>
                </a:solidFill>
              </a:rPr>
              <a:t> </a:t>
            </a:r>
            <a:r>
              <a:rPr lang="en-US" sz="2000" i="1" dirty="0" err="1">
                <a:solidFill>
                  <a:srgbClr val="002060"/>
                </a:solidFill>
              </a:rPr>
              <a:t>người</a:t>
            </a:r>
            <a:r>
              <a:rPr lang="en-US" sz="2000" i="1" dirty="0">
                <a:solidFill>
                  <a:srgbClr val="002060"/>
                </a:solidFill>
              </a:rPr>
              <a:t> </a:t>
            </a:r>
            <a:r>
              <a:rPr lang="en-US" sz="2000" i="1" dirty="0" err="1">
                <a:solidFill>
                  <a:srgbClr val="002060"/>
                </a:solidFill>
              </a:rPr>
              <a:t>thợ</a:t>
            </a:r>
            <a:r>
              <a:rPr lang="en-US" sz="2000" i="1" dirty="0">
                <a:solidFill>
                  <a:srgbClr val="002060"/>
                </a:solidFill>
              </a:rPr>
              <a:t> may </a:t>
            </a:r>
            <a:r>
              <a:rPr lang="en-US" sz="2000" i="1" dirty="0" err="1">
                <a:solidFill>
                  <a:srgbClr val="002060"/>
                </a:solidFill>
              </a:rPr>
              <a:t>lừa</a:t>
            </a:r>
            <a:r>
              <a:rPr lang="en-US" sz="2000" i="1" dirty="0">
                <a:solidFill>
                  <a:srgbClr val="002060"/>
                </a:solidFill>
              </a:rPr>
              <a:t> </a:t>
            </a:r>
            <a:r>
              <a:rPr lang="en-US" sz="2000" i="1" dirty="0" err="1">
                <a:solidFill>
                  <a:srgbClr val="002060"/>
                </a:solidFill>
              </a:rPr>
              <a:t>mị</a:t>
            </a:r>
            <a:r>
              <a:rPr lang="en-US" sz="2000" i="1" dirty="0">
                <a:solidFill>
                  <a:srgbClr val="002060"/>
                </a:solidFill>
              </a:rPr>
              <a:t>, </a:t>
            </a:r>
            <a:r>
              <a:rPr lang="en-US" sz="2000" i="1" dirty="0" err="1">
                <a:solidFill>
                  <a:srgbClr val="002060"/>
                </a:solidFill>
              </a:rPr>
              <a:t>lợi</a:t>
            </a:r>
            <a:r>
              <a:rPr lang="en-US" sz="2000" i="1" dirty="0">
                <a:solidFill>
                  <a:srgbClr val="002060"/>
                </a:solidFill>
              </a:rPr>
              <a:t> </a:t>
            </a:r>
            <a:r>
              <a:rPr lang="en-US" sz="2000" i="1" dirty="0" err="1">
                <a:solidFill>
                  <a:srgbClr val="002060"/>
                </a:solidFill>
              </a:rPr>
              <a:t>dụng</a:t>
            </a:r>
            <a:r>
              <a:rPr lang="en-US" sz="2000" i="1" dirty="0">
                <a:solidFill>
                  <a:srgbClr val="002060"/>
                </a:solidFill>
              </a:rPr>
              <a:t> </a:t>
            </a:r>
            <a:r>
              <a:rPr lang="en-US" sz="2000" i="1" dirty="0" err="1">
                <a:solidFill>
                  <a:srgbClr val="002060"/>
                </a:solidFill>
              </a:rPr>
              <a:t>và</a:t>
            </a:r>
            <a:r>
              <a:rPr lang="en-US" sz="2000" i="1" dirty="0">
                <a:solidFill>
                  <a:srgbClr val="002060"/>
                </a:solidFill>
              </a:rPr>
              <a:t> </a:t>
            </a:r>
            <a:r>
              <a:rPr lang="en-US" sz="2000" i="1" dirty="0" err="1">
                <a:solidFill>
                  <a:srgbClr val="002060"/>
                </a:solidFill>
              </a:rPr>
              <a:t>trở</a:t>
            </a:r>
            <a:r>
              <a:rPr lang="en-US" sz="2000" i="1" dirty="0">
                <a:solidFill>
                  <a:srgbClr val="002060"/>
                </a:solidFill>
              </a:rPr>
              <a:t> </a:t>
            </a:r>
            <a:r>
              <a:rPr lang="en-US" sz="2000" i="1" dirty="0" err="1">
                <a:solidFill>
                  <a:srgbClr val="002060"/>
                </a:solidFill>
              </a:rPr>
              <a:t>thành</a:t>
            </a:r>
            <a:r>
              <a:rPr lang="en-US" sz="2000" i="1" dirty="0">
                <a:solidFill>
                  <a:srgbClr val="002060"/>
                </a:solidFill>
              </a:rPr>
              <a:t> </a:t>
            </a:r>
            <a:r>
              <a:rPr lang="en-US" sz="2000" i="1" dirty="0" err="1">
                <a:solidFill>
                  <a:srgbClr val="002060"/>
                </a:solidFill>
              </a:rPr>
              <a:t>đáng</a:t>
            </a:r>
            <a:r>
              <a:rPr lang="en-US" sz="2000" i="1" dirty="0">
                <a:solidFill>
                  <a:srgbClr val="002060"/>
                </a:solidFill>
              </a:rPr>
              <a:t> </a:t>
            </a:r>
            <a:r>
              <a:rPr lang="en-US" sz="2000" i="1" dirty="0" err="1">
                <a:solidFill>
                  <a:srgbClr val="002060"/>
                </a:solidFill>
              </a:rPr>
              <a:t>cười</a:t>
            </a:r>
            <a:r>
              <a:rPr lang="en-US" sz="2000" i="1" dirty="0">
                <a:solidFill>
                  <a:srgbClr val="002060"/>
                </a:solidFill>
              </a:rPr>
              <a:t> </a:t>
            </a:r>
            <a:r>
              <a:rPr lang="en-US" sz="2000" i="1" dirty="0" err="1">
                <a:solidFill>
                  <a:srgbClr val="002060"/>
                </a:solidFill>
              </a:rPr>
              <a:t>trong</a:t>
            </a:r>
            <a:r>
              <a:rPr lang="en-US" sz="2000" i="1" dirty="0">
                <a:solidFill>
                  <a:srgbClr val="002060"/>
                </a:solidFill>
              </a:rPr>
              <a:t> </a:t>
            </a:r>
            <a:r>
              <a:rPr lang="en-US" sz="2000" i="1" dirty="0" err="1">
                <a:solidFill>
                  <a:srgbClr val="002060"/>
                </a:solidFill>
              </a:rPr>
              <a:t>mắt</a:t>
            </a:r>
            <a:r>
              <a:rPr lang="en-US" sz="2000" i="1" dirty="0">
                <a:solidFill>
                  <a:srgbClr val="002060"/>
                </a:solidFill>
              </a:rPr>
              <a:t> </a:t>
            </a:r>
            <a:r>
              <a:rPr lang="en-US" sz="2000" i="1" dirty="0" err="1">
                <a:solidFill>
                  <a:srgbClr val="002060"/>
                </a:solidFill>
              </a:rPr>
              <a:t>người</a:t>
            </a:r>
            <a:r>
              <a:rPr lang="en-US" sz="2000" i="1" dirty="0">
                <a:solidFill>
                  <a:srgbClr val="002060"/>
                </a:solidFill>
              </a:rPr>
              <a:t> </a:t>
            </a:r>
            <a:r>
              <a:rPr lang="en-US" sz="2000" i="1" dirty="0" err="1">
                <a:solidFill>
                  <a:srgbClr val="002060"/>
                </a:solidFill>
              </a:rPr>
              <a:t>hầu</a:t>
            </a:r>
            <a:r>
              <a:rPr lang="en-US" sz="2000" i="1" dirty="0">
                <a:solidFill>
                  <a:srgbClr val="002060"/>
                </a:solidFill>
              </a:rPr>
              <a:t>; </a:t>
            </a:r>
            <a:r>
              <a:rPr lang="en-US" sz="2000" i="1" dirty="0" err="1">
                <a:solidFill>
                  <a:srgbClr val="002060"/>
                </a:solidFill>
              </a:rPr>
              <a:t>Lời</a:t>
            </a:r>
            <a:r>
              <a:rPr lang="en-US" sz="2000" i="1" dirty="0">
                <a:solidFill>
                  <a:srgbClr val="002060"/>
                </a:solidFill>
              </a:rPr>
              <a:t> </a:t>
            </a:r>
            <a:r>
              <a:rPr lang="en-US" sz="2000" i="1" dirty="0" err="1">
                <a:solidFill>
                  <a:srgbClr val="002060"/>
                </a:solidFill>
              </a:rPr>
              <a:t>thoại</a:t>
            </a:r>
            <a:r>
              <a:rPr lang="en-US" sz="2000" i="1" dirty="0">
                <a:solidFill>
                  <a:srgbClr val="002060"/>
                </a:solidFill>
              </a:rPr>
              <a:t> </a:t>
            </a:r>
            <a:r>
              <a:rPr lang="en-US" sz="2000" i="1" dirty="0" err="1">
                <a:solidFill>
                  <a:srgbClr val="002060"/>
                </a:solidFill>
              </a:rPr>
              <a:t>trong</a:t>
            </a:r>
            <a:r>
              <a:rPr lang="en-US" sz="2000" i="1" dirty="0">
                <a:solidFill>
                  <a:srgbClr val="002060"/>
                </a:solidFill>
              </a:rPr>
              <a:t> </a:t>
            </a:r>
            <a:r>
              <a:rPr lang="en-US" sz="2000" i="1" dirty="0" err="1">
                <a:solidFill>
                  <a:srgbClr val="002060"/>
                </a:solidFill>
              </a:rPr>
              <a:t>các</a:t>
            </a:r>
            <a:r>
              <a:rPr lang="en-US" sz="2000" i="1" dirty="0">
                <a:solidFill>
                  <a:srgbClr val="002060"/>
                </a:solidFill>
              </a:rPr>
              <a:t> </a:t>
            </a:r>
            <a:r>
              <a:rPr lang="en-US" sz="2000" i="1" dirty="0" err="1">
                <a:solidFill>
                  <a:srgbClr val="002060"/>
                </a:solidFill>
              </a:rPr>
              <a:t>lớp</a:t>
            </a:r>
            <a:r>
              <a:rPr lang="en-US" sz="2000" i="1" dirty="0">
                <a:solidFill>
                  <a:srgbClr val="002060"/>
                </a:solidFill>
              </a:rPr>
              <a:t> </a:t>
            </a:r>
            <a:r>
              <a:rPr lang="en-US" sz="2000" i="1" dirty="0" err="1">
                <a:solidFill>
                  <a:srgbClr val="002060"/>
                </a:solidFill>
              </a:rPr>
              <a:t>kịch</a:t>
            </a:r>
            <a:r>
              <a:rPr lang="en-US" sz="2000" i="1" dirty="0">
                <a:solidFill>
                  <a:srgbClr val="002060"/>
                </a:solidFill>
              </a:rPr>
              <a:t> </a:t>
            </a:r>
            <a:r>
              <a:rPr lang="en-US" sz="2000" i="1" dirty="0" err="1">
                <a:solidFill>
                  <a:srgbClr val="002060"/>
                </a:solidFill>
              </a:rPr>
              <a:t>có</a:t>
            </a:r>
            <a:r>
              <a:rPr lang="en-US" sz="2000" i="1" dirty="0">
                <a:solidFill>
                  <a:srgbClr val="002060"/>
                </a:solidFill>
              </a:rPr>
              <a:t> </a:t>
            </a:r>
            <a:r>
              <a:rPr lang="en-US" sz="2000" i="1" dirty="0" err="1">
                <a:solidFill>
                  <a:srgbClr val="002060"/>
                </a:solidFill>
              </a:rPr>
              <a:t>gì</a:t>
            </a:r>
            <a:r>
              <a:rPr lang="en-US" sz="2000" i="1" dirty="0">
                <a:solidFill>
                  <a:srgbClr val="002060"/>
                </a:solidFill>
              </a:rPr>
              <a:t> </a:t>
            </a:r>
            <a:r>
              <a:rPr lang="en-US" sz="2000" i="1" dirty="0" err="1">
                <a:solidFill>
                  <a:srgbClr val="002060"/>
                </a:solidFill>
              </a:rPr>
              <a:t>đáng</a:t>
            </a:r>
            <a:r>
              <a:rPr lang="en-US" sz="2000" i="1" dirty="0">
                <a:solidFill>
                  <a:srgbClr val="002060"/>
                </a:solidFill>
              </a:rPr>
              <a:t> </a:t>
            </a:r>
            <a:r>
              <a:rPr lang="en-US" sz="2000" i="1" dirty="0" err="1">
                <a:solidFill>
                  <a:srgbClr val="002060"/>
                </a:solidFill>
              </a:rPr>
              <a:t>chú</a:t>
            </a:r>
            <a:r>
              <a:rPr lang="en-US" sz="2000" i="1" dirty="0">
                <a:solidFill>
                  <a:srgbClr val="002060"/>
                </a:solidFill>
              </a:rPr>
              <a:t> ý?; </a:t>
            </a:r>
            <a:r>
              <a:rPr lang="en-US" sz="2000" i="1" dirty="0" err="1">
                <a:solidFill>
                  <a:srgbClr val="002060"/>
                </a:solidFill>
              </a:rPr>
              <a:t>Xung</a:t>
            </a:r>
            <a:r>
              <a:rPr lang="en-US" sz="2000" i="1" dirty="0">
                <a:solidFill>
                  <a:srgbClr val="002060"/>
                </a:solidFill>
              </a:rPr>
              <a:t> </a:t>
            </a:r>
            <a:r>
              <a:rPr lang="en-US" sz="2000" i="1" dirty="0" err="1">
                <a:solidFill>
                  <a:srgbClr val="002060"/>
                </a:solidFill>
              </a:rPr>
              <a:t>quanh</a:t>
            </a:r>
            <a:r>
              <a:rPr lang="en-US" sz="2000" i="1" dirty="0">
                <a:solidFill>
                  <a:srgbClr val="002060"/>
                </a:solidFill>
              </a:rPr>
              <a:t> </a:t>
            </a:r>
            <a:r>
              <a:rPr lang="en-US" sz="2000" i="1" dirty="0" err="1">
                <a:solidFill>
                  <a:srgbClr val="002060"/>
                </a:solidFill>
              </a:rPr>
              <a:t>việc</a:t>
            </a:r>
            <a:r>
              <a:rPr lang="en-US" sz="2000" i="1" dirty="0">
                <a:solidFill>
                  <a:srgbClr val="002060"/>
                </a:solidFill>
              </a:rPr>
              <a:t> </a:t>
            </a:r>
            <a:r>
              <a:rPr lang="en-US" sz="2000" i="1" dirty="0" err="1">
                <a:solidFill>
                  <a:srgbClr val="002060"/>
                </a:solidFill>
              </a:rPr>
              <a:t>ông</a:t>
            </a:r>
            <a:r>
              <a:rPr lang="en-US" sz="2000" i="1" dirty="0">
                <a:solidFill>
                  <a:srgbClr val="002060"/>
                </a:solidFill>
              </a:rPr>
              <a:t> </a:t>
            </a:r>
            <a:r>
              <a:rPr lang="en-US" sz="2000" i="1" dirty="0" err="1">
                <a:solidFill>
                  <a:srgbClr val="002060"/>
                </a:solidFill>
              </a:rPr>
              <a:t>Giuốc-đanh</a:t>
            </a:r>
            <a:r>
              <a:rPr lang="en-US" sz="2000" i="1" dirty="0">
                <a:solidFill>
                  <a:srgbClr val="002060"/>
                </a:solidFill>
              </a:rPr>
              <a:t> </a:t>
            </a:r>
            <a:r>
              <a:rPr lang="en-US" sz="2000" i="1" dirty="0" err="1">
                <a:solidFill>
                  <a:srgbClr val="002060"/>
                </a:solidFill>
              </a:rPr>
              <a:t>mặc</a:t>
            </a:r>
            <a:r>
              <a:rPr lang="en-US" sz="2000" i="1" dirty="0">
                <a:solidFill>
                  <a:srgbClr val="002060"/>
                </a:solidFill>
              </a:rPr>
              <a:t> </a:t>
            </a:r>
            <a:r>
              <a:rPr lang="en-US" sz="2000" i="1" dirty="0" err="1">
                <a:solidFill>
                  <a:srgbClr val="002060"/>
                </a:solidFill>
              </a:rPr>
              <a:t>trang</a:t>
            </a:r>
            <a:r>
              <a:rPr lang="en-US" sz="2000" i="1" dirty="0">
                <a:solidFill>
                  <a:srgbClr val="002060"/>
                </a:solidFill>
              </a:rPr>
              <a:t> </a:t>
            </a:r>
            <a:r>
              <a:rPr lang="en-US" sz="2000" i="1" dirty="0" err="1">
                <a:solidFill>
                  <a:srgbClr val="002060"/>
                </a:solidFill>
              </a:rPr>
              <a:t>phục</a:t>
            </a:r>
            <a:r>
              <a:rPr lang="en-US" sz="2000" i="1" dirty="0">
                <a:solidFill>
                  <a:srgbClr val="002060"/>
                </a:solidFill>
              </a:rPr>
              <a:t>, </a:t>
            </a:r>
            <a:r>
              <a:rPr lang="en-US" sz="2000" i="1" dirty="0" err="1">
                <a:solidFill>
                  <a:srgbClr val="002060"/>
                </a:solidFill>
              </a:rPr>
              <a:t>em</a:t>
            </a:r>
            <a:r>
              <a:rPr lang="en-US" sz="2000" i="1" dirty="0">
                <a:solidFill>
                  <a:srgbClr val="002060"/>
                </a:solidFill>
              </a:rPr>
              <a:t> </a:t>
            </a:r>
            <a:r>
              <a:rPr lang="en-US" sz="2000" i="1" dirty="0" err="1">
                <a:solidFill>
                  <a:srgbClr val="002060"/>
                </a:solidFill>
              </a:rPr>
              <a:t>hãy</a:t>
            </a:r>
            <a:r>
              <a:rPr lang="en-US" sz="2000" i="1" dirty="0">
                <a:solidFill>
                  <a:srgbClr val="002060"/>
                </a:solidFill>
              </a:rPr>
              <a:t> </a:t>
            </a:r>
            <a:r>
              <a:rPr lang="en-US" sz="2000" i="1" dirty="0" err="1">
                <a:solidFill>
                  <a:srgbClr val="002060"/>
                </a:solidFill>
              </a:rPr>
              <a:t>chỉ</a:t>
            </a:r>
            <a:r>
              <a:rPr lang="en-US" sz="2000" i="1" dirty="0">
                <a:solidFill>
                  <a:srgbClr val="002060"/>
                </a:solidFill>
              </a:rPr>
              <a:t> </a:t>
            </a:r>
            <a:r>
              <a:rPr lang="en-US" sz="2000" i="1" dirty="0" err="1">
                <a:solidFill>
                  <a:srgbClr val="002060"/>
                </a:solidFill>
              </a:rPr>
              <a:t>ra</a:t>
            </a:r>
            <a:r>
              <a:rPr lang="en-US" sz="2000" i="1" dirty="0">
                <a:solidFill>
                  <a:srgbClr val="002060"/>
                </a:solidFill>
              </a:rPr>
              <a:t> </a:t>
            </a:r>
            <a:r>
              <a:rPr lang="en-US" sz="2000" i="1" dirty="0" err="1">
                <a:solidFill>
                  <a:srgbClr val="002060"/>
                </a:solidFill>
              </a:rPr>
              <a:t>những</a:t>
            </a:r>
            <a:r>
              <a:rPr lang="en-US" sz="2000" i="1" dirty="0">
                <a:solidFill>
                  <a:srgbClr val="002060"/>
                </a:solidFill>
              </a:rPr>
              <a:t> </a:t>
            </a:r>
            <a:r>
              <a:rPr lang="en-US" sz="2000" i="1" dirty="0" err="1">
                <a:solidFill>
                  <a:srgbClr val="002060"/>
                </a:solidFill>
              </a:rPr>
              <a:t>nét</a:t>
            </a:r>
            <a:r>
              <a:rPr lang="en-US" sz="2000" i="1" dirty="0">
                <a:solidFill>
                  <a:srgbClr val="002060"/>
                </a:solidFill>
              </a:rPr>
              <a:t> </a:t>
            </a:r>
            <a:r>
              <a:rPr lang="en-US" sz="2000" i="1" dirty="0" err="1">
                <a:solidFill>
                  <a:srgbClr val="002060"/>
                </a:solidFill>
              </a:rPr>
              <a:t>tương</a:t>
            </a:r>
            <a:r>
              <a:rPr lang="en-US" sz="2000" i="1" dirty="0">
                <a:solidFill>
                  <a:srgbClr val="002060"/>
                </a:solidFill>
              </a:rPr>
              <a:t> </a:t>
            </a:r>
            <a:r>
              <a:rPr lang="en-US" sz="2000" i="1" dirty="0" err="1">
                <a:solidFill>
                  <a:srgbClr val="002060"/>
                </a:solidFill>
              </a:rPr>
              <a:t>phản</a:t>
            </a:r>
            <a:r>
              <a:rPr lang="en-US" sz="2000" i="1" dirty="0">
                <a:solidFill>
                  <a:srgbClr val="002060"/>
                </a:solidFill>
              </a:rPr>
              <a:t> </a:t>
            </a:r>
            <a:r>
              <a:rPr lang="en-US" sz="2000" i="1" dirty="0" err="1">
                <a:solidFill>
                  <a:srgbClr val="002060"/>
                </a:solidFill>
              </a:rPr>
              <a:t>trong</a:t>
            </a:r>
            <a:r>
              <a:rPr lang="en-US" sz="2000" i="1" dirty="0">
                <a:solidFill>
                  <a:srgbClr val="002060"/>
                </a:solidFill>
              </a:rPr>
              <a:t> </a:t>
            </a:r>
            <a:r>
              <a:rPr lang="en-US" sz="2000" i="1" dirty="0" err="1">
                <a:solidFill>
                  <a:srgbClr val="002060"/>
                </a:solidFill>
              </a:rPr>
              <a:t>hành</a:t>
            </a:r>
            <a:r>
              <a:rPr lang="en-US" sz="2000" i="1" dirty="0">
                <a:solidFill>
                  <a:srgbClr val="002060"/>
                </a:solidFill>
              </a:rPr>
              <a:t> </a:t>
            </a:r>
            <a:r>
              <a:rPr lang="en-US" sz="2000" i="1" dirty="0" err="1">
                <a:solidFill>
                  <a:srgbClr val="002060"/>
                </a:solidFill>
              </a:rPr>
              <a:t>động</a:t>
            </a:r>
            <a:r>
              <a:rPr lang="en-US" sz="2000" i="1" dirty="0">
                <a:solidFill>
                  <a:srgbClr val="002060"/>
                </a:solidFill>
              </a:rPr>
              <a:t> </a:t>
            </a:r>
            <a:r>
              <a:rPr lang="en-US" sz="2000" i="1" dirty="0" err="1">
                <a:solidFill>
                  <a:srgbClr val="002060"/>
                </a:solidFill>
              </a:rPr>
              <a:t>của</a:t>
            </a:r>
            <a:r>
              <a:rPr lang="en-US" sz="2000" i="1" dirty="0">
                <a:solidFill>
                  <a:srgbClr val="002060"/>
                </a:solidFill>
              </a:rPr>
              <a:t> </a:t>
            </a:r>
            <a:r>
              <a:rPr lang="en-US" sz="2000" i="1" dirty="0" err="1">
                <a:solidFill>
                  <a:srgbClr val="002060"/>
                </a:solidFill>
              </a:rPr>
              <a:t>nhân</a:t>
            </a:r>
            <a:r>
              <a:rPr lang="en-US" sz="2000" i="1" dirty="0">
                <a:solidFill>
                  <a:srgbClr val="002060"/>
                </a:solidFill>
              </a:rPr>
              <a:t> </a:t>
            </a:r>
            <a:r>
              <a:rPr lang="en-US" sz="2000" i="1" dirty="0" err="1">
                <a:solidFill>
                  <a:srgbClr val="002060"/>
                </a:solidFill>
              </a:rPr>
              <a:t>vật</a:t>
            </a:r>
            <a:r>
              <a:rPr lang="en-US" sz="2000" i="1" dirty="0">
                <a:solidFill>
                  <a:srgbClr val="002060"/>
                </a:solidFill>
              </a:rPr>
              <a:t> </a:t>
            </a:r>
            <a:r>
              <a:rPr lang="en-US" sz="2000" i="1" dirty="0" err="1">
                <a:solidFill>
                  <a:srgbClr val="002060"/>
                </a:solidFill>
              </a:rPr>
              <a:t>này</a:t>
            </a:r>
            <a:r>
              <a:rPr lang="en-US" sz="2000" i="1" dirty="0">
                <a:solidFill>
                  <a:srgbClr val="002060"/>
                </a:solidFill>
              </a:rPr>
              <a:t> </a:t>
            </a:r>
            <a:r>
              <a:rPr lang="en-US" sz="2000" i="1" dirty="0" err="1">
                <a:solidFill>
                  <a:srgbClr val="002060"/>
                </a:solidFill>
              </a:rPr>
              <a:t>và</a:t>
            </a:r>
            <a:r>
              <a:rPr lang="en-US" sz="2000" i="1" dirty="0">
                <a:solidFill>
                  <a:srgbClr val="002060"/>
                </a:solidFill>
              </a:rPr>
              <a:t> </a:t>
            </a:r>
            <a:r>
              <a:rPr lang="en-US" sz="2000" i="1" dirty="0" err="1">
                <a:solidFill>
                  <a:srgbClr val="002060"/>
                </a:solidFill>
              </a:rPr>
              <a:t>các</a:t>
            </a:r>
            <a:r>
              <a:rPr lang="en-US" sz="2000" i="1" dirty="0">
                <a:solidFill>
                  <a:srgbClr val="002060"/>
                </a:solidFill>
              </a:rPr>
              <a:t> </a:t>
            </a:r>
            <a:r>
              <a:rPr lang="en-US" sz="2000" i="1" dirty="0" err="1">
                <a:solidFill>
                  <a:srgbClr val="002060"/>
                </a:solidFill>
              </a:rPr>
              <a:t>nhân</a:t>
            </a:r>
            <a:r>
              <a:rPr lang="en-US" sz="2000" i="1" dirty="0">
                <a:solidFill>
                  <a:srgbClr val="002060"/>
                </a:solidFill>
              </a:rPr>
              <a:t> </a:t>
            </a:r>
            <a:r>
              <a:rPr lang="en-US" sz="2000" i="1" dirty="0" err="1">
                <a:solidFill>
                  <a:srgbClr val="002060"/>
                </a:solidFill>
              </a:rPr>
              <a:t>vật</a:t>
            </a:r>
            <a:r>
              <a:rPr lang="en-US" sz="2000" i="1" dirty="0">
                <a:solidFill>
                  <a:srgbClr val="002060"/>
                </a:solidFill>
              </a:rPr>
              <a:t> </a:t>
            </a:r>
            <a:r>
              <a:rPr lang="en-US" sz="2000" i="1" dirty="0" err="1">
                <a:solidFill>
                  <a:srgbClr val="002060"/>
                </a:solidFill>
              </a:rPr>
              <a:t>khác</a:t>
            </a:r>
            <a:r>
              <a:rPr lang="en-US" sz="2000" i="1" dirty="0">
                <a:solidFill>
                  <a:srgbClr val="002060"/>
                </a:solidFill>
              </a:rPr>
              <a:t>; </a:t>
            </a:r>
            <a:r>
              <a:rPr lang="en-US" sz="2000" i="1" dirty="0" err="1">
                <a:solidFill>
                  <a:srgbClr val="002060"/>
                </a:solidFill>
              </a:rPr>
              <a:t>Nêu</a:t>
            </a:r>
            <a:r>
              <a:rPr lang="en-US" sz="2000" i="1" dirty="0">
                <a:solidFill>
                  <a:srgbClr val="002060"/>
                </a:solidFill>
              </a:rPr>
              <a:t> </a:t>
            </a:r>
            <a:r>
              <a:rPr lang="en-US" sz="2000" i="1" dirty="0" err="1">
                <a:solidFill>
                  <a:srgbClr val="002060"/>
                </a:solidFill>
              </a:rPr>
              <a:t>một</a:t>
            </a:r>
            <a:r>
              <a:rPr lang="en-US" sz="2000" i="1" dirty="0">
                <a:solidFill>
                  <a:srgbClr val="002060"/>
                </a:solidFill>
              </a:rPr>
              <a:t> </a:t>
            </a:r>
            <a:r>
              <a:rPr lang="en-US" sz="2000" i="1" dirty="0" err="1">
                <a:solidFill>
                  <a:srgbClr val="002060"/>
                </a:solidFill>
              </a:rPr>
              <a:t>vài</a:t>
            </a:r>
            <a:r>
              <a:rPr lang="en-US" sz="2000" i="1" dirty="0">
                <a:solidFill>
                  <a:srgbClr val="002060"/>
                </a:solidFill>
              </a:rPr>
              <a:t> </a:t>
            </a:r>
            <a:r>
              <a:rPr lang="en-US" sz="2000" i="1" dirty="0" err="1">
                <a:solidFill>
                  <a:srgbClr val="002060"/>
                </a:solidFill>
              </a:rPr>
              <a:t>thủ</a:t>
            </a:r>
            <a:r>
              <a:rPr lang="en-US" sz="2000" i="1" dirty="0">
                <a:solidFill>
                  <a:srgbClr val="002060"/>
                </a:solidFill>
              </a:rPr>
              <a:t> </a:t>
            </a:r>
            <a:r>
              <a:rPr lang="en-US" sz="2000" i="1" dirty="0" err="1">
                <a:solidFill>
                  <a:srgbClr val="002060"/>
                </a:solidFill>
              </a:rPr>
              <a:t>pháp</a:t>
            </a:r>
            <a:r>
              <a:rPr lang="en-US" sz="2000" i="1" dirty="0">
                <a:solidFill>
                  <a:srgbClr val="002060"/>
                </a:solidFill>
              </a:rPr>
              <a:t> </a:t>
            </a:r>
            <a:r>
              <a:rPr lang="en-US" sz="2000" i="1" dirty="0" err="1">
                <a:solidFill>
                  <a:srgbClr val="002060"/>
                </a:solidFill>
              </a:rPr>
              <a:t>trào</a:t>
            </a:r>
            <a:r>
              <a:rPr lang="en-US" sz="2000" i="1" dirty="0">
                <a:solidFill>
                  <a:srgbClr val="002060"/>
                </a:solidFill>
              </a:rPr>
              <a:t> </a:t>
            </a:r>
            <a:r>
              <a:rPr lang="en-US" sz="2000" i="1" dirty="0" err="1">
                <a:solidFill>
                  <a:srgbClr val="002060"/>
                </a:solidFill>
              </a:rPr>
              <a:t>phúng</a:t>
            </a:r>
            <a:r>
              <a:rPr lang="en-US" sz="2000" i="1" dirty="0">
                <a:solidFill>
                  <a:srgbClr val="002060"/>
                </a:solidFill>
              </a:rPr>
              <a:t> </a:t>
            </a:r>
            <a:r>
              <a:rPr lang="en-US" sz="2000" i="1" dirty="0" err="1">
                <a:solidFill>
                  <a:srgbClr val="002060"/>
                </a:solidFill>
              </a:rPr>
              <a:t>trong</a:t>
            </a:r>
            <a:r>
              <a:rPr lang="en-US" sz="2000" i="1" dirty="0">
                <a:solidFill>
                  <a:srgbClr val="002060"/>
                </a:solidFill>
              </a:rPr>
              <a:t> </a:t>
            </a:r>
            <a:r>
              <a:rPr lang="en-US" sz="2000" i="1" dirty="0" err="1">
                <a:solidFill>
                  <a:srgbClr val="002060"/>
                </a:solidFill>
              </a:rPr>
              <a:t>đoạn</a:t>
            </a:r>
            <a:r>
              <a:rPr lang="en-US" sz="2000" i="1" dirty="0">
                <a:solidFill>
                  <a:srgbClr val="002060"/>
                </a:solidFill>
              </a:rPr>
              <a:t> </a:t>
            </a:r>
            <a:r>
              <a:rPr lang="en-US" sz="2000" i="1" dirty="0" err="1">
                <a:solidFill>
                  <a:srgbClr val="002060"/>
                </a:solidFill>
              </a:rPr>
              <a:t>trích</a:t>
            </a:r>
            <a:r>
              <a:rPr lang="en-US" sz="2000" i="1" dirty="0">
                <a:solidFill>
                  <a:srgbClr val="002060"/>
                </a:solidFill>
              </a:rPr>
              <a:t>;…</a:t>
            </a:r>
            <a:endParaRPr lang="en-US" sz="2000" dirty="0">
              <a:solidFill>
                <a:srgbClr val="002060"/>
              </a:solidFill>
            </a:endParaRPr>
          </a:p>
          <a:p>
            <a:pPr algn="just">
              <a:lnSpc>
                <a:spcPct val="100000"/>
              </a:lnSpc>
            </a:pPr>
            <a:endParaRPr lang="en-US" sz="14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107</a:t>
            </a:fld>
            <a:endParaRPr lang="en-US">
              <a:solidFill>
                <a:prstClr val="black">
                  <a:lumMod val="95000"/>
                  <a:lumOff val="5000"/>
                </a:prstClr>
              </a:solidFill>
            </a:endParaRPr>
          </a:p>
        </p:txBody>
      </p:sp>
      <p:sp>
        <p:nvSpPr>
          <p:cNvPr id="5" name="Rounded Rectangle 4"/>
          <p:cNvSpPr/>
          <p:nvPr/>
        </p:nvSpPr>
        <p:spPr>
          <a:xfrm>
            <a:off x="630395" y="666750"/>
            <a:ext cx="7218205"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Triển</a:t>
            </a:r>
            <a:r>
              <a:rPr lang="en-US" sz="2000" b="1" dirty="0">
                <a:latin typeface="Arial (Body)"/>
              </a:rPr>
              <a:t> </a:t>
            </a:r>
            <a:r>
              <a:rPr lang="en-US" sz="2000" b="1" dirty="0" err="1">
                <a:latin typeface="Arial (Body)"/>
              </a:rPr>
              <a:t>khai</a:t>
            </a:r>
            <a:r>
              <a:rPr lang="en-US" sz="2000" b="1" dirty="0">
                <a:latin typeface="Arial (Body)"/>
              </a:rPr>
              <a:t> </a:t>
            </a:r>
            <a:r>
              <a:rPr lang="en-US" sz="2000" b="1" dirty="0" err="1">
                <a:latin typeface="Arial (Body)"/>
              </a:rPr>
              <a:t>các</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đọc</a:t>
            </a:r>
            <a:r>
              <a:rPr lang="en-US" sz="2000" b="1" dirty="0">
                <a:latin typeface="Arial (Body)"/>
              </a:rPr>
              <a:t> </a:t>
            </a:r>
            <a:r>
              <a:rPr lang="en-US" sz="2000" b="1" dirty="0" err="1">
                <a:latin typeface="Arial (Body)"/>
              </a:rPr>
              <a:t>hiểu</a:t>
            </a:r>
            <a:r>
              <a:rPr lang="en-US" sz="2000" b="1" dirty="0">
                <a:latin typeface="Arial (Body)"/>
              </a:rPr>
              <a:t> VB </a:t>
            </a:r>
            <a:r>
              <a:rPr lang="en-US" sz="2000" b="1" dirty="0" err="1">
                <a:latin typeface="Arial (Body)"/>
              </a:rPr>
              <a:t>kịch</a:t>
            </a:r>
            <a:endParaRPr lang="en-US" sz="2000" dirty="0">
              <a:latin typeface="Arial (Body)"/>
            </a:endParaRPr>
          </a:p>
        </p:txBody>
      </p:sp>
    </p:spTree>
    <p:extLst>
      <p:ext uri="{BB962C8B-B14F-4D97-AF65-F5344CB8AC3E}">
        <p14:creationId xmlns:p14="http://schemas.microsoft.com/office/powerpoint/2010/main" val="408958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95412"/>
            <a:ext cx="7886700" cy="3508773"/>
          </a:xfrm>
        </p:spPr>
        <p:txBody>
          <a:bodyPr>
            <a:noAutofit/>
          </a:bodyPr>
          <a:lstStyle/>
          <a:p>
            <a:pPr marL="0" indent="0" algn="just">
              <a:lnSpc>
                <a:spcPct val="125000"/>
              </a:lnSpc>
              <a:spcBef>
                <a:spcPts val="0"/>
              </a:spcBef>
              <a:buNone/>
            </a:pPr>
            <a:r>
              <a:rPr lang="vi-VN" sz="2000" dirty="0">
                <a:solidFill>
                  <a:srgbClr val="002060"/>
                </a:solidFill>
              </a:rPr>
              <a:t>       – </a:t>
            </a:r>
            <a:r>
              <a:rPr lang="en-US" sz="2000" dirty="0" err="1">
                <a:solidFill>
                  <a:srgbClr val="002060"/>
                </a:solidFill>
              </a:rPr>
              <a:t>Nhóm</a:t>
            </a:r>
            <a:r>
              <a:rPr lang="en-US" sz="2000" dirty="0">
                <a:solidFill>
                  <a:srgbClr val="002060"/>
                </a:solidFill>
              </a:rPr>
              <a:t> </a:t>
            </a:r>
            <a:r>
              <a:rPr lang="en-US" sz="2000" dirty="0" err="1">
                <a:solidFill>
                  <a:srgbClr val="002060"/>
                </a:solidFill>
              </a:rPr>
              <a:t>câu</a:t>
            </a:r>
            <a:r>
              <a:rPr lang="en-US" sz="2000" dirty="0">
                <a:solidFill>
                  <a:srgbClr val="002060"/>
                </a:solidFill>
              </a:rPr>
              <a:t> </a:t>
            </a:r>
            <a:r>
              <a:rPr lang="en-US" sz="2000" dirty="0" err="1">
                <a:solidFill>
                  <a:srgbClr val="002060"/>
                </a:solidFill>
              </a:rPr>
              <a:t>hỏi</a:t>
            </a:r>
            <a:r>
              <a:rPr lang="en-US" sz="2000" dirty="0">
                <a:solidFill>
                  <a:srgbClr val="002060"/>
                </a:solidFill>
              </a:rPr>
              <a:t> </a:t>
            </a:r>
            <a:r>
              <a:rPr lang="en-US" sz="2000" dirty="0" err="1">
                <a:solidFill>
                  <a:srgbClr val="002060"/>
                </a:solidFill>
              </a:rPr>
              <a:t>đánh</a:t>
            </a:r>
            <a:r>
              <a:rPr lang="en-US" sz="2000" dirty="0">
                <a:solidFill>
                  <a:srgbClr val="002060"/>
                </a:solidFill>
              </a:rPr>
              <a:t> </a:t>
            </a:r>
            <a:r>
              <a:rPr lang="en-US" sz="2000" dirty="0" err="1">
                <a:solidFill>
                  <a:srgbClr val="002060"/>
                </a:solidFill>
              </a:rPr>
              <a:t>giá</a:t>
            </a:r>
            <a:r>
              <a:rPr lang="en-US" sz="2000" dirty="0">
                <a:solidFill>
                  <a:srgbClr val="002060"/>
                </a:solidFill>
              </a:rPr>
              <a:t>, </a:t>
            </a:r>
            <a:r>
              <a:rPr lang="en-US" sz="2000" dirty="0" err="1">
                <a:solidFill>
                  <a:srgbClr val="002060"/>
                </a:solidFill>
              </a:rPr>
              <a:t>vận</a:t>
            </a:r>
            <a:r>
              <a:rPr lang="en-US" sz="2000" dirty="0">
                <a:solidFill>
                  <a:srgbClr val="002060"/>
                </a:solidFill>
              </a:rPr>
              <a:t> </a:t>
            </a:r>
            <a:r>
              <a:rPr lang="en-US" sz="2000" dirty="0" err="1">
                <a:solidFill>
                  <a:srgbClr val="002060"/>
                </a:solidFill>
              </a:rPr>
              <a:t>dụng</a:t>
            </a:r>
            <a:r>
              <a:rPr lang="vi-VN" sz="2000" dirty="0">
                <a:solidFill>
                  <a:srgbClr val="002060"/>
                </a:solidFill>
              </a:rPr>
              <a:t>: </a:t>
            </a:r>
            <a:r>
              <a:rPr lang="en-US" sz="2000" i="1" dirty="0" err="1">
                <a:solidFill>
                  <a:srgbClr val="002060"/>
                </a:solidFill>
              </a:rPr>
              <a:t>Giả</a:t>
            </a:r>
            <a:r>
              <a:rPr lang="en-US" sz="2000" i="1" dirty="0">
                <a:solidFill>
                  <a:srgbClr val="002060"/>
                </a:solidFill>
              </a:rPr>
              <a:t> </a:t>
            </a:r>
            <a:r>
              <a:rPr lang="en-US" sz="2000" i="1" dirty="0" err="1">
                <a:solidFill>
                  <a:srgbClr val="002060"/>
                </a:solidFill>
              </a:rPr>
              <a:t>sử</a:t>
            </a:r>
            <a:r>
              <a:rPr lang="en-US" sz="2000" i="1" dirty="0">
                <a:solidFill>
                  <a:srgbClr val="002060"/>
                </a:solidFill>
              </a:rPr>
              <a:t> </a:t>
            </a:r>
            <a:r>
              <a:rPr lang="en-US" sz="2000" i="1" dirty="0" err="1">
                <a:solidFill>
                  <a:srgbClr val="002060"/>
                </a:solidFill>
              </a:rPr>
              <a:t>em</a:t>
            </a:r>
            <a:r>
              <a:rPr lang="en-US" sz="2000" i="1" dirty="0">
                <a:solidFill>
                  <a:srgbClr val="002060"/>
                </a:solidFill>
              </a:rPr>
              <a:t> </a:t>
            </a:r>
            <a:r>
              <a:rPr lang="en-US" sz="2000" i="1" dirty="0" err="1">
                <a:solidFill>
                  <a:srgbClr val="002060"/>
                </a:solidFill>
              </a:rPr>
              <a:t>được</a:t>
            </a:r>
            <a:r>
              <a:rPr lang="en-US" sz="2000" i="1" dirty="0">
                <a:solidFill>
                  <a:srgbClr val="002060"/>
                </a:solidFill>
              </a:rPr>
              <a:t> </a:t>
            </a:r>
            <a:r>
              <a:rPr lang="en-US" sz="2000" i="1" dirty="0" err="1">
                <a:solidFill>
                  <a:srgbClr val="002060"/>
                </a:solidFill>
              </a:rPr>
              <a:t>đóng</a:t>
            </a:r>
            <a:r>
              <a:rPr lang="en-US" sz="2000" i="1" dirty="0">
                <a:solidFill>
                  <a:srgbClr val="002060"/>
                </a:solidFill>
              </a:rPr>
              <a:t> </a:t>
            </a:r>
            <a:r>
              <a:rPr lang="en-US" sz="2000" i="1" dirty="0" err="1">
                <a:solidFill>
                  <a:srgbClr val="002060"/>
                </a:solidFill>
              </a:rPr>
              <a:t>vai</a:t>
            </a:r>
            <a:r>
              <a:rPr lang="en-US" sz="2000" i="1" dirty="0">
                <a:solidFill>
                  <a:srgbClr val="002060"/>
                </a:solidFill>
              </a:rPr>
              <a:t> </a:t>
            </a:r>
            <a:r>
              <a:rPr lang="en-US" sz="2000" i="1" dirty="0" err="1">
                <a:solidFill>
                  <a:srgbClr val="002060"/>
                </a:solidFill>
              </a:rPr>
              <a:t>ông</a:t>
            </a:r>
            <a:r>
              <a:rPr lang="en-US" sz="2000" i="1" dirty="0">
                <a:solidFill>
                  <a:srgbClr val="002060"/>
                </a:solidFill>
              </a:rPr>
              <a:t> </a:t>
            </a:r>
            <a:r>
              <a:rPr lang="en-US" sz="2000" i="1" dirty="0" err="1">
                <a:solidFill>
                  <a:srgbClr val="002060"/>
                </a:solidFill>
              </a:rPr>
              <a:t>Giuốc-đanh</a:t>
            </a:r>
            <a:r>
              <a:rPr lang="en-US" sz="2000" i="1" dirty="0">
                <a:solidFill>
                  <a:srgbClr val="002060"/>
                </a:solidFill>
              </a:rPr>
              <a:t> </a:t>
            </a:r>
            <a:r>
              <a:rPr lang="en-US" sz="2000" i="1" dirty="0" err="1">
                <a:solidFill>
                  <a:srgbClr val="002060"/>
                </a:solidFill>
              </a:rPr>
              <a:t>để</a:t>
            </a:r>
            <a:r>
              <a:rPr lang="en-US" sz="2000" i="1" dirty="0">
                <a:solidFill>
                  <a:srgbClr val="002060"/>
                </a:solidFill>
              </a:rPr>
              <a:t> </a:t>
            </a:r>
            <a:r>
              <a:rPr lang="en-US" sz="2000" i="1" dirty="0" err="1">
                <a:solidFill>
                  <a:srgbClr val="002060"/>
                </a:solidFill>
              </a:rPr>
              <a:t>diễn</a:t>
            </a:r>
            <a:r>
              <a:rPr lang="en-US" sz="2000" i="1" dirty="0">
                <a:solidFill>
                  <a:srgbClr val="002060"/>
                </a:solidFill>
              </a:rPr>
              <a:t> </a:t>
            </a:r>
            <a:r>
              <a:rPr lang="en-US" sz="2000" i="1" dirty="0" err="1">
                <a:solidFill>
                  <a:srgbClr val="002060"/>
                </a:solidFill>
              </a:rPr>
              <a:t>đoạn</a:t>
            </a:r>
            <a:r>
              <a:rPr lang="en-US" sz="2000" i="1" dirty="0">
                <a:solidFill>
                  <a:srgbClr val="002060"/>
                </a:solidFill>
              </a:rPr>
              <a:t> </a:t>
            </a:r>
            <a:r>
              <a:rPr lang="en-US" sz="2000" i="1" dirty="0" err="1">
                <a:solidFill>
                  <a:srgbClr val="002060"/>
                </a:solidFill>
              </a:rPr>
              <a:t>trích</a:t>
            </a:r>
            <a:r>
              <a:rPr lang="en-US" sz="2000" i="1" dirty="0">
                <a:solidFill>
                  <a:srgbClr val="002060"/>
                </a:solidFill>
              </a:rPr>
              <a:t> </a:t>
            </a:r>
            <a:r>
              <a:rPr lang="en-US" sz="2000" i="1" dirty="0" err="1">
                <a:solidFill>
                  <a:srgbClr val="002060"/>
                </a:solidFill>
              </a:rPr>
              <a:t>này</a:t>
            </a:r>
            <a:r>
              <a:rPr lang="en-US" sz="2000" i="1" dirty="0">
                <a:solidFill>
                  <a:srgbClr val="002060"/>
                </a:solidFill>
              </a:rPr>
              <a:t>, </a:t>
            </a:r>
            <a:r>
              <a:rPr lang="en-US" sz="2000" i="1" dirty="0" err="1">
                <a:solidFill>
                  <a:srgbClr val="002060"/>
                </a:solidFill>
              </a:rPr>
              <a:t>em</a:t>
            </a:r>
            <a:r>
              <a:rPr lang="en-US" sz="2000" i="1" dirty="0">
                <a:solidFill>
                  <a:srgbClr val="002060"/>
                </a:solidFill>
              </a:rPr>
              <a:t> </a:t>
            </a:r>
            <a:r>
              <a:rPr lang="en-US" sz="2000" i="1" dirty="0" err="1">
                <a:solidFill>
                  <a:srgbClr val="002060"/>
                </a:solidFill>
              </a:rPr>
              <a:t>sẽ</a:t>
            </a:r>
            <a:r>
              <a:rPr lang="en-US" sz="2000" i="1" dirty="0">
                <a:solidFill>
                  <a:srgbClr val="002060"/>
                </a:solidFill>
              </a:rPr>
              <a:t> </a:t>
            </a:r>
            <a:r>
              <a:rPr lang="en-US" sz="2000" i="1" dirty="0" err="1">
                <a:solidFill>
                  <a:srgbClr val="002060"/>
                </a:solidFill>
              </a:rPr>
              <a:t>chọn</a:t>
            </a:r>
            <a:r>
              <a:rPr lang="en-US" sz="2000" i="1" dirty="0">
                <a:solidFill>
                  <a:srgbClr val="002060"/>
                </a:solidFill>
              </a:rPr>
              <a:t> </a:t>
            </a:r>
            <a:r>
              <a:rPr lang="en-US" sz="2000" i="1" dirty="0" err="1">
                <a:solidFill>
                  <a:srgbClr val="002060"/>
                </a:solidFill>
              </a:rPr>
              <a:t>trang</a:t>
            </a:r>
            <a:r>
              <a:rPr lang="en-US" sz="2000" i="1" dirty="0">
                <a:solidFill>
                  <a:srgbClr val="002060"/>
                </a:solidFill>
              </a:rPr>
              <a:t> </a:t>
            </a:r>
            <a:r>
              <a:rPr lang="en-US" sz="2000" i="1" dirty="0" err="1">
                <a:solidFill>
                  <a:srgbClr val="002060"/>
                </a:solidFill>
              </a:rPr>
              <a:t>phục</a:t>
            </a:r>
            <a:r>
              <a:rPr lang="en-US" sz="2000" i="1" dirty="0">
                <a:solidFill>
                  <a:srgbClr val="002060"/>
                </a:solidFill>
              </a:rPr>
              <a:t>, </a:t>
            </a:r>
            <a:r>
              <a:rPr lang="en-US" sz="2000" i="1" dirty="0" err="1">
                <a:solidFill>
                  <a:srgbClr val="002060"/>
                </a:solidFill>
              </a:rPr>
              <a:t>thể</a:t>
            </a:r>
            <a:r>
              <a:rPr lang="en-US" sz="2000" i="1" dirty="0">
                <a:solidFill>
                  <a:srgbClr val="002060"/>
                </a:solidFill>
              </a:rPr>
              <a:t> </a:t>
            </a:r>
            <a:r>
              <a:rPr lang="en-US" sz="2000" i="1" dirty="0" err="1">
                <a:solidFill>
                  <a:srgbClr val="002060"/>
                </a:solidFill>
              </a:rPr>
              <a:t>hiện</a:t>
            </a:r>
            <a:r>
              <a:rPr lang="en-US" sz="2000" i="1" dirty="0">
                <a:solidFill>
                  <a:srgbClr val="002060"/>
                </a:solidFill>
              </a:rPr>
              <a:t> </a:t>
            </a:r>
            <a:r>
              <a:rPr lang="en-US" sz="2000" i="1" dirty="0" err="1">
                <a:solidFill>
                  <a:srgbClr val="002060"/>
                </a:solidFill>
              </a:rPr>
              <a:t>dáng</a:t>
            </a:r>
            <a:r>
              <a:rPr lang="en-US" sz="2000" i="1" dirty="0">
                <a:solidFill>
                  <a:srgbClr val="002060"/>
                </a:solidFill>
              </a:rPr>
              <a:t> </a:t>
            </a:r>
            <a:r>
              <a:rPr lang="en-US" sz="2000" i="1" dirty="0" err="1">
                <a:solidFill>
                  <a:srgbClr val="002060"/>
                </a:solidFill>
              </a:rPr>
              <a:t>vẻ</a:t>
            </a:r>
            <a:r>
              <a:rPr lang="en-US" sz="2000" i="1" dirty="0">
                <a:solidFill>
                  <a:srgbClr val="002060"/>
                </a:solidFill>
              </a:rPr>
              <a:t>, </a:t>
            </a:r>
            <a:r>
              <a:rPr lang="en-US" sz="2000" i="1" dirty="0" err="1">
                <a:solidFill>
                  <a:srgbClr val="002060"/>
                </a:solidFill>
              </a:rPr>
              <a:t>điệu</a:t>
            </a:r>
            <a:r>
              <a:rPr lang="en-US" sz="2000" i="1" dirty="0">
                <a:solidFill>
                  <a:srgbClr val="002060"/>
                </a:solidFill>
              </a:rPr>
              <a:t> </a:t>
            </a:r>
            <a:r>
              <a:rPr lang="en-US" sz="2000" i="1" dirty="0" err="1">
                <a:solidFill>
                  <a:srgbClr val="002060"/>
                </a:solidFill>
              </a:rPr>
              <a:t>bộ</a:t>
            </a:r>
            <a:r>
              <a:rPr lang="en-US" sz="2000" i="1" dirty="0">
                <a:solidFill>
                  <a:srgbClr val="002060"/>
                </a:solidFill>
              </a:rPr>
              <a:t> </a:t>
            </a:r>
            <a:r>
              <a:rPr lang="en-US" sz="2000" i="1" dirty="0" err="1">
                <a:solidFill>
                  <a:srgbClr val="002060"/>
                </a:solidFill>
              </a:rPr>
              <a:t>của</a:t>
            </a:r>
            <a:r>
              <a:rPr lang="en-US" sz="2000" i="1" dirty="0">
                <a:solidFill>
                  <a:srgbClr val="002060"/>
                </a:solidFill>
              </a:rPr>
              <a:t> </a:t>
            </a:r>
            <a:r>
              <a:rPr lang="en-US" sz="2000" i="1" dirty="0" err="1">
                <a:solidFill>
                  <a:srgbClr val="002060"/>
                </a:solidFill>
              </a:rPr>
              <a:t>nhân</a:t>
            </a:r>
            <a:r>
              <a:rPr lang="en-US" sz="2000" i="1" dirty="0">
                <a:solidFill>
                  <a:srgbClr val="002060"/>
                </a:solidFill>
              </a:rPr>
              <a:t> </a:t>
            </a:r>
            <a:r>
              <a:rPr lang="en-US" sz="2000" i="1" dirty="0" err="1">
                <a:solidFill>
                  <a:srgbClr val="002060"/>
                </a:solidFill>
              </a:rPr>
              <a:t>vật</a:t>
            </a:r>
            <a:r>
              <a:rPr lang="en-US" sz="2000" i="1" dirty="0">
                <a:solidFill>
                  <a:srgbClr val="002060"/>
                </a:solidFill>
              </a:rPr>
              <a:t> </a:t>
            </a:r>
            <a:r>
              <a:rPr lang="en-US" sz="2000" i="1" dirty="0" err="1">
                <a:solidFill>
                  <a:srgbClr val="002060"/>
                </a:solidFill>
              </a:rPr>
              <a:t>như</a:t>
            </a:r>
            <a:r>
              <a:rPr lang="en-US" sz="2000" i="1" dirty="0">
                <a:solidFill>
                  <a:srgbClr val="002060"/>
                </a:solidFill>
              </a:rPr>
              <a:t> </a:t>
            </a:r>
            <a:r>
              <a:rPr lang="en-US" sz="2000" i="1" dirty="0" err="1">
                <a:solidFill>
                  <a:srgbClr val="002060"/>
                </a:solidFill>
              </a:rPr>
              <a:t>thế</a:t>
            </a:r>
            <a:r>
              <a:rPr lang="en-US" sz="2000" i="1" dirty="0">
                <a:solidFill>
                  <a:srgbClr val="002060"/>
                </a:solidFill>
              </a:rPr>
              <a:t> </a:t>
            </a:r>
            <a:r>
              <a:rPr lang="en-US" sz="2000" i="1" dirty="0" err="1">
                <a:solidFill>
                  <a:srgbClr val="002060"/>
                </a:solidFill>
              </a:rPr>
              <a:t>nào</a:t>
            </a:r>
            <a:r>
              <a:rPr lang="en-US" sz="2000" i="1" dirty="0">
                <a:solidFill>
                  <a:srgbClr val="002060"/>
                </a:solidFill>
              </a:rPr>
              <a:t>?</a:t>
            </a:r>
            <a:r>
              <a:rPr lang="en-US" sz="2000" dirty="0">
                <a:solidFill>
                  <a:srgbClr val="002060"/>
                </a:solidFill>
              </a:rPr>
              <a:t>;</a:t>
            </a:r>
            <a:r>
              <a:rPr lang="en-US" sz="2000" i="1" dirty="0">
                <a:solidFill>
                  <a:srgbClr val="002060"/>
                </a:solidFill>
              </a:rPr>
              <a:t> Theo </a:t>
            </a:r>
            <a:r>
              <a:rPr lang="en-US" sz="2000" i="1" dirty="0" err="1">
                <a:solidFill>
                  <a:srgbClr val="002060"/>
                </a:solidFill>
              </a:rPr>
              <a:t>em</a:t>
            </a:r>
            <a:r>
              <a:rPr lang="en-US" sz="2000" i="1" dirty="0">
                <a:solidFill>
                  <a:srgbClr val="002060"/>
                </a:solidFill>
              </a:rPr>
              <a:t>, </a:t>
            </a:r>
            <a:r>
              <a:rPr lang="en-US" sz="2000" i="1" dirty="0" err="1">
                <a:solidFill>
                  <a:srgbClr val="002060"/>
                </a:solidFill>
              </a:rPr>
              <a:t>trong</a:t>
            </a:r>
            <a:r>
              <a:rPr lang="en-US" sz="2000" i="1" dirty="0">
                <a:solidFill>
                  <a:srgbClr val="002060"/>
                </a:solidFill>
              </a:rPr>
              <a:t> </a:t>
            </a:r>
            <a:r>
              <a:rPr lang="en-US" sz="2000" i="1" dirty="0" err="1">
                <a:solidFill>
                  <a:srgbClr val="002060"/>
                </a:solidFill>
              </a:rPr>
              <a:t>cuộc</a:t>
            </a:r>
            <a:r>
              <a:rPr lang="en-US" sz="2000" i="1" dirty="0">
                <a:solidFill>
                  <a:srgbClr val="002060"/>
                </a:solidFill>
              </a:rPr>
              <a:t> </a:t>
            </a:r>
            <a:r>
              <a:rPr lang="en-US" sz="2000" i="1" dirty="0" err="1">
                <a:solidFill>
                  <a:srgbClr val="002060"/>
                </a:solidFill>
              </a:rPr>
              <a:t>sống</a:t>
            </a:r>
            <a:r>
              <a:rPr lang="en-US" sz="2000" i="1" dirty="0">
                <a:solidFill>
                  <a:srgbClr val="002060"/>
                </a:solidFill>
              </a:rPr>
              <a:t> </a:t>
            </a:r>
            <a:r>
              <a:rPr lang="en-US" sz="2000" i="1" dirty="0" err="1">
                <a:solidFill>
                  <a:srgbClr val="002060"/>
                </a:solidFill>
              </a:rPr>
              <a:t>hiện</a:t>
            </a:r>
            <a:r>
              <a:rPr lang="en-US" sz="2000" i="1" dirty="0">
                <a:solidFill>
                  <a:srgbClr val="002060"/>
                </a:solidFill>
              </a:rPr>
              <a:t> nay </a:t>
            </a:r>
            <a:r>
              <a:rPr lang="en-US" sz="2000" i="1" dirty="0" err="1">
                <a:solidFill>
                  <a:srgbClr val="002060"/>
                </a:solidFill>
              </a:rPr>
              <a:t>còn</a:t>
            </a:r>
            <a:r>
              <a:rPr lang="en-US" sz="2000" i="1" dirty="0">
                <a:solidFill>
                  <a:srgbClr val="002060"/>
                </a:solidFill>
              </a:rPr>
              <a:t> </a:t>
            </a:r>
            <a:r>
              <a:rPr lang="en-US" sz="2000" i="1" dirty="0" err="1">
                <a:solidFill>
                  <a:srgbClr val="002060"/>
                </a:solidFill>
              </a:rPr>
              <a:t>có</a:t>
            </a:r>
            <a:r>
              <a:rPr lang="en-US" sz="2000" i="1" dirty="0">
                <a:solidFill>
                  <a:srgbClr val="002060"/>
                </a:solidFill>
              </a:rPr>
              <a:t> </a:t>
            </a:r>
            <a:r>
              <a:rPr lang="en-US" sz="2000" i="1" dirty="0" err="1">
                <a:solidFill>
                  <a:srgbClr val="002060"/>
                </a:solidFill>
              </a:rPr>
              <a:t>những</a:t>
            </a:r>
            <a:r>
              <a:rPr lang="en-US" sz="2000" i="1" dirty="0">
                <a:solidFill>
                  <a:srgbClr val="002060"/>
                </a:solidFill>
              </a:rPr>
              <a:t> </a:t>
            </a:r>
            <a:r>
              <a:rPr lang="en-US" sz="2000" i="1" dirty="0" err="1">
                <a:solidFill>
                  <a:srgbClr val="002060"/>
                </a:solidFill>
              </a:rPr>
              <a:t>người</a:t>
            </a:r>
            <a:r>
              <a:rPr lang="en-US" sz="2000" i="1" dirty="0">
                <a:solidFill>
                  <a:srgbClr val="002060"/>
                </a:solidFill>
              </a:rPr>
              <a:t> </a:t>
            </a:r>
            <a:r>
              <a:rPr lang="en-US" sz="2000" i="1" dirty="0" err="1">
                <a:solidFill>
                  <a:srgbClr val="002060"/>
                </a:solidFill>
              </a:rPr>
              <a:t>như</a:t>
            </a:r>
            <a:r>
              <a:rPr lang="en-US" sz="2000" i="1" dirty="0">
                <a:solidFill>
                  <a:srgbClr val="002060"/>
                </a:solidFill>
              </a:rPr>
              <a:t> </a:t>
            </a:r>
            <a:r>
              <a:rPr lang="en-US" sz="2000" i="1" dirty="0" err="1">
                <a:solidFill>
                  <a:srgbClr val="002060"/>
                </a:solidFill>
              </a:rPr>
              <a:t>ông</a:t>
            </a:r>
            <a:r>
              <a:rPr lang="en-US" sz="2000" i="1" dirty="0">
                <a:solidFill>
                  <a:srgbClr val="002060"/>
                </a:solidFill>
              </a:rPr>
              <a:t> </a:t>
            </a:r>
            <a:r>
              <a:rPr lang="en-US" sz="2000" i="1" dirty="0" err="1">
                <a:solidFill>
                  <a:srgbClr val="002060"/>
                </a:solidFill>
              </a:rPr>
              <a:t>Giuốc-đanh</a:t>
            </a:r>
            <a:r>
              <a:rPr lang="en-US" sz="2000" i="1" dirty="0">
                <a:solidFill>
                  <a:srgbClr val="002060"/>
                </a:solidFill>
              </a:rPr>
              <a:t> </a:t>
            </a:r>
            <a:r>
              <a:rPr lang="en-US" sz="2000" i="1" dirty="0" err="1">
                <a:solidFill>
                  <a:srgbClr val="002060"/>
                </a:solidFill>
              </a:rPr>
              <a:t>không</a:t>
            </a:r>
            <a:r>
              <a:rPr lang="en-US" sz="2000" i="1" dirty="0">
                <a:solidFill>
                  <a:srgbClr val="002060"/>
                </a:solidFill>
              </a:rPr>
              <a:t>? Cho </a:t>
            </a:r>
            <a:r>
              <a:rPr lang="en-US" sz="2000" i="1" dirty="0" err="1">
                <a:solidFill>
                  <a:srgbClr val="002060"/>
                </a:solidFill>
              </a:rPr>
              <a:t>ví</a:t>
            </a:r>
            <a:r>
              <a:rPr lang="en-US" sz="2000" i="1" dirty="0">
                <a:solidFill>
                  <a:srgbClr val="002060"/>
                </a:solidFill>
              </a:rPr>
              <a:t> </a:t>
            </a:r>
            <a:r>
              <a:rPr lang="en-US" sz="2000" i="1" dirty="0" err="1">
                <a:solidFill>
                  <a:srgbClr val="002060"/>
                </a:solidFill>
              </a:rPr>
              <a:t>dụ</a:t>
            </a:r>
            <a:r>
              <a:rPr lang="en-US" sz="2000" dirty="0">
                <a:solidFill>
                  <a:srgbClr val="002060"/>
                </a:solidFill>
              </a:rPr>
              <a:t>;… </a:t>
            </a:r>
            <a:r>
              <a:rPr lang="en-US" sz="2000" dirty="0" err="1">
                <a:solidFill>
                  <a:srgbClr val="002060"/>
                </a:solidFill>
              </a:rPr>
              <a:t>Những</a:t>
            </a:r>
            <a:r>
              <a:rPr lang="en-US" sz="2000" dirty="0">
                <a:solidFill>
                  <a:srgbClr val="002060"/>
                </a:solidFill>
              </a:rPr>
              <a:t> </a:t>
            </a:r>
            <a:r>
              <a:rPr lang="en-US" sz="2000" dirty="0" err="1">
                <a:solidFill>
                  <a:srgbClr val="002060"/>
                </a:solidFill>
              </a:rPr>
              <a:t>câu</a:t>
            </a:r>
            <a:r>
              <a:rPr lang="en-US" sz="2000" dirty="0">
                <a:solidFill>
                  <a:srgbClr val="002060"/>
                </a:solidFill>
              </a:rPr>
              <a:t> </a:t>
            </a:r>
            <a:r>
              <a:rPr lang="en-US" sz="2000" dirty="0" err="1">
                <a:solidFill>
                  <a:srgbClr val="002060"/>
                </a:solidFill>
              </a:rPr>
              <a:t>hỏi</a:t>
            </a:r>
            <a:r>
              <a:rPr lang="en-US" sz="2000" dirty="0">
                <a:solidFill>
                  <a:srgbClr val="002060"/>
                </a:solidFill>
              </a:rPr>
              <a:t> </a:t>
            </a:r>
            <a:r>
              <a:rPr lang="en-US" sz="2000" dirty="0" err="1">
                <a:solidFill>
                  <a:srgbClr val="002060"/>
                </a:solidFill>
              </a:rPr>
              <a:t>loại</a:t>
            </a:r>
            <a:r>
              <a:rPr lang="en-US" sz="2000" dirty="0">
                <a:solidFill>
                  <a:srgbClr val="002060"/>
                </a:solidFill>
              </a:rPr>
              <a:t> </a:t>
            </a:r>
            <a:r>
              <a:rPr lang="en-US" sz="2000" dirty="0" err="1">
                <a:solidFill>
                  <a:srgbClr val="002060"/>
                </a:solidFill>
              </a:rPr>
              <a:t>này</a:t>
            </a:r>
            <a:r>
              <a:rPr lang="en-US" sz="2000" dirty="0">
                <a:solidFill>
                  <a:srgbClr val="002060"/>
                </a:solidFill>
              </a:rPr>
              <a:t> </a:t>
            </a:r>
            <a:r>
              <a:rPr lang="en-US" sz="2000" dirty="0" err="1">
                <a:solidFill>
                  <a:srgbClr val="002060"/>
                </a:solidFill>
              </a:rPr>
              <a:t>tạo</a:t>
            </a:r>
            <a:r>
              <a:rPr lang="en-US" sz="2000" dirty="0">
                <a:solidFill>
                  <a:srgbClr val="002060"/>
                </a:solidFill>
              </a:rPr>
              <a:t> </a:t>
            </a:r>
            <a:r>
              <a:rPr lang="en-US" sz="2000" dirty="0" err="1">
                <a:solidFill>
                  <a:srgbClr val="002060"/>
                </a:solidFill>
              </a:rPr>
              <a:t>cho</a:t>
            </a:r>
            <a:r>
              <a:rPr lang="en-US" sz="2000" dirty="0">
                <a:solidFill>
                  <a:srgbClr val="002060"/>
                </a:solidFill>
              </a:rPr>
              <a:t> HS </a:t>
            </a:r>
            <a:r>
              <a:rPr lang="en-US" sz="2000" dirty="0" err="1">
                <a:solidFill>
                  <a:srgbClr val="002060"/>
                </a:solidFill>
              </a:rPr>
              <a:t>cơ</a:t>
            </a:r>
            <a:r>
              <a:rPr lang="en-US" sz="2000" dirty="0">
                <a:solidFill>
                  <a:srgbClr val="002060"/>
                </a:solidFill>
              </a:rPr>
              <a:t> </a:t>
            </a:r>
            <a:r>
              <a:rPr lang="en-US" sz="2000" dirty="0" err="1">
                <a:solidFill>
                  <a:srgbClr val="002060"/>
                </a:solidFill>
              </a:rPr>
              <a:t>hội</a:t>
            </a:r>
            <a:r>
              <a:rPr lang="en-US" sz="2000" dirty="0">
                <a:solidFill>
                  <a:srgbClr val="002060"/>
                </a:solidFill>
              </a:rPr>
              <a:t> chia </a:t>
            </a:r>
            <a:r>
              <a:rPr lang="en-US" sz="2000" dirty="0" err="1">
                <a:solidFill>
                  <a:srgbClr val="002060"/>
                </a:solidFill>
              </a:rPr>
              <a:t>sẻ</a:t>
            </a:r>
            <a:r>
              <a:rPr lang="en-US" sz="2000" dirty="0">
                <a:solidFill>
                  <a:srgbClr val="002060"/>
                </a:solidFill>
              </a:rPr>
              <a:t> </a:t>
            </a:r>
            <a:r>
              <a:rPr lang="en-US" sz="2000" dirty="0" err="1">
                <a:solidFill>
                  <a:srgbClr val="002060"/>
                </a:solidFill>
              </a:rPr>
              <a:t>suy</a:t>
            </a:r>
            <a:r>
              <a:rPr lang="en-US" sz="2000" dirty="0">
                <a:solidFill>
                  <a:srgbClr val="002060"/>
                </a:solidFill>
              </a:rPr>
              <a:t> </a:t>
            </a:r>
            <a:r>
              <a:rPr lang="en-US" sz="2000" dirty="0" err="1">
                <a:solidFill>
                  <a:srgbClr val="002060"/>
                </a:solidFill>
              </a:rPr>
              <a:t>nghĩ</a:t>
            </a:r>
            <a:r>
              <a:rPr lang="en-US" sz="2000" dirty="0">
                <a:solidFill>
                  <a:srgbClr val="002060"/>
                </a:solidFill>
              </a:rPr>
              <a:t>, </a:t>
            </a:r>
            <a:r>
              <a:rPr lang="en-US" sz="2000" dirty="0" err="1">
                <a:solidFill>
                  <a:srgbClr val="002060"/>
                </a:solidFill>
              </a:rPr>
              <a:t>cảm</a:t>
            </a:r>
            <a:r>
              <a:rPr lang="en-US" sz="2000" dirty="0">
                <a:solidFill>
                  <a:srgbClr val="002060"/>
                </a:solidFill>
              </a:rPr>
              <a:t> </a:t>
            </a:r>
            <a:r>
              <a:rPr lang="en-US" sz="2000" dirty="0" err="1">
                <a:solidFill>
                  <a:srgbClr val="002060"/>
                </a:solidFill>
              </a:rPr>
              <a:t>nhận</a:t>
            </a:r>
            <a:r>
              <a:rPr lang="en-US" sz="2000" dirty="0">
                <a:solidFill>
                  <a:srgbClr val="002060"/>
                </a:solidFill>
              </a:rPr>
              <a:t> </a:t>
            </a:r>
            <a:r>
              <a:rPr lang="en-US" sz="2000" dirty="0" err="1">
                <a:solidFill>
                  <a:srgbClr val="002060"/>
                </a:solidFill>
              </a:rPr>
              <a:t>riêng</a:t>
            </a:r>
            <a:r>
              <a:rPr lang="en-US" sz="2000" dirty="0">
                <a:solidFill>
                  <a:srgbClr val="002060"/>
                </a:solidFill>
              </a:rPr>
              <a:t> </a:t>
            </a:r>
            <a:r>
              <a:rPr lang="en-US" sz="2000" dirty="0" err="1">
                <a:solidFill>
                  <a:srgbClr val="002060"/>
                </a:solidFill>
              </a:rPr>
              <a:t>dựa</a:t>
            </a:r>
            <a:r>
              <a:rPr lang="en-US" sz="2000" dirty="0">
                <a:solidFill>
                  <a:srgbClr val="002060"/>
                </a:solidFill>
              </a:rPr>
              <a:t> </a:t>
            </a:r>
            <a:r>
              <a:rPr lang="en-US" sz="2000" dirty="0" err="1">
                <a:solidFill>
                  <a:srgbClr val="002060"/>
                </a:solidFill>
              </a:rPr>
              <a:t>trên</a:t>
            </a:r>
            <a:r>
              <a:rPr lang="en-US" sz="2000" dirty="0">
                <a:solidFill>
                  <a:srgbClr val="002060"/>
                </a:solidFill>
              </a:rPr>
              <a:t> </a:t>
            </a:r>
            <a:r>
              <a:rPr lang="en-US" sz="2000" dirty="0" err="1">
                <a:solidFill>
                  <a:srgbClr val="002060"/>
                </a:solidFill>
              </a:rPr>
              <a:t>kinh</a:t>
            </a:r>
            <a:r>
              <a:rPr lang="en-US" sz="2000" dirty="0">
                <a:solidFill>
                  <a:srgbClr val="002060"/>
                </a:solidFill>
              </a:rPr>
              <a:t> </a:t>
            </a:r>
            <a:r>
              <a:rPr lang="en-US" sz="2000" dirty="0" err="1">
                <a:solidFill>
                  <a:srgbClr val="002060"/>
                </a:solidFill>
              </a:rPr>
              <a:t>nghiệm</a:t>
            </a:r>
            <a:r>
              <a:rPr lang="en-US" sz="2000" dirty="0">
                <a:solidFill>
                  <a:srgbClr val="002060"/>
                </a:solidFill>
              </a:rPr>
              <a:t>, </a:t>
            </a:r>
            <a:r>
              <a:rPr lang="en-US" sz="2000" dirty="0" err="1">
                <a:solidFill>
                  <a:srgbClr val="002060"/>
                </a:solidFill>
              </a:rPr>
              <a:t>cá</a:t>
            </a:r>
            <a:r>
              <a:rPr lang="en-US" sz="2000" dirty="0">
                <a:solidFill>
                  <a:srgbClr val="002060"/>
                </a:solidFill>
              </a:rPr>
              <a:t> </a:t>
            </a:r>
            <a:r>
              <a:rPr lang="en-US" sz="2000" dirty="0" err="1">
                <a:solidFill>
                  <a:srgbClr val="002060"/>
                </a:solidFill>
              </a:rPr>
              <a:t>tính</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dirty="0" err="1">
                <a:solidFill>
                  <a:srgbClr val="002060"/>
                </a:solidFill>
              </a:rPr>
              <a:t>từng</a:t>
            </a:r>
            <a:r>
              <a:rPr lang="en-US" sz="2000" dirty="0">
                <a:solidFill>
                  <a:srgbClr val="002060"/>
                </a:solidFill>
              </a:rPr>
              <a:t> </a:t>
            </a:r>
            <a:r>
              <a:rPr lang="en-US" sz="2000" dirty="0" err="1">
                <a:solidFill>
                  <a:srgbClr val="002060"/>
                </a:solidFill>
              </a:rPr>
              <a:t>em</a:t>
            </a:r>
            <a:r>
              <a:rPr lang="en-US" sz="2000" dirty="0">
                <a:solidFill>
                  <a:srgbClr val="002060"/>
                </a:solidFill>
              </a:rPr>
              <a:t>. </a:t>
            </a:r>
            <a:r>
              <a:rPr lang="en-US" sz="2000" dirty="0" err="1">
                <a:solidFill>
                  <a:srgbClr val="002060"/>
                </a:solidFill>
              </a:rPr>
              <a:t>Có</a:t>
            </a:r>
            <a:r>
              <a:rPr lang="en-US" sz="2000" dirty="0">
                <a:solidFill>
                  <a:srgbClr val="002060"/>
                </a:solidFill>
              </a:rPr>
              <a:t> </a:t>
            </a:r>
            <a:r>
              <a:rPr lang="en-US" sz="2000" dirty="0" err="1">
                <a:solidFill>
                  <a:srgbClr val="002060"/>
                </a:solidFill>
              </a:rPr>
              <a:t>thể</a:t>
            </a:r>
            <a:r>
              <a:rPr lang="en-US" sz="2000" dirty="0">
                <a:solidFill>
                  <a:srgbClr val="002060"/>
                </a:solidFill>
              </a:rPr>
              <a:t> </a:t>
            </a:r>
            <a:r>
              <a:rPr lang="en-US" sz="2000" dirty="0" err="1">
                <a:solidFill>
                  <a:srgbClr val="002060"/>
                </a:solidFill>
              </a:rPr>
              <a:t>có</a:t>
            </a:r>
            <a:r>
              <a:rPr lang="en-US" sz="2000" dirty="0">
                <a:solidFill>
                  <a:srgbClr val="002060"/>
                </a:solidFill>
              </a:rPr>
              <a:t> </a:t>
            </a:r>
            <a:r>
              <a:rPr lang="en-US" sz="2000" dirty="0" err="1">
                <a:solidFill>
                  <a:srgbClr val="002060"/>
                </a:solidFill>
              </a:rPr>
              <a:t>nhiều</a:t>
            </a:r>
            <a:r>
              <a:rPr lang="en-US" sz="2000" dirty="0">
                <a:solidFill>
                  <a:srgbClr val="002060"/>
                </a:solidFill>
              </a:rPr>
              <a:t> </a:t>
            </a:r>
            <a:r>
              <a:rPr lang="en-US" sz="2000" dirty="0" err="1">
                <a:solidFill>
                  <a:srgbClr val="002060"/>
                </a:solidFill>
              </a:rPr>
              <a:t>phương</a:t>
            </a:r>
            <a:r>
              <a:rPr lang="en-US" sz="2000" dirty="0">
                <a:solidFill>
                  <a:srgbClr val="002060"/>
                </a:solidFill>
              </a:rPr>
              <a:t> </a:t>
            </a:r>
            <a:r>
              <a:rPr lang="en-US" sz="2000" dirty="0" err="1">
                <a:solidFill>
                  <a:srgbClr val="002060"/>
                </a:solidFill>
              </a:rPr>
              <a:t>án</a:t>
            </a:r>
            <a:r>
              <a:rPr lang="en-US" sz="2000" dirty="0">
                <a:solidFill>
                  <a:srgbClr val="002060"/>
                </a:solidFill>
              </a:rPr>
              <a:t> </a:t>
            </a:r>
            <a:r>
              <a:rPr lang="en-US" sz="2000" dirty="0" err="1">
                <a:solidFill>
                  <a:srgbClr val="002060"/>
                </a:solidFill>
              </a:rPr>
              <a:t>trả</a:t>
            </a:r>
            <a:r>
              <a:rPr lang="en-US" sz="2000" dirty="0">
                <a:solidFill>
                  <a:srgbClr val="002060"/>
                </a:solidFill>
              </a:rPr>
              <a:t> </a:t>
            </a:r>
            <a:r>
              <a:rPr lang="en-US" sz="2000" dirty="0" err="1">
                <a:solidFill>
                  <a:srgbClr val="002060"/>
                </a:solidFill>
              </a:rPr>
              <a:t>lời</a:t>
            </a:r>
            <a:r>
              <a:rPr lang="en-US" sz="2000" dirty="0">
                <a:solidFill>
                  <a:srgbClr val="002060"/>
                </a:solidFill>
              </a:rPr>
              <a:t>, </a:t>
            </a:r>
            <a:r>
              <a:rPr lang="en-US" sz="2000" dirty="0" err="1">
                <a:solidFill>
                  <a:srgbClr val="002060"/>
                </a:solidFill>
              </a:rPr>
              <a:t>vì</a:t>
            </a:r>
            <a:r>
              <a:rPr lang="en-US" sz="2000" dirty="0">
                <a:solidFill>
                  <a:srgbClr val="002060"/>
                </a:solidFill>
              </a:rPr>
              <a:t> </a:t>
            </a:r>
            <a:r>
              <a:rPr lang="en-US" sz="2000" dirty="0" err="1">
                <a:solidFill>
                  <a:srgbClr val="002060"/>
                </a:solidFill>
              </a:rPr>
              <a:t>vậy</a:t>
            </a:r>
            <a:r>
              <a:rPr lang="en-US" sz="2000" dirty="0">
                <a:solidFill>
                  <a:srgbClr val="002060"/>
                </a:solidFill>
              </a:rPr>
              <a:t>, GV </a:t>
            </a:r>
            <a:r>
              <a:rPr lang="en-US" sz="2000" dirty="0" err="1">
                <a:solidFill>
                  <a:srgbClr val="002060"/>
                </a:solidFill>
              </a:rPr>
              <a:t>không</a:t>
            </a:r>
            <a:r>
              <a:rPr lang="en-US" sz="2000" dirty="0">
                <a:solidFill>
                  <a:srgbClr val="002060"/>
                </a:solidFill>
              </a:rPr>
              <a:t> </a:t>
            </a:r>
            <a:r>
              <a:rPr lang="en-US" sz="2000" dirty="0" err="1">
                <a:solidFill>
                  <a:srgbClr val="002060"/>
                </a:solidFill>
              </a:rPr>
              <a:t>nên</a:t>
            </a:r>
            <a:r>
              <a:rPr lang="en-US" sz="2000" dirty="0">
                <a:solidFill>
                  <a:srgbClr val="002060"/>
                </a:solidFill>
              </a:rPr>
              <a:t> </a:t>
            </a:r>
            <a:r>
              <a:rPr lang="en-US" sz="2000" dirty="0" err="1">
                <a:solidFill>
                  <a:srgbClr val="002060"/>
                </a:solidFill>
              </a:rPr>
              <a:t>quy</a:t>
            </a:r>
            <a:r>
              <a:rPr lang="en-US" sz="2000" dirty="0">
                <a:solidFill>
                  <a:srgbClr val="002060"/>
                </a:solidFill>
              </a:rPr>
              <a:t> </a:t>
            </a:r>
            <a:r>
              <a:rPr lang="en-US" sz="2000" dirty="0" err="1">
                <a:solidFill>
                  <a:srgbClr val="002060"/>
                </a:solidFill>
              </a:rPr>
              <a:t>về</a:t>
            </a:r>
            <a:r>
              <a:rPr lang="en-US" sz="2000" dirty="0">
                <a:solidFill>
                  <a:srgbClr val="002060"/>
                </a:solidFill>
              </a:rPr>
              <a:t> </a:t>
            </a:r>
            <a:r>
              <a:rPr lang="en-US" sz="2000" dirty="0" err="1">
                <a:solidFill>
                  <a:srgbClr val="002060"/>
                </a:solidFill>
              </a:rPr>
              <a:t>một</a:t>
            </a:r>
            <a:r>
              <a:rPr lang="en-US" sz="2000" dirty="0">
                <a:solidFill>
                  <a:srgbClr val="002060"/>
                </a:solidFill>
              </a:rPr>
              <a:t> </a:t>
            </a:r>
            <a:r>
              <a:rPr lang="en-US" sz="2000" dirty="0" err="1">
                <a:solidFill>
                  <a:srgbClr val="002060"/>
                </a:solidFill>
              </a:rPr>
              <a:t>câu</a:t>
            </a:r>
            <a:r>
              <a:rPr lang="en-US" sz="2000" dirty="0">
                <a:solidFill>
                  <a:srgbClr val="002060"/>
                </a:solidFill>
              </a:rPr>
              <a:t> </a:t>
            </a:r>
            <a:r>
              <a:rPr lang="en-US" sz="2000" dirty="0" err="1">
                <a:solidFill>
                  <a:srgbClr val="002060"/>
                </a:solidFill>
              </a:rPr>
              <a:t>trả</a:t>
            </a:r>
            <a:r>
              <a:rPr lang="en-US" sz="2000" dirty="0">
                <a:solidFill>
                  <a:srgbClr val="002060"/>
                </a:solidFill>
              </a:rPr>
              <a:t> </a:t>
            </a:r>
            <a:r>
              <a:rPr lang="en-US" sz="2000" dirty="0" err="1">
                <a:solidFill>
                  <a:srgbClr val="002060"/>
                </a:solidFill>
              </a:rPr>
              <a:t>lời</a:t>
            </a:r>
            <a:r>
              <a:rPr lang="en-US" sz="2000" dirty="0">
                <a:solidFill>
                  <a:srgbClr val="002060"/>
                </a:solidFill>
              </a:rPr>
              <a:t> </a:t>
            </a:r>
            <a:r>
              <a:rPr lang="en-US" sz="2000" dirty="0" err="1">
                <a:solidFill>
                  <a:srgbClr val="002060"/>
                </a:solidFill>
              </a:rPr>
              <a:t>chung</a:t>
            </a:r>
            <a:r>
              <a:rPr lang="en-US" sz="2000" dirty="0">
                <a:solidFill>
                  <a:srgbClr val="002060"/>
                </a:solidFill>
              </a:rPr>
              <a:t> </a:t>
            </a:r>
            <a:r>
              <a:rPr lang="en-US" sz="2000" dirty="0" err="1">
                <a:solidFill>
                  <a:srgbClr val="002060"/>
                </a:solidFill>
              </a:rPr>
              <a:t>cho</a:t>
            </a:r>
            <a:r>
              <a:rPr lang="en-US" sz="2000" dirty="0">
                <a:solidFill>
                  <a:srgbClr val="002060"/>
                </a:solidFill>
              </a:rPr>
              <a:t> </a:t>
            </a:r>
            <a:r>
              <a:rPr lang="en-US" sz="2000" dirty="0" err="1">
                <a:solidFill>
                  <a:srgbClr val="002060"/>
                </a:solidFill>
              </a:rPr>
              <a:t>tất</a:t>
            </a:r>
            <a:r>
              <a:rPr lang="en-US" sz="2000" dirty="0">
                <a:solidFill>
                  <a:srgbClr val="002060"/>
                </a:solidFill>
              </a:rPr>
              <a:t> </a:t>
            </a:r>
            <a:r>
              <a:rPr lang="en-US" sz="2000" dirty="0" err="1">
                <a:solidFill>
                  <a:srgbClr val="002060"/>
                </a:solidFill>
              </a:rPr>
              <a:t>cả</a:t>
            </a:r>
            <a:r>
              <a:rPr lang="en-US" sz="2000" dirty="0">
                <a:solidFill>
                  <a:srgbClr val="002060"/>
                </a:solidFill>
              </a:rPr>
              <a:t> </a:t>
            </a:r>
            <a:r>
              <a:rPr lang="en-US" sz="2000" dirty="0" err="1">
                <a:solidFill>
                  <a:srgbClr val="002060"/>
                </a:solidFill>
              </a:rPr>
              <a:t>mọi</a:t>
            </a:r>
            <a:r>
              <a:rPr lang="en-US" sz="2000" dirty="0">
                <a:solidFill>
                  <a:srgbClr val="002060"/>
                </a:solidFill>
              </a:rPr>
              <a:t> </a:t>
            </a:r>
            <a:r>
              <a:rPr lang="en-US" sz="2000" dirty="0" err="1">
                <a:solidFill>
                  <a:srgbClr val="002060"/>
                </a:solidFill>
              </a:rPr>
              <a:t>người</a:t>
            </a:r>
            <a:r>
              <a:rPr lang="en-US" sz="2000" dirty="0">
                <a:solidFill>
                  <a:srgbClr val="002060"/>
                </a:solidFill>
              </a:rPr>
              <a:t>.</a:t>
            </a:r>
          </a:p>
          <a:p>
            <a:pPr algn="just">
              <a:lnSpc>
                <a:spcPct val="125000"/>
              </a:lnSpc>
              <a:spcBef>
                <a:spcPts val="0"/>
              </a:spcBef>
            </a:pPr>
            <a:endParaRPr lang="en-US" sz="14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108</a:t>
            </a:fld>
            <a:endParaRPr lang="en-US">
              <a:solidFill>
                <a:prstClr val="black">
                  <a:lumMod val="95000"/>
                  <a:lumOff val="5000"/>
                </a:prstClr>
              </a:solidFill>
            </a:endParaRPr>
          </a:p>
        </p:txBody>
      </p:sp>
      <p:sp>
        <p:nvSpPr>
          <p:cNvPr id="5" name="Rounded Rectangle 4"/>
          <p:cNvSpPr/>
          <p:nvPr/>
        </p:nvSpPr>
        <p:spPr>
          <a:xfrm>
            <a:off x="762000" y="839093"/>
            <a:ext cx="72199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Triển</a:t>
            </a:r>
            <a:r>
              <a:rPr lang="en-US" sz="2000" b="1" dirty="0">
                <a:latin typeface="Arial (Body)"/>
              </a:rPr>
              <a:t> </a:t>
            </a:r>
            <a:r>
              <a:rPr lang="en-US" sz="2000" b="1" dirty="0" err="1">
                <a:latin typeface="Arial (Body)"/>
              </a:rPr>
              <a:t>khai</a:t>
            </a:r>
            <a:r>
              <a:rPr lang="en-US" sz="2000" b="1" dirty="0">
                <a:latin typeface="Arial (Body)"/>
              </a:rPr>
              <a:t> </a:t>
            </a:r>
            <a:r>
              <a:rPr lang="en-US" sz="2000" b="1" dirty="0" err="1">
                <a:latin typeface="Arial (Body)"/>
              </a:rPr>
              <a:t>các</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đọc</a:t>
            </a:r>
            <a:r>
              <a:rPr lang="en-US" sz="2000" b="1" dirty="0">
                <a:latin typeface="Arial (Body)"/>
              </a:rPr>
              <a:t> </a:t>
            </a:r>
            <a:r>
              <a:rPr lang="en-US" sz="2000" b="1" dirty="0" err="1">
                <a:latin typeface="Arial (Body)"/>
              </a:rPr>
              <a:t>hiểu</a:t>
            </a:r>
            <a:r>
              <a:rPr lang="en-US" sz="2000" b="1" dirty="0">
                <a:latin typeface="Arial (Body)"/>
              </a:rPr>
              <a:t> VB </a:t>
            </a:r>
            <a:r>
              <a:rPr lang="en-US" sz="2000" b="1" dirty="0" err="1">
                <a:latin typeface="Arial (Body)"/>
              </a:rPr>
              <a:t>kịch</a:t>
            </a:r>
            <a:endParaRPr lang="en-US" sz="2000" dirty="0">
              <a:latin typeface="Arial (Body)"/>
            </a:endParaRPr>
          </a:p>
        </p:txBody>
      </p:sp>
    </p:spTree>
    <p:extLst>
      <p:ext uri="{BB962C8B-B14F-4D97-AF65-F5344CB8AC3E}">
        <p14:creationId xmlns:p14="http://schemas.microsoft.com/office/powerpoint/2010/main" val="1954750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Body)"/>
                <a:cs typeface="Times New Roman" pitchFamily="18" charset="0"/>
              </a:rPr>
              <a:t>DẠY HỌC ĐỌC VĂN BẢN </a:t>
            </a:r>
            <a:r>
              <a:rPr lang="vi-VN" sz="2800" b="1" dirty="0">
                <a:solidFill>
                  <a:schemeClr val="bg1"/>
                </a:solidFill>
                <a:latin typeface="Arial (Body)"/>
                <a:cs typeface="Times New Roman" pitchFamily="18" charset="0"/>
              </a:rPr>
              <a:t>NGHỊ LUẬN</a:t>
            </a:r>
            <a:endParaRPr lang="en-US" sz="2800" dirty="0">
              <a:solidFill>
                <a:schemeClr val="bg1"/>
              </a:solidFill>
              <a:latin typeface="Arial (Body)"/>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109</a:t>
            </a:fld>
            <a:endParaRPr lang="en-US" dirty="0"/>
          </a:p>
        </p:txBody>
      </p:sp>
    </p:spTree>
    <p:extLst>
      <p:ext uri="{BB962C8B-B14F-4D97-AF65-F5344CB8AC3E}">
        <p14:creationId xmlns:p14="http://schemas.microsoft.com/office/powerpoint/2010/main" val="2280934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838201" y="800100"/>
            <a:ext cx="7467600" cy="3467100"/>
          </a:xfrm>
        </p:spPr>
        <p:txBody>
          <a:bodyPr>
            <a:noAutofit/>
          </a:bodyPr>
          <a:lstStyle/>
          <a:p>
            <a:pPr marL="0" indent="0" algn="just">
              <a:lnSpc>
                <a:spcPct val="125000"/>
              </a:lnSpc>
              <a:spcBef>
                <a:spcPct val="0"/>
              </a:spcBef>
              <a:buNone/>
            </a:pPr>
            <a:r>
              <a:rPr lang="en-US" altLang="en-US" sz="2400" b="1" dirty="0">
                <a:solidFill>
                  <a:srgbClr val="002060"/>
                </a:solidFill>
                <a:latin typeface="Arial" panose="020B0604020202020204" pitchFamily="34" charset="0"/>
                <a:cs typeface="Arial" panose="020B0604020202020204" pitchFamily="34" charset="0"/>
              </a:rPr>
              <a:t>NÓI VÀ NGHE</a:t>
            </a:r>
            <a:endParaRPr lang="en-US" altLang="en-US" sz="2400" dirty="0">
              <a:solidFill>
                <a:srgbClr val="002060"/>
              </a:solidFill>
              <a:latin typeface="Arial" panose="020B0604020202020204" pitchFamily="34" charset="0"/>
              <a:cs typeface="Arial" panose="020B0604020202020204" pitchFamily="34" charset="0"/>
            </a:endParaRPr>
          </a:p>
          <a:p>
            <a:pPr marL="0" indent="0" algn="just">
              <a:lnSpc>
                <a:spcPct val="125000"/>
              </a:lnSpc>
              <a:spcBef>
                <a:spcPct val="0"/>
              </a:spcBef>
              <a:buNone/>
            </a:pPr>
            <a:r>
              <a:rPr lang="en-US" altLang="en-US" sz="2400" dirty="0">
                <a:solidFill>
                  <a:srgbClr val="002060"/>
                </a:solidFill>
                <a:latin typeface="Arial" panose="020B0604020202020204" pitchFamily="34" charset="0"/>
                <a:cs typeface="Arial" panose="020B0604020202020204" pitchFamily="34" charset="0"/>
              </a:rPr>
              <a:t>1. YCCĐ </a:t>
            </a:r>
            <a:r>
              <a:rPr lang="en-US" altLang="en-US" sz="2400" dirty="0" err="1">
                <a:solidFill>
                  <a:srgbClr val="002060"/>
                </a:solidFill>
                <a:latin typeface="Arial" panose="020B0604020202020204" pitchFamily="34" charset="0"/>
                <a:cs typeface="Arial" panose="020B0604020202020204" pitchFamily="34" charset="0"/>
              </a:rPr>
              <a:t>về</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nói</a:t>
            </a:r>
            <a:endParaRPr lang="en-US" altLang="en-US" sz="2400" dirty="0">
              <a:solidFill>
                <a:srgbClr val="002060"/>
              </a:solidFill>
              <a:latin typeface="Arial" panose="020B0604020202020204" pitchFamily="34" charset="0"/>
              <a:cs typeface="Arial" panose="020B0604020202020204" pitchFamily="34" charset="0"/>
            </a:endParaRPr>
          </a:p>
          <a:p>
            <a:pPr marL="0" indent="0" algn="just">
              <a:lnSpc>
                <a:spcPct val="125000"/>
              </a:lnSpc>
              <a:spcBef>
                <a:spcPct val="0"/>
              </a:spcBef>
              <a:buNone/>
            </a:pPr>
            <a:r>
              <a:rPr lang="en-US" altLang="en-US" sz="2400" dirty="0">
                <a:solidFill>
                  <a:srgbClr val="002060"/>
                </a:solidFill>
                <a:latin typeface="Arial" panose="020B0604020202020204" pitchFamily="34" charset="0"/>
                <a:cs typeface="Arial" panose="020B0604020202020204" pitchFamily="34" charset="0"/>
              </a:rPr>
              <a:t>2. YCCĐ </a:t>
            </a:r>
            <a:r>
              <a:rPr lang="en-US" altLang="en-US" sz="2400" dirty="0" err="1">
                <a:solidFill>
                  <a:srgbClr val="002060"/>
                </a:solidFill>
                <a:latin typeface="Arial" panose="020B0604020202020204" pitchFamily="34" charset="0"/>
                <a:cs typeface="Arial" panose="020B0604020202020204" pitchFamily="34" charset="0"/>
              </a:rPr>
              <a:t>về</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nghe</a:t>
            </a:r>
            <a:endParaRPr lang="en-US" altLang="en-US" sz="2400" dirty="0">
              <a:solidFill>
                <a:srgbClr val="002060"/>
              </a:solidFill>
              <a:latin typeface="Arial" panose="020B0604020202020204" pitchFamily="34" charset="0"/>
              <a:cs typeface="Arial" panose="020B0604020202020204" pitchFamily="34" charset="0"/>
            </a:endParaRPr>
          </a:p>
          <a:p>
            <a:pPr marL="0" indent="0" algn="just">
              <a:lnSpc>
                <a:spcPct val="125000"/>
              </a:lnSpc>
              <a:spcBef>
                <a:spcPct val="0"/>
              </a:spcBef>
              <a:buNone/>
            </a:pPr>
            <a:r>
              <a:rPr lang="en-US" altLang="en-US" sz="2400" dirty="0">
                <a:solidFill>
                  <a:srgbClr val="002060"/>
                </a:solidFill>
                <a:latin typeface="Arial" panose="020B0604020202020204" pitchFamily="34" charset="0"/>
                <a:cs typeface="Arial" panose="020B0604020202020204" pitchFamily="34" charset="0"/>
              </a:rPr>
              <a:t>3. YCCĐ </a:t>
            </a:r>
            <a:r>
              <a:rPr lang="en-US" altLang="en-US" sz="2400" dirty="0" err="1">
                <a:solidFill>
                  <a:srgbClr val="002060"/>
                </a:solidFill>
                <a:latin typeface="Arial" panose="020B0604020202020204" pitchFamily="34" charset="0"/>
                <a:cs typeface="Arial" panose="020B0604020202020204" pitchFamily="34" charset="0"/>
              </a:rPr>
              <a:t>về</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hoạt</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động</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giao</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tiếp</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có</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tính</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tương</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tác</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chủ</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yếu</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dưới</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hình</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thức</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thảo</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luận</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tranh</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luận</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tranh</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biện</a:t>
            </a:r>
            <a:r>
              <a:rPr lang="en-US" altLang="en-US" sz="2400" dirty="0">
                <a:solidFill>
                  <a:srgbClr val="002060"/>
                </a:solidFill>
                <a:latin typeface="Arial" panose="020B0604020202020204" pitchFamily="34" charset="0"/>
                <a:cs typeface="Arial" panose="020B0604020202020204" pitchFamily="34" charset="0"/>
              </a:rPr>
              <a:t>)</a:t>
            </a:r>
          </a:p>
          <a:p>
            <a:pPr marL="0" indent="0" algn="just">
              <a:lnSpc>
                <a:spcPct val="125000"/>
              </a:lnSpc>
              <a:spcBef>
                <a:spcPct val="0"/>
              </a:spcBef>
              <a:buNone/>
            </a:pPr>
            <a:r>
              <a:rPr lang="en-US" altLang="en-US" sz="2400" dirty="0">
                <a:solidFill>
                  <a:srgbClr val="002060"/>
                </a:solidFill>
                <a:latin typeface="Arial" panose="020B0604020202020204" pitchFamily="34" charset="0"/>
                <a:cs typeface="Arial" panose="020B0604020202020204" pitchFamily="34" charset="0"/>
              </a:rPr>
              <a:t> </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37977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276350"/>
            <a:ext cx="6858000" cy="3263504"/>
          </a:xfrm>
        </p:spPr>
        <p:txBody>
          <a:bodyPr>
            <a:normAutofit/>
          </a:bodyPr>
          <a:lstStyle/>
          <a:p>
            <a:pPr algn="just">
              <a:lnSpc>
                <a:spcPct val="125000"/>
              </a:lnSpc>
              <a:spcBef>
                <a:spcPts val="0"/>
              </a:spcBef>
            </a:pPr>
            <a:r>
              <a:rPr lang="en-US" sz="1800" spc="-80" dirty="0">
                <a:solidFill>
                  <a:srgbClr val="002060"/>
                </a:solidFill>
              </a:rPr>
              <a:t>VB </a:t>
            </a:r>
            <a:r>
              <a:rPr lang="en-US" sz="1800" spc="-80" dirty="0" err="1">
                <a:solidFill>
                  <a:srgbClr val="002060"/>
                </a:solidFill>
              </a:rPr>
              <a:t>nghị</a:t>
            </a:r>
            <a:r>
              <a:rPr lang="en-US" sz="1800" spc="-80" dirty="0">
                <a:solidFill>
                  <a:srgbClr val="002060"/>
                </a:solidFill>
              </a:rPr>
              <a:t> </a:t>
            </a:r>
            <a:r>
              <a:rPr lang="en-US" sz="1800" spc="-80" dirty="0" err="1">
                <a:solidFill>
                  <a:srgbClr val="002060"/>
                </a:solidFill>
              </a:rPr>
              <a:t>luận</a:t>
            </a:r>
            <a:r>
              <a:rPr lang="en-US" sz="1800" spc="-80" dirty="0">
                <a:solidFill>
                  <a:srgbClr val="002060"/>
                </a:solidFill>
              </a:rPr>
              <a:t> </a:t>
            </a:r>
            <a:r>
              <a:rPr lang="en-US" sz="1800" spc="-80" dirty="0" err="1">
                <a:solidFill>
                  <a:srgbClr val="002060"/>
                </a:solidFill>
              </a:rPr>
              <a:t>được</a:t>
            </a:r>
            <a:r>
              <a:rPr lang="en-US" sz="1800" spc="-80" dirty="0">
                <a:solidFill>
                  <a:srgbClr val="002060"/>
                </a:solidFill>
              </a:rPr>
              <a:t> </a:t>
            </a:r>
            <a:r>
              <a:rPr lang="en-US" sz="1800" spc="-80" dirty="0" err="1">
                <a:solidFill>
                  <a:srgbClr val="002060"/>
                </a:solidFill>
              </a:rPr>
              <a:t>dạy</a:t>
            </a:r>
            <a:r>
              <a:rPr lang="en-US" sz="1800" spc="-80" dirty="0">
                <a:solidFill>
                  <a:srgbClr val="002060"/>
                </a:solidFill>
              </a:rPr>
              <a:t> </a:t>
            </a:r>
            <a:r>
              <a:rPr lang="en-US" sz="1800" spc="-80" dirty="0" err="1">
                <a:solidFill>
                  <a:srgbClr val="002060"/>
                </a:solidFill>
              </a:rPr>
              <a:t>học</a:t>
            </a:r>
            <a:r>
              <a:rPr lang="en-US" sz="1800" spc="-80" dirty="0">
                <a:solidFill>
                  <a:srgbClr val="002060"/>
                </a:solidFill>
              </a:rPr>
              <a:t> </a:t>
            </a:r>
            <a:r>
              <a:rPr lang="en-US" sz="1800" spc="-80" dirty="0" err="1">
                <a:solidFill>
                  <a:srgbClr val="002060"/>
                </a:solidFill>
              </a:rPr>
              <a:t>chủ</a:t>
            </a:r>
            <a:r>
              <a:rPr lang="en-US" sz="1800" spc="-80" dirty="0">
                <a:solidFill>
                  <a:srgbClr val="002060"/>
                </a:solidFill>
              </a:rPr>
              <a:t> </a:t>
            </a:r>
            <a:r>
              <a:rPr lang="en-US" sz="1800" spc="-80" dirty="0" err="1">
                <a:solidFill>
                  <a:srgbClr val="002060"/>
                </a:solidFill>
              </a:rPr>
              <a:t>yếu</a:t>
            </a:r>
            <a:r>
              <a:rPr lang="en-US" sz="1800" spc="-80" dirty="0">
                <a:solidFill>
                  <a:srgbClr val="002060"/>
                </a:solidFill>
              </a:rPr>
              <a:t> ở 2 </a:t>
            </a:r>
            <a:r>
              <a:rPr lang="en-US" sz="1800" spc="-80" dirty="0" err="1">
                <a:solidFill>
                  <a:srgbClr val="002060"/>
                </a:solidFill>
              </a:rPr>
              <a:t>bài</a:t>
            </a:r>
            <a:r>
              <a:rPr lang="en-US" sz="1800" spc="-80" dirty="0">
                <a:solidFill>
                  <a:srgbClr val="002060"/>
                </a:solidFill>
              </a:rPr>
              <a:t>: </a:t>
            </a:r>
            <a:r>
              <a:rPr lang="en-US" sz="1800" spc="-80" dirty="0" err="1">
                <a:solidFill>
                  <a:srgbClr val="002060"/>
                </a:solidFill>
              </a:rPr>
              <a:t>bài</a:t>
            </a:r>
            <a:r>
              <a:rPr lang="en-US" sz="1800" spc="-80" dirty="0">
                <a:solidFill>
                  <a:srgbClr val="002060"/>
                </a:solidFill>
              </a:rPr>
              <a:t> 3 (</a:t>
            </a:r>
            <a:r>
              <a:rPr lang="en-US" sz="1800" spc="-80" dirty="0" err="1">
                <a:solidFill>
                  <a:srgbClr val="002060"/>
                </a:solidFill>
              </a:rPr>
              <a:t>nghị</a:t>
            </a:r>
            <a:r>
              <a:rPr lang="en-US" sz="1800" spc="-80" dirty="0">
                <a:solidFill>
                  <a:srgbClr val="002060"/>
                </a:solidFill>
              </a:rPr>
              <a:t> </a:t>
            </a:r>
            <a:r>
              <a:rPr lang="en-US" sz="1800" spc="-80" dirty="0" err="1">
                <a:solidFill>
                  <a:srgbClr val="002060"/>
                </a:solidFill>
              </a:rPr>
              <a:t>luận</a:t>
            </a:r>
            <a:r>
              <a:rPr lang="en-US" sz="1800" spc="-80" dirty="0">
                <a:solidFill>
                  <a:srgbClr val="002060"/>
                </a:solidFill>
              </a:rPr>
              <a:t> </a:t>
            </a:r>
            <a:r>
              <a:rPr lang="en-US" sz="1800" spc="-80" dirty="0" err="1">
                <a:solidFill>
                  <a:srgbClr val="002060"/>
                </a:solidFill>
              </a:rPr>
              <a:t>xã</a:t>
            </a:r>
            <a:r>
              <a:rPr lang="en-US" sz="1800" spc="-80" dirty="0">
                <a:solidFill>
                  <a:srgbClr val="002060"/>
                </a:solidFill>
              </a:rPr>
              <a:t> </a:t>
            </a:r>
            <a:r>
              <a:rPr lang="en-US" sz="1800" spc="-80" dirty="0" err="1">
                <a:solidFill>
                  <a:srgbClr val="002060"/>
                </a:solidFill>
              </a:rPr>
              <a:t>hội</a:t>
            </a:r>
            <a:r>
              <a:rPr lang="en-US" sz="1800" spc="-80" dirty="0">
                <a:solidFill>
                  <a:srgbClr val="002060"/>
                </a:solidFill>
              </a:rPr>
              <a:t>) </a:t>
            </a:r>
            <a:r>
              <a:rPr lang="en-US" sz="1800" spc="-80" dirty="0" err="1">
                <a:solidFill>
                  <a:srgbClr val="002060"/>
                </a:solidFill>
              </a:rPr>
              <a:t>và</a:t>
            </a:r>
            <a:r>
              <a:rPr lang="en-US" sz="1800" spc="-80" dirty="0">
                <a:solidFill>
                  <a:srgbClr val="002060"/>
                </a:solidFill>
              </a:rPr>
              <a:t> </a:t>
            </a:r>
            <a:r>
              <a:rPr lang="en-US" sz="1800" spc="-80" dirty="0" err="1">
                <a:solidFill>
                  <a:srgbClr val="002060"/>
                </a:solidFill>
              </a:rPr>
              <a:t>bài</a:t>
            </a:r>
            <a:r>
              <a:rPr lang="en-US" sz="1800" spc="-80" dirty="0">
                <a:solidFill>
                  <a:srgbClr val="002060"/>
                </a:solidFill>
              </a:rPr>
              <a:t> 8 (</a:t>
            </a:r>
            <a:r>
              <a:rPr lang="en-US" sz="1800" spc="-80" dirty="0" err="1">
                <a:solidFill>
                  <a:srgbClr val="002060"/>
                </a:solidFill>
              </a:rPr>
              <a:t>nghị</a:t>
            </a:r>
            <a:r>
              <a:rPr lang="en-US" sz="1800" spc="-80" dirty="0">
                <a:solidFill>
                  <a:srgbClr val="002060"/>
                </a:solidFill>
              </a:rPr>
              <a:t> </a:t>
            </a:r>
            <a:r>
              <a:rPr lang="en-US" sz="1800" spc="-80" dirty="0" err="1">
                <a:solidFill>
                  <a:srgbClr val="002060"/>
                </a:solidFill>
              </a:rPr>
              <a:t>luận</a:t>
            </a:r>
            <a:r>
              <a:rPr lang="en-US" sz="1800" spc="-80" dirty="0">
                <a:solidFill>
                  <a:srgbClr val="002060"/>
                </a:solidFill>
              </a:rPr>
              <a:t> </a:t>
            </a:r>
            <a:r>
              <a:rPr lang="en-US" sz="1800" spc="-80" dirty="0" err="1">
                <a:solidFill>
                  <a:srgbClr val="002060"/>
                </a:solidFill>
              </a:rPr>
              <a:t>văn</a:t>
            </a:r>
            <a:r>
              <a:rPr lang="en-US" sz="1800" spc="-80" dirty="0">
                <a:solidFill>
                  <a:srgbClr val="002060"/>
                </a:solidFill>
              </a:rPr>
              <a:t> </a:t>
            </a:r>
            <a:r>
              <a:rPr lang="en-US" sz="1800" spc="-80" dirty="0" err="1">
                <a:solidFill>
                  <a:srgbClr val="002060"/>
                </a:solidFill>
              </a:rPr>
              <a:t>học</a:t>
            </a:r>
            <a:r>
              <a:rPr lang="en-US" sz="1800" spc="-80" dirty="0">
                <a:solidFill>
                  <a:srgbClr val="002060"/>
                </a:solidFill>
              </a:rPr>
              <a:t>).</a:t>
            </a:r>
            <a:r>
              <a:rPr lang="en-US" sz="1800" b="1" spc="-80" dirty="0">
                <a:solidFill>
                  <a:srgbClr val="002060"/>
                </a:solidFill>
              </a:rPr>
              <a:t> </a:t>
            </a:r>
            <a:r>
              <a:rPr lang="en-US" sz="1800" spc="-80" dirty="0" err="1">
                <a:solidFill>
                  <a:srgbClr val="002060"/>
                </a:solidFill>
              </a:rPr>
              <a:t>Bài</a:t>
            </a:r>
            <a:r>
              <a:rPr lang="en-US" sz="1800" spc="-80" dirty="0">
                <a:solidFill>
                  <a:srgbClr val="002060"/>
                </a:solidFill>
              </a:rPr>
              <a:t> 3 </a:t>
            </a:r>
            <a:r>
              <a:rPr lang="en-US" sz="1800" spc="-80" dirty="0" err="1">
                <a:solidFill>
                  <a:srgbClr val="002060"/>
                </a:solidFill>
              </a:rPr>
              <a:t>có</a:t>
            </a:r>
            <a:r>
              <a:rPr lang="en-US" sz="1800" spc="-80" dirty="0">
                <a:solidFill>
                  <a:srgbClr val="002060"/>
                </a:solidFill>
              </a:rPr>
              <a:t> 2 VB </a:t>
            </a:r>
            <a:r>
              <a:rPr lang="en-US" sz="1800" spc="-80" dirty="0" err="1">
                <a:solidFill>
                  <a:srgbClr val="002060"/>
                </a:solidFill>
              </a:rPr>
              <a:t>nghị</a:t>
            </a:r>
            <a:r>
              <a:rPr lang="en-US" sz="1800" spc="-80" dirty="0">
                <a:solidFill>
                  <a:srgbClr val="002060"/>
                </a:solidFill>
              </a:rPr>
              <a:t> </a:t>
            </a:r>
            <a:r>
              <a:rPr lang="en-US" sz="1800" spc="-80" dirty="0" err="1">
                <a:solidFill>
                  <a:srgbClr val="002060"/>
                </a:solidFill>
              </a:rPr>
              <a:t>luận</a:t>
            </a:r>
            <a:r>
              <a:rPr lang="en-US" sz="1800" spc="-80" dirty="0">
                <a:solidFill>
                  <a:srgbClr val="002060"/>
                </a:solidFill>
              </a:rPr>
              <a:t> </a:t>
            </a:r>
            <a:r>
              <a:rPr lang="en-US" sz="1800" spc="-80" dirty="0" err="1">
                <a:solidFill>
                  <a:srgbClr val="002060"/>
                </a:solidFill>
              </a:rPr>
              <a:t>xã</a:t>
            </a:r>
            <a:r>
              <a:rPr lang="en-US" sz="1800" spc="-80" dirty="0">
                <a:solidFill>
                  <a:srgbClr val="002060"/>
                </a:solidFill>
              </a:rPr>
              <a:t> </a:t>
            </a:r>
            <a:r>
              <a:rPr lang="en-US" sz="1800" spc="-80" dirty="0" err="1">
                <a:solidFill>
                  <a:srgbClr val="002060"/>
                </a:solidFill>
              </a:rPr>
              <a:t>hội</a:t>
            </a:r>
            <a:r>
              <a:rPr lang="en-US" sz="1800" spc="-80" dirty="0">
                <a:solidFill>
                  <a:srgbClr val="002060"/>
                </a:solidFill>
              </a:rPr>
              <a:t>: </a:t>
            </a:r>
            <a:r>
              <a:rPr lang="en-US" sz="1800" i="1" spc="-80" dirty="0" err="1">
                <a:solidFill>
                  <a:srgbClr val="002060"/>
                </a:solidFill>
              </a:rPr>
              <a:t>Hịch</a:t>
            </a:r>
            <a:r>
              <a:rPr lang="en-US" sz="1800" i="1" spc="-80" dirty="0">
                <a:solidFill>
                  <a:srgbClr val="002060"/>
                </a:solidFill>
              </a:rPr>
              <a:t> </a:t>
            </a:r>
            <a:r>
              <a:rPr lang="en-US" sz="1800" i="1" spc="-80" dirty="0" err="1">
                <a:solidFill>
                  <a:srgbClr val="002060"/>
                </a:solidFill>
              </a:rPr>
              <a:t>tướng</a:t>
            </a:r>
            <a:r>
              <a:rPr lang="en-US" sz="1800" i="1" spc="-80" dirty="0">
                <a:solidFill>
                  <a:srgbClr val="002060"/>
                </a:solidFill>
              </a:rPr>
              <a:t> </a:t>
            </a:r>
            <a:r>
              <a:rPr lang="en-US" sz="1800" i="1" spc="-80" dirty="0" err="1">
                <a:solidFill>
                  <a:srgbClr val="002060"/>
                </a:solidFill>
              </a:rPr>
              <a:t>sĩ</a:t>
            </a:r>
            <a:r>
              <a:rPr lang="en-US" sz="1800" i="1" spc="-80" dirty="0">
                <a:solidFill>
                  <a:srgbClr val="002060"/>
                </a:solidFill>
              </a:rPr>
              <a:t> </a:t>
            </a:r>
            <a:r>
              <a:rPr lang="en-US" sz="1800" spc="-80" dirty="0">
                <a:solidFill>
                  <a:srgbClr val="002060"/>
                </a:solidFill>
              </a:rPr>
              <a:t>(</a:t>
            </a:r>
            <a:r>
              <a:rPr lang="en-US" sz="1800" spc="-80" dirty="0" err="1">
                <a:solidFill>
                  <a:srgbClr val="002060"/>
                </a:solidFill>
              </a:rPr>
              <a:t>Trần</a:t>
            </a:r>
            <a:r>
              <a:rPr lang="en-US" sz="1800" spc="-80" dirty="0">
                <a:solidFill>
                  <a:srgbClr val="002060"/>
                </a:solidFill>
              </a:rPr>
              <a:t> </a:t>
            </a:r>
            <a:r>
              <a:rPr lang="en-US" sz="1800" spc="-80" dirty="0" err="1">
                <a:solidFill>
                  <a:srgbClr val="002060"/>
                </a:solidFill>
              </a:rPr>
              <a:t>Quốc</a:t>
            </a:r>
            <a:r>
              <a:rPr lang="en-US" sz="1800" spc="-80" dirty="0">
                <a:solidFill>
                  <a:srgbClr val="002060"/>
                </a:solidFill>
              </a:rPr>
              <a:t> </a:t>
            </a:r>
            <a:r>
              <a:rPr lang="en-US" sz="1800" spc="-80" dirty="0" err="1">
                <a:solidFill>
                  <a:srgbClr val="002060"/>
                </a:solidFill>
              </a:rPr>
              <a:t>Tuấn</a:t>
            </a:r>
            <a:r>
              <a:rPr lang="en-US" sz="1800" spc="-80" dirty="0">
                <a:solidFill>
                  <a:srgbClr val="002060"/>
                </a:solidFill>
              </a:rPr>
              <a:t>) </a:t>
            </a:r>
            <a:r>
              <a:rPr lang="en-US" sz="1800" spc="-80" dirty="0" err="1">
                <a:solidFill>
                  <a:srgbClr val="002060"/>
                </a:solidFill>
              </a:rPr>
              <a:t>và</a:t>
            </a:r>
            <a:r>
              <a:rPr lang="en-US" sz="1800" spc="-80" dirty="0">
                <a:solidFill>
                  <a:srgbClr val="002060"/>
                </a:solidFill>
              </a:rPr>
              <a:t> </a:t>
            </a:r>
            <a:r>
              <a:rPr lang="en-US" sz="1800" i="1" spc="-80" dirty="0" err="1">
                <a:solidFill>
                  <a:srgbClr val="002060"/>
                </a:solidFill>
              </a:rPr>
              <a:t>Tinh</a:t>
            </a:r>
            <a:r>
              <a:rPr lang="en-US" sz="1800" i="1" spc="-80" dirty="0">
                <a:solidFill>
                  <a:srgbClr val="002060"/>
                </a:solidFill>
              </a:rPr>
              <a:t> </a:t>
            </a:r>
            <a:r>
              <a:rPr lang="en-US" sz="1800" i="1" spc="-80" dirty="0" err="1">
                <a:solidFill>
                  <a:srgbClr val="002060"/>
                </a:solidFill>
              </a:rPr>
              <a:t>thần</a:t>
            </a:r>
            <a:r>
              <a:rPr lang="en-US" sz="1800" i="1" spc="-80" dirty="0">
                <a:solidFill>
                  <a:srgbClr val="002060"/>
                </a:solidFill>
              </a:rPr>
              <a:t> </a:t>
            </a:r>
            <a:r>
              <a:rPr lang="en-US" sz="1800" i="1" spc="-80" dirty="0" err="1">
                <a:solidFill>
                  <a:srgbClr val="002060"/>
                </a:solidFill>
              </a:rPr>
              <a:t>yêu</a:t>
            </a:r>
            <a:r>
              <a:rPr lang="en-US" sz="1800" i="1" spc="-80" dirty="0">
                <a:solidFill>
                  <a:srgbClr val="002060"/>
                </a:solidFill>
              </a:rPr>
              <a:t> </a:t>
            </a:r>
            <a:r>
              <a:rPr lang="en-US" sz="1800" i="1" spc="-80" dirty="0" err="1">
                <a:solidFill>
                  <a:srgbClr val="002060"/>
                </a:solidFill>
              </a:rPr>
              <a:t>nước</a:t>
            </a:r>
            <a:r>
              <a:rPr lang="en-US" sz="1800" i="1" spc="-80" dirty="0">
                <a:solidFill>
                  <a:srgbClr val="002060"/>
                </a:solidFill>
              </a:rPr>
              <a:t> </a:t>
            </a:r>
            <a:r>
              <a:rPr lang="en-US" sz="1800" i="1" spc="-80" dirty="0" err="1">
                <a:solidFill>
                  <a:srgbClr val="002060"/>
                </a:solidFill>
              </a:rPr>
              <a:t>của</a:t>
            </a:r>
            <a:r>
              <a:rPr lang="en-US" sz="1800" i="1" spc="-80" dirty="0">
                <a:solidFill>
                  <a:srgbClr val="002060"/>
                </a:solidFill>
              </a:rPr>
              <a:t> </a:t>
            </a:r>
            <a:r>
              <a:rPr lang="en-US" sz="1800" i="1" spc="-80" dirty="0" err="1">
                <a:solidFill>
                  <a:srgbClr val="002060"/>
                </a:solidFill>
              </a:rPr>
              <a:t>nhân</a:t>
            </a:r>
            <a:r>
              <a:rPr lang="en-US" sz="1800" i="1" spc="-80" dirty="0">
                <a:solidFill>
                  <a:srgbClr val="002060"/>
                </a:solidFill>
              </a:rPr>
              <a:t> </a:t>
            </a:r>
            <a:r>
              <a:rPr lang="en-US" sz="1800" i="1" spc="-80" dirty="0" err="1">
                <a:solidFill>
                  <a:srgbClr val="002060"/>
                </a:solidFill>
              </a:rPr>
              <a:t>dân</a:t>
            </a:r>
            <a:r>
              <a:rPr lang="en-US" sz="1800" i="1" spc="-80" dirty="0">
                <a:solidFill>
                  <a:srgbClr val="002060"/>
                </a:solidFill>
              </a:rPr>
              <a:t> ta</a:t>
            </a:r>
            <a:r>
              <a:rPr lang="en-US" sz="1800" spc="-80" dirty="0">
                <a:solidFill>
                  <a:srgbClr val="002060"/>
                </a:solidFill>
              </a:rPr>
              <a:t> (</a:t>
            </a:r>
            <a:r>
              <a:rPr lang="en-US" sz="1800" spc="-80" dirty="0" err="1">
                <a:solidFill>
                  <a:srgbClr val="002060"/>
                </a:solidFill>
              </a:rPr>
              <a:t>Hồ</a:t>
            </a:r>
            <a:r>
              <a:rPr lang="en-US" sz="1800" spc="-80" dirty="0">
                <a:solidFill>
                  <a:srgbClr val="002060"/>
                </a:solidFill>
              </a:rPr>
              <a:t> </a:t>
            </a:r>
            <a:r>
              <a:rPr lang="en-US" sz="1800" spc="-80" dirty="0" err="1">
                <a:solidFill>
                  <a:srgbClr val="002060"/>
                </a:solidFill>
              </a:rPr>
              <a:t>Chí</a:t>
            </a:r>
            <a:r>
              <a:rPr lang="en-US" sz="1800" spc="-80" dirty="0">
                <a:solidFill>
                  <a:srgbClr val="002060"/>
                </a:solidFill>
              </a:rPr>
              <a:t> Minh). </a:t>
            </a:r>
          </a:p>
          <a:p>
            <a:pPr marL="0" indent="0" algn="just">
              <a:lnSpc>
                <a:spcPct val="125000"/>
              </a:lnSpc>
              <a:spcBef>
                <a:spcPts val="0"/>
              </a:spcBef>
              <a:buNone/>
            </a:pPr>
            <a:r>
              <a:rPr lang="en-US" sz="1800" dirty="0">
                <a:solidFill>
                  <a:srgbClr val="002060"/>
                </a:solidFill>
              </a:rPr>
              <a:t>     </a:t>
            </a:r>
            <a:r>
              <a:rPr lang="en-US" sz="1800" dirty="0" err="1">
                <a:solidFill>
                  <a:srgbClr val="002060"/>
                </a:solidFill>
              </a:rPr>
              <a:t>Bài</a:t>
            </a:r>
            <a:r>
              <a:rPr lang="en-US" sz="1800" dirty="0">
                <a:solidFill>
                  <a:srgbClr val="002060"/>
                </a:solidFill>
              </a:rPr>
              <a:t> 8 </a:t>
            </a:r>
            <a:r>
              <a:rPr lang="en-US" sz="1800" dirty="0" err="1">
                <a:solidFill>
                  <a:srgbClr val="002060"/>
                </a:solidFill>
              </a:rPr>
              <a:t>có</a:t>
            </a:r>
            <a:r>
              <a:rPr lang="en-US" sz="1800" dirty="0">
                <a:solidFill>
                  <a:srgbClr val="002060"/>
                </a:solidFill>
              </a:rPr>
              <a:t> 2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i="1" dirty="0" err="1">
                <a:solidFill>
                  <a:srgbClr val="002060"/>
                </a:solidFill>
              </a:rPr>
              <a:t>Nhà</a:t>
            </a:r>
            <a:r>
              <a:rPr lang="en-US" sz="1800" i="1" dirty="0">
                <a:solidFill>
                  <a:srgbClr val="002060"/>
                </a:solidFill>
              </a:rPr>
              <a:t> </a:t>
            </a:r>
            <a:r>
              <a:rPr lang="en-US" sz="1800" i="1" dirty="0" err="1">
                <a:solidFill>
                  <a:srgbClr val="002060"/>
                </a:solidFill>
              </a:rPr>
              <a:t>thơ</a:t>
            </a:r>
            <a:r>
              <a:rPr lang="en-US" sz="1800" i="1" dirty="0">
                <a:solidFill>
                  <a:srgbClr val="002060"/>
                </a:solidFill>
              </a:rPr>
              <a:t> </a:t>
            </a:r>
            <a:r>
              <a:rPr lang="en-US" sz="1800" i="1" dirty="0" err="1">
                <a:solidFill>
                  <a:srgbClr val="002060"/>
                </a:solidFill>
              </a:rPr>
              <a:t>của</a:t>
            </a:r>
            <a:r>
              <a:rPr lang="en-US" sz="1800" i="1" dirty="0">
                <a:solidFill>
                  <a:srgbClr val="002060"/>
                </a:solidFill>
              </a:rPr>
              <a:t> </a:t>
            </a:r>
            <a:r>
              <a:rPr lang="en-US" sz="1800" i="1" dirty="0" err="1">
                <a:solidFill>
                  <a:srgbClr val="002060"/>
                </a:solidFill>
              </a:rPr>
              <a:t>quê</a:t>
            </a:r>
            <a:r>
              <a:rPr lang="en-US" sz="1800" i="1" dirty="0">
                <a:solidFill>
                  <a:srgbClr val="002060"/>
                </a:solidFill>
              </a:rPr>
              <a:t> </a:t>
            </a:r>
            <a:r>
              <a:rPr lang="en-US" sz="1800" i="1" dirty="0" err="1">
                <a:solidFill>
                  <a:srgbClr val="002060"/>
                </a:solidFill>
              </a:rPr>
              <a:t>hương</a:t>
            </a:r>
            <a:r>
              <a:rPr lang="en-US" sz="1800" i="1" dirty="0">
                <a:solidFill>
                  <a:srgbClr val="002060"/>
                </a:solidFill>
              </a:rPr>
              <a:t> </a:t>
            </a:r>
            <a:r>
              <a:rPr lang="en-US" sz="1800" i="1" dirty="0" err="1">
                <a:solidFill>
                  <a:srgbClr val="002060"/>
                </a:solidFill>
              </a:rPr>
              <a:t>làng</a:t>
            </a:r>
            <a:r>
              <a:rPr lang="en-US" sz="1800" i="1" dirty="0">
                <a:solidFill>
                  <a:srgbClr val="002060"/>
                </a:solidFill>
              </a:rPr>
              <a:t> </a:t>
            </a:r>
            <a:r>
              <a:rPr lang="en-US" sz="1800" i="1" dirty="0" err="1">
                <a:solidFill>
                  <a:srgbClr val="002060"/>
                </a:solidFill>
              </a:rPr>
              <a:t>cảnh</a:t>
            </a:r>
            <a:r>
              <a:rPr lang="en-US" sz="1800" i="1" dirty="0">
                <a:solidFill>
                  <a:srgbClr val="002060"/>
                </a:solidFill>
              </a:rPr>
              <a:t> </a:t>
            </a:r>
            <a:r>
              <a:rPr lang="en-US" sz="1800" i="1" dirty="0" err="1">
                <a:solidFill>
                  <a:srgbClr val="002060"/>
                </a:solidFill>
              </a:rPr>
              <a:t>Việt</a:t>
            </a:r>
            <a:r>
              <a:rPr lang="en-US" sz="1800" i="1" dirty="0">
                <a:solidFill>
                  <a:srgbClr val="002060"/>
                </a:solidFill>
              </a:rPr>
              <a:t> Nam</a:t>
            </a:r>
            <a:r>
              <a:rPr lang="en-US" sz="1800" dirty="0">
                <a:solidFill>
                  <a:srgbClr val="002060"/>
                </a:solidFill>
              </a:rPr>
              <a:t> (</a:t>
            </a:r>
            <a:r>
              <a:rPr lang="en-US" sz="1800" i="1" dirty="0" err="1">
                <a:solidFill>
                  <a:srgbClr val="002060"/>
                </a:solidFill>
              </a:rPr>
              <a:t>trích</a:t>
            </a:r>
            <a:r>
              <a:rPr lang="en-US" sz="1800" dirty="0">
                <a:solidFill>
                  <a:srgbClr val="002060"/>
                </a:solidFill>
              </a:rPr>
              <a:t>, </a:t>
            </a:r>
            <a:r>
              <a:rPr lang="en-US" sz="1800" dirty="0" err="1">
                <a:solidFill>
                  <a:srgbClr val="002060"/>
                </a:solidFill>
              </a:rPr>
              <a:t>Xuân</a:t>
            </a:r>
            <a:r>
              <a:rPr lang="en-US" sz="1800" dirty="0">
                <a:solidFill>
                  <a:srgbClr val="002060"/>
                </a:solidFill>
              </a:rPr>
              <a:t> </a:t>
            </a:r>
            <a:r>
              <a:rPr lang="en-US" sz="1800" dirty="0" err="1">
                <a:solidFill>
                  <a:srgbClr val="002060"/>
                </a:solidFill>
              </a:rPr>
              <a:t>Diệu</a:t>
            </a:r>
            <a:r>
              <a:rPr lang="en-US" sz="1800" dirty="0">
                <a:solidFill>
                  <a:srgbClr val="002060"/>
                </a:solidFill>
              </a:rPr>
              <a:t>), </a:t>
            </a:r>
            <a:r>
              <a:rPr lang="en-US" sz="1800" i="1" dirty="0" err="1">
                <a:solidFill>
                  <a:srgbClr val="002060"/>
                </a:solidFill>
              </a:rPr>
              <a:t>Đọc</a:t>
            </a:r>
            <a:r>
              <a:rPr lang="en-US" sz="1800" i="1" dirty="0">
                <a:solidFill>
                  <a:srgbClr val="002060"/>
                </a:solidFill>
              </a:rPr>
              <a:t> </a:t>
            </a:r>
            <a:r>
              <a:rPr lang="en-US" sz="1800" i="1" dirty="0" err="1">
                <a:solidFill>
                  <a:srgbClr val="002060"/>
                </a:solidFill>
              </a:rPr>
              <a:t>văn</a:t>
            </a:r>
            <a:r>
              <a:rPr lang="en-US" sz="1800" i="1" dirty="0">
                <a:solidFill>
                  <a:srgbClr val="002060"/>
                </a:solidFill>
              </a:rPr>
              <a:t> – </a:t>
            </a:r>
            <a:r>
              <a:rPr lang="en-US" sz="1800" i="1" dirty="0" err="1">
                <a:solidFill>
                  <a:srgbClr val="002060"/>
                </a:solidFill>
              </a:rPr>
              <a:t>cuộc</a:t>
            </a:r>
            <a:r>
              <a:rPr lang="en-US" sz="1800" i="1" dirty="0">
                <a:solidFill>
                  <a:srgbClr val="002060"/>
                </a:solidFill>
              </a:rPr>
              <a:t> </a:t>
            </a:r>
            <a:r>
              <a:rPr lang="en-US" sz="1800" i="1" dirty="0" err="1">
                <a:solidFill>
                  <a:srgbClr val="002060"/>
                </a:solidFill>
              </a:rPr>
              <a:t>chơi</a:t>
            </a:r>
            <a:r>
              <a:rPr lang="en-US" sz="1800" i="1" dirty="0">
                <a:solidFill>
                  <a:srgbClr val="002060"/>
                </a:solidFill>
              </a:rPr>
              <a:t> </a:t>
            </a:r>
            <a:r>
              <a:rPr lang="en-US" sz="1800" i="1" dirty="0" err="1">
                <a:solidFill>
                  <a:srgbClr val="002060"/>
                </a:solidFill>
              </a:rPr>
              <a:t>tìm</a:t>
            </a:r>
            <a:r>
              <a:rPr lang="en-US" sz="1800" i="1" dirty="0">
                <a:solidFill>
                  <a:srgbClr val="002060"/>
                </a:solidFill>
              </a:rPr>
              <a:t> ý </a:t>
            </a:r>
            <a:r>
              <a:rPr lang="en-US" sz="1800" i="1" dirty="0" err="1">
                <a:solidFill>
                  <a:srgbClr val="002060"/>
                </a:solidFill>
              </a:rPr>
              <a:t>nghĩa</a:t>
            </a:r>
            <a:r>
              <a:rPr lang="en-US" sz="1800" dirty="0">
                <a:solidFill>
                  <a:srgbClr val="002060"/>
                </a:solidFill>
              </a:rPr>
              <a:t> (</a:t>
            </a:r>
            <a:r>
              <a:rPr lang="en-US" sz="1800" dirty="0" err="1">
                <a:solidFill>
                  <a:srgbClr val="002060"/>
                </a:solidFill>
              </a:rPr>
              <a:t>Trần</a:t>
            </a:r>
            <a:r>
              <a:rPr lang="en-US" sz="1800" dirty="0">
                <a:solidFill>
                  <a:srgbClr val="002060"/>
                </a:solidFill>
              </a:rPr>
              <a:t> </a:t>
            </a:r>
            <a:r>
              <a:rPr lang="en-US" sz="1800" dirty="0" err="1">
                <a:solidFill>
                  <a:srgbClr val="002060"/>
                </a:solidFill>
              </a:rPr>
              <a:t>Đình</a:t>
            </a:r>
            <a:r>
              <a:rPr lang="en-US" sz="1800" dirty="0">
                <a:solidFill>
                  <a:srgbClr val="002060"/>
                </a:solidFill>
              </a:rPr>
              <a:t> </a:t>
            </a:r>
            <a:r>
              <a:rPr lang="en-US" sz="1800" dirty="0" err="1">
                <a:solidFill>
                  <a:srgbClr val="002060"/>
                </a:solidFill>
              </a:rPr>
              <a:t>Sử</a:t>
            </a:r>
            <a:r>
              <a:rPr lang="en-US" sz="1800" dirty="0">
                <a:solidFill>
                  <a:srgbClr val="002060"/>
                </a:solidFill>
              </a:rPr>
              <a:t>)</a:t>
            </a:r>
            <a:r>
              <a:rPr lang="vi-VN" sz="1800" dirty="0">
                <a:solidFill>
                  <a:srgbClr val="002060"/>
                </a:solidFill>
              </a:rPr>
              <a:t> </a:t>
            </a:r>
            <a:r>
              <a:rPr lang="vi-VN" sz="1800" dirty="0">
                <a:solidFill>
                  <a:srgbClr val="002060"/>
                </a:solidFill>
                <a:latin typeface="Calibri" pitchFamily="34" charset="0"/>
                <a:cs typeface="Calibri" pitchFamily="34" charset="0"/>
              </a:rPr>
              <a:t>và một VB thực hành đọc</a:t>
            </a:r>
            <a:r>
              <a:rPr lang="vi-VN" sz="1800" dirty="0">
                <a:solidFill>
                  <a:srgbClr val="002060"/>
                </a:solidFill>
              </a:rPr>
              <a:t>: </a:t>
            </a:r>
            <a:r>
              <a:rPr lang="en-US" sz="1800" i="1" dirty="0" err="1">
                <a:solidFill>
                  <a:srgbClr val="002060"/>
                </a:solidFill>
              </a:rPr>
              <a:t>Nắng</a:t>
            </a:r>
            <a:r>
              <a:rPr lang="en-US" sz="1800" i="1" dirty="0">
                <a:solidFill>
                  <a:srgbClr val="002060"/>
                </a:solidFill>
              </a:rPr>
              <a:t> </a:t>
            </a:r>
            <a:r>
              <a:rPr lang="en-US" sz="1800" i="1" dirty="0" err="1">
                <a:solidFill>
                  <a:srgbClr val="002060"/>
                </a:solidFill>
              </a:rPr>
              <a:t>mới</a:t>
            </a:r>
            <a:r>
              <a:rPr lang="en-US" sz="1800" i="1" dirty="0">
                <a:solidFill>
                  <a:srgbClr val="002060"/>
                </a:solidFill>
              </a:rPr>
              <a:t> – </a:t>
            </a:r>
            <a:r>
              <a:rPr lang="en-US" sz="1800" i="1" dirty="0" err="1">
                <a:solidFill>
                  <a:srgbClr val="002060"/>
                </a:solidFill>
              </a:rPr>
              <a:t>sự</a:t>
            </a:r>
            <a:r>
              <a:rPr lang="en-US" sz="1800" i="1" dirty="0">
                <a:solidFill>
                  <a:srgbClr val="002060"/>
                </a:solidFill>
              </a:rPr>
              <a:t> </a:t>
            </a:r>
            <a:r>
              <a:rPr lang="en-US" sz="1800" i="1" dirty="0" err="1">
                <a:solidFill>
                  <a:srgbClr val="002060"/>
                </a:solidFill>
              </a:rPr>
              <a:t>thành</a:t>
            </a:r>
            <a:r>
              <a:rPr lang="en-US" sz="1800" i="1" dirty="0">
                <a:solidFill>
                  <a:srgbClr val="002060"/>
                </a:solidFill>
              </a:rPr>
              <a:t> </a:t>
            </a:r>
            <a:r>
              <a:rPr lang="en-US" sz="1800" i="1" dirty="0" err="1">
                <a:solidFill>
                  <a:srgbClr val="002060"/>
                </a:solidFill>
              </a:rPr>
              <a:t>thực</a:t>
            </a:r>
            <a:r>
              <a:rPr lang="en-US" sz="1800" i="1" dirty="0">
                <a:solidFill>
                  <a:srgbClr val="002060"/>
                </a:solidFill>
              </a:rPr>
              <a:t> </a:t>
            </a:r>
            <a:r>
              <a:rPr lang="en-US" sz="1800" i="1" dirty="0" err="1">
                <a:solidFill>
                  <a:srgbClr val="002060"/>
                </a:solidFill>
              </a:rPr>
              <a:t>của</a:t>
            </a:r>
            <a:r>
              <a:rPr lang="en-US" sz="1800" i="1" dirty="0">
                <a:solidFill>
                  <a:srgbClr val="002060"/>
                </a:solidFill>
              </a:rPr>
              <a:t> </a:t>
            </a:r>
            <a:r>
              <a:rPr lang="en-US" sz="1800" i="1" dirty="0" err="1">
                <a:solidFill>
                  <a:srgbClr val="002060"/>
                </a:solidFill>
              </a:rPr>
              <a:t>một</a:t>
            </a:r>
            <a:r>
              <a:rPr lang="en-US" sz="1800" i="1" dirty="0">
                <a:solidFill>
                  <a:srgbClr val="002060"/>
                </a:solidFill>
              </a:rPr>
              <a:t> </a:t>
            </a:r>
            <a:r>
              <a:rPr lang="en-US" sz="1800" i="1" dirty="0" err="1">
                <a:solidFill>
                  <a:srgbClr val="002060"/>
                </a:solidFill>
              </a:rPr>
              <a:t>tâm</a:t>
            </a:r>
            <a:r>
              <a:rPr lang="en-US" sz="1800" i="1" dirty="0">
                <a:solidFill>
                  <a:srgbClr val="002060"/>
                </a:solidFill>
              </a:rPr>
              <a:t> </a:t>
            </a:r>
            <a:r>
              <a:rPr lang="en-US" sz="1800" i="1" dirty="0" err="1">
                <a:solidFill>
                  <a:srgbClr val="002060"/>
                </a:solidFill>
              </a:rPr>
              <a:t>hồn</a:t>
            </a:r>
            <a:r>
              <a:rPr lang="en-US" sz="1800" i="1" dirty="0">
                <a:solidFill>
                  <a:srgbClr val="002060"/>
                </a:solidFill>
              </a:rPr>
              <a:t> </a:t>
            </a:r>
            <a:r>
              <a:rPr lang="en-US" sz="1800" i="1" dirty="0" err="1">
                <a:solidFill>
                  <a:srgbClr val="002060"/>
                </a:solidFill>
              </a:rPr>
              <a:t>giàu</a:t>
            </a:r>
            <a:r>
              <a:rPr lang="en-US" sz="1800" i="1" dirty="0">
                <a:solidFill>
                  <a:srgbClr val="002060"/>
                </a:solidFill>
              </a:rPr>
              <a:t> </a:t>
            </a:r>
            <a:r>
              <a:rPr lang="en-US" sz="1800" i="1" dirty="0" err="1">
                <a:solidFill>
                  <a:srgbClr val="002060"/>
                </a:solidFill>
              </a:rPr>
              <a:t>mơ</a:t>
            </a:r>
            <a:r>
              <a:rPr lang="en-US" sz="1800" i="1" dirty="0">
                <a:solidFill>
                  <a:srgbClr val="002060"/>
                </a:solidFill>
              </a:rPr>
              <a:t> </a:t>
            </a:r>
            <a:r>
              <a:rPr lang="en-US" sz="1800" i="1" dirty="0" err="1">
                <a:solidFill>
                  <a:srgbClr val="002060"/>
                </a:solidFill>
              </a:rPr>
              <a:t>mộng</a:t>
            </a:r>
            <a:r>
              <a:rPr lang="en-US" sz="1800" dirty="0">
                <a:solidFill>
                  <a:srgbClr val="002060"/>
                </a:solidFill>
              </a:rPr>
              <a:t> (</a:t>
            </a:r>
            <a:r>
              <a:rPr lang="en-US" sz="1800" dirty="0" err="1">
                <a:solidFill>
                  <a:srgbClr val="002060"/>
                </a:solidFill>
              </a:rPr>
              <a:t>Lê</a:t>
            </a:r>
            <a:r>
              <a:rPr lang="en-US" sz="1800" dirty="0">
                <a:solidFill>
                  <a:srgbClr val="002060"/>
                </a:solidFill>
              </a:rPr>
              <a:t> </a:t>
            </a:r>
            <a:r>
              <a:rPr lang="en-US" sz="1800" dirty="0" err="1">
                <a:solidFill>
                  <a:srgbClr val="002060"/>
                </a:solidFill>
              </a:rPr>
              <a:t>Quang</a:t>
            </a:r>
            <a:r>
              <a:rPr lang="en-US" sz="1800" dirty="0">
                <a:solidFill>
                  <a:srgbClr val="002060"/>
                </a:solidFill>
              </a:rPr>
              <a:t> </a:t>
            </a:r>
            <a:r>
              <a:rPr lang="en-US" sz="1800" dirty="0" err="1">
                <a:solidFill>
                  <a:srgbClr val="002060"/>
                </a:solidFill>
              </a:rPr>
              <a:t>Hưng</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vi-VN" sz="1800" dirty="0">
                <a:solidFill>
                  <a:srgbClr val="002060"/>
                </a:solidFill>
              </a:rPr>
              <a:t>một</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đưa</a:t>
            </a:r>
            <a:r>
              <a:rPr lang="en-US" sz="1800" dirty="0">
                <a:solidFill>
                  <a:srgbClr val="002060"/>
                </a:solidFill>
              </a:rPr>
              <a:t> </a:t>
            </a:r>
            <a:r>
              <a:rPr lang="en-US" sz="1800" dirty="0" err="1">
                <a:solidFill>
                  <a:srgbClr val="002060"/>
                </a:solidFill>
              </a:rPr>
              <a:t>vào</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dựa</a:t>
            </a:r>
            <a:r>
              <a:rPr lang="en-US" sz="1800" dirty="0">
                <a:solidFill>
                  <a:srgbClr val="002060"/>
                </a:solidFill>
              </a:rPr>
              <a:t> </a:t>
            </a:r>
            <a:r>
              <a:rPr lang="en-US" sz="1800" dirty="0" err="1">
                <a:solidFill>
                  <a:srgbClr val="002060"/>
                </a:solidFill>
              </a:rPr>
              <a:t>trên</a:t>
            </a:r>
            <a:r>
              <a:rPr lang="en-US" sz="1800" dirty="0">
                <a:solidFill>
                  <a:srgbClr val="002060"/>
                </a:solidFill>
              </a:rPr>
              <a:t> </a:t>
            </a:r>
            <a:r>
              <a:rPr lang="en-US" sz="1800" dirty="0" err="1">
                <a:solidFill>
                  <a:srgbClr val="002060"/>
                </a:solidFill>
              </a:rPr>
              <a:t>sự</a:t>
            </a:r>
            <a:r>
              <a:rPr lang="en-US" sz="1800" dirty="0">
                <a:solidFill>
                  <a:srgbClr val="002060"/>
                </a:solidFill>
              </a:rPr>
              <a:t> </a:t>
            </a:r>
            <a:r>
              <a:rPr lang="en-US" sz="1800" dirty="0" err="1">
                <a:solidFill>
                  <a:srgbClr val="002060"/>
                </a:solidFill>
              </a:rPr>
              <a:t>kết</a:t>
            </a:r>
            <a:r>
              <a:rPr lang="en-US" sz="1800" dirty="0">
                <a:solidFill>
                  <a:srgbClr val="002060"/>
                </a:solidFill>
              </a:rPr>
              <a:t> </a:t>
            </a:r>
            <a:r>
              <a:rPr lang="en-US" sz="1800" dirty="0" err="1">
                <a:solidFill>
                  <a:srgbClr val="002060"/>
                </a:solidFill>
              </a:rPr>
              <a:t>nối</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chủ</a:t>
            </a:r>
            <a:r>
              <a:rPr lang="en-US" sz="1800" dirty="0">
                <a:solidFill>
                  <a:srgbClr val="002060"/>
                </a:solidFill>
              </a:rPr>
              <a:t> </a:t>
            </a:r>
            <a:r>
              <a:rPr lang="en-US" sz="1800" dirty="0" err="1">
                <a:solidFill>
                  <a:srgbClr val="002060"/>
                </a:solidFill>
              </a:rPr>
              <a:t>đề</a:t>
            </a:r>
            <a:r>
              <a:rPr lang="en-US" sz="1800" dirty="0">
                <a:solidFill>
                  <a:srgbClr val="002060"/>
                </a:solidFill>
              </a:rPr>
              <a:t>:</a:t>
            </a:r>
            <a:r>
              <a:rPr lang="en-US" sz="1800" i="1" dirty="0">
                <a:solidFill>
                  <a:srgbClr val="002060"/>
                </a:solidFill>
              </a:rPr>
              <a:t> </a:t>
            </a:r>
            <a:r>
              <a:rPr lang="en-US" sz="1800" i="1" dirty="0" err="1">
                <a:solidFill>
                  <a:srgbClr val="002060"/>
                </a:solidFill>
              </a:rPr>
              <a:t>Diễn</a:t>
            </a:r>
            <a:r>
              <a:rPr lang="en-US" sz="1800" i="1" dirty="0">
                <a:solidFill>
                  <a:srgbClr val="002060"/>
                </a:solidFill>
              </a:rPr>
              <a:t> </a:t>
            </a:r>
            <a:r>
              <a:rPr lang="en-US" sz="1800" i="1" dirty="0" err="1">
                <a:solidFill>
                  <a:srgbClr val="002060"/>
                </a:solidFill>
              </a:rPr>
              <a:t>từ</a:t>
            </a:r>
            <a:r>
              <a:rPr lang="en-US" sz="1800" i="1" dirty="0">
                <a:solidFill>
                  <a:srgbClr val="002060"/>
                </a:solidFill>
              </a:rPr>
              <a:t> </a:t>
            </a:r>
            <a:r>
              <a:rPr lang="en-US" sz="1800" i="1" dirty="0" err="1">
                <a:solidFill>
                  <a:srgbClr val="002060"/>
                </a:solidFill>
              </a:rPr>
              <a:t>ứng</a:t>
            </a:r>
            <a:r>
              <a:rPr lang="en-US" sz="1800" i="1" dirty="0">
                <a:solidFill>
                  <a:srgbClr val="002060"/>
                </a:solidFill>
              </a:rPr>
              <a:t> </a:t>
            </a:r>
            <a:r>
              <a:rPr lang="en-US" sz="1800" i="1" dirty="0" err="1">
                <a:solidFill>
                  <a:srgbClr val="002060"/>
                </a:solidFill>
              </a:rPr>
              <a:t>khẩu</a:t>
            </a:r>
            <a:r>
              <a:rPr lang="en-US" sz="1800" i="1" dirty="0">
                <a:solidFill>
                  <a:srgbClr val="002060"/>
                </a:solidFill>
              </a:rPr>
              <a:t> </a:t>
            </a:r>
            <a:r>
              <a:rPr lang="en-US" sz="1800" i="1" dirty="0" err="1">
                <a:solidFill>
                  <a:srgbClr val="002060"/>
                </a:solidFill>
              </a:rPr>
              <a:t>của</a:t>
            </a:r>
            <a:r>
              <a:rPr lang="en-US" sz="1800" i="1" dirty="0">
                <a:solidFill>
                  <a:srgbClr val="002060"/>
                </a:solidFill>
              </a:rPr>
              <a:t> </a:t>
            </a:r>
            <a:r>
              <a:rPr lang="en-US" sz="1800" i="1" dirty="0" err="1">
                <a:solidFill>
                  <a:srgbClr val="002060"/>
                </a:solidFill>
              </a:rPr>
              <a:t>thủ</a:t>
            </a:r>
            <a:r>
              <a:rPr lang="en-US" sz="1800" i="1" dirty="0">
                <a:solidFill>
                  <a:srgbClr val="002060"/>
                </a:solidFill>
              </a:rPr>
              <a:t> </a:t>
            </a:r>
            <a:r>
              <a:rPr lang="en-US" sz="1800" i="1" dirty="0" err="1">
                <a:solidFill>
                  <a:srgbClr val="002060"/>
                </a:solidFill>
              </a:rPr>
              <a:t>lĩnh</a:t>
            </a:r>
            <a:r>
              <a:rPr lang="en-US" sz="1800" i="1" dirty="0">
                <a:solidFill>
                  <a:srgbClr val="002060"/>
                </a:solidFill>
              </a:rPr>
              <a:t> da </a:t>
            </a:r>
            <a:r>
              <a:rPr lang="en-US" sz="1800" i="1" dirty="0" err="1">
                <a:solidFill>
                  <a:srgbClr val="002060"/>
                </a:solidFill>
              </a:rPr>
              <a:t>đỏ</a:t>
            </a:r>
            <a:r>
              <a:rPr lang="en-US" sz="1800" i="1" dirty="0">
                <a:solidFill>
                  <a:srgbClr val="002060"/>
                </a:solidFill>
              </a:rPr>
              <a:t> Xi-</a:t>
            </a:r>
            <a:r>
              <a:rPr lang="en-US" sz="1800" i="1" dirty="0" err="1">
                <a:solidFill>
                  <a:srgbClr val="002060"/>
                </a:solidFill>
              </a:rPr>
              <a:t>át</a:t>
            </a:r>
            <a:r>
              <a:rPr lang="en-US" sz="1800" i="1" dirty="0">
                <a:solidFill>
                  <a:srgbClr val="002060"/>
                </a:solidFill>
              </a:rPr>
              <a:t>-</a:t>
            </a:r>
            <a:r>
              <a:rPr lang="en-US" sz="1800" i="1" dirty="0" err="1">
                <a:solidFill>
                  <a:srgbClr val="002060"/>
                </a:solidFill>
              </a:rPr>
              <a:t>tơn</a:t>
            </a:r>
            <a:r>
              <a:rPr lang="en-US" sz="1800" i="1" dirty="0">
                <a:solidFill>
                  <a:srgbClr val="002060"/>
                </a:solidFill>
              </a:rPr>
              <a:t> </a:t>
            </a:r>
            <a:r>
              <a:rPr lang="en-US" sz="1800" dirty="0">
                <a:solidFill>
                  <a:srgbClr val="002060"/>
                </a:solidFill>
              </a:rPr>
              <a:t>(Xi-</a:t>
            </a:r>
            <a:r>
              <a:rPr lang="en-US" sz="1800" dirty="0" err="1">
                <a:solidFill>
                  <a:srgbClr val="002060"/>
                </a:solidFill>
              </a:rPr>
              <a:t>át</a:t>
            </a:r>
            <a:r>
              <a:rPr lang="en-US" sz="1800" dirty="0">
                <a:solidFill>
                  <a:srgbClr val="002060"/>
                </a:solidFill>
              </a:rPr>
              <a:t>-</a:t>
            </a:r>
            <a:r>
              <a:rPr lang="en-US" sz="1800" dirty="0" err="1">
                <a:solidFill>
                  <a:srgbClr val="002060"/>
                </a:solidFill>
              </a:rPr>
              <a:t>tơn</a:t>
            </a:r>
            <a:r>
              <a:rPr lang="en-US" sz="1800" dirty="0">
                <a:solidFill>
                  <a:srgbClr val="002060"/>
                </a:solidFill>
              </a:rPr>
              <a:t>) ở </a:t>
            </a:r>
            <a:r>
              <a:rPr lang="en-US" sz="1800" dirty="0" err="1">
                <a:solidFill>
                  <a:srgbClr val="002060"/>
                </a:solidFill>
              </a:rPr>
              <a:t>bài</a:t>
            </a:r>
            <a:r>
              <a:rPr lang="en-US" sz="1800" dirty="0">
                <a:solidFill>
                  <a:srgbClr val="002060"/>
                </a:solidFill>
              </a:rPr>
              <a:t> 9.</a:t>
            </a:r>
          </a:p>
          <a:p>
            <a:pPr algn="just"/>
            <a:endParaRPr lang="en-US" sz="20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110</a:t>
            </a:fld>
            <a:endParaRPr lang="en-US">
              <a:solidFill>
                <a:prstClr val="black">
                  <a:lumMod val="95000"/>
                  <a:lumOff val="5000"/>
                </a:prstClr>
              </a:solidFill>
            </a:endParaRPr>
          </a:p>
        </p:txBody>
      </p:sp>
      <p:sp>
        <p:nvSpPr>
          <p:cNvPr id="5" name="Rounded Rectangle 4"/>
          <p:cNvSpPr/>
          <p:nvPr/>
        </p:nvSpPr>
        <p:spPr>
          <a:xfrm>
            <a:off x="381000" y="665559"/>
            <a:ext cx="788670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Body)"/>
              </a:rPr>
              <a:t>VB </a:t>
            </a:r>
            <a:r>
              <a:rPr lang="en-US" sz="1800" b="1" dirty="0" err="1">
                <a:latin typeface="Arial (Body)"/>
              </a:rPr>
              <a:t>nghị</a:t>
            </a:r>
            <a:r>
              <a:rPr lang="en-US" sz="1800" b="1" dirty="0">
                <a:latin typeface="Arial (Body)"/>
              </a:rPr>
              <a:t> </a:t>
            </a:r>
            <a:r>
              <a:rPr lang="en-US" sz="1800" b="1" dirty="0" err="1">
                <a:latin typeface="Arial (Body)"/>
              </a:rPr>
              <a:t>luận</a:t>
            </a:r>
            <a:r>
              <a:rPr lang="en-US" sz="1800" b="1" dirty="0">
                <a:latin typeface="Arial (Body)"/>
              </a:rPr>
              <a:t> </a:t>
            </a:r>
            <a:r>
              <a:rPr lang="en-US" sz="1800" b="1" dirty="0" err="1">
                <a:latin typeface="Arial (Body)"/>
              </a:rPr>
              <a:t>và</a:t>
            </a:r>
            <a:r>
              <a:rPr lang="en-US" sz="1800" b="1" dirty="0">
                <a:latin typeface="Arial (Body)"/>
              </a:rPr>
              <a:t> </a:t>
            </a:r>
            <a:r>
              <a:rPr lang="en-US" sz="1800" b="1" dirty="0" err="1">
                <a:latin typeface="Arial (Body)"/>
              </a:rPr>
              <a:t>mục</a:t>
            </a:r>
            <a:r>
              <a:rPr lang="en-US" sz="1800" b="1" dirty="0">
                <a:latin typeface="Arial (Body)"/>
              </a:rPr>
              <a:t> </a:t>
            </a:r>
            <a:r>
              <a:rPr lang="en-US" sz="1800" b="1" dirty="0" err="1">
                <a:latin typeface="Arial (Body)"/>
              </a:rPr>
              <a:t>tiêu</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trong</a:t>
            </a:r>
            <a:r>
              <a:rPr lang="en-US" sz="1800" b="1" dirty="0">
                <a:latin typeface="Arial (Body)"/>
              </a:rPr>
              <a:t> SGK </a:t>
            </a:r>
            <a:r>
              <a:rPr lang="en-US" sz="1800" b="1" i="1" dirty="0" err="1">
                <a:latin typeface="Arial (Body)"/>
              </a:rPr>
              <a:t>Ngữ</a:t>
            </a:r>
            <a:r>
              <a:rPr lang="en-US" sz="1800" b="1" i="1" dirty="0">
                <a:latin typeface="Arial (Body)"/>
              </a:rPr>
              <a:t> </a:t>
            </a:r>
            <a:r>
              <a:rPr lang="en-US" sz="1800" b="1" i="1" dirty="0" err="1">
                <a:latin typeface="Arial (Body)"/>
              </a:rPr>
              <a:t>văn</a:t>
            </a:r>
            <a:r>
              <a:rPr lang="en-US" sz="1800" b="1" i="1" dirty="0">
                <a:latin typeface="Arial (Body)"/>
              </a:rPr>
              <a:t> 8</a:t>
            </a:r>
            <a:endParaRPr lang="en-US" sz="1800" i="1" dirty="0">
              <a:latin typeface="Arial (Body)"/>
            </a:endParaRPr>
          </a:p>
        </p:txBody>
      </p:sp>
    </p:spTree>
    <p:extLst>
      <p:ext uri="{BB962C8B-B14F-4D97-AF65-F5344CB8AC3E}">
        <p14:creationId xmlns:p14="http://schemas.microsoft.com/office/powerpoint/2010/main" val="1145638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0150"/>
            <a:ext cx="7886700" cy="3263504"/>
          </a:xfrm>
        </p:spPr>
        <p:txBody>
          <a:bodyPr>
            <a:noAutofit/>
          </a:bodyPr>
          <a:lstStyle/>
          <a:p>
            <a:pPr algn="just">
              <a:lnSpc>
                <a:spcPct val="125000"/>
              </a:lnSpc>
              <a:spcBef>
                <a:spcPts val="0"/>
              </a:spcBef>
            </a:pPr>
            <a:r>
              <a:rPr lang="en-US" sz="1800" dirty="0" err="1">
                <a:solidFill>
                  <a:srgbClr val="002060"/>
                </a:solidFill>
              </a:rPr>
              <a:t>Các</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i="1" dirty="0" err="1">
                <a:solidFill>
                  <a:srgbClr val="002060"/>
                </a:solidFill>
              </a:rPr>
              <a:t>Ngữ</a:t>
            </a:r>
            <a:r>
              <a:rPr lang="en-US" sz="1800" i="1" dirty="0">
                <a:solidFill>
                  <a:srgbClr val="002060"/>
                </a:solidFill>
              </a:rPr>
              <a:t> </a:t>
            </a:r>
            <a:r>
              <a:rPr lang="en-US" sz="1800" i="1" dirty="0" err="1">
                <a:solidFill>
                  <a:srgbClr val="002060"/>
                </a:solidFill>
              </a:rPr>
              <a:t>văn</a:t>
            </a:r>
            <a:r>
              <a:rPr lang="en-US" sz="1800" i="1" dirty="0">
                <a:solidFill>
                  <a:srgbClr val="002060"/>
                </a:solidFill>
              </a:rPr>
              <a:t> 8</a:t>
            </a:r>
            <a:r>
              <a:rPr lang="en-US" sz="1800" dirty="0">
                <a:solidFill>
                  <a:srgbClr val="002060"/>
                </a:solidFill>
              </a:rPr>
              <a:t> </a:t>
            </a:r>
            <a:r>
              <a:rPr lang="en-US" sz="1800" dirty="0" err="1">
                <a:solidFill>
                  <a:srgbClr val="002060"/>
                </a:solidFill>
              </a:rPr>
              <a:t>đều</a:t>
            </a:r>
            <a:r>
              <a:rPr lang="en-US" sz="1800" dirty="0">
                <a:solidFill>
                  <a:srgbClr val="002060"/>
                </a:solidFill>
              </a:rPr>
              <a:t> </a:t>
            </a:r>
            <a:r>
              <a:rPr lang="en-US" sz="1800" dirty="0" err="1">
                <a:solidFill>
                  <a:srgbClr val="002060"/>
                </a:solidFill>
              </a:rPr>
              <a:t>ngắn</a:t>
            </a:r>
            <a:r>
              <a:rPr lang="en-US" sz="1800" dirty="0">
                <a:solidFill>
                  <a:srgbClr val="002060"/>
                </a:solidFill>
              </a:rPr>
              <a:t> </a:t>
            </a:r>
            <a:r>
              <a:rPr lang="en-US" sz="1800" dirty="0" err="1">
                <a:solidFill>
                  <a:srgbClr val="002060"/>
                </a:solidFill>
              </a:rPr>
              <a:t>gọn</a:t>
            </a:r>
            <a:r>
              <a:rPr lang="en-US" sz="1800" dirty="0">
                <a:solidFill>
                  <a:srgbClr val="002060"/>
                </a:solidFill>
              </a:rPr>
              <a:t>, </a:t>
            </a:r>
            <a:r>
              <a:rPr lang="en-US" sz="1800" dirty="0" err="1">
                <a:solidFill>
                  <a:srgbClr val="002060"/>
                </a:solidFill>
              </a:rPr>
              <a:t>quan</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rõ</a:t>
            </a:r>
            <a:r>
              <a:rPr lang="en-US" sz="1800" dirty="0">
                <a:solidFill>
                  <a:srgbClr val="002060"/>
                </a:solidFill>
              </a:rPr>
              <a:t> </a:t>
            </a:r>
            <a:r>
              <a:rPr lang="en-US" sz="1800" dirty="0" err="1">
                <a:solidFill>
                  <a:srgbClr val="002060"/>
                </a:solidFill>
              </a:rPr>
              <a:t>ràng</a:t>
            </a:r>
            <a:r>
              <a:rPr lang="en-US" sz="1800" dirty="0">
                <a:solidFill>
                  <a:srgbClr val="002060"/>
                </a:solidFill>
              </a:rPr>
              <a:t>, </a:t>
            </a:r>
            <a:r>
              <a:rPr lang="en-US" sz="1800" dirty="0" err="1">
                <a:solidFill>
                  <a:srgbClr val="002060"/>
                </a:solidFill>
              </a:rPr>
              <a:t>nhất</a:t>
            </a:r>
            <a:r>
              <a:rPr lang="en-US" sz="1800" dirty="0">
                <a:solidFill>
                  <a:srgbClr val="002060"/>
                </a:solidFill>
              </a:rPr>
              <a:t> </a:t>
            </a:r>
            <a:r>
              <a:rPr lang="en-US" sz="1800" dirty="0" err="1">
                <a:solidFill>
                  <a:srgbClr val="002060"/>
                </a:solidFill>
              </a:rPr>
              <a:t>quán</a:t>
            </a:r>
            <a:r>
              <a:rPr lang="en-US" sz="1800" dirty="0">
                <a:solidFill>
                  <a:srgbClr val="002060"/>
                </a:solidFill>
              </a:rPr>
              <a:t>, </a:t>
            </a:r>
            <a:r>
              <a:rPr lang="en-US" sz="1800" dirty="0" err="1">
                <a:solidFill>
                  <a:srgbClr val="002060"/>
                </a:solidFill>
              </a:rPr>
              <a:t>lí</a:t>
            </a:r>
            <a:r>
              <a:rPr lang="en-US" sz="1800" dirty="0">
                <a:solidFill>
                  <a:srgbClr val="002060"/>
                </a:solidFill>
              </a:rPr>
              <a:t> </a:t>
            </a:r>
            <a:r>
              <a:rPr lang="en-US" sz="1800" dirty="0" err="1">
                <a:solidFill>
                  <a:srgbClr val="002060"/>
                </a:solidFill>
              </a:rPr>
              <a:t>lẽ</a:t>
            </a:r>
            <a:r>
              <a:rPr lang="en-US" sz="1800" dirty="0">
                <a:solidFill>
                  <a:srgbClr val="002060"/>
                </a:solidFill>
              </a:rPr>
              <a:t> </a:t>
            </a:r>
            <a:r>
              <a:rPr lang="en-US" sz="1800" dirty="0" err="1">
                <a:solidFill>
                  <a:srgbClr val="002060"/>
                </a:solidFill>
              </a:rPr>
              <a:t>sắc</a:t>
            </a:r>
            <a:r>
              <a:rPr lang="en-US" sz="1800" dirty="0">
                <a:solidFill>
                  <a:srgbClr val="002060"/>
                </a:solidFill>
              </a:rPr>
              <a:t> </a:t>
            </a:r>
            <a:r>
              <a:rPr lang="en-US" sz="1800" dirty="0" err="1">
                <a:solidFill>
                  <a:srgbClr val="002060"/>
                </a:solidFill>
              </a:rPr>
              <a:t>bén</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bằng</a:t>
            </a:r>
            <a:r>
              <a:rPr lang="en-US" sz="1800" dirty="0">
                <a:solidFill>
                  <a:srgbClr val="002060"/>
                </a:solidFill>
              </a:rPr>
              <a:t> </a:t>
            </a:r>
            <a:r>
              <a:rPr lang="en-US" sz="1800" dirty="0" err="1">
                <a:solidFill>
                  <a:srgbClr val="002060"/>
                </a:solidFill>
              </a:rPr>
              <a:t>chứng</a:t>
            </a:r>
            <a:r>
              <a:rPr lang="en-US" sz="1800" dirty="0">
                <a:solidFill>
                  <a:srgbClr val="002060"/>
                </a:solidFill>
              </a:rPr>
              <a:t> </a:t>
            </a:r>
            <a:r>
              <a:rPr lang="en-US" sz="1800" dirty="0" err="1">
                <a:solidFill>
                  <a:srgbClr val="002060"/>
                </a:solidFill>
              </a:rPr>
              <a:t>phù</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lập</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sức</a:t>
            </a:r>
            <a:r>
              <a:rPr lang="en-US" sz="1800" dirty="0">
                <a:solidFill>
                  <a:srgbClr val="002060"/>
                </a:solidFill>
              </a:rPr>
              <a:t> </a:t>
            </a:r>
            <a:r>
              <a:rPr lang="en-US" sz="1800" dirty="0" err="1">
                <a:solidFill>
                  <a:srgbClr val="002060"/>
                </a:solidFill>
              </a:rPr>
              <a:t>thuyết</a:t>
            </a:r>
            <a:r>
              <a:rPr lang="en-US" sz="1800" dirty="0">
                <a:solidFill>
                  <a:srgbClr val="002060"/>
                </a:solidFill>
              </a:rPr>
              <a:t> </a:t>
            </a:r>
            <a:r>
              <a:rPr lang="en-US" sz="1800" dirty="0" err="1">
                <a:solidFill>
                  <a:srgbClr val="002060"/>
                </a:solidFill>
              </a:rPr>
              <a:t>phục</a:t>
            </a:r>
            <a:r>
              <a:rPr lang="en-US" sz="1800" dirty="0">
                <a:solidFill>
                  <a:srgbClr val="002060"/>
                </a:solidFill>
              </a:rPr>
              <a:t>. </a:t>
            </a:r>
            <a:endParaRPr lang="vi-VN" sz="1800" dirty="0">
              <a:solidFill>
                <a:srgbClr val="002060"/>
              </a:solidFill>
            </a:endParaRPr>
          </a:p>
          <a:p>
            <a:pPr marL="0" indent="0" algn="just">
              <a:lnSpc>
                <a:spcPct val="125000"/>
              </a:lnSpc>
              <a:spcBef>
                <a:spcPts val="0"/>
              </a:spcBef>
              <a:buNone/>
            </a:pPr>
            <a:r>
              <a:rPr lang="vi-VN" sz="1800" dirty="0">
                <a:solidFill>
                  <a:srgbClr val="002060"/>
                </a:solidFill>
              </a:rPr>
              <a:t>      </a:t>
            </a:r>
            <a:r>
              <a:rPr lang="en-US" sz="1800" dirty="0" err="1">
                <a:solidFill>
                  <a:srgbClr val="002060"/>
                </a:solidFill>
              </a:rPr>
              <a:t>Tuy</a:t>
            </a:r>
            <a:r>
              <a:rPr lang="en-US" sz="1800" dirty="0">
                <a:solidFill>
                  <a:srgbClr val="002060"/>
                </a:solidFill>
              </a:rPr>
              <a:t> </a:t>
            </a:r>
            <a:r>
              <a:rPr lang="en-US" sz="1800" dirty="0" err="1">
                <a:solidFill>
                  <a:srgbClr val="002060"/>
                </a:solidFill>
              </a:rPr>
              <a:t>nhiên</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thì</a:t>
            </a:r>
            <a:r>
              <a:rPr lang="en-US" sz="1800" dirty="0">
                <a:solidFill>
                  <a:srgbClr val="002060"/>
                </a:solidFill>
              </a:rPr>
              <a:t> </a:t>
            </a:r>
            <a:r>
              <a:rPr lang="en-US" sz="1800" dirty="0" err="1">
                <a:solidFill>
                  <a:srgbClr val="002060"/>
                </a:solidFill>
              </a:rPr>
              <a:t>những</a:t>
            </a:r>
            <a:r>
              <a:rPr lang="en-US" sz="1800" dirty="0">
                <a:solidFill>
                  <a:srgbClr val="002060"/>
                </a:solidFill>
              </a:rPr>
              <a:t> VB </a:t>
            </a:r>
            <a:r>
              <a:rPr lang="en-US" sz="1800" dirty="0" err="1">
                <a:solidFill>
                  <a:srgbClr val="002060"/>
                </a:solidFill>
              </a:rPr>
              <a:t>này</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nâng</a:t>
            </a:r>
            <a:r>
              <a:rPr lang="en-US" sz="1800" dirty="0">
                <a:solidFill>
                  <a:srgbClr val="002060"/>
                </a:solidFill>
              </a:rPr>
              <a:t> </a:t>
            </a:r>
            <a:r>
              <a:rPr lang="en-US" sz="1800" dirty="0" err="1">
                <a:solidFill>
                  <a:srgbClr val="002060"/>
                </a:solidFill>
              </a:rPr>
              <a:t>cao</a:t>
            </a:r>
            <a:r>
              <a:rPr lang="en-US" sz="1800" dirty="0">
                <a:solidFill>
                  <a:srgbClr val="002060"/>
                </a:solidFill>
              </a:rPr>
              <a:t> </a:t>
            </a:r>
            <a:r>
              <a:rPr lang="en-US" sz="1800" dirty="0" err="1">
                <a:solidFill>
                  <a:srgbClr val="002060"/>
                </a:solidFill>
              </a:rPr>
              <a:t>đáng</a:t>
            </a:r>
            <a:r>
              <a:rPr lang="en-US" sz="1800" dirty="0">
                <a:solidFill>
                  <a:srgbClr val="002060"/>
                </a:solidFill>
              </a:rPr>
              <a:t> </a:t>
            </a:r>
            <a:r>
              <a:rPr lang="en-US" sz="1800" dirty="0" err="1">
                <a:solidFill>
                  <a:srgbClr val="002060"/>
                </a:solidFill>
              </a:rPr>
              <a:t>kể</a:t>
            </a:r>
            <a:r>
              <a:rPr lang="en-US" sz="1800" dirty="0">
                <a:solidFill>
                  <a:srgbClr val="002060"/>
                </a:solidFill>
              </a:rPr>
              <a:t> so </a:t>
            </a:r>
            <a:r>
              <a:rPr lang="en-US" sz="1800" dirty="0" err="1">
                <a:solidFill>
                  <a:srgbClr val="002060"/>
                </a:solidFill>
              </a:rPr>
              <a:t>với</a:t>
            </a:r>
            <a:r>
              <a:rPr lang="en-US" sz="1800" dirty="0">
                <a:solidFill>
                  <a:srgbClr val="002060"/>
                </a:solidFill>
              </a:rPr>
              <a:t> </a:t>
            </a:r>
            <a:r>
              <a:rPr lang="en-US" sz="1800" dirty="0" err="1">
                <a:solidFill>
                  <a:srgbClr val="002060"/>
                </a:solidFill>
              </a:rPr>
              <a:t>các</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i="1" dirty="0" err="1">
                <a:solidFill>
                  <a:srgbClr val="002060"/>
                </a:solidFill>
              </a:rPr>
              <a:t>Ngữ</a:t>
            </a:r>
            <a:r>
              <a:rPr lang="en-US" sz="1800" i="1" dirty="0">
                <a:solidFill>
                  <a:srgbClr val="002060"/>
                </a:solidFill>
              </a:rPr>
              <a:t> </a:t>
            </a:r>
            <a:r>
              <a:rPr lang="en-US" sz="1800" i="1" dirty="0" err="1">
                <a:solidFill>
                  <a:srgbClr val="002060"/>
                </a:solidFill>
              </a:rPr>
              <a:t>văn</a:t>
            </a:r>
            <a:r>
              <a:rPr lang="en-US" sz="1800" i="1" dirty="0">
                <a:solidFill>
                  <a:srgbClr val="002060"/>
                </a:solidFill>
              </a:rPr>
              <a:t> 6</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i="1" dirty="0" err="1">
                <a:solidFill>
                  <a:srgbClr val="002060"/>
                </a:solidFill>
              </a:rPr>
              <a:t>Ngữ</a:t>
            </a:r>
            <a:r>
              <a:rPr lang="en-US" sz="1800" i="1" dirty="0">
                <a:solidFill>
                  <a:srgbClr val="002060"/>
                </a:solidFill>
              </a:rPr>
              <a:t> </a:t>
            </a:r>
            <a:r>
              <a:rPr lang="en-US" sz="1800" i="1" dirty="0" err="1">
                <a:solidFill>
                  <a:srgbClr val="002060"/>
                </a:solidFill>
              </a:rPr>
              <a:t>văn</a:t>
            </a:r>
            <a:r>
              <a:rPr lang="en-US" sz="1800" i="1" dirty="0">
                <a:solidFill>
                  <a:srgbClr val="002060"/>
                </a:solidFill>
              </a:rPr>
              <a:t> 7</a:t>
            </a:r>
            <a:r>
              <a:rPr lang="en-US" sz="1800" dirty="0">
                <a:solidFill>
                  <a:srgbClr val="002060"/>
                </a:solidFill>
              </a:rPr>
              <a:t> </a:t>
            </a:r>
            <a:r>
              <a:rPr lang="en-US" sz="1800" dirty="0" err="1">
                <a:solidFill>
                  <a:srgbClr val="002060"/>
                </a:solidFill>
              </a:rPr>
              <a:t>vì</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cập</a:t>
            </a:r>
            <a:r>
              <a:rPr lang="en-US" sz="1800" dirty="0">
                <a:solidFill>
                  <a:srgbClr val="002060"/>
                </a:solidFill>
              </a:rPr>
              <a:t> </a:t>
            </a:r>
            <a:r>
              <a:rPr lang="en-US" sz="1800" dirty="0" err="1">
                <a:solidFill>
                  <a:srgbClr val="002060"/>
                </a:solidFill>
              </a:rPr>
              <a:t>đến</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vấn</a:t>
            </a:r>
            <a:r>
              <a:rPr lang="en-US" sz="1800" dirty="0">
                <a:solidFill>
                  <a:srgbClr val="002060"/>
                </a:solidFill>
              </a:rPr>
              <a:t> </a:t>
            </a:r>
            <a:r>
              <a:rPr lang="en-US" sz="1800" spc="-50" dirty="0" err="1">
                <a:solidFill>
                  <a:srgbClr val="002060"/>
                </a:solidFill>
              </a:rPr>
              <a:t>đề</a:t>
            </a:r>
            <a:r>
              <a:rPr lang="en-US" sz="1800" spc="-50" dirty="0">
                <a:solidFill>
                  <a:srgbClr val="002060"/>
                </a:solidFill>
              </a:rPr>
              <a:t> </a:t>
            </a:r>
            <a:r>
              <a:rPr lang="en-US" sz="1800" spc="-50" dirty="0" err="1">
                <a:solidFill>
                  <a:srgbClr val="002060"/>
                </a:solidFill>
              </a:rPr>
              <a:t>lớn</a:t>
            </a:r>
            <a:r>
              <a:rPr lang="en-US" sz="1800" spc="-50" dirty="0">
                <a:solidFill>
                  <a:srgbClr val="002060"/>
                </a:solidFill>
              </a:rPr>
              <a:t> </a:t>
            </a:r>
            <a:r>
              <a:rPr lang="en-US" sz="1800" spc="-50" dirty="0" err="1">
                <a:solidFill>
                  <a:srgbClr val="002060"/>
                </a:solidFill>
              </a:rPr>
              <a:t>lao</a:t>
            </a:r>
            <a:r>
              <a:rPr lang="en-US" sz="1800" spc="-50" dirty="0">
                <a:solidFill>
                  <a:srgbClr val="002060"/>
                </a:solidFill>
              </a:rPr>
              <a:t> </a:t>
            </a:r>
            <a:r>
              <a:rPr lang="en-US" sz="1800" spc="-50" dirty="0" err="1">
                <a:solidFill>
                  <a:srgbClr val="002060"/>
                </a:solidFill>
              </a:rPr>
              <a:t>như</a:t>
            </a:r>
            <a:r>
              <a:rPr lang="en-US" sz="1800" spc="-50" dirty="0">
                <a:solidFill>
                  <a:srgbClr val="002060"/>
                </a:solidFill>
              </a:rPr>
              <a:t> </a:t>
            </a:r>
            <a:r>
              <a:rPr lang="en-US" sz="1800" spc="-50" dirty="0" err="1">
                <a:solidFill>
                  <a:srgbClr val="002060"/>
                </a:solidFill>
              </a:rPr>
              <a:t>lòng</a:t>
            </a:r>
            <a:r>
              <a:rPr lang="en-US" sz="1800" spc="-50" dirty="0">
                <a:solidFill>
                  <a:srgbClr val="002060"/>
                </a:solidFill>
              </a:rPr>
              <a:t> </a:t>
            </a:r>
            <a:r>
              <a:rPr lang="en-US" sz="1800" spc="-50" dirty="0" err="1">
                <a:solidFill>
                  <a:srgbClr val="002060"/>
                </a:solidFill>
              </a:rPr>
              <a:t>yêu</a:t>
            </a:r>
            <a:r>
              <a:rPr lang="en-US" sz="1800" spc="-50" dirty="0">
                <a:solidFill>
                  <a:srgbClr val="002060"/>
                </a:solidFill>
              </a:rPr>
              <a:t> </a:t>
            </a:r>
            <a:r>
              <a:rPr lang="en-US" sz="1800" spc="-50" dirty="0" err="1">
                <a:solidFill>
                  <a:srgbClr val="002060"/>
                </a:solidFill>
              </a:rPr>
              <a:t>nước</a:t>
            </a:r>
            <a:r>
              <a:rPr lang="en-US" sz="1800" spc="-50" dirty="0">
                <a:solidFill>
                  <a:srgbClr val="002060"/>
                </a:solidFill>
              </a:rPr>
              <a:t>, </a:t>
            </a:r>
            <a:r>
              <a:rPr lang="en-US" sz="1800" spc="-50" dirty="0" err="1">
                <a:solidFill>
                  <a:srgbClr val="002060"/>
                </a:solidFill>
              </a:rPr>
              <a:t>tinh</a:t>
            </a:r>
            <a:r>
              <a:rPr lang="en-US" sz="1800" spc="-50" dirty="0">
                <a:solidFill>
                  <a:srgbClr val="002060"/>
                </a:solidFill>
              </a:rPr>
              <a:t> </a:t>
            </a:r>
            <a:r>
              <a:rPr lang="en-US" sz="1800" spc="-50" dirty="0" err="1">
                <a:solidFill>
                  <a:srgbClr val="002060"/>
                </a:solidFill>
              </a:rPr>
              <a:t>thần</a:t>
            </a:r>
            <a:r>
              <a:rPr lang="en-US" sz="1800" spc="-50" dirty="0">
                <a:solidFill>
                  <a:srgbClr val="002060"/>
                </a:solidFill>
              </a:rPr>
              <a:t> </a:t>
            </a:r>
            <a:r>
              <a:rPr lang="en-US" sz="1800" spc="-50" dirty="0" err="1">
                <a:solidFill>
                  <a:srgbClr val="002060"/>
                </a:solidFill>
              </a:rPr>
              <a:t>chống</a:t>
            </a:r>
            <a:r>
              <a:rPr lang="en-US" sz="1800" spc="-50" dirty="0">
                <a:solidFill>
                  <a:srgbClr val="002060"/>
                </a:solidFill>
              </a:rPr>
              <a:t> </a:t>
            </a:r>
            <a:r>
              <a:rPr lang="en-US" sz="1800" spc="-50" dirty="0" err="1">
                <a:solidFill>
                  <a:srgbClr val="002060"/>
                </a:solidFill>
              </a:rPr>
              <a:t>ngoại</a:t>
            </a:r>
            <a:r>
              <a:rPr lang="en-US" sz="1800" spc="-50" dirty="0">
                <a:solidFill>
                  <a:srgbClr val="002060"/>
                </a:solidFill>
              </a:rPr>
              <a:t> </a:t>
            </a:r>
            <a:r>
              <a:rPr lang="en-US" sz="1800" spc="-50" dirty="0" err="1">
                <a:solidFill>
                  <a:srgbClr val="002060"/>
                </a:solidFill>
              </a:rPr>
              <a:t>xâm</a:t>
            </a:r>
            <a:r>
              <a:rPr lang="en-US" sz="1800" spc="-50" dirty="0">
                <a:solidFill>
                  <a:srgbClr val="002060"/>
                </a:solidFill>
              </a:rPr>
              <a:t> (</a:t>
            </a:r>
            <a:r>
              <a:rPr lang="en-US" sz="1800" spc="-50" dirty="0" err="1">
                <a:solidFill>
                  <a:srgbClr val="002060"/>
                </a:solidFill>
              </a:rPr>
              <a:t>Bài</a:t>
            </a:r>
            <a:r>
              <a:rPr lang="en-US" sz="1800" spc="-50" dirty="0">
                <a:solidFill>
                  <a:srgbClr val="002060"/>
                </a:solidFill>
              </a:rPr>
              <a:t> 3. </a:t>
            </a:r>
            <a:r>
              <a:rPr lang="en-US" sz="1800" i="1" spc="-50" dirty="0" err="1">
                <a:solidFill>
                  <a:srgbClr val="002060"/>
                </a:solidFill>
              </a:rPr>
              <a:t>Lời</a:t>
            </a:r>
            <a:r>
              <a:rPr lang="en-US" sz="1800" i="1" spc="-50" dirty="0">
                <a:solidFill>
                  <a:srgbClr val="002060"/>
                </a:solidFill>
              </a:rPr>
              <a:t> </a:t>
            </a:r>
            <a:r>
              <a:rPr lang="en-US" sz="1800" i="1" spc="-50" dirty="0" err="1">
                <a:solidFill>
                  <a:srgbClr val="002060"/>
                </a:solidFill>
              </a:rPr>
              <a:t>sông</a:t>
            </a:r>
            <a:r>
              <a:rPr lang="en-US" sz="1800" i="1" spc="-50" dirty="0">
                <a:solidFill>
                  <a:srgbClr val="002060"/>
                </a:solidFill>
              </a:rPr>
              <a:t> </a:t>
            </a:r>
            <a:r>
              <a:rPr lang="en-US" sz="1800" i="1" spc="-50" dirty="0" err="1">
                <a:solidFill>
                  <a:srgbClr val="002060"/>
                </a:solidFill>
              </a:rPr>
              <a:t>núi</a:t>
            </a:r>
            <a:r>
              <a:rPr lang="en-US" sz="1800" spc="-50" dirty="0">
                <a:solidFill>
                  <a:srgbClr val="002060"/>
                </a:solidFill>
              </a:rPr>
              <a:t>) hay </a:t>
            </a:r>
            <a:r>
              <a:rPr lang="en-US" sz="1800" spc="-50" dirty="0" err="1">
                <a:solidFill>
                  <a:srgbClr val="002060"/>
                </a:solidFill>
              </a:rPr>
              <a:t>những</a:t>
            </a:r>
            <a:r>
              <a:rPr lang="en-US" sz="1800" spc="-50" dirty="0">
                <a:solidFill>
                  <a:srgbClr val="002060"/>
                </a:solidFill>
              </a:rPr>
              <a:t> </a:t>
            </a:r>
            <a:r>
              <a:rPr lang="en-US" sz="1800" spc="-50" dirty="0" err="1">
                <a:solidFill>
                  <a:srgbClr val="002060"/>
                </a:solidFill>
              </a:rPr>
              <a:t>vấn</a:t>
            </a:r>
            <a:r>
              <a:rPr lang="en-US" sz="1800" spc="-50" dirty="0">
                <a:solidFill>
                  <a:srgbClr val="002060"/>
                </a:solidFill>
              </a:rPr>
              <a:t> </a:t>
            </a:r>
            <a:r>
              <a:rPr lang="en-US" sz="1800" spc="-50" dirty="0" err="1">
                <a:solidFill>
                  <a:srgbClr val="002060"/>
                </a:solidFill>
              </a:rPr>
              <a:t>đề</a:t>
            </a:r>
            <a:r>
              <a:rPr lang="en-US" sz="1800" spc="-50" dirty="0">
                <a:solidFill>
                  <a:srgbClr val="002060"/>
                </a:solidFill>
              </a:rPr>
              <a:t> </a:t>
            </a:r>
            <a:r>
              <a:rPr lang="en-US" sz="1800" spc="-50" dirty="0" err="1">
                <a:solidFill>
                  <a:srgbClr val="002060"/>
                </a:solidFill>
              </a:rPr>
              <a:t>có</a:t>
            </a:r>
            <a:r>
              <a:rPr lang="en-US" sz="1800" spc="-50" dirty="0">
                <a:solidFill>
                  <a:srgbClr val="002060"/>
                </a:solidFill>
              </a:rPr>
              <a:t> </a:t>
            </a:r>
            <a:r>
              <a:rPr lang="en-US" sz="1800" spc="-50" dirty="0" err="1">
                <a:solidFill>
                  <a:srgbClr val="002060"/>
                </a:solidFill>
              </a:rPr>
              <a:t>tính</a:t>
            </a:r>
            <a:r>
              <a:rPr lang="en-US" sz="1800" spc="-50" dirty="0">
                <a:solidFill>
                  <a:srgbClr val="002060"/>
                </a:solidFill>
              </a:rPr>
              <a:t> </a:t>
            </a:r>
            <a:r>
              <a:rPr lang="en-US" sz="1800" spc="-50" dirty="0" err="1">
                <a:solidFill>
                  <a:srgbClr val="002060"/>
                </a:solidFill>
              </a:rPr>
              <a:t>chuyên</a:t>
            </a:r>
            <a:r>
              <a:rPr lang="en-US" sz="1800" spc="-50" dirty="0">
                <a:solidFill>
                  <a:srgbClr val="002060"/>
                </a:solidFill>
              </a:rPr>
              <a:t> </a:t>
            </a:r>
            <a:r>
              <a:rPr lang="en-US" sz="1800" spc="-50" dirty="0" err="1">
                <a:solidFill>
                  <a:srgbClr val="002060"/>
                </a:solidFill>
              </a:rPr>
              <a:t>môn</a:t>
            </a:r>
            <a:r>
              <a:rPr lang="en-US" sz="1800" spc="-50" dirty="0">
                <a:solidFill>
                  <a:srgbClr val="002060"/>
                </a:solidFill>
              </a:rPr>
              <a:t> </a:t>
            </a:r>
            <a:r>
              <a:rPr lang="en-US" sz="1800" spc="-50" dirty="0" err="1">
                <a:solidFill>
                  <a:srgbClr val="002060"/>
                </a:solidFill>
              </a:rPr>
              <a:t>như</a:t>
            </a:r>
            <a:r>
              <a:rPr lang="en-US" sz="1800" spc="-50" dirty="0">
                <a:solidFill>
                  <a:srgbClr val="002060"/>
                </a:solidFill>
              </a:rPr>
              <a:t> </a:t>
            </a:r>
            <a:r>
              <a:rPr lang="en-US" sz="1800" spc="-50" dirty="0" err="1">
                <a:solidFill>
                  <a:srgbClr val="002060"/>
                </a:solidFill>
              </a:rPr>
              <a:t>cách</a:t>
            </a:r>
            <a:r>
              <a:rPr lang="en-US" sz="1800" spc="-50" dirty="0">
                <a:solidFill>
                  <a:srgbClr val="002060"/>
                </a:solidFill>
              </a:rPr>
              <a:t> </a:t>
            </a:r>
            <a:r>
              <a:rPr lang="en-US" sz="1800" spc="-50" dirty="0" err="1">
                <a:solidFill>
                  <a:srgbClr val="002060"/>
                </a:solidFill>
              </a:rPr>
              <a:t>tiếp</a:t>
            </a:r>
            <a:r>
              <a:rPr lang="en-US" sz="1800" spc="-50" dirty="0">
                <a:solidFill>
                  <a:srgbClr val="002060"/>
                </a:solidFill>
              </a:rPr>
              <a:t> </a:t>
            </a:r>
            <a:r>
              <a:rPr lang="en-US" sz="1800" spc="-50" dirty="0" err="1">
                <a:solidFill>
                  <a:srgbClr val="002060"/>
                </a:solidFill>
              </a:rPr>
              <a:t>nhận</a:t>
            </a:r>
            <a:r>
              <a:rPr lang="en-US" sz="1800" spc="-50" dirty="0">
                <a:solidFill>
                  <a:srgbClr val="002060"/>
                </a:solidFill>
              </a:rPr>
              <a:t> </a:t>
            </a:r>
            <a:r>
              <a:rPr lang="en-US" sz="1800" spc="-50" dirty="0" err="1">
                <a:solidFill>
                  <a:srgbClr val="002060"/>
                </a:solidFill>
              </a:rPr>
              <a:t>và</a:t>
            </a:r>
            <a:r>
              <a:rPr lang="en-US" sz="1800" spc="-50" dirty="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tích</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bài</a:t>
            </a:r>
            <a:r>
              <a:rPr lang="en-US" sz="1800" dirty="0">
                <a:solidFill>
                  <a:srgbClr val="002060"/>
                </a:solidFill>
              </a:rPr>
              <a:t> 8. </a:t>
            </a:r>
            <a:r>
              <a:rPr lang="en-US" sz="1800" i="1" dirty="0" err="1">
                <a:solidFill>
                  <a:srgbClr val="002060"/>
                </a:solidFill>
              </a:rPr>
              <a:t>Nhà</a:t>
            </a:r>
            <a:r>
              <a:rPr lang="en-US" sz="1800" i="1" dirty="0">
                <a:solidFill>
                  <a:srgbClr val="002060"/>
                </a:solidFill>
              </a:rPr>
              <a:t> </a:t>
            </a:r>
            <a:r>
              <a:rPr lang="en-US" sz="1800" i="1" dirty="0" err="1">
                <a:solidFill>
                  <a:srgbClr val="002060"/>
                </a:solidFill>
              </a:rPr>
              <a:t>văn</a:t>
            </a:r>
            <a:r>
              <a:rPr lang="en-US" sz="1800" i="1" dirty="0">
                <a:solidFill>
                  <a:srgbClr val="002060"/>
                </a:solidFill>
              </a:rPr>
              <a:t> </a:t>
            </a:r>
            <a:r>
              <a:rPr lang="en-US" sz="1800" i="1" dirty="0" err="1">
                <a:solidFill>
                  <a:srgbClr val="002060"/>
                </a:solidFill>
              </a:rPr>
              <a:t>và</a:t>
            </a:r>
            <a:r>
              <a:rPr lang="en-US" sz="1800" i="1" dirty="0">
                <a:solidFill>
                  <a:srgbClr val="002060"/>
                </a:solidFill>
              </a:rPr>
              <a:t> </a:t>
            </a:r>
            <a:r>
              <a:rPr lang="en-US" sz="1800" i="1" dirty="0" err="1">
                <a:solidFill>
                  <a:srgbClr val="002060"/>
                </a:solidFill>
              </a:rPr>
              <a:t>trang</a:t>
            </a:r>
            <a:r>
              <a:rPr lang="en-US" sz="1800" i="1" dirty="0">
                <a:solidFill>
                  <a:srgbClr val="002060"/>
                </a:solidFill>
              </a:rPr>
              <a:t> </a:t>
            </a:r>
            <a:r>
              <a:rPr lang="en-US" sz="1800" i="1" dirty="0" err="1">
                <a:solidFill>
                  <a:srgbClr val="002060"/>
                </a:solidFill>
              </a:rPr>
              <a:t>viết</a:t>
            </a:r>
            <a:r>
              <a:rPr lang="en-US" sz="1800" dirty="0">
                <a:solidFill>
                  <a:srgbClr val="002060"/>
                </a:solidFill>
              </a:rPr>
              <a:t>).</a:t>
            </a:r>
          </a:p>
          <a:p>
            <a:pPr algn="just">
              <a:lnSpc>
                <a:spcPct val="110000"/>
              </a:lnSpc>
            </a:pPr>
            <a:endParaRPr lang="en-US" sz="16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111</a:t>
            </a:fld>
            <a:endParaRPr lang="en-US">
              <a:solidFill>
                <a:prstClr val="black">
                  <a:lumMod val="95000"/>
                  <a:lumOff val="5000"/>
                </a:prstClr>
              </a:solidFill>
            </a:endParaRPr>
          </a:p>
        </p:txBody>
      </p:sp>
      <p:sp>
        <p:nvSpPr>
          <p:cNvPr id="5" name="Rounded Rectangle 4"/>
          <p:cNvSpPr/>
          <p:nvPr/>
        </p:nvSpPr>
        <p:spPr>
          <a:xfrm>
            <a:off x="914400" y="705743"/>
            <a:ext cx="7392696"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Body)"/>
              </a:rPr>
              <a:t>VB </a:t>
            </a:r>
            <a:r>
              <a:rPr lang="en-US" sz="1800" b="1" dirty="0" err="1">
                <a:latin typeface="Arial (Body)"/>
              </a:rPr>
              <a:t>nghị</a:t>
            </a:r>
            <a:r>
              <a:rPr lang="en-US" sz="1800" b="1" dirty="0">
                <a:latin typeface="Arial (Body)"/>
              </a:rPr>
              <a:t> </a:t>
            </a:r>
            <a:r>
              <a:rPr lang="en-US" sz="1800" b="1" dirty="0" err="1">
                <a:latin typeface="Arial (Body)"/>
              </a:rPr>
              <a:t>luận</a:t>
            </a:r>
            <a:r>
              <a:rPr lang="en-US" sz="1800" b="1" dirty="0">
                <a:latin typeface="Arial (Body)"/>
              </a:rPr>
              <a:t> </a:t>
            </a:r>
            <a:r>
              <a:rPr lang="en-US" sz="1800" b="1" dirty="0" err="1">
                <a:latin typeface="Arial (Body)"/>
              </a:rPr>
              <a:t>và</a:t>
            </a:r>
            <a:r>
              <a:rPr lang="en-US" sz="1800" b="1" dirty="0">
                <a:latin typeface="Arial (Body)"/>
              </a:rPr>
              <a:t> </a:t>
            </a:r>
            <a:r>
              <a:rPr lang="en-US" sz="1800" b="1" dirty="0" err="1">
                <a:latin typeface="Arial (Body)"/>
              </a:rPr>
              <a:t>mục</a:t>
            </a:r>
            <a:r>
              <a:rPr lang="en-US" sz="1800" b="1" dirty="0">
                <a:latin typeface="Arial (Body)"/>
              </a:rPr>
              <a:t> </a:t>
            </a:r>
            <a:r>
              <a:rPr lang="en-US" sz="1800" b="1" dirty="0" err="1">
                <a:latin typeface="Arial (Body)"/>
              </a:rPr>
              <a:t>tiêu</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trong</a:t>
            </a:r>
            <a:r>
              <a:rPr lang="en-US" sz="1800" b="1" dirty="0">
                <a:latin typeface="Arial (Body)"/>
              </a:rPr>
              <a:t> SGK </a:t>
            </a:r>
            <a:r>
              <a:rPr lang="en-US" sz="1800" b="1" i="1" dirty="0" err="1">
                <a:latin typeface="Arial (Body)"/>
              </a:rPr>
              <a:t>Ngữ</a:t>
            </a:r>
            <a:r>
              <a:rPr lang="en-US" sz="1800" b="1" i="1" dirty="0">
                <a:latin typeface="Arial (Body)"/>
              </a:rPr>
              <a:t> </a:t>
            </a:r>
            <a:r>
              <a:rPr lang="en-US" sz="1800" b="1" i="1" dirty="0" err="1">
                <a:latin typeface="Arial (Body)"/>
              </a:rPr>
              <a:t>văn</a:t>
            </a:r>
            <a:r>
              <a:rPr lang="en-US" sz="1800" b="1" i="1" dirty="0">
                <a:latin typeface="Arial (Body)"/>
              </a:rPr>
              <a:t> 8</a:t>
            </a:r>
            <a:endParaRPr lang="en-US" sz="1800" dirty="0">
              <a:latin typeface="Arial (Body)"/>
            </a:endParaRPr>
          </a:p>
        </p:txBody>
      </p:sp>
    </p:spTree>
    <p:extLst>
      <p:ext uri="{BB962C8B-B14F-4D97-AF65-F5344CB8AC3E}">
        <p14:creationId xmlns:p14="http://schemas.microsoft.com/office/powerpoint/2010/main" val="2492716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2672" y="1523188"/>
            <a:ext cx="7886700" cy="3263504"/>
          </a:xfrm>
        </p:spPr>
        <p:txBody>
          <a:bodyPr>
            <a:normAutofit/>
          </a:bodyPr>
          <a:lstStyle/>
          <a:p>
            <a:pPr marL="0" indent="0" algn="just">
              <a:lnSpc>
                <a:spcPct val="125000"/>
              </a:lnSpc>
              <a:spcBef>
                <a:spcPts val="0"/>
              </a:spcBef>
              <a:buNone/>
            </a:pPr>
            <a:r>
              <a:rPr lang="en-US" sz="1800" dirty="0" err="1">
                <a:solidFill>
                  <a:srgbClr val="002060"/>
                </a:solidFill>
              </a:rPr>
              <a:t>Mục</a:t>
            </a:r>
            <a:r>
              <a:rPr lang="en-US" sz="1800" dirty="0">
                <a:solidFill>
                  <a:srgbClr val="002060"/>
                </a:solidFill>
              </a:rPr>
              <a:t> </a:t>
            </a:r>
            <a:r>
              <a:rPr lang="en-US" sz="1800" dirty="0" err="1">
                <a:solidFill>
                  <a:srgbClr val="002060"/>
                </a:solidFill>
              </a:rPr>
              <a:t>tiêu</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việc</a:t>
            </a:r>
            <a:r>
              <a:rPr lang="en-US"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đọc</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i="1" dirty="0" err="1">
                <a:solidFill>
                  <a:srgbClr val="002060"/>
                </a:solidFill>
              </a:rPr>
              <a:t>Ngữ</a:t>
            </a:r>
            <a:r>
              <a:rPr lang="en-US" sz="1800" i="1" dirty="0">
                <a:solidFill>
                  <a:srgbClr val="002060"/>
                </a:solidFill>
              </a:rPr>
              <a:t> </a:t>
            </a:r>
            <a:r>
              <a:rPr lang="en-US" sz="1800" i="1" dirty="0" err="1">
                <a:solidFill>
                  <a:srgbClr val="002060"/>
                </a:solidFill>
              </a:rPr>
              <a:t>văn</a:t>
            </a:r>
            <a:r>
              <a:rPr lang="en-US" sz="1800" i="1" dirty="0">
                <a:solidFill>
                  <a:srgbClr val="002060"/>
                </a:solidFill>
              </a:rPr>
              <a:t> 8</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tiếp</a:t>
            </a:r>
            <a:r>
              <a:rPr lang="en-US" sz="1800" dirty="0">
                <a:solidFill>
                  <a:srgbClr val="002060"/>
                </a:solidFill>
              </a:rPr>
              <a:t> </a:t>
            </a:r>
            <a:r>
              <a:rPr lang="en-US" sz="1800" dirty="0" err="1">
                <a:solidFill>
                  <a:srgbClr val="002060"/>
                </a:solidFill>
              </a:rPr>
              <a:t>tục</a:t>
            </a:r>
            <a:r>
              <a:rPr lang="en-US" sz="1800" dirty="0">
                <a:solidFill>
                  <a:srgbClr val="002060"/>
                </a:solidFill>
              </a:rPr>
              <a:t> </a:t>
            </a:r>
            <a:r>
              <a:rPr lang="en-US" sz="1800" dirty="0" err="1">
                <a:solidFill>
                  <a:srgbClr val="002060"/>
                </a:solidFill>
              </a:rPr>
              <a:t>giúp</a:t>
            </a:r>
            <a:r>
              <a:rPr lang="en-US" sz="1800" dirty="0">
                <a:solidFill>
                  <a:srgbClr val="002060"/>
                </a:solidFill>
              </a:rPr>
              <a:t> HS </a:t>
            </a:r>
            <a:r>
              <a:rPr lang="en-US" sz="1800" dirty="0" err="1">
                <a:solidFill>
                  <a:srgbClr val="002060"/>
                </a:solidFill>
              </a:rPr>
              <a:t>nắm</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vững</a:t>
            </a:r>
            <a:r>
              <a:rPr lang="en-US" sz="1800" dirty="0">
                <a:solidFill>
                  <a:srgbClr val="002060"/>
                </a:solidFill>
              </a:rPr>
              <a:t> </a:t>
            </a:r>
            <a:r>
              <a:rPr lang="en-US" sz="1800" dirty="0" err="1">
                <a:solidFill>
                  <a:srgbClr val="002060"/>
                </a:solidFill>
              </a:rPr>
              <a:t>hơn</a:t>
            </a:r>
            <a:r>
              <a:rPr lang="en-US" sz="1800" dirty="0">
                <a:solidFill>
                  <a:srgbClr val="002060"/>
                </a:solidFill>
              </a:rPr>
              <a:t>, </a:t>
            </a:r>
            <a:r>
              <a:rPr lang="en-US" sz="1800" dirty="0" err="1">
                <a:solidFill>
                  <a:srgbClr val="002060"/>
                </a:solidFill>
              </a:rPr>
              <a:t>sâu</a:t>
            </a:r>
            <a:r>
              <a:rPr lang="en-US" sz="1800" dirty="0">
                <a:solidFill>
                  <a:srgbClr val="002060"/>
                </a:solidFill>
              </a:rPr>
              <a:t> </a:t>
            </a:r>
            <a:r>
              <a:rPr lang="en-US" sz="1800" dirty="0" err="1">
                <a:solidFill>
                  <a:srgbClr val="002060"/>
                </a:solidFill>
              </a:rPr>
              <a:t>hơn</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yếu</a:t>
            </a:r>
            <a:r>
              <a:rPr lang="en-US" sz="1800" dirty="0">
                <a:solidFill>
                  <a:srgbClr val="002060"/>
                </a:solidFill>
              </a:rPr>
              <a:t> </a:t>
            </a:r>
            <a:r>
              <a:rPr lang="en-US" sz="1800" dirty="0" err="1">
                <a:solidFill>
                  <a:srgbClr val="002060"/>
                </a:solidFill>
              </a:rPr>
              <a:t>tố</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một</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mối</a:t>
            </a:r>
            <a:r>
              <a:rPr lang="en-US" sz="1800" dirty="0">
                <a:solidFill>
                  <a:srgbClr val="002060"/>
                </a:solidFill>
              </a:rPr>
              <a:t> </a:t>
            </a:r>
            <a:r>
              <a:rPr lang="en-US" sz="1800" dirty="0" err="1">
                <a:solidFill>
                  <a:srgbClr val="002060"/>
                </a:solidFill>
              </a:rPr>
              <a:t>quan</a:t>
            </a:r>
            <a:r>
              <a:rPr lang="en-US" sz="1800" dirty="0">
                <a:solidFill>
                  <a:srgbClr val="002060"/>
                </a:solidFill>
              </a:rPr>
              <a:t> </a:t>
            </a:r>
            <a:r>
              <a:rPr lang="en-US" sz="1800" dirty="0" err="1">
                <a:solidFill>
                  <a:srgbClr val="002060"/>
                </a:solidFill>
              </a:rPr>
              <a:t>hệ</a:t>
            </a:r>
            <a:r>
              <a:rPr lang="en-US" sz="1800" dirty="0">
                <a:solidFill>
                  <a:srgbClr val="002060"/>
                </a:solidFill>
              </a:rPr>
              <a:t> </a:t>
            </a:r>
            <a:r>
              <a:rPr lang="en-US" sz="1800" dirty="0" err="1">
                <a:solidFill>
                  <a:srgbClr val="002060"/>
                </a:solidFill>
              </a:rPr>
              <a:t>giữa</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yếu</a:t>
            </a:r>
            <a:r>
              <a:rPr lang="en-US" sz="1800" dirty="0">
                <a:solidFill>
                  <a:srgbClr val="002060"/>
                </a:solidFill>
              </a:rPr>
              <a:t> </a:t>
            </a:r>
            <a:r>
              <a:rPr lang="en-US" sz="1800" dirty="0" err="1">
                <a:solidFill>
                  <a:srgbClr val="002060"/>
                </a:solidFill>
              </a:rPr>
              <a:t>tố</a:t>
            </a:r>
            <a:r>
              <a:rPr lang="en-US" sz="1800" dirty="0">
                <a:solidFill>
                  <a:srgbClr val="002060"/>
                </a:solidFill>
              </a:rPr>
              <a:t> </a:t>
            </a:r>
            <a:r>
              <a:rPr lang="en-US" sz="1800" dirty="0" err="1">
                <a:solidFill>
                  <a:srgbClr val="002060"/>
                </a:solidFill>
              </a:rPr>
              <a:t>đó</a:t>
            </a:r>
            <a:r>
              <a:rPr lang="en-US" sz="1800" dirty="0">
                <a:solidFill>
                  <a:srgbClr val="002060"/>
                </a:solidFill>
              </a:rPr>
              <a:t>, </a:t>
            </a:r>
            <a:r>
              <a:rPr lang="en-US" sz="1800" dirty="0" err="1">
                <a:solidFill>
                  <a:srgbClr val="002060"/>
                </a:solidFill>
              </a:rPr>
              <a:t>cụ</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i="1" dirty="0" err="1">
                <a:solidFill>
                  <a:srgbClr val="002060"/>
                </a:solidFill>
              </a:rPr>
              <a:t>nhận</a:t>
            </a:r>
            <a:r>
              <a:rPr lang="en-US" sz="1800" i="1" dirty="0">
                <a:solidFill>
                  <a:srgbClr val="002060"/>
                </a:solidFill>
              </a:rPr>
              <a:t> </a:t>
            </a:r>
            <a:r>
              <a:rPr lang="en-US" sz="1800" i="1" dirty="0" err="1">
                <a:solidFill>
                  <a:srgbClr val="002060"/>
                </a:solidFill>
              </a:rPr>
              <a:t>biết</a:t>
            </a:r>
            <a:r>
              <a:rPr lang="en-US" sz="1800" i="1" dirty="0">
                <a:solidFill>
                  <a:srgbClr val="002060"/>
                </a:solidFill>
              </a:rPr>
              <a:t> </a:t>
            </a:r>
            <a:r>
              <a:rPr lang="en-US" sz="1800" i="1" dirty="0" err="1">
                <a:solidFill>
                  <a:srgbClr val="002060"/>
                </a:solidFill>
              </a:rPr>
              <a:t>được</a:t>
            </a:r>
            <a:r>
              <a:rPr lang="en-US" sz="1800" i="1" dirty="0">
                <a:solidFill>
                  <a:srgbClr val="002060"/>
                </a:solidFill>
              </a:rPr>
              <a:t> </a:t>
            </a:r>
            <a:r>
              <a:rPr lang="en-US" sz="1800" i="1" dirty="0" err="1">
                <a:solidFill>
                  <a:srgbClr val="002060"/>
                </a:solidFill>
              </a:rPr>
              <a:t>luận</a:t>
            </a:r>
            <a:r>
              <a:rPr lang="en-US" sz="1800" i="1" dirty="0">
                <a:solidFill>
                  <a:srgbClr val="002060"/>
                </a:solidFill>
              </a:rPr>
              <a:t> </a:t>
            </a:r>
            <a:r>
              <a:rPr lang="en-US" sz="1800" i="1" dirty="0" err="1">
                <a:solidFill>
                  <a:srgbClr val="002060"/>
                </a:solidFill>
              </a:rPr>
              <a:t>đề</a:t>
            </a:r>
            <a:r>
              <a:rPr lang="en-US" sz="1800" i="1" dirty="0">
                <a:solidFill>
                  <a:srgbClr val="002060"/>
                </a:solidFill>
              </a:rPr>
              <a:t>, </a:t>
            </a:r>
            <a:r>
              <a:rPr lang="en-US" sz="1800" i="1" dirty="0" err="1">
                <a:solidFill>
                  <a:srgbClr val="002060"/>
                </a:solidFill>
              </a:rPr>
              <a:t>luận</a:t>
            </a:r>
            <a:r>
              <a:rPr lang="en-US" sz="1800" i="1" dirty="0">
                <a:solidFill>
                  <a:srgbClr val="002060"/>
                </a:solidFill>
              </a:rPr>
              <a:t> </a:t>
            </a:r>
            <a:r>
              <a:rPr lang="en-US" sz="1800" i="1" dirty="0" err="1">
                <a:solidFill>
                  <a:srgbClr val="002060"/>
                </a:solidFill>
              </a:rPr>
              <a:t>điểm</a:t>
            </a:r>
            <a:r>
              <a:rPr lang="en-US" sz="1800" i="1" dirty="0">
                <a:solidFill>
                  <a:srgbClr val="002060"/>
                </a:solidFill>
              </a:rPr>
              <a:t>, </a:t>
            </a:r>
            <a:r>
              <a:rPr lang="en-US" sz="1800" i="1" dirty="0" err="1">
                <a:solidFill>
                  <a:srgbClr val="002060"/>
                </a:solidFill>
              </a:rPr>
              <a:t>lí</a:t>
            </a:r>
            <a:r>
              <a:rPr lang="en-US" sz="1800" i="1" dirty="0">
                <a:solidFill>
                  <a:srgbClr val="002060"/>
                </a:solidFill>
              </a:rPr>
              <a:t> </a:t>
            </a:r>
            <a:r>
              <a:rPr lang="en-US" sz="1800" i="1" dirty="0" err="1">
                <a:solidFill>
                  <a:srgbClr val="002060"/>
                </a:solidFill>
              </a:rPr>
              <a:t>lẽ</a:t>
            </a:r>
            <a:r>
              <a:rPr lang="en-US" sz="1800" i="1" dirty="0">
                <a:solidFill>
                  <a:srgbClr val="002060"/>
                </a:solidFill>
              </a:rPr>
              <a:t> </a:t>
            </a:r>
            <a:r>
              <a:rPr lang="en-US" sz="1800" i="1" dirty="0" err="1">
                <a:solidFill>
                  <a:srgbClr val="002060"/>
                </a:solidFill>
              </a:rPr>
              <a:t>và</a:t>
            </a:r>
            <a:r>
              <a:rPr lang="en-US" sz="1800" i="1" dirty="0">
                <a:solidFill>
                  <a:srgbClr val="002060"/>
                </a:solidFill>
              </a:rPr>
              <a:t> </a:t>
            </a:r>
            <a:r>
              <a:rPr lang="en-US" sz="1800" i="1" dirty="0" err="1">
                <a:solidFill>
                  <a:srgbClr val="002060"/>
                </a:solidFill>
              </a:rPr>
              <a:t>bằng</a:t>
            </a:r>
            <a:r>
              <a:rPr lang="en-US" sz="1800" i="1" dirty="0">
                <a:solidFill>
                  <a:srgbClr val="002060"/>
                </a:solidFill>
              </a:rPr>
              <a:t> </a:t>
            </a:r>
            <a:r>
              <a:rPr lang="en-US" sz="1800" i="1" dirty="0" err="1">
                <a:solidFill>
                  <a:srgbClr val="002060"/>
                </a:solidFill>
              </a:rPr>
              <a:t>chứng</a:t>
            </a:r>
            <a:r>
              <a:rPr lang="en-US" sz="1800" i="1" dirty="0">
                <a:solidFill>
                  <a:srgbClr val="002060"/>
                </a:solidFill>
              </a:rPr>
              <a:t> </a:t>
            </a:r>
            <a:r>
              <a:rPr lang="en-US" sz="1800" i="1" dirty="0" err="1">
                <a:solidFill>
                  <a:srgbClr val="002060"/>
                </a:solidFill>
              </a:rPr>
              <a:t>tiêu</a:t>
            </a:r>
            <a:r>
              <a:rPr lang="en-US" sz="1800" i="1" dirty="0">
                <a:solidFill>
                  <a:srgbClr val="002060"/>
                </a:solidFill>
              </a:rPr>
              <a:t> </a:t>
            </a:r>
            <a:r>
              <a:rPr lang="en-US" sz="1800" i="1" dirty="0" err="1">
                <a:solidFill>
                  <a:srgbClr val="002060"/>
                </a:solidFill>
              </a:rPr>
              <a:t>biểu</a:t>
            </a:r>
            <a:r>
              <a:rPr lang="en-US" sz="1800" i="1" dirty="0">
                <a:solidFill>
                  <a:srgbClr val="002060"/>
                </a:solidFill>
              </a:rPr>
              <a:t> </a:t>
            </a:r>
            <a:r>
              <a:rPr lang="en-US" sz="1800" i="1" dirty="0" err="1">
                <a:solidFill>
                  <a:srgbClr val="002060"/>
                </a:solidFill>
              </a:rPr>
              <a:t>trong</a:t>
            </a:r>
            <a:r>
              <a:rPr lang="en-US" sz="1800" i="1" dirty="0">
                <a:solidFill>
                  <a:srgbClr val="002060"/>
                </a:solidFill>
              </a:rPr>
              <a:t> VB </a:t>
            </a:r>
            <a:r>
              <a:rPr lang="en-US" sz="1800" i="1" dirty="0" err="1">
                <a:solidFill>
                  <a:srgbClr val="002060"/>
                </a:solidFill>
              </a:rPr>
              <a:t>nghị</a:t>
            </a:r>
            <a:r>
              <a:rPr lang="en-US" sz="1800" i="1" dirty="0">
                <a:solidFill>
                  <a:srgbClr val="002060"/>
                </a:solidFill>
              </a:rPr>
              <a:t> </a:t>
            </a:r>
            <a:r>
              <a:rPr lang="en-US" sz="1800" i="1" dirty="0" err="1">
                <a:solidFill>
                  <a:srgbClr val="002060"/>
                </a:solidFill>
              </a:rPr>
              <a:t>luận</a:t>
            </a:r>
            <a:r>
              <a:rPr lang="en-US" sz="1800" i="1" dirty="0">
                <a:solidFill>
                  <a:srgbClr val="002060"/>
                </a:solidFill>
              </a:rPr>
              <a:t>; </a:t>
            </a:r>
            <a:r>
              <a:rPr lang="en-US" sz="1800" i="1" dirty="0" err="1">
                <a:solidFill>
                  <a:srgbClr val="002060"/>
                </a:solidFill>
              </a:rPr>
              <a:t>phân</a:t>
            </a:r>
            <a:r>
              <a:rPr lang="en-US" sz="1800" i="1" dirty="0">
                <a:solidFill>
                  <a:srgbClr val="002060"/>
                </a:solidFill>
              </a:rPr>
              <a:t> </a:t>
            </a:r>
            <a:r>
              <a:rPr lang="en-US" sz="1800" i="1" dirty="0" err="1">
                <a:solidFill>
                  <a:srgbClr val="002060"/>
                </a:solidFill>
              </a:rPr>
              <a:t>tích</a:t>
            </a:r>
            <a:r>
              <a:rPr lang="en-US" sz="1800" i="1" dirty="0">
                <a:solidFill>
                  <a:srgbClr val="002060"/>
                </a:solidFill>
              </a:rPr>
              <a:t> </a:t>
            </a:r>
            <a:r>
              <a:rPr lang="en-US" sz="1800" i="1" dirty="0" err="1">
                <a:solidFill>
                  <a:srgbClr val="002060"/>
                </a:solidFill>
              </a:rPr>
              <a:t>được</a:t>
            </a:r>
            <a:r>
              <a:rPr lang="en-US" sz="1800" i="1" dirty="0">
                <a:solidFill>
                  <a:srgbClr val="002060"/>
                </a:solidFill>
              </a:rPr>
              <a:t> </a:t>
            </a:r>
            <a:r>
              <a:rPr lang="en-US" sz="1800" i="1" dirty="0" err="1">
                <a:solidFill>
                  <a:srgbClr val="002060"/>
                </a:solidFill>
              </a:rPr>
              <a:t>mối</a:t>
            </a:r>
            <a:r>
              <a:rPr lang="en-US" sz="1800" i="1" dirty="0">
                <a:solidFill>
                  <a:srgbClr val="002060"/>
                </a:solidFill>
              </a:rPr>
              <a:t> </a:t>
            </a:r>
            <a:r>
              <a:rPr lang="en-US" sz="1800" i="1" dirty="0" err="1">
                <a:solidFill>
                  <a:srgbClr val="002060"/>
                </a:solidFill>
              </a:rPr>
              <a:t>liên</a:t>
            </a:r>
            <a:r>
              <a:rPr lang="en-US" sz="1800" i="1" dirty="0">
                <a:solidFill>
                  <a:srgbClr val="002060"/>
                </a:solidFill>
              </a:rPr>
              <a:t> </a:t>
            </a:r>
            <a:r>
              <a:rPr lang="en-US" sz="1800" i="1" dirty="0" err="1">
                <a:solidFill>
                  <a:srgbClr val="002060"/>
                </a:solidFill>
              </a:rPr>
              <a:t>hệ</a:t>
            </a:r>
            <a:r>
              <a:rPr lang="en-US" sz="1800" i="1" dirty="0">
                <a:solidFill>
                  <a:srgbClr val="002060"/>
                </a:solidFill>
              </a:rPr>
              <a:t> </a:t>
            </a:r>
            <a:r>
              <a:rPr lang="en-US" sz="1800" i="1" dirty="0" err="1">
                <a:solidFill>
                  <a:srgbClr val="002060"/>
                </a:solidFill>
              </a:rPr>
              <a:t>giữa</a:t>
            </a:r>
            <a:r>
              <a:rPr lang="en-US" sz="1800" i="1" dirty="0">
                <a:solidFill>
                  <a:srgbClr val="002060"/>
                </a:solidFill>
              </a:rPr>
              <a:t> </a:t>
            </a:r>
            <a:r>
              <a:rPr lang="en-US" sz="1800" i="1" dirty="0" err="1">
                <a:solidFill>
                  <a:srgbClr val="002060"/>
                </a:solidFill>
              </a:rPr>
              <a:t>luận</a:t>
            </a:r>
            <a:r>
              <a:rPr lang="en-US" sz="1800" i="1" dirty="0">
                <a:solidFill>
                  <a:srgbClr val="002060"/>
                </a:solidFill>
              </a:rPr>
              <a:t> </a:t>
            </a:r>
            <a:r>
              <a:rPr lang="en-US" sz="1800" i="1" dirty="0" err="1">
                <a:solidFill>
                  <a:srgbClr val="002060"/>
                </a:solidFill>
              </a:rPr>
              <a:t>đề</a:t>
            </a:r>
            <a:r>
              <a:rPr lang="en-US" sz="1800" i="1" dirty="0">
                <a:solidFill>
                  <a:srgbClr val="002060"/>
                </a:solidFill>
              </a:rPr>
              <a:t>, </a:t>
            </a:r>
            <a:r>
              <a:rPr lang="en-US" sz="1800" i="1" dirty="0" err="1">
                <a:solidFill>
                  <a:srgbClr val="002060"/>
                </a:solidFill>
              </a:rPr>
              <a:t>luận</a:t>
            </a:r>
            <a:r>
              <a:rPr lang="en-US" sz="1800" i="1" dirty="0">
                <a:solidFill>
                  <a:srgbClr val="002060"/>
                </a:solidFill>
              </a:rPr>
              <a:t> </a:t>
            </a:r>
            <a:r>
              <a:rPr lang="en-US" sz="1800" i="1" dirty="0" err="1">
                <a:solidFill>
                  <a:srgbClr val="002060"/>
                </a:solidFill>
              </a:rPr>
              <a:t>điểm</a:t>
            </a:r>
            <a:r>
              <a:rPr lang="en-US" sz="1800" i="1" dirty="0">
                <a:solidFill>
                  <a:srgbClr val="002060"/>
                </a:solidFill>
              </a:rPr>
              <a:t>, </a:t>
            </a:r>
            <a:r>
              <a:rPr lang="en-US" sz="1800" i="1" dirty="0" err="1">
                <a:solidFill>
                  <a:srgbClr val="002060"/>
                </a:solidFill>
              </a:rPr>
              <a:t>lí</a:t>
            </a:r>
            <a:r>
              <a:rPr lang="en-US" sz="1800" i="1" dirty="0">
                <a:solidFill>
                  <a:srgbClr val="002060"/>
                </a:solidFill>
              </a:rPr>
              <a:t> </a:t>
            </a:r>
            <a:r>
              <a:rPr lang="en-US" sz="1800" i="1" dirty="0" err="1">
                <a:solidFill>
                  <a:srgbClr val="002060"/>
                </a:solidFill>
              </a:rPr>
              <a:t>lẽ</a:t>
            </a:r>
            <a:r>
              <a:rPr lang="en-US" sz="1800" i="1" dirty="0">
                <a:solidFill>
                  <a:srgbClr val="002060"/>
                </a:solidFill>
              </a:rPr>
              <a:t> </a:t>
            </a:r>
            <a:r>
              <a:rPr lang="en-US" sz="1800" i="1" dirty="0" err="1">
                <a:solidFill>
                  <a:srgbClr val="002060"/>
                </a:solidFill>
              </a:rPr>
              <a:t>và</a:t>
            </a:r>
            <a:r>
              <a:rPr lang="en-US" sz="1800" i="1" dirty="0">
                <a:solidFill>
                  <a:srgbClr val="002060"/>
                </a:solidFill>
              </a:rPr>
              <a:t> </a:t>
            </a:r>
            <a:r>
              <a:rPr lang="en-US" sz="1800" i="1" dirty="0" err="1">
                <a:solidFill>
                  <a:srgbClr val="002060"/>
                </a:solidFill>
              </a:rPr>
              <a:t>bằng</a:t>
            </a:r>
            <a:r>
              <a:rPr lang="en-US" sz="1800" i="1" dirty="0">
                <a:solidFill>
                  <a:srgbClr val="002060"/>
                </a:solidFill>
              </a:rPr>
              <a:t> </a:t>
            </a:r>
            <a:r>
              <a:rPr lang="en-US" sz="1800" i="1" dirty="0" err="1">
                <a:solidFill>
                  <a:srgbClr val="002060"/>
                </a:solidFill>
              </a:rPr>
              <a:t>chứng</a:t>
            </a:r>
            <a:r>
              <a:rPr lang="en-US" sz="1800" i="1" dirty="0">
                <a:solidFill>
                  <a:srgbClr val="002060"/>
                </a:solidFill>
              </a:rPr>
              <a:t>; </a:t>
            </a:r>
            <a:r>
              <a:rPr lang="en-US" sz="1800" i="1" dirty="0" err="1">
                <a:solidFill>
                  <a:srgbClr val="002060"/>
                </a:solidFill>
              </a:rPr>
              <a:t>vai</a:t>
            </a:r>
            <a:r>
              <a:rPr lang="en-US" sz="1800" i="1" dirty="0">
                <a:solidFill>
                  <a:srgbClr val="002060"/>
                </a:solidFill>
              </a:rPr>
              <a:t> </a:t>
            </a:r>
            <a:r>
              <a:rPr lang="en-US" sz="1800" i="1" dirty="0" err="1">
                <a:solidFill>
                  <a:srgbClr val="002060"/>
                </a:solidFill>
              </a:rPr>
              <a:t>trò</a:t>
            </a:r>
            <a:r>
              <a:rPr lang="en-US" sz="1800" i="1" dirty="0">
                <a:solidFill>
                  <a:srgbClr val="002060"/>
                </a:solidFill>
              </a:rPr>
              <a:t> </a:t>
            </a:r>
            <a:r>
              <a:rPr lang="en-US" sz="1800" i="1" dirty="0" err="1">
                <a:solidFill>
                  <a:srgbClr val="002060"/>
                </a:solidFill>
              </a:rPr>
              <a:t>của</a:t>
            </a:r>
            <a:r>
              <a:rPr lang="en-US" sz="1800" i="1" dirty="0">
                <a:solidFill>
                  <a:srgbClr val="002060"/>
                </a:solidFill>
              </a:rPr>
              <a:t> </a:t>
            </a:r>
            <a:r>
              <a:rPr lang="en-US" sz="1800" i="1" dirty="0" err="1">
                <a:solidFill>
                  <a:srgbClr val="002060"/>
                </a:solidFill>
              </a:rPr>
              <a:t>luận</a:t>
            </a:r>
            <a:r>
              <a:rPr lang="en-US" sz="1800" i="1" dirty="0">
                <a:solidFill>
                  <a:srgbClr val="002060"/>
                </a:solidFill>
              </a:rPr>
              <a:t> </a:t>
            </a:r>
            <a:r>
              <a:rPr lang="en-US" sz="1800" i="1" dirty="0" err="1">
                <a:solidFill>
                  <a:srgbClr val="002060"/>
                </a:solidFill>
              </a:rPr>
              <a:t>điểm</a:t>
            </a:r>
            <a:r>
              <a:rPr lang="en-US" sz="1800" i="1" dirty="0">
                <a:solidFill>
                  <a:srgbClr val="002060"/>
                </a:solidFill>
              </a:rPr>
              <a:t>, </a:t>
            </a:r>
            <a:r>
              <a:rPr lang="en-US" sz="1800" i="1" dirty="0" err="1">
                <a:solidFill>
                  <a:srgbClr val="002060"/>
                </a:solidFill>
              </a:rPr>
              <a:t>lí</a:t>
            </a:r>
            <a:r>
              <a:rPr lang="en-US" sz="1800" i="1" dirty="0">
                <a:solidFill>
                  <a:srgbClr val="002060"/>
                </a:solidFill>
              </a:rPr>
              <a:t> </a:t>
            </a:r>
            <a:r>
              <a:rPr lang="en-US" sz="1800" i="1" dirty="0" err="1">
                <a:solidFill>
                  <a:srgbClr val="002060"/>
                </a:solidFill>
              </a:rPr>
              <a:t>lẽ</a:t>
            </a:r>
            <a:r>
              <a:rPr lang="en-US" sz="1800" i="1" dirty="0">
                <a:solidFill>
                  <a:srgbClr val="002060"/>
                </a:solidFill>
              </a:rPr>
              <a:t> </a:t>
            </a:r>
            <a:r>
              <a:rPr lang="en-US" sz="1800" i="1" dirty="0" err="1">
                <a:solidFill>
                  <a:srgbClr val="002060"/>
                </a:solidFill>
              </a:rPr>
              <a:t>và</a:t>
            </a:r>
            <a:r>
              <a:rPr lang="en-US" sz="1800" i="1" dirty="0">
                <a:solidFill>
                  <a:srgbClr val="002060"/>
                </a:solidFill>
              </a:rPr>
              <a:t> </a:t>
            </a:r>
            <a:r>
              <a:rPr lang="en-US" sz="1800" i="1" dirty="0" err="1">
                <a:solidFill>
                  <a:srgbClr val="002060"/>
                </a:solidFill>
              </a:rPr>
              <a:t>bằng</a:t>
            </a:r>
            <a:r>
              <a:rPr lang="en-US" sz="1800" i="1" dirty="0">
                <a:solidFill>
                  <a:srgbClr val="002060"/>
                </a:solidFill>
              </a:rPr>
              <a:t> </a:t>
            </a:r>
            <a:r>
              <a:rPr lang="en-US" sz="1800" i="1" dirty="0" err="1">
                <a:solidFill>
                  <a:srgbClr val="002060"/>
                </a:solidFill>
              </a:rPr>
              <a:t>chứng</a:t>
            </a:r>
            <a:r>
              <a:rPr lang="en-US" sz="1800" i="1" dirty="0">
                <a:solidFill>
                  <a:srgbClr val="002060"/>
                </a:solidFill>
              </a:rPr>
              <a:t> </a:t>
            </a:r>
            <a:r>
              <a:rPr lang="en-US" sz="1800" i="1" dirty="0" err="1">
                <a:solidFill>
                  <a:srgbClr val="002060"/>
                </a:solidFill>
              </a:rPr>
              <a:t>trong</a:t>
            </a:r>
            <a:r>
              <a:rPr lang="en-US" sz="1800" i="1" dirty="0">
                <a:solidFill>
                  <a:srgbClr val="002060"/>
                </a:solidFill>
              </a:rPr>
              <a:t> </a:t>
            </a:r>
            <a:r>
              <a:rPr lang="en-US" sz="1800" i="1" dirty="0" err="1">
                <a:solidFill>
                  <a:srgbClr val="002060"/>
                </a:solidFill>
              </a:rPr>
              <a:t>việc</a:t>
            </a:r>
            <a:r>
              <a:rPr lang="en-US" sz="1800" i="1" dirty="0">
                <a:solidFill>
                  <a:srgbClr val="002060"/>
                </a:solidFill>
              </a:rPr>
              <a:t> </a:t>
            </a:r>
            <a:r>
              <a:rPr lang="en-US" sz="1800" i="1" dirty="0" err="1">
                <a:solidFill>
                  <a:srgbClr val="002060"/>
                </a:solidFill>
              </a:rPr>
              <a:t>thể</a:t>
            </a:r>
            <a:r>
              <a:rPr lang="en-US" sz="1800" i="1" dirty="0">
                <a:solidFill>
                  <a:srgbClr val="002060"/>
                </a:solidFill>
              </a:rPr>
              <a:t> </a:t>
            </a:r>
            <a:r>
              <a:rPr lang="en-US" sz="1800" i="1" dirty="0" err="1">
                <a:solidFill>
                  <a:srgbClr val="002060"/>
                </a:solidFill>
              </a:rPr>
              <a:t>hiện</a:t>
            </a:r>
            <a:r>
              <a:rPr lang="en-US" sz="1800" i="1" dirty="0">
                <a:solidFill>
                  <a:srgbClr val="002060"/>
                </a:solidFill>
              </a:rPr>
              <a:t> </a:t>
            </a:r>
            <a:r>
              <a:rPr lang="en-US" sz="1800" i="1" dirty="0" err="1">
                <a:solidFill>
                  <a:srgbClr val="002060"/>
                </a:solidFill>
              </a:rPr>
              <a:t>luận</a:t>
            </a:r>
            <a:r>
              <a:rPr lang="en-US" sz="1800" i="1" dirty="0">
                <a:solidFill>
                  <a:srgbClr val="002060"/>
                </a:solidFill>
              </a:rPr>
              <a:t> </a:t>
            </a:r>
            <a:r>
              <a:rPr lang="en-US" sz="1800" i="1" dirty="0" err="1">
                <a:solidFill>
                  <a:srgbClr val="002060"/>
                </a:solidFill>
              </a:rPr>
              <a:t>đề</a:t>
            </a:r>
            <a:r>
              <a:rPr lang="en-US" sz="1800" i="1" dirty="0">
                <a:solidFill>
                  <a:srgbClr val="002060"/>
                </a:solidFill>
              </a:rPr>
              <a:t>; </a:t>
            </a:r>
            <a:r>
              <a:rPr lang="en-US" sz="1800" i="1" dirty="0" err="1">
                <a:solidFill>
                  <a:srgbClr val="002060"/>
                </a:solidFill>
              </a:rPr>
              <a:t>phân</a:t>
            </a:r>
            <a:r>
              <a:rPr lang="en-US" sz="1800" i="1" dirty="0">
                <a:solidFill>
                  <a:srgbClr val="002060"/>
                </a:solidFill>
              </a:rPr>
              <a:t> </a:t>
            </a:r>
            <a:r>
              <a:rPr lang="en-US" sz="1800" i="1" dirty="0" err="1">
                <a:solidFill>
                  <a:srgbClr val="002060"/>
                </a:solidFill>
              </a:rPr>
              <a:t>biệt</a:t>
            </a:r>
            <a:r>
              <a:rPr lang="en-US" sz="1800" i="1" dirty="0">
                <a:solidFill>
                  <a:srgbClr val="002060"/>
                </a:solidFill>
              </a:rPr>
              <a:t> </a:t>
            </a:r>
            <a:r>
              <a:rPr lang="en-US" sz="1800" i="1" dirty="0" err="1">
                <a:solidFill>
                  <a:srgbClr val="002060"/>
                </a:solidFill>
              </a:rPr>
              <a:t>được</a:t>
            </a:r>
            <a:r>
              <a:rPr lang="en-US" sz="1800" i="1" dirty="0">
                <a:solidFill>
                  <a:srgbClr val="002060"/>
                </a:solidFill>
              </a:rPr>
              <a:t> </a:t>
            </a:r>
            <a:r>
              <a:rPr lang="en-US" sz="1800" i="1" dirty="0" err="1">
                <a:solidFill>
                  <a:srgbClr val="002060"/>
                </a:solidFill>
              </a:rPr>
              <a:t>lí</a:t>
            </a:r>
            <a:r>
              <a:rPr lang="en-US" sz="1800" i="1" dirty="0">
                <a:solidFill>
                  <a:srgbClr val="002060"/>
                </a:solidFill>
              </a:rPr>
              <a:t> </a:t>
            </a:r>
            <a:r>
              <a:rPr lang="en-US" sz="1800" i="1" dirty="0" err="1">
                <a:solidFill>
                  <a:srgbClr val="002060"/>
                </a:solidFill>
              </a:rPr>
              <a:t>lẽ</a:t>
            </a:r>
            <a:r>
              <a:rPr lang="en-US" sz="1800" i="1" dirty="0">
                <a:solidFill>
                  <a:srgbClr val="002060"/>
                </a:solidFill>
              </a:rPr>
              <a:t>, </a:t>
            </a:r>
            <a:r>
              <a:rPr lang="en-US" sz="1800" i="1" dirty="0" err="1">
                <a:solidFill>
                  <a:srgbClr val="002060"/>
                </a:solidFill>
              </a:rPr>
              <a:t>bằng</a:t>
            </a:r>
            <a:r>
              <a:rPr lang="en-US" sz="1800" i="1" dirty="0">
                <a:solidFill>
                  <a:srgbClr val="002060"/>
                </a:solidFill>
              </a:rPr>
              <a:t> </a:t>
            </a:r>
            <a:r>
              <a:rPr lang="en-US" sz="1800" i="1" dirty="0" err="1">
                <a:solidFill>
                  <a:srgbClr val="002060"/>
                </a:solidFill>
              </a:rPr>
              <a:t>chứng</a:t>
            </a:r>
            <a:r>
              <a:rPr lang="en-US" sz="1800" i="1" dirty="0">
                <a:solidFill>
                  <a:srgbClr val="002060"/>
                </a:solidFill>
              </a:rPr>
              <a:t> </a:t>
            </a:r>
            <a:r>
              <a:rPr lang="en-US" sz="1800" i="1" dirty="0" err="1">
                <a:solidFill>
                  <a:srgbClr val="002060"/>
                </a:solidFill>
              </a:rPr>
              <a:t>khách</a:t>
            </a:r>
            <a:r>
              <a:rPr lang="en-US" sz="1800" i="1" dirty="0">
                <a:solidFill>
                  <a:srgbClr val="002060"/>
                </a:solidFill>
              </a:rPr>
              <a:t> </a:t>
            </a:r>
            <a:r>
              <a:rPr lang="en-US" sz="1800" i="1" dirty="0" err="1">
                <a:solidFill>
                  <a:srgbClr val="002060"/>
                </a:solidFill>
              </a:rPr>
              <a:t>quan</a:t>
            </a:r>
            <a:r>
              <a:rPr lang="en-US" sz="1800" i="1" dirty="0">
                <a:solidFill>
                  <a:srgbClr val="002060"/>
                </a:solidFill>
              </a:rPr>
              <a:t> (</a:t>
            </a:r>
            <a:r>
              <a:rPr lang="en-US" sz="1800" i="1" dirty="0" err="1">
                <a:solidFill>
                  <a:srgbClr val="002060"/>
                </a:solidFill>
              </a:rPr>
              <a:t>có</a:t>
            </a:r>
            <a:r>
              <a:rPr lang="en-US" sz="1800" i="1" dirty="0">
                <a:solidFill>
                  <a:srgbClr val="002060"/>
                </a:solidFill>
              </a:rPr>
              <a:t> </a:t>
            </a:r>
            <a:r>
              <a:rPr lang="en-US" sz="1800" i="1" dirty="0" err="1">
                <a:solidFill>
                  <a:srgbClr val="002060"/>
                </a:solidFill>
              </a:rPr>
              <a:t>thể</a:t>
            </a:r>
            <a:r>
              <a:rPr lang="en-US" sz="1800" i="1" dirty="0">
                <a:solidFill>
                  <a:srgbClr val="002060"/>
                </a:solidFill>
              </a:rPr>
              <a:t> </a:t>
            </a:r>
            <a:r>
              <a:rPr lang="en-US" sz="1800" i="1" dirty="0" err="1">
                <a:solidFill>
                  <a:srgbClr val="002060"/>
                </a:solidFill>
              </a:rPr>
              <a:t>kiểm</a:t>
            </a:r>
            <a:r>
              <a:rPr lang="en-US" sz="1800" i="1" dirty="0">
                <a:solidFill>
                  <a:srgbClr val="002060"/>
                </a:solidFill>
              </a:rPr>
              <a:t> </a:t>
            </a:r>
            <a:r>
              <a:rPr lang="en-US" sz="1800" i="1" dirty="0" err="1">
                <a:solidFill>
                  <a:srgbClr val="002060"/>
                </a:solidFill>
              </a:rPr>
              <a:t>chứng</a:t>
            </a:r>
            <a:r>
              <a:rPr lang="en-US" sz="1800" i="1" dirty="0">
                <a:solidFill>
                  <a:srgbClr val="002060"/>
                </a:solidFill>
              </a:rPr>
              <a:t> </a:t>
            </a:r>
            <a:r>
              <a:rPr lang="en-US" sz="1800" i="1" dirty="0" err="1">
                <a:solidFill>
                  <a:srgbClr val="002060"/>
                </a:solidFill>
              </a:rPr>
              <a:t>được</a:t>
            </a:r>
            <a:r>
              <a:rPr lang="en-US" sz="1800" i="1" dirty="0">
                <a:solidFill>
                  <a:srgbClr val="002060"/>
                </a:solidFill>
              </a:rPr>
              <a:t>) </a:t>
            </a:r>
            <a:r>
              <a:rPr lang="en-US" sz="1800" i="1" dirty="0" err="1">
                <a:solidFill>
                  <a:srgbClr val="002060"/>
                </a:solidFill>
              </a:rPr>
              <a:t>với</a:t>
            </a:r>
            <a:r>
              <a:rPr lang="en-US" sz="1800" i="1" dirty="0">
                <a:solidFill>
                  <a:srgbClr val="002060"/>
                </a:solidFill>
              </a:rPr>
              <a:t> ý </a:t>
            </a:r>
            <a:r>
              <a:rPr lang="en-US" sz="1800" i="1" dirty="0" err="1">
                <a:solidFill>
                  <a:srgbClr val="002060"/>
                </a:solidFill>
              </a:rPr>
              <a:t>kiến</a:t>
            </a:r>
            <a:r>
              <a:rPr lang="en-US" sz="1800" i="1" dirty="0">
                <a:solidFill>
                  <a:srgbClr val="002060"/>
                </a:solidFill>
              </a:rPr>
              <a:t>, </a:t>
            </a:r>
            <a:r>
              <a:rPr lang="en-US" sz="1800" i="1" dirty="0" err="1">
                <a:solidFill>
                  <a:srgbClr val="002060"/>
                </a:solidFill>
              </a:rPr>
              <a:t>đánh</a:t>
            </a:r>
            <a:r>
              <a:rPr lang="en-US" sz="1800" i="1" dirty="0">
                <a:solidFill>
                  <a:srgbClr val="002060"/>
                </a:solidFill>
              </a:rPr>
              <a:t> </a:t>
            </a:r>
            <a:r>
              <a:rPr lang="en-US" sz="1800" i="1" dirty="0" err="1">
                <a:solidFill>
                  <a:srgbClr val="002060"/>
                </a:solidFill>
              </a:rPr>
              <a:t>giá</a:t>
            </a:r>
            <a:r>
              <a:rPr lang="en-US" sz="1800" i="1" dirty="0">
                <a:solidFill>
                  <a:srgbClr val="002060"/>
                </a:solidFill>
              </a:rPr>
              <a:t> </a:t>
            </a:r>
            <a:r>
              <a:rPr lang="en-US" sz="1800" i="1" dirty="0" err="1">
                <a:solidFill>
                  <a:srgbClr val="002060"/>
                </a:solidFill>
              </a:rPr>
              <a:t>chủ</a:t>
            </a:r>
            <a:r>
              <a:rPr lang="en-US" sz="1800" i="1" dirty="0">
                <a:solidFill>
                  <a:srgbClr val="002060"/>
                </a:solidFill>
              </a:rPr>
              <a:t> </a:t>
            </a:r>
            <a:r>
              <a:rPr lang="en-US" sz="1800" i="1" dirty="0" err="1">
                <a:solidFill>
                  <a:srgbClr val="002060"/>
                </a:solidFill>
              </a:rPr>
              <a:t>quan</a:t>
            </a:r>
            <a:r>
              <a:rPr lang="en-US" sz="1800" i="1" dirty="0">
                <a:solidFill>
                  <a:srgbClr val="002060"/>
                </a:solidFill>
              </a:rPr>
              <a:t> </a:t>
            </a:r>
            <a:r>
              <a:rPr lang="en-US" sz="1800" i="1" dirty="0" err="1">
                <a:solidFill>
                  <a:srgbClr val="002060"/>
                </a:solidFill>
              </a:rPr>
              <a:t>của</a:t>
            </a:r>
            <a:r>
              <a:rPr lang="en-US" sz="1800" i="1" dirty="0">
                <a:solidFill>
                  <a:srgbClr val="002060"/>
                </a:solidFill>
              </a:rPr>
              <a:t> </a:t>
            </a:r>
            <a:r>
              <a:rPr lang="en-US" sz="1800" i="1" dirty="0" err="1">
                <a:solidFill>
                  <a:srgbClr val="002060"/>
                </a:solidFill>
              </a:rPr>
              <a:t>người</a:t>
            </a:r>
            <a:r>
              <a:rPr lang="en-US" sz="1800" i="1" dirty="0">
                <a:solidFill>
                  <a:srgbClr val="002060"/>
                </a:solidFill>
              </a:rPr>
              <a:t> </a:t>
            </a:r>
            <a:r>
              <a:rPr lang="en-US" sz="1800" i="1" dirty="0" err="1">
                <a:solidFill>
                  <a:srgbClr val="002060"/>
                </a:solidFill>
              </a:rPr>
              <a:t>viết</a:t>
            </a:r>
            <a:r>
              <a:rPr lang="en-US" sz="1800" dirty="0">
                <a:solidFill>
                  <a:srgbClr val="002060"/>
                </a:solidFill>
              </a:rPr>
              <a:t>.</a:t>
            </a:r>
          </a:p>
          <a:p>
            <a:pPr marL="0" indent="0" algn="just">
              <a:lnSpc>
                <a:spcPct val="125000"/>
              </a:lnSpc>
              <a:spcBef>
                <a:spcPts val="0"/>
              </a:spcBef>
              <a:buNone/>
            </a:pPr>
            <a:endParaRPr lang="en-US" sz="18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112</a:t>
            </a:fld>
            <a:endParaRPr lang="en-US">
              <a:solidFill>
                <a:prstClr val="black">
                  <a:lumMod val="95000"/>
                  <a:lumOff val="5000"/>
                </a:prstClr>
              </a:solidFill>
            </a:endParaRPr>
          </a:p>
        </p:txBody>
      </p:sp>
      <p:sp>
        <p:nvSpPr>
          <p:cNvPr id="5" name="Rounded Rectangle 4"/>
          <p:cNvSpPr/>
          <p:nvPr/>
        </p:nvSpPr>
        <p:spPr>
          <a:xfrm>
            <a:off x="914400" y="819150"/>
            <a:ext cx="7012132"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Body)"/>
              </a:rPr>
              <a:t>VB </a:t>
            </a:r>
            <a:r>
              <a:rPr lang="en-US" sz="1800" b="1" dirty="0" err="1">
                <a:latin typeface="Arial (Body)"/>
              </a:rPr>
              <a:t>nghị</a:t>
            </a:r>
            <a:r>
              <a:rPr lang="en-US" sz="1800" b="1" dirty="0">
                <a:latin typeface="Arial (Body)"/>
              </a:rPr>
              <a:t> </a:t>
            </a:r>
            <a:r>
              <a:rPr lang="en-US" sz="1800" b="1" dirty="0" err="1">
                <a:latin typeface="Arial (Body)"/>
              </a:rPr>
              <a:t>luận</a:t>
            </a:r>
            <a:r>
              <a:rPr lang="en-US" sz="1800" b="1" dirty="0">
                <a:latin typeface="Arial (Body)"/>
              </a:rPr>
              <a:t> </a:t>
            </a:r>
            <a:r>
              <a:rPr lang="en-US" sz="1800" b="1" dirty="0" err="1">
                <a:latin typeface="Arial (Body)"/>
              </a:rPr>
              <a:t>và</a:t>
            </a:r>
            <a:r>
              <a:rPr lang="en-US" sz="1800" b="1" dirty="0">
                <a:latin typeface="Arial (Body)"/>
              </a:rPr>
              <a:t> </a:t>
            </a:r>
            <a:r>
              <a:rPr lang="en-US" sz="1800" b="1" dirty="0" err="1">
                <a:latin typeface="Arial (Body)"/>
              </a:rPr>
              <a:t>mục</a:t>
            </a:r>
            <a:r>
              <a:rPr lang="en-US" sz="1800" b="1" dirty="0">
                <a:latin typeface="Arial (Body)"/>
              </a:rPr>
              <a:t> </a:t>
            </a:r>
            <a:r>
              <a:rPr lang="en-US" sz="1800" b="1" dirty="0" err="1">
                <a:latin typeface="Arial (Body)"/>
              </a:rPr>
              <a:t>tiêu</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trong</a:t>
            </a:r>
            <a:r>
              <a:rPr lang="en-US" sz="1800" b="1" dirty="0">
                <a:latin typeface="Arial (Body)"/>
              </a:rPr>
              <a:t> SGK </a:t>
            </a:r>
            <a:r>
              <a:rPr lang="en-US" sz="1800" b="1" i="1" dirty="0" err="1">
                <a:latin typeface="Arial (Body)"/>
              </a:rPr>
              <a:t>Ngữ</a:t>
            </a:r>
            <a:r>
              <a:rPr lang="en-US" sz="1800" b="1" i="1" dirty="0">
                <a:latin typeface="Arial (Body)"/>
              </a:rPr>
              <a:t> </a:t>
            </a:r>
            <a:r>
              <a:rPr lang="en-US" sz="1800" b="1" i="1" dirty="0" err="1">
                <a:latin typeface="Arial (Body)"/>
              </a:rPr>
              <a:t>văn</a:t>
            </a:r>
            <a:r>
              <a:rPr lang="en-US" sz="1800" b="1" i="1" dirty="0">
                <a:latin typeface="Arial (Body)"/>
              </a:rPr>
              <a:t> 8</a:t>
            </a:r>
            <a:endParaRPr lang="en-US" sz="1800" dirty="0">
              <a:latin typeface="Arial (Body)"/>
            </a:endParaRPr>
          </a:p>
        </p:txBody>
      </p:sp>
    </p:spTree>
    <p:extLst>
      <p:ext uri="{BB962C8B-B14F-4D97-AF65-F5344CB8AC3E}">
        <p14:creationId xmlns:p14="http://schemas.microsoft.com/office/powerpoint/2010/main" val="3672850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normAutofit/>
          </a:bodyPr>
          <a:lstStyle/>
          <a:p>
            <a:pPr marL="0" indent="0" algn="just">
              <a:lnSpc>
                <a:spcPct val="125000"/>
              </a:lnSpc>
              <a:spcBef>
                <a:spcPts val="0"/>
              </a:spcBef>
              <a:buNone/>
            </a:pPr>
            <a:r>
              <a:rPr lang="vi-VN" sz="1800" dirty="0">
                <a:solidFill>
                  <a:srgbClr val="002060"/>
                </a:solidFill>
              </a:rPr>
              <a:t>      </a:t>
            </a:r>
            <a:r>
              <a:rPr lang="en-US" sz="1800" dirty="0" err="1" smtClean="0">
                <a:solidFill>
                  <a:srgbClr val="002060"/>
                </a:solidFill>
              </a:rPr>
              <a:t>Những</a:t>
            </a:r>
            <a:r>
              <a:rPr lang="en-US" sz="1800" dirty="0" smtClean="0">
                <a:solidFill>
                  <a:srgbClr val="002060"/>
                </a:solidFill>
              </a:rPr>
              <a:t> </a:t>
            </a:r>
            <a:r>
              <a:rPr lang="en-US" sz="1800" dirty="0" err="1" smtClean="0">
                <a:solidFill>
                  <a:srgbClr val="002060"/>
                </a:solidFill>
              </a:rPr>
              <a:t>kiến</a:t>
            </a:r>
            <a:r>
              <a:rPr lang="en-US" sz="1800" dirty="0" smtClean="0">
                <a:solidFill>
                  <a:srgbClr val="002060"/>
                </a:solidFill>
              </a:rPr>
              <a:t> </a:t>
            </a:r>
            <a:r>
              <a:rPr lang="en-US" sz="1800" dirty="0" err="1" smtClean="0">
                <a:solidFill>
                  <a:srgbClr val="002060"/>
                </a:solidFill>
              </a:rPr>
              <a:t>thức</a:t>
            </a:r>
            <a:r>
              <a:rPr lang="en-US" sz="1800" dirty="0" smtClean="0">
                <a:solidFill>
                  <a:srgbClr val="002060"/>
                </a:solidFill>
              </a:rPr>
              <a:t> GV </a:t>
            </a:r>
            <a:r>
              <a:rPr lang="en-US" sz="1800" dirty="0" err="1" smtClean="0">
                <a:solidFill>
                  <a:srgbClr val="002060"/>
                </a:solidFill>
              </a:rPr>
              <a:t>cần</a:t>
            </a:r>
            <a:r>
              <a:rPr lang="en-US" sz="1800" dirty="0" smtClean="0">
                <a:solidFill>
                  <a:srgbClr val="002060"/>
                </a:solidFill>
              </a:rPr>
              <a:t> </a:t>
            </a:r>
            <a:r>
              <a:rPr lang="en-US" sz="1800" dirty="0" err="1" smtClean="0">
                <a:solidFill>
                  <a:srgbClr val="002060"/>
                </a:solidFill>
              </a:rPr>
              <a:t>nắm</a:t>
            </a:r>
            <a:r>
              <a:rPr lang="en-US" sz="1800" dirty="0" smtClean="0">
                <a:solidFill>
                  <a:srgbClr val="002060"/>
                </a:solidFill>
              </a:rPr>
              <a:t>: GV </a:t>
            </a:r>
            <a:r>
              <a:rPr lang="en-US" sz="1800" dirty="0" err="1">
                <a:solidFill>
                  <a:srgbClr val="002060"/>
                </a:solidFill>
              </a:rPr>
              <a:t>cần</a:t>
            </a:r>
            <a:r>
              <a:rPr lang="en-US" sz="1800" dirty="0">
                <a:solidFill>
                  <a:srgbClr val="002060"/>
                </a:solidFill>
              </a:rPr>
              <a:t> </a:t>
            </a:r>
            <a:r>
              <a:rPr lang="en-US" sz="1800" dirty="0" err="1">
                <a:solidFill>
                  <a:srgbClr val="002060"/>
                </a:solidFill>
              </a:rPr>
              <a:t>giúp</a:t>
            </a:r>
            <a:r>
              <a:rPr lang="en-US" sz="1800" dirty="0">
                <a:solidFill>
                  <a:srgbClr val="002060"/>
                </a:solidFill>
              </a:rPr>
              <a:t> HS </a:t>
            </a:r>
            <a:r>
              <a:rPr lang="en-US" sz="1800" dirty="0" err="1">
                <a:solidFill>
                  <a:srgbClr val="002060"/>
                </a:solidFill>
              </a:rPr>
              <a:t>tiếp</a:t>
            </a:r>
            <a:r>
              <a:rPr lang="en-US" sz="1800" dirty="0">
                <a:solidFill>
                  <a:srgbClr val="002060"/>
                </a:solidFill>
              </a:rPr>
              <a:t> </a:t>
            </a:r>
            <a:r>
              <a:rPr lang="en-US" sz="1800" dirty="0" err="1">
                <a:solidFill>
                  <a:srgbClr val="002060"/>
                </a:solidFill>
              </a:rPr>
              <a:t>cận</a:t>
            </a:r>
            <a:r>
              <a:rPr lang="en-US" sz="1800" dirty="0">
                <a:solidFill>
                  <a:srgbClr val="002060"/>
                </a:solidFill>
              </a:rPr>
              <a:t> </a:t>
            </a:r>
            <a:r>
              <a:rPr lang="en-US" sz="1800" dirty="0" err="1">
                <a:solidFill>
                  <a:srgbClr val="002060"/>
                </a:solidFill>
              </a:rPr>
              <a:t>sâu</a:t>
            </a:r>
            <a:r>
              <a:rPr lang="en-US" sz="1800" dirty="0">
                <a:solidFill>
                  <a:srgbClr val="002060"/>
                </a:solidFill>
              </a:rPr>
              <a:t> </a:t>
            </a:r>
            <a:r>
              <a:rPr lang="en-US" sz="1800" dirty="0" err="1">
                <a:solidFill>
                  <a:srgbClr val="002060"/>
                </a:solidFill>
              </a:rPr>
              <a:t>hơn</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kiến</a:t>
            </a:r>
            <a:r>
              <a:rPr lang="en-US" sz="1800" dirty="0">
                <a:solidFill>
                  <a:srgbClr val="002060"/>
                </a:solidFill>
              </a:rPr>
              <a:t> </a:t>
            </a:r>
            <a:r>
              <a:rPr lang="en-US" sz="1800" dirty="0" err="1">
                <a:solidFill>
                  <a:srgbClr val="002060"/>
                </a:solidFill>
              </a:rPr>
              <a:t>thức</a:t>
            </a:r>
            <a:r>
              <a:rPr lang="en-US" sz="1800" dirty="0">
                <a:solidFill>
                  <a:srgbClr val="002060"/>
                </a:solidFill>
              </a:rPr>
              <a:t> </a:t>
            </a:r>
            <a:r>
              <a:rPr lang="en-US" sz="1800" dirty="0" err="1">
                <a:solidFill>
                  <a:srgbClr val="002060"/>
                </a:solidFill>
              </a:rPr>
              <a:t>về</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mà</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em</a:t>
            </a:r>
            <a:r>
              <a:rPr lang="en-US" sz="1800" dirty="0">
                <a:solidFill>
                  <a:srgbClr val="002060"/>
                </a:solidFill>
              </a:rPr>
              <a:t> </a:t>
            </a:r>
            <a:r>
              <a:rPr lang="en-US" sz="1800" dirty="0" err="1">
                <a:solidFill>
                  <a:srgbClr val="002060"/>
                </a:solidFill>
              </a:rPr>
              <a:t>đã</a:t>
            </a:r>
            <a:r>
              <a:rPr lang="en-US" sz="1800" dirty="0">
                <a:solidFill>
                  <a:srgbClr val="002060"/>
                </a:solidFill>
              </a:rPr>
              <a:t> </a:t>
            </a:r>
            <a:r>
              <a:rPr lang="en-US" sz="1800" dirty="0" err="1">
                <a:solidFill>
                  <a:srgbClr val="002060"/>
                </a:solidFill>
              </a:rPr>
              <a:t>nắm</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lớp</a:t>
            </a:r>
            <a:r>
              <a:rPr lang="en-US" sz="1800" dirty="0">
                <a:solidFill>
                  <a:srgbClr val="002060"/>
                </a:solidFill>
              </a:rPr>
              <a:t> 6, 7, </a:t>
            </a:r>
            <a:r>
              <a:rPr lang="en-US" sz="1800" dirty="0" err="1">
                <a:solidFill>
                  <a:srgbClr val="002060"/>
                </a:solidFill>
              </a:rPr>
              <a:t>và</a:t>
            </a:r>
            <a:r>
              <a:rPr lang="en-US" sz="1800" dirty="0">
                <a:solidFill>
                  <a:srgbClr val="002060"/>
                </a:solidFill>
              </a:rPr>
              <a:t> </a:t>
            </a:r>
            <a:r>
              <a:rPr lang="en-US" sz="1800" dirty="0" err="1">
                <a:solidFill>
                  <a:srgbClr val="002060"/>
                </a:solidFill>
              </a:rPr>
              <a:t>lưu</a:t>
            </a:r>
            <a:r>
              <a:rPr lang="en-US" sz="1800" dirty="0">
                <a:solidFill>
                  <a:srgbClr val="002060"/>
                </a:solidFill>
              </a:rPr>
              <a:t> ý </a:t>
            </a:r>
            <a:r>
              <a:rPr lang="en-US" sz="1800" dirty="0" err="1">
                <a:solidFill>
                  <a:srgbClr val="002060"/>
                </a:solidFill>
              </a:rPr>
              <a:t>đến</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khái</a:t>
            </a:r>
            <a:r>
              <a:rPr lang="en-US" sz="1800" dirty="0">
                <a:solidFill>
                  <a:srgbClr val="002060"/>
                </a:solidFill>
              </a:rPr>
              <a:t> </a:t>
            </a:r>
            <a:r>
              <a:rPr lang="en-US" sz="1800" dirty="0" err="1">
                <a:solidFill>
                  <a:srgbClr val="002060"/>
                </a:solidFill>
              </a:rPr>
              <a:t>niệm</a:t>
            </a:r>
            <a:r>
              <a:rPr lang="en-US" sz="1800" dirty="0">
                <a:solidFill>
                  <a:srgbClr val="002060"/>
                </a:solidFill>
              </a:rPr>
              <a:t> </a:t>
            </a:r>
            <a:r>
              <a:rPr lang="en-US" sz="1800" dirty="0" err="1">
                <a:solidFill>
                  <a:srgbClr val="002060"/>
                </a:solidFill>
              </a:rPr>
              <a:t>mới</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cũng</a:t>
            </a:r>
            <a:r>
              <a:rPr lang="en-US" sz="1800" dirty="0">
                <a:solidFill>
                  <a:srgbClr val="002060"/>
                </a:solidFill>
              </a:rPr>
              <a:t> </a:t>
            </a:r>
            <a:r>
              <a:rPr lang="en-US" sz="1800" dirty="0" err="1">
                <a:solidFill>
                  <a:srgbClr val="002060"/>
                </a:solidFill>
              </a:rPr>
              <a:t>như</a:t>
            </a:r>
            <a:r>
              <a:rPr lang="en-US" sz="1800" dirty="0">
                <a:solidFill>
                  <a:srgbClr val="002060"/>
                </a:solidFill>
              </a:rPr>
              <a:t> </a:t>
            </a:r>
            <a:r>
              <a:rPr lang="en-US" sz="1800" dirty="0" err="1">
                <a:solidFill>
                  <a:srgbClr val="002060"/>
                </a:solidFill>
              </a:rPr>
              <a:t>hiểu</a:t>
            </a:r>
            <a:r>
              <a:rPr lang="en-US" sz="1800" dirty="0">
                <a:solidFill>
                  <a:srgbClr val="002060"/>
                </a:solidFill>
              </a:rPr>
              <a:t> </a:t>
            </a:r>
            <a:r>
              <a:rPr lang="en-US" sz="1800" dirty="0" err="1">
                <a:solidFill>
                  <a:srgbClr val="002060"/>
                </a:solidFill>
              </a:rPr>
              <a:t>biết</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mối</a:t>
            </a:r>
            <a:r>
              <a:rPr lang="en-US" sz="1800" dirty="0">
                <a:solidFill>
                  <a:srgbClr val="002060"/>
                </a:solidFill>
              </a:rPr>
              <a:t> </a:t>
            </a:r>
            <a:r>
              <a:rPr lang="en-US" sz="1800" dirty="0" err="1">
                <a:solidFill>
                  <a:srgbClr val="002060"/>
                </a:solidFill>
              </a:rPr>
              <a:t>liên</a:t>
            </a:r>
            <a:r>
              <a:rPr lang="en-US" sz="1800" dirty="0">
                <a:solidFill>
                  <a:srgbClr val="002060"/>
                </a:solidFill>
              </a:rPr>
              <a:t> </a:t>
            </a:r>
            <a:r>
              <a:rPr lang="en-US" sz="1800" dirty="0" err="1">
                <a:solidFill>
                  <a:srgbClr val="002060"/>
                </a:solidFill>
              </a:rPr>
              <a:t>hệ</a:t>
            </a:r>
            <a:r>
              <a:rPr lang="en-US" sz="1800" dirty="0">
                <a:solidFill>
                  <a:srgbClr val="002060"/>
                </a:solidFill>
              </a:rPr>
              <a:t> </a:t>
            </a:r>
            <a:r>
              <a:rPr lang="en-US" sz="1800" dirty="0" err="1">
                <a:solidFill>
                  <a:srgbClr val="002060"/>
                </a:solidFill>
              </a:rPr>
              <a:t>giữa</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lí</a:t>
            </a:r>
            <a:r>
              <a:rPr lang="en-US" sz="1800" dirty="0">
                <a:solidFill>
                  <a:srgbClr val="002060"/>
                </a:solidFill>
              </a:rPr>
              <a:t> </a:t>
            </a:r>
            <a:r>
              <a:rPr lang="en-US" sz="1800" dirty="0" err="1">
                <a:solidFill>
                  <a:srgbClr val="002060"/>
                </a:solidFill>
              </a:rPr>
              <a:t>lẽ</a:t>
            </a:r>
            <a:r>
              <a:rPr lang="en-US" sz="1800" dirty="0">
                <a:solidFill>
                  <a:srgbClr val="002060"/>
                </a:solidFill>
              </a:rPr>
              <a:t>, </a:t>
            </a:r>
            <a:r>
              <a:rPr lang="en-US" sz="1800" dirty="0" err="1">
                <a:solidFill>
                  <a:srgbClr val="002060"/>
                </a:solidFill>
              </a:rPr>
              <a:t>bằng</a:t>
            </a:r>
            <a:r>
              <a:rPr lang="en-US" sz="1800" dirty="0">
                <a:solidFill>
                  <a:srgbClr val="002060"/>
                </a:solidFill>
              </a:rPr>
              <a:t> </a:t>
            </a:r>
            <a:r>
              <a:rPr lang="en-US" sz="1800" dirty="0" err="1">
                <a:solidFill>
                  <a:srgbClr val="002060"/>
                </a:solidFill>
              </a:rPr>
              <a:t>chứng</a:t>
            </a:r>
            <a:r>
              <a:rPr lang="en-US" sz="1800" dirty="0">
                <a:solidFill>
                  <a:srgbClr val="002060"/>
                </a:solidFill>
              </a:rPr>
              <a:t> </a:t>
            </a:r>
            <a:r>
              <a:rPr lang="en-US" sz="1800" dirty="0" err="1">
                <a:solidFill>
                  <a:srgbClr val="002060"/>
                </a:solidFill>
              </a:rPr>
              <a:t>trong</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a:t>
            </a:r>
          </a:p>
          <a:p>
            <a:pPr marL="0" indent="0" algn="just">
              <a:lnSpc>
                <a:spcPct val="125000"/>
              </a:lnSpc>
              <a:spcBef>
                <a:spcPts val="0"/>
              </a:spcBef>
              <a:buNone/>
            </a:pPr>
            <a:r>
              <a:rPr lang="vi-VN" sz="1800" i="1" dirty="0">
                <a:solidFill>
                  <a:srgbClr val="002060"/>
                </a:solidFill>
              </a:rPr>
              <a:t>       </a:t>
            </a:r>
            <a:r>
              <a:rPr lang="vi-VN" sz="1800" dirty="0">
                <a:solidFill>
                  <a:srgbClr val="002060"/>
                </a:solidFill>
              </a:rPr>
              <a:t>–</a:t>
            </a:r>
            <a:r>
              <a:rPr lang="vi-VN" sz="1800" i="1"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vấn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bàn</a:t>
            </a:r>
            <a:r>
              <a:rPr lang="en-US" sz="1800" dirty="0">
                <a:solidFill>
                  <a:srgbClr val="002060"/>
                </a:solidFill>
              </a:rPr>
              <a:t> </a:t>
            </a:r>
            <a:r>
              <a:rPr lang="en-US" sz="1800" dirty="0" err="1">
                <a:solidFill>
                  <a:srgbClr val="002060"/>
                </a:solidFill>
              </a:rPr>
              <a:t>trong</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Vấn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đó</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tính</a:t>
            </a:r>
            <a:r>
              <a:rPr lang="en-US" sz="1800" dirty="0">
                <a:solidFill>
                  <a:srgbClr val="002060"/>
                </a:solidFill>
              </a:rPr>
              <a:t> </a:t>
            </a:r>
            <a:r>
              <a:rPr lang="en-US" sz="1800" dirty="0" err="1">
                <a:solidFill>
                  <a:srgbClr val="002060"/>
                </a:solidFill>
              </a:rPr>
              <a:t>chất</a:t>
            </a:r>
            <a:r>
              <a:rPr lang="en-US" sz="1800" dirty="0">
                <a:solidFill>
                  <a:srgbClr val="002060"/>
                </a:solidFill>
              </a:rPr>
              <a:t> </a:t>
            </a:r>
            <a:r>
              <a:rPr lang="en-US" sz="1800" dirty="0" err="1">
                <a:solidFill>
                  <a:srgbClr val="002060"/>
                </a:solidFill>
              </a:rPr>
              <a:t>bao</a:t>
            </a:r>
            <a:r>
              <a:rPr lang="en-US" sz="1800" dirty="0">
                <a:solidFill>
                  <a:srgbClr val="002060"/>
                </a:solidFill>
              </a:rPr>
              <a:t> </a:t>
            </a:r>
            <a:r>
              <a:rPr lang="en-US" sz="1800" dirty="0" err="1">
                <a:solidFill>
                  <a:srgbClr val="002060"/>
                </a:solidFill>
              </a:rPr>
              <a:t>trùm</a:t>
            </a:r>
            <a:r>
              <a:rPr lang="en-US" sz="1800" dirty="0">
                <a:solidFill>
                  <a:srgbClr val="002060"/>
                </a:solidFill>
              </a:rPr>
              <a:t>, </a:t>
            </a:r>
            <a:r>
              <a:rPr lang="en-US" sz="1800" dirty="0" err="1">
                <a:solidFill>
                  <a:srgbClr val="002060"/>
                </a:solidFill>
              </a:rPr>
              <a:t>xuyên</a:t>
            </a:r>
            <a:r>
              <a:rPr lang="en-US" sz="1800" dirty="0">
                <a:solidFill>
                  <a:srgbClr val="002060"/>
                </a:solidFill>
              </a:rPr>
              <a:t> </a:t>
            </a:r>
            <a:r>
              <a:rPr lang="en-US" sz="1800" dirty="0" err="1">
                <a:solidFill>
                  <a:srgbClr val="002060"/>
                </a:solidFill>
              </a:rPr>
              <a:t>suốt</a:t>
            </a:r>
            <a:r>
              <a:rPr lang="en-US" sz="1800" dirty="0">
                <a:solidFill>
                  <a:srgbClr val="002060"/>
                </a:solidFill>
              </a:rPr>
              <a:t> VB. </a:t>
            </a:r>
            <a:r>
              <a:rPr lang="en-US" sz="1800" dirty="0" err="1">
                <a:solidFill>
                  <a:srgbClr val="002060"/>
                </a:solidFill>
              </a:rPr>
              <a:t>Mỗi</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thường</a:t>
            </a:r>
            <a:r>
              <a:rPr lang="en-US" sz="1800" dirty="0">
                <a:solidFill>
                  <a:srgbClr val="002060"/>
                </a:solidFill>
              </a:rPr>
              <a:t> </a:t>
            </a:r>
            <a:r>
              <a:rPr lang="en-US" sz="1800" dirty="0" err="1">
                <a:solidFill>
                  <a:srgbClr val="002060"/>
                </a:solidFill>
              </a:rPr>
              <a:t>chỉ</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nêu</a:t>
            </a:r>
            <a:r>
              <a:rPr lang="en-US" sz="1800" dirty="0">
                <a:solidFill>
                  <a:srgbClr val="002060"/>
                </a:solidFill>
              </a:rPr>
              <a:t> </a:t>
            </a:r>
            <a:r>
              <a:rPr lang="en-US" sz="1800" dirty="0" err="1">
                <a:solidFill>
                  <a:srgbClr val="002060"/>
                </a:solidFill>
              </a:rPr>
              <a:t>rõ</a:t>
            </a:r>
            <a:r>
              <a:rPr lang="en-US" sz="1800" dirty="0">
                <a:solidFill>
                  <a:srgbClr val="002060"/>
                </a:solidFill>
              </a:rPr>
              <a:t> ở </a:t>
            </a:r>
            <a:r>
              <a:rPr lang="en-US" sz="1800" dirty="0" err="1">
                <a:solidFill>
                  <a:srgbClr val="002060"/>
                </a:solidFill>
              </a:rPr>
              <a:t>nhan</a:t>
            </a:r>
            <a:r>
              <a:rPr lang="en-US" sz="1800" dirty="0">
                <a:solidFill>
                  <a:srgbClr val="002060"/>
                </a:solidFill>
              </a:rPr>
              <a:t> </a:t>
            </a:r>
            <a:r>
              <a:rPr lang="en-US" sz="1800" dirty="0" err="1">
                <a:solidFill>
                  <a:srgbClr val="002060"/>
                </a:solidFill>
              </a:rPr>
              <a:t>đề</a:t>
            </a:r>
            <a:r>
              <a:rPr lang="en-US" sz="1800" dirty="0">
                <a:solidFill>
                  <a:srgbClr val="002060"/>
                </a:solidFill>
              </a:rPr>
              <a:t>, ở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hoặc</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khái</a:t>
            </a:r>
            <a:r>
              <a:rPr lang="en-US" sz="1800" dirty="0">
                <a:solidFill>
                  <a:srgbClr val="002060"/>
                </a:solidFill>
              </a:rPr>
              <a:t> </a:t>
            </a:r>
            <a:r>
              <a:rPr lang="en-US" sz="1800" dirty="0" err="1">
                <a:solidFill>
                  <a:srgbClr val="002060"/>
                </a:solidFill>
              </a:rPr>
              <a:t>quát</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toàn</a:t>
            </a:r>
            <a:r>
              <a:rPr lang="en-US" sz="1800" dirty="0">
                <a:solidFill>
                  <a:srgbClr val="002060"/>
                </a:solidFill>
              </a:rPr>
              <a:t> </a:t>
            </a:r>
            <a:r>
              <a:rPr lang="en-US" sz="1800" dirty="0" err="1">
                <a:solidFill>
                  <a:srgbClr val="002060"/>
                </a:solidFill>
              </a:rPr>
              <a:t>bộ</a:t>
            </a:r>
            <a:r>
              <a:rPr lang="en-US" sz="1800" dirty="0">
                <a:solidFill>
                  <a:srgbClr val="002060"/>
                </a:solidFill>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của</a:t>
            </a:r>
            <a:r>
              <a:rPr lang="en-US" sz="1800" dirty="0">
                <a:solidFill>
                  <a:srgbClr val="002060"/>
                </a:solidFill>
              </a:rPr>
              <a:t> VB. </a:t>
            </a:r>
            <a:r>
              <a:rPr lang="en-US" sz="1800" dirty="0" err="1">
                <a:solidFill>
                  <a:srgbClr val="002060"/>
                </a:solidFill>
              </a:rPr>
              <a:t>Luận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trong</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xã</a:t>
            </a:r>
            <a:r>
              <a:rPr lang="en-US" sz="1800" dirty="0">
                <a:solidFill>
                  <a:srgbClr val="002060"/>
                </a:solidFill>
              </a:rPr>
              <a:t> </a:t>
            </a:r>
            <a:r>
              <a:rPr lang="en-US" sz="1800" dirty="0" err="1">
                <a:solidFill>
                  <a:srgbClr val="002060"/>
                </a:solidFill>
              </a:rPr>
              <a:t>hội</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tượng</a:t>
            </a:r>
            <a:r>
              <a:rPr lang="en-US" sz="1800" dirty="0">
                <a:solidFill>
                  <a:srgbClr val="002060"/>
                </a:solidFill>
              </a:rPr>
              <a:t> hay </a:t>
            </a:r>
            <a:r>
              <a:rPr lang="en-US" sz="1800" dirty="0" err="1">
                <a:solidFill>
                  <a:srgbClr val="002060"/>
                </a:solidFill>
              </a:rPr>
              <a:t>vấn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đời</a:t>
            </a:r>
            <a:r>
              <a:rPr lang="en-US" sz="1800" dirty="0">
                <a:solidFill>
                  <a:srgbClr val="002060"/>
                </a:solidFill>
              </a:rPr>
              <a:t> </a:t>
            </a:r>
            <a:r>
              <a:rPr lang="en-US" sz="1800" dirty="0" err="1">
                <a:solidFill>
                  <a:srgbClr val="002060"/>
                </a:solidFill>
              </a:rPr>
              <a:t>sống</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nêu</a:t>
            </a:r>
            <a:r>
              <a:rPr lang="en-US"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bàn</a:t>
            </a:r>
            <a:r>
              <a:rPr lang="en-US" sz="1800" dirty="0">
                <a:solidFill>
                  <a:srgbClr val="002060"/>
                </a:solidFill>
              </a:rPr>
              <a:t> </a:t>
            </a:r>
            <a:r>
              <a:rPr lang="en-US" sz="1800" dirty="0" err="1">
                <a:solidFill>
                  <a:srgbClr val="002060"/>
                </a:solidFill>
              </a:rPr>
              <a:t>luận</a:t>
            </a:r>
            <a:r>
              <a:rPr lang="en-US" sz="1800" dirty="0">
                <a:solidFill>
                  <a:srgbClr val="002060"/>
                </a:solidFill>
              </a:rPr>
              <a:t>. </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113</a:t>
            </a:fld>
            <a:endParaRPr lang="en-US">
              <a:solidFill>
                <a:prstClr val="black">
                  <a:lumMod val="95000"/>
                  <a:lumOff val="5000"/>
                </a:prstClr>
              </a:solidFill>
            </a:endParaRPr>
          </a:p>
        </p:txBody>
      </p:sp>
      <p:sp>
        <p:nvSpPr>
          <p:cNvPr id="7" name="Rounded Rectangle 6"/>
          <p:cNvSpPr/>
          <p:nvPr/>
        </p:nvSpPr>
        <p:spPr>
          <a:xfrm>
            <a:off x="664132" y="572989"/>
            <a:ext cx="6955868"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endParaRPr lang="en-US" sz="2000" dirty="0">
              <a:latin typeface="Arial (Body)"/>
            </a:endParaRPr>
          </a:p>
        </p:txBody>
      </p:sp>
    </p:spTree>
    <p:extLst>
      <p:ext uri="{BB962C8B-B14F-4D97-AF65-F5344CB8AC3E}">
        <p14:creationId xmlns:p14="http://schemas.microsoft.com/office/powerpoint/2010/main" val="1170750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28650" y="1295697"/>
            <a:ext cx="7886700" cy="3263504"/>
          </a:xfrm>
        </p:spPr>
        <p:txBody>
          <a:bodyPr>
            <a:normAutofit/>
          </a:bodyPr>
          <a:lstStyle/>
          <a:p>
            <a:pPr marL="0" indent="0" algn="just">
              <a:lnSpc>
                <a:spcPct val="125000"/>
              </a:lnSpc>
              <a:spcBef>
                <a:spcPts val="0"/>
              </a:spcBef>
              <a:buNone/>
            </a:pPr>
            <a:r>
              <a:rPr lang="vi-VN" sz="1800" dirty="0">
                <a:solidFill>
                  <a:srgbClr val="002060"/>
                </a:solidFill>
              </a:rPr>
              <a:t>      –</a:t>
            </a:r>
            <a:r>
              <a:rPr lang="vi-VN" sz="1800" i="1"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các</a:t>
            </a:r>
            <a:r>
              <a:rPr lang="en-US" sz="1800" dirty="0">
                <a:solidFill>
                  <a:srgbClr val="002060"/>
                </a:solidFill>
              </a:rPr>
              <a:t> ý </a:t>
            </a:r>
            <a:r>
              <a:rPr lang="en-US" sz="1800" dirty="0" err="1">
                <a:solidFill>
                  <a:srgbClr val="002060"/>
                </a:solidFill>
              </a:rPr>
              <a:t>triển</a:t>
            </a:r>
            <a:r>
              <a:rPr lang="en-US" sz="1800" dirty="0">
                <a:solidFill>
                  <a:srgbClr val="002060"/>
                </a:solidFill>
              </a:rPr>
              <a:t> </a:t>
            </a:r>
            <a:r>
              <a:rPr lang="en-US" sz="1800" dirty="0" err="1">
                <a:solidFill>
                  <a:srgbClr val="002060"/>
                </a:solidFill>
              </a:rPr>
              <a:t>khai</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khía</a:t>
            </a:r>
            <a:r>
              <a:rPr lang="en-US" sz="1800" dirty="0">
                <a:solidFill>
                  <a:srgbClr val="002060"/>
                </a:solidFill>
              </a:rPr>
              <a:t> </a:t>
            </a:r>
            <a:r>
              <a:rPr lang="en-US" sz="1800" dirty="0" err="1">
                <a:solidFill>
                  <a:srgbClr val="002060"/>
                </a:solidFill>
              </a:rPr>
              <a:t>cạnh</a:t>
            </a:r>
            <a:r>
              <a:rPr lang="en-US" sz="1800" dirty="0">
                <a:solidFill>
                  <a:srgbClr val="002060"/>
                </a:solidFill>
              </a:rPr>
              <a:t> </a:t>
            </a:r>
            <a:r>
              <a:rPr lang="en-US" sz="1800" dirty="0" err="1">
                <a:solidFill>
                  <a:srgbClr val="002060"/>
                </a:solidFill>
              </a:rPr>
              <a:t>khác</a:t>
            </a:r>
            <a:r>
              <a:rPr lang="en-US" sz="1800" dirty="0">
                <a:solidFill>
                  <a:srgbClr val="002060"/>
                </a:solidFill>
              </a:rPr>
              <a:t> </a:t>
            </a:r>
            <a:r>
              <a:rPr lang="en-US" sz="1800" dirty="0" err="1">
                <a:solidFill>
                  <a:srgbClr val="002060"/>
                </a:solidFill>
              </a:rPr>
              <a:t>nhau</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trong</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Qua </a:t>
            </a:r>
            <a:r>
              <a:rPr lang="en-US" sz="1800" dirty="0" err="1">
                <a:solidFill>
                  <a:srgbClr val="002060"/>
                </a:solidFill>
              </a:rPr>
              <a:t>luận</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trình</a:t>
            </a:r>
            <a:r>
              <a:rPr lang="en-US" sz="1800" dirty="0">
                <a:solidFill>
                  <a:srgbClr val="002060"/>
                </a:solidFill>
              </a:rPr>
              <a:t> </a:t>
            </a:r>
            <a:r>
              <a:rPr lang="en-US" sz="1800" dirty="0" err="1">
                <a:solidFill>
                  <a:srgbClr val="002060"/>
                </a:solidFill>
              </a:rPr>
              <a:t>bày</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nhận</a:t>
            </a:r>
            <a:r>
              <a:rPr lang="en-US" sz="1800" dirty="0">
                <a:solidFill>
                  <a:srgbClr val="002060"/>
                </a:solidFill>
              </a:rPr>
              <a:t> </a:t>
            </a:r>
            <a:r>
              <a:rPr lang="en-US" sz="1800" dirty="0" err="1">
                <a:solidFill>
                  <a:srgbClr val="002060"/>
                </a:solidFill>
              </a:rPr>
              <a:t>thấy</a:t>
            </a:r>
            <a:r>
              <a:rPr lang="en-US" sz="1800" dirty="0">
                <a:solidFill>
                  <a:srgbClr val="002060"/>
                </a:solidFill>
              </a:rPr>
              <a:t> ý </a:t>
            </a:r>
            <a:r>
              <a:rPr lang="en-US" sz="1800" dirty="0" err="1">
                <a:solidFill>
                  <a:srgbClr val="002060"/>
                </a:solidFill>
              </a:rPr>
              <a:t>kiến</a:t>
            </a:r>
            <a:r>
              <a:rPr lang="en-US" sz="1800" dirty="0">
                <a:solidFill>
                  <a:srgbClr val="002060"/>
                </a:solidFill>
              </a:rPr>
              <a:t> </a:t>
            </a:r>
            <a:r>
              <a:rPr lang="en-US" sz="1800" dirty="0" err="1">
                <a:solidFill>
                  <a:srgbClr val="002060"/>
                </a:solidFill>
              </a:rPr>
              <a:t>cụ</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vấn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bàn</a:t>
            </a:r>
            <a:r>
              <a:rPr lang="en-US" sz="1800" dirty="0">
                <a:solidFill>
                  <a:srgbClr val="002060"/>
                </a:solidFill>
              </a:rPr>
              <a:t> </a:t>
            </a:r>
            <a:r>
              <a:rPr lang="en-US" sz="1800" dirty="0" err="1">
                <a:solidFill>
                  <a:srgbClr val="002060"/>
                </a:solidFill>
              </a:rPr>
              <a:t>luận</a:t>
            </a:r>
            <a:r>
              <a:rPr lang="en-US" sz="1800" dirty="0">
                <a:solidFill>
                  <a:srgbClr val="002060"/>
                </a:solidFill>
              </a:rPr>
              <a:t>. </a:t>
            </a:r>
          </a:p>
          <a:p>
            <a:pPr marL="0" indent="0" algn="just">
              <a:lnSpc>
                <a:spcPct val="125000"/>
              </a:lnSpc>
              <a:spcBef>
                <a:spcPts val="0"/>
              </a:spcBef>
              <a:buNone/>
            </a:pPr>
            <a:r>
              <a:rPr lang="vi-VN" sz="1800" dirty="0">
                <a:solidFill>
                  <a:srgbClr val="002060"/>
                </a:solidFill>
              </a:rPr>
              <a:t>      –</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lí</a:t>
            </a:r>
            <a:r>
              <a:rPr lang="en-US" sz="1800" dirty="0">
                <a:solidFill>
                  <a:srgbClr val="002060"/>
                </a:solidFill>
              </a:rPr>
              <a:t> </a:t>
            </a:r>
            <a:r>
              <a:rPr lang="en-US" sz="1800" dirty="0" err="1">
                <a:solidFill>
                  <a:srgbClr val="002060"/>
                </a:solidFill>
              </a:rPr>
              <a:t>lẽ</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bằng</a:t>
            </a:r>
            <a:r>
              <a:rPr lang="en-US" sz="1800" dirty="0">
                <a:solidFill>
                  <a:srgbClr val="002060"/>
                </a:solidFill>
              </a:rPr>
              <a:t> </a:t>
            </a:r>
            <a:r>
              <a:rPr lang="en-US" sz="1800" dirty="0" err="1">
                <a:solidFill>
                  <a:srgbClr val="002060"/>
                </a:solidFill>
              </a:rPr>
              <a:t>chứng</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yếu</a:t>
            </a:r>
            <a:r>
              <a:rPr lang="en-US" sz="1800" dirty="0">
                <a:solidFill>
                  <a:srgbClr val="002060"/>
                </a:solidFill>
              </a:rPr>
              <a:t> </a:t>
            </a:r>
            <a:r>
              <a:rPr lang="en-US" sz="1800" dirty="0" err="1">
                <a:solidFill>
                  <a:srgbClr val="002060"/>
                </a:solidFill>
              </a:rPr>
              <a:t>tố</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mối</a:t>
            </a:r>
            <a:r>
              <a:rPr lang="en-US" sz="1800" dirty="0">
                <a:solidFill>
                  <a:srgbClr val="002060"/>
                </a:solidFill>
              </a:rPr>
              <a:t> </a:t>
            </a:r>
            <a:r>
              <a:rPr lang="en-US" sz="1800" dirty="0" err="1">
                <a:solidFill>
                  <a:srgbClr val="002060"/>
                </a:solidFill>
              </a:rPr>
              <a:t>liên</a:t>
            </a:r>
            <a:r>
              <a:rPr lang="en-US" sz="1800" dirty="0">
                <a:solidFill>
                  <a:srgbClr val="002060"/>
                </a:solidFill>
              </a:rPr>
              <a:t> </a:t>
            </a:r>
            <a:r>
              <a:rPr lang="en-US" sz="1800" dirty="0" err="1">
                <a:solidFill>
                  <a:srgbClr val="002060"/>
                </a:solidFill>
              </a:rPr>
              <a:t>hệ</a:t>
            </a:r>
            <a:r>
              <a:rPr lang="en-US" sz="1800" dirty="0">
                <a:solidFill>
                  <a:srgbClr val="002060"/>
                </a:solidFill>
              </a:rPr>
              <a:t> </a:t>
            </a:r>
            <a:r>
              <a:rPr lang="en-US" sz="1800" dirty="0" err="1">
                <a:solidFill>
                  <a:srgbClr val="002060"/>
                </a:solidFill>
              </a:rPr>
              <a:t>chặt</a:t>
            </a:r>
            <a:r>
              <a:rPr lang="en-US" sz="1800" dirty="0">
                <a:solidFill>
                  <a:srgbClr val="002060"/>
                </a:solidFill>
              </a:rPr>
              <a:t> </a:t>
            </a:r>
            <a:r>
              <a:rPr lang="en-US" sz="1800" dirty="0" err="1">
                <a:solidFill>
                  <a:srgbClr val="002060"/>
                </a:solidFill>
              </a:rPr>
              <a:t>chẽ</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nhau</a:t>
            </a:r>
            <a:r>
              <a:rPr lang="en-US" sz="1800" dirty="0">
                <a:solidFill>
                  <a:srgbClr val="002060"/>
                </a:solidFill>
              </a:rPr>
              <a:t> </a:t>
            </a:r>
            <a:r>
              <a:rPr lang="en-US" sz="1800" dirty="0" err="1">
                <a:solidFill>
                  <a:srgbClr val="002060"/>
                </a:solidFill>
              </a:rPr>
              <a:t>trong</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Mối</a:t>
            </a:r>
            <a:r>
              <a:rPr lang="en-US" sz="1800" dirty="0">
                <a:solidFill>
                  <a:srgbClr val="002060"/>
                </a:solidFill>
              </a:rPr>
              <a:t> </a:t>
            </a:r>
            <a:r>
              <a:rPr lang="en-US" sz="1800" dirty="0" err="1">
                <a:solidFill>
                  <a:srgbClr val="002060"/>
                </a:solidFill>
              </a:rPr>
              <a:t>liên</a:t>
            </a:r>
            <a:r>
              <a:rPr lang="en-US" sz="1800" dirty="0">
                <a:solidFill>
                  <a:srgbClr val="002060"/>
                </a:solidFill>
              </a:rPr>
              <a:t> </a:t>
            </a:r>
            <a:r>
              <a:rPr lang="en-US" sz="1800" dirty="0" err="1">
                <a:solidFill>
                  <a:srgbClr val="002060"/>
                </a:solidFill>
              </a:rPr>
              <a:t>hệ</a:t>
            </a:r>
            <a:r>
              <a:rPr lang="en-US" sz="1800" dirty="0">
                <a:solidFill>
                  <a:srgbClr val="002060"/>
                </a:solidFill>
              </a:rPr>
              <a:t> </a:t>
            </a:r>
            <a:r>
              <a:rPr lang="en-US" sz="1800" dirty="0" err="1">
                <a:solidFill>
                  <a:srgbClr val="002060"/>
                </a:solidFill>
              </a:rPr>
              <a:t>này</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tính</a:t>
            </a:r>
            <a:r>
              <a:rPr lang="en-US" sz="1800" dirty="0">
                <a:solidFill>
                  <a:srgbClr val="002060"/>
                </a:solidFill>
              </a:rPr>
              <a:t> </a:t>
            </a:r>
            <a:r>
              <a:rPr lang="en-US" sz="1800" dirty="0" err="1">
                <a:solidFill>
                  <a:srgbClr val="002060"/>
                </a:solidFill>
              </a:rPr>
              <a:t>tầng</a:t>
            </a:r>
            <a:r>
              <a:rPr lang="en-US" sz="1800" dirty="0">
                <a:solidFill>
                  <a:srgbClr val="002060"/>
                </a:solidFill>
              </a:rPr>
              <a:t> </a:t>
            </a:r>
            <a:r>
              <a:rPr lang="en-US" sz="1800" dirty="0" err="1">
                <a:solidFill>
                  <a:srgbClr val="002060"/>
                </a:solidFill>
              </a:rPr>
              <a:t>bậc</a:t>
            </a:r>
            <a:r>
              <a:rPr lang="en-US" sz="1800" dirty="0">
                <a:solidFill>
                  <a:srgbClr val="002060"/>
                </a:solidFill>
              </a:rPr>
              <a:t>. </a:t>
            </a:r>
            <a:r>
              <a:rPr lang="en-US" sz="1800" dirty="0" err="1">
                <a:solidFill>
                  <a:srgbClr val="002060"/>
                </a:solidFill>
              </a:rPr>
              <a:t>Như</a:t>
            </a:r>
            <a:r>
              <a:rPr lang="en-US" sz="1800" dirty="0">
                <a:solidFill>
                  <a:srgbClr val="002060"/>
                </a:solidFill>
              </a:rPr>
              <a:t> </a:t>
            </a:r>
            <a:r>
              <a:rPr lang="en-US" sz="1800" dirty="0" err="1">
                <a:solidFill>
                  <a:srgbClr val="002060"/>
                </a:solidFill>
              </a:rPr>
              <a:t>đã</a:t>
            </a:r>
            <a:r>
              <a:rPr lang="en-US" sz="1800" dirty="0">
                <a:solidFill>
                  <a:srgbClr val="002060"/>
                </a:solidFill>
              </a:rPr>
              <a:t> </a:t>
            </a:r>
            <a:r>
              <a:rPr lang="en-US" sz="1800" dirty="0" err="1">
                <a:solidFill>
                  <a:srgbClr val="002060"/>
                </a:solidFill>
              </a:rPr>
              <a:t>nêu</a:t>
            </a:r>
            <a:r>
              <a:rPr lang="en-US" sz="1800" dirty="0">
                <a:solidFill>
                  <a:srgbClr val="002060"/>
                </a:solidFill>
              </a:rPr>
              <a:t> </a:t>
            </a:r>
            <a:r>
              <a:rPr lang="en-US" sz="1800" dirty="0" err="1">
                <a:solidFill>
                  <a:srgbClr val="002060"/>
                </a:solidFill>
              </a:rPr>
              <a:t>trên</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trước</a:t>
            </a:r>
            <a:r>
              <a:rPr lang="en-US" sz="1800" dirty="0">
                <a:solidFill>
                  <a:srgbClr val="002060"/>
                </a:solidFill>
              </a:rPr>
              <a:t> </a:t>
            </a:r>
            <a:r>
              <a:rPr lang="en-US" sz="1800" dirty="0" err="1">
                <a:solidFill>
                  <a:srgbClr val="002060"/>
                </a:solidFill>
              </a:rPr>
              <a:t>hết</a:t>
            </a:r>
            <a:r>
              <a:rPr lang="en-US" sz="1800" dirty="0">
                <a:solidFill>
                  <a:srgbClr val="002060"/>
                </a:solidFill>
              </a:rPr>
              <a:t> </a:t>
            </a:r>
            <a:r>
              <a:rPr lang="en-US" sz="1800" dirty="0" err="1">
                <a:solidFill>
                  <a:srgbClr val="002060"/>
                </a:solidFill>
              </a:rPr>
              <a:t>phải</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triển</a:t>
            </a:r>
            <a:r>
              <a:rPr lang="en-US" sz="1800" dirty="0">
                <a:solidFill>
                  <a:srgbClr val="002060"/>
                </a:solidFill>
              </a:rPr>
              <a:t> </a:t>
            </a:r>
            <a:r>
              <a:rPr lang="en-US" sz="1800" dirty="0" err="1">
                <a:solidFill>
                  <a:srgbClr val="002060"/>
                </a:solidFill>
              </a:rPr>
              <a:t>khai</a:t>
            </a:r>
            <a:r>
              <a:rPr lang="en-US" sz="1800" dirty="0">
                <a:solidFill>
                  <a:srgbClr val="002060"/>
                </a:solidFill>
              </a:rPr>
              <a:t> </a:t>
            </a:r>
            <a:r>
              <a:rPr lang="en-US" sz="1800" dirty="0" err="1">
                <a:solidFill>
                  <a:srgbClr val="002060"/>
                </a:solidFill>
              </a:rPr>
              <a:t>thành</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Mỗi</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muốn</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sức</a:t>
            </a:r>
            <a:r>
              <a:rPr lang="en-US" sz="1800" dirty="0">
                <a:solidFill>
                  <a:srgbClr val="002060"/>
                </a:solidFill>
              </a:rPr>
              <a:t> </a:t>
            </a:r>
            <a:r>
              <a:rPr lang="en-US" sz="1800" dirty="0" err="1">
                <a:solidFill>
                  <a:srgbClr val="002060"/>
                </a:solidFill>
              </a:rPr>
              <a:t>thuyết</a:t>
            </a:r>
            <a:r>
              <a:rPr lang="en-US" sz="1800" dirty="0">
                <a:solidFill>
                  <a:srgbClr val="002060"/>
                </a:solidFill>
              </a:rPr>
              <a:t> </a:t>
            </a:r>
            <a:r>
              <a:rPr lang="en-US" sz="1800" dirty="0" err="1">
                <a:solidFill>
                  <a:srgbClr val="002060"/>
                </a:solidFill>
              </a:rPr>
              <a:t>phục</a:t>
            </a:r>
            <a:r>
              <a:rPr lang="en-US" sz="1800" dirty="0">
                <a:solidFill>
                  <a:srgbClr val="002060"/>
                </a:solidFill>
              </a:rPr>
              <a:t>, </a:t>
            </a:r>
            <a:r>
              <a:rPr lang="en-US" sz="1800" dirty="0" err="1">
                <a:solidFill>
                  <a:srgbClr val="002060"/>
                </a:solidFill>
              </a:rPr>
              <a:t>cần</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làm</a:t>
            </a:r>
            <a:r>
              <a:rPr lang="en-US" sz="1800" dirty="0">
                <a:solidFill>
                  <a:srgbClr val="002060"/>
                </a:solidFill>
              </a:rPr>
              <a:t> </a:t>
            </a:r>
            <a:r>
              <a:rPr lang="en-US" sz="1800" dirty="0" err="1">
                <a:solidFill>
                  <a:srgbClr val="002060"/>
                </a:solidFill>
              </a:rPr>
              <a:t>rõ</a:t>
            </a:r>
            <a:r>
              <a:rPr lang="en-US" sz="1800" dirty="0">
                <a:solidFill>
                  <a:srgbClr val="002060"/>
                </a:solidFill>
              </a:rPr>
              <a:t> </a:t>
            </a:r>
            <a:r>
              <a:rPr lang="en-US" sz="1800" dirty="0" err="1">
                <a:solidFill>
                  <a:srgbClr val="002060"/>
                </a:solidFill>
              </a:rPr>
              <a:t>bằng</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lí</a:t>
            </a:r>
            <a:r>
              <a:rPr lang="en-US" sz="1800" dirty="0">
                <a:solidFill>
                  <a:srgbClr val="002060"/>
                </a:solidFill>
              </a:rPr>
              <a:t> </a:t>
            </a:r>
            <a:r>
              <a:rPr lang="en-US" sz="1800" dirty="0" err="1">
                <a:solidFill>
                  <a:srgbClr val="002060"/>
                </a:solidFill>
              </a:rPr>
              <a:t>lẽ</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mỗi</a:t>
            </a:r>
            <a:r>
              <a:rPr lang="en-US" sz="1800" dirty="0">
                <a:solidFill>
                  <a:srgbClr val="002060"/>
                </a:solidFill>
              </a:rPr>
              <a:t> </a:t>
            </a:r>
            <a:r>
              <a:rPr lang="en-US" sz="1800" dirty="0" err="1">
                <a:solidFill>
                  <a:srgbClr val="002060"/>
                </a:solidFill>
              </a:rPr>
              <a:t>lí</a:t>
            </a:r>
            <a:r>
              <a:rPr lang="en-US" sz="1800" dirty="0">
                <a:solidFill>
                  <a:srgbClr val="002060"/>
                </a:solidFill>
              </a:rPr>
              <a:t> </a:t>
            </a:r>
            <a:r>
              <a:rPr lang="en-US" sz="1800" dirty="0" err="1">
                <a:solidFill>
                  <a:srgbClr val="002060"/>
                </a:solidFill>
              </a:rPr>
              <a:t>lẽ</a:t>
            </a:r>
            <a:r>
              <a:rPr lang="en-US" sz="1800" dirty="0">
                <a:solidFill>
                  <a:srgbClr val="002060"/>
                </a:solidFill>
              </a:rPr>
              <a:t> </a:t>
            </a:r>
            <a:r>
              <a:rPr lang="en-US" sz="1800" dirty="0" err="1">
                <a:solidFill>
                  <a:srgbClr val="002060"/>
                </a:solidFill>
              </a:rPr>
              <a:t>cần</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chứng</a:t>
            </a:r>
            <a:r>
              <a:rPr lang="en-US" sz="1800" dirty="0">
                <a:solidFill>
                  <a:srgbClr val="002060"/>
                </a:solidFill>
              </a:rPr>
              <a:t> minh </a:t>
            </a:r>
            <a:r>
              <a:rPr lang="en-US" sz="1800" dirty="0" err="1">
                <a:solidFill>
                  <a:srgbClr val="002060"/>
                </a:solidFill>
              </a:rPr>
              <a:t>bằng</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bằng</a:t>
            </a:r>
            <a:r>
              <a:rPr lang="en-US" sz="1800" dirty="0">
                <a:solidFill>
                  <a:srgbClr val="002060"/>
                </a:solidFill>
              </a:rPr>
              <a:t> </a:t>
            </a:r>
            <a:r>
              <a:rPr lang="en-US" sz="1800" dirty="0" err="1">
                <a:solidFill>
                  <a:srgbClr val="002060"/>
                </a:solidFill>
              </a:rPr>
              <a:t>chứng</a:t>
            </a:r>
            <a:r>
              <a:rPr lang="en-US" sz="1800" dirty="0">
                <a:solidFill>
                  <a:srgbClr val="002060"/>
                </a:solidFill>
              </a:rPr>
              <a:t> </a:t>
            </a:r>
            <a:r>
              <a:rPr lang="en-US" sz="1800" dirty="0" err="1">
                <a:solidFill>
                  <a:srgbClr val="002060"/>
                </a:solidFill>
              </a:rPr>
              <a:t>cụ</a:t>
            </a:r>
            <a:r>
              <a:rPr lang="en-US" sz="1800" dirty="0">
                <a:solidFill>
                  <a:srgbClr val="002060"/>
                </a:solidFill>
              </a:rPr>
              <a:t> </a:t>
            </a:r>
            <a:r>
              <a:rPr lang="en-US" sz="1800" dirty="0" err="1">
                <a:solidFill>
                  <a:srgbClr val="002060"/>
                </a:solidFill>
              </a:rPr>
              <a:t>thể</a:t>
            </a:r>
            <a:r>
              <a:rPr lang="en-US" sz="1800" dirty="0">
                <a:solidFill>
                  <a:srgbClr val="002060"/>
                </a:solidFill>
              </a:rPr>
              <a:t>.</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114</a:t>
            </a:fld>
            <a:endParaRPr lang="en-US">
              <a:solidFill>
                <a:prstClr val="black">
                  <a:lumMod val="95000"/>
                  <a:lumOff val="5000"/>
                </a:prstClr>
              </a:solidFill>
            </a:endParaRPr>
          </a:p>
        </p:txBody>
      </p:sp>
      <p:sp>
        <p:nvSpPr>
          <p:cNvPr id="7" name="Rounded Rectangle 6"/>
          <p:cNvSpPr/>
          <p:nvPr/>
        </p:nvSpPr>
        <p:spPr>
          <a:xfrm>
            <a:off x="628650" y="590550"/>
            <a:ext cx="69151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endParaRPr lang="en-US" sz="2000" dirty="0">
              <a:latin typeface="Arial (Body)"/>
            </a:endParaRPr>
          </a:p>
        </p:txBody>
      </p:sp>
    </p:spTree>
    <p:extLst>
      <p:ext uri="{BB962C8B-B14F-4D97-AF65-F5344CB8AC3E}">
        <p14:creationId xmlns:p14="http://schemas.microsoft.com/office/powerpoint/2010/main" val="3986216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28650" y="1200150"/>
            <a:ext cx="7886700" cy="3657600"/>
          </a:xfrm>
        </p:spPr>
        <p:txBody>
          <a:bodyPr>
            <a:normAutofit fontScale="92500" lnSpcReduction="10000"/>
          </a:bodyPr>
          <a:lstStyle/>
          <a:p>
            <a:pPr marL="0" indent="0" algn="just">
              <a:lnSpc>
                <a:spcPct val="135000"/>
              </a:lnSpc>
              <a:spcBef>
                <a:spcPts val="0"/>
              </a:spcBef>
              <a:buNone/>
            </a:pPr>
            <a:r>
              <a:rPr lang="vi-VN" sz="1800" dirty="0">
                <a:solidFill>
                  <a:srgbClr val="002060"/>
                </a:solidFill>
              </a:rPr>
              <a:t>       </a:t>
            </a:r>
            <a:r>
              <a:rPr lang="en-US" sz="1900" dirty="0" err="1">
                <a:solidFill>
                  <a:srgbClr val="002060"/>
                </a:solidFill>
              </a:rPr>
              <a:t>Cũng</a:t>
            </a:r>
            <a:r>
              <a:rPr lang="en-US" sz="1900" dirty="0">
                <a:solidFill>
                  <a:srgbClr val="002060"/>
                </a:solidFill>
              </a:rPr>
              <a:t> </a:t>
            </a:r>
            <a:r>
              <a:rPr lang="en-US" sz="1900" dirty="0" err="1">
                <a:solidFill>
                  <a:srgbClr val="002060"/>
                </a:solidFill>
              </a:rPr>
              <a:t>như</a:t>
            </a:r>
            <a:r>
              <a:rPr lang="en-US" sz="1900" dirty="0">
                <a:solidFill>
                  <a:srgbClr val="002060"/>
                </a:solidFill>
              </a:rPr>
              <a:t> VB </a:t>
            </a:r>
            <a:r>
              <a:rPr lang="en-US" sz="1900" dirty="0" err="1">
                <a:solidFill>
                  <a:srgbClr val="002060"/>
                </a:solidFill>
              </a:rPr>
              <a:t>nghị</a:t>
            </a:r>
            <a:r>
              <a:rPr lang="en-US" sz="1900" dirty="0">
                <a:solidFill>
                  <a:srgbClr val="002060"/>
                </a:solidFill>
              </a:rPr>
              <a:t> </a:t>
            </a:r>
            <a:r>
              <a:rPr lang="en-US" sz="1900" dirty="0" err="1">
                <a:solidFill>
                  <a:srgbClr val="002060"/>
                </a:solidFill>
              </a:rPr>
              <a:t>luận</a:t>
            </a:r>
            <a:r>
              <a:rPr lang="en-US" sz="1900" dirty="0">
                <a:solidFill>
                  <a:srgbClr val="002060"/>
                </a:solidFill>
              </a:rPr>
              <a:t> </a:t>
            </a:r>
            <a:r>
              <a:rPr lang="en-US" sz="1900" dirty="0" err="1">
                <a:solidFill>
                  <a:srgbClr val="002060"/>
                </a:solidFill>
              </a:rPr>
              <a:t>xã</a:t>
            </a:r>
            <a:r>
              <a:rPr lang="en-US" sz="1900" dirty="0">
                <a:solidFill>
                  <a:srgbClr val="002060"/>
                </a:solidFill>
              </a:rPr>
              <a:t> </a:t>
            </a:r>
            <a:r>
              <a:rPr lang="en-US" sz="1900" dirty="0" err="1">
                <a:solidFill>
                  <a:srgbClr val="002060"/>
                </a:solidFill>
              </a:rPr>
              <a:t>hội</a:t>
            </a:r>
            <a:r>
              <a:rPr lang="en-US" sz="1900" dirty="0">
                <a:solidFill>
                  <a:srgbClr val="002060"/>
                </a:solidFill>
              </a:rPr>
              <a:t>, VB </a:t>
            </a:r>
            <a:r>
              <a:rPr lang="en-US" sz="1900" dirty="0" err="1">
                <a:solidFill>
                  <a:srgbClr val="002060"/>
                </a:solidFill>
              </a:rPr>
              <a:t>nghị</a:t>
            </a:r>
            <a:r>
              <a:rPr lang="en-US" sz="1900" dirty="0">
                <a:solidFill>
                  <a:srgbClr val="002060"/>
                </a:solidFill>
              </a:rPr>
              <a:t> </a:t>
            </a:r>
            <a:r>
              <a:rPr lang="en-US" sz="1900" dirty="0" err="1">
                <a:solidFill>
                  <a:srgbClr val="002060"/>
                </a:solidFill>
              </a:rPr>
              <a:t>luận</a:t>
            </a:r>
            <a:r>
              <a:rPr lang="en-US" sz="1900" dirty="0">
                <a:solidFill>
                  <a:srgbClr val="002060"/>
                </a:solidFill>
              </a:rPr>
              <a:t> </a:t>
            </a:r>
            <a:r>
              <a:rPr lang="en-US" sz="1900" dirty="0" err="1">
                <a:solidFill>
                  <a:srgbClr val="002060"/>
                </a:solidFill>
              </a:rPr>
              <a:t>văn</a:t>
            </a:r>
            <a:r>
              <a:rPr lang="en-US" sz="1900" dirty="0">
                <a:solidFill>
                  <a:srgbClr val="002060"/>
                </a:solidFill>
              </a:rPr>
              <a:t> </a:t>
            </a:r>
            <a:r>
              <a:rPr lang="en-US" sz="1900" dirty="0" err="1">
                <a:solidFill>
                  <a:srgbClr val="002060"/>
                </a:solidFill>
              </a:rPr>
              <a:t>học</a:t>
            </a:r>
            <a:r>
              <a:rPr lang="en-US" sz="1900" dirty="0">
                <a:solidFill>
                  <a:srgbClr val="002060"/>
                </a:solidFill>
              </a:rPr>
              <a:t> </a:t>
            </a:r>
            <a:r>
              <a:rPr lang="en-US" sz="1900" dirty="0" err="1">
                <a:solidFill>
                  <a:srgbClr val="002060"/>
                </a:solidFill>
              </a:rPr>
              <a:t>có</a:t>
            </a:r>
            <a:r>
              <a:rPr lang="en-US" sz="1900" dirty="0">
                <a:solidFill>
                  <a:srgbClr val="002060"/>
                </a:solidFill>
              </a:rPr>
              <a:t> </a:t>
            </a:r>
            <a:r>
              <a:rPr lang="en-US" sz="1900" dirty="0" err="1">
                <a:solidFill>
                  <a:srgbClr val="002060"/>
                </a:solidFill>
              </a:rPr>
              <a:t>các</a:t>
            </a:r>
            <a:r>
              <a:rPr lang="en-US" sz="1900" dirty="0">
                <a:solidFill>
                  <a:srgbClr val="002060"/>
                </a:solidFill>
              </a:rPr>
              <a:t> </a:t>
            </a:r>
            <a:r>
              <a:rPr lang="en-US" sz="1900" dirty="0" err="1">
                <a:solidFill>
                  <a:srgbClr val="002060"/>
                </a:solidFill>
              </a:rPr>
              <a:t>yếu</a:t>
            </a:r>
            <a:r>
              <a:rPr lang="en-US" sz="1900" dirty="0">
                <a:solidFill>
                  <a:srgbClr val="002060"/>
                </a:solidFill>
              </a:rPr>
              <a:t> </a:t>
            </a:r>
            <a:r>
              <a:rPr lang="en-US" sz="1900" dirty="0" err="1">
                <a:solidFill>
                  <a:srgbClr val="002060"/>
                </a:solidFill>
              </a:rPr>
              <a:t>tố</a:t>
            </a:r>
            <a:r>
              <a:rPr lang="en-US" sz="1900" dirty="0">
                <a:solidFill>
                  <a:srgbClr val="002060"/>
                </a:solidFill>
              </a:rPr>
              <a:t> </a:t>
            </a:r>
            <a:r>
              <a:rPr lang="en-US" sz="1900" dirty="0" err="1">
                <a:solidFill>
                  <a:srgbClr val="002060"/>
                </a:solidFill>
              </a:rPr>
              <a:t>cơ</a:t>
            </a:r>
            <a:r>
              <a:rPr lang="en-US" sz="1900" dirty="0">
                <a:solidFill>
                  <a:srgbClr val="002060"/>
                </a:solidFill>
              </a:rPr>
              <a:t> </a:t>
            </a:r>
            <a:r>
              <a:rPr lang="en-US" sz="1900" dirty="0" err="1">
                <a:solidFill>
                  <a:srgbClr val="002060"/>
                </a:solidFill>
              </a:rPr>
              <a:t>bản</a:t>
            </a:r>
            <a:r>
              <a:rPr lang="en-US" sz="1900" dirty="0">
                <a:solidFill>
                  <a:srgbClr val="002060"/>
                </a:solidFill>
              </a:rPr>
              <a:t> </a:t>
            </a:r>
            <a:r>
              <a:rPr lang="en-US" sz="1900" dirty="0" err="1">
                <a:solidFill>
                  <a:srgbClr val="002060"/>
                </a:solidFill>
              </a:rPr>
              <a:t>của</a:t>
            </a:r>
            <a:r>
              <a:rPr lang="en-US" sz="1900" dirty="0">
                <a:solidFill>
                  <a:srgbClr val="002060"/>
                </a:solidFill>
              </a:rPr>
              <a:t> </a:t>
            </a:r>
            <a:r>
              <a:rPr lang="en-US" sz="1900" dirty="0" err="1">
                <a:solidFill>
                  <a:srgbClr val="002060"/>
                </a:solidFill>
              </a:rPr>
              <a:t>một</a:t>
            </a:r>
            <a:r>
              <a:rPr lang="en-US" sz="1900" dirty="0">
                <a:solidFill>
                  <a:srgbClr val="002060"/>
                </a:solidFill>
              </a:rPr>
              <a:t> VB </a:t>
            </a:r>
            <a:r>
              <a:rPr lang="en-US" sz="1900" dirty="0" err="1">
                <a:solidFill>
                  <a:srgbClr val="002060"/>
                </a:solidFill>
              </a:rPr>
              <a:t>nghị</a:t>
            </a:r>
            <a:r>
              <a:rPr lang="en-US" sz="1900" dirty="0">
                <a:solidFill>
                  <a:srgbClr val="002060"/>
                </a:solidFill>
              </a:rPr>
              <a:t> </a:t>
            </a:r>
            <a:r>
              <a:rPr lang="en-US" sz="1900" dirty="0" err="1">
                <a:solidFill>
                  <a:srgbClr val="002060"/>
                </a:solidFill>
              </a:rPr>
              <a:t>luận</a:t>
            </a:r>
            <a:r>
              <a:rPr lang="en-US" sz="1900" dirty="0">
                <a:solidFill>
                  <a:srgbClr val="002060"/>
                </a:solidFill>
              </a:rPr>
              <a:t> </a:t>
            </a:r>
            <a:r>
              <a:rPr lang="en-US" sz="1900" dirty="0" err="1">
                <a:solidFill>
                  <a:srgbClr val="002060"/>
                </a:solidFill>
              </a:rPr>
              <a:t>nhưng</a:t>
            </a:r>
            <a:r>
              <a:rPr lang="en-US" sz="1900" dirty="0">
                <a:solidFill>
                  <a:srgbClr val="002060"/>
                </a:solidFill>
              </a:rPr>
              <a:t> </a:t>
            </a:r>
            <a:r>
              <a:rPr lang="en-US" sz="1900" dirty="0" err="1">
                <a:solidFill>
                  <a:srgbClr val="002060"/>
                </a:solidFill>
              </a:rPr>
              <a:t>nó</a:t>
            </a:r>
            <a:r>
              <a:rPr lang="en-US" sz="1900" dirty="0">
                <a:solidFill>
                  <a:srgbClr val="002060"/>
                </a:solidFill>
              </a:rPr>
              <a:t> </a:t>
            </a:r>
            <a:r>
              <a:rPr lang="en-US" sz="1900" dirty="0" err="1">
                <a:solidFill>
                  <a:srgbClr val="002060"/>
                </a:solidFill>
              </a:rPr>
              <a:t>có</a:t>
            </a:r>
            <a:r>
              <a:rPr lang="en-US" sz="1900" dirty="0">
                <a:solidFill>
                  <a:srgbClr val="002060"/>
                </a:solidFill>
              </a:rPr>
              <a:t> </a:t>
            </a:r>
            <a:r>
              <a:rPr lang="en-US" sz="1900" dirty="0" err="1">
                <a:solidFill>
                  <a:srgbClr val="002060"/>
                </a:solidFill>
              </a:rPr>
              <a:t>một</a:t>
            </a:r>
            <a:r>
              <a:rPr lang="en-US" sz="1900" dirty="0">
                <a:solidFill>
                  <a:srgbClr val="002060"/>
                </a:solidFill>
              </a:rPr>
              <a:t> </a:t>
            </a:r>
            <a:r>
              <a:rPr lang="en-US" sz="1900" dirty="0" err="1">
                <a:solidFill>
                  <a:srgbClr val="002060"/>
                </a:solidFill>
              </a:rPr>
              <a:t>số</a:t>
            </a:r>
            <a:r>
              <a:rPr lang="en-US" sz="1900" dirty="0">
                <a:solidFill>
                  <a:srgbClr val="002060"/>
                </a:solidFill>
              </a:rPr>
              <a:t> </a:t>
            </a:r>
            <a:r>
              <a:rPr lang="en-US" sz="1900" dirty="0" err="1">
                <a:solidFill>
                  <a:srgbClr val="002060"/>
                </a:solidFill>
              </a:rPr>
              <a:t>nét</a:t>
            </a:r>
            <a:r>
              <a:rPr lang="en-US" sz="1900" dirty="0">
                <a:solidFill>
                  <a:srgbClr val="002060"/>
                </a:solidFill>
              </a:rPr>
              <a:t> </a:t>
            </a:r>
            <a:r>
              <a:rPr lang="en-US" sz="1900" dirty="0" err="1">
                <a:solidFill>
                  <a:srgbClr val="002060"/>
                </a:solidFill>
              </a:rPr>
              <a:t>riêng</a:t>
            </a:r>
            <a:r>
              <a:rPr lang="en-US" sz="1900" dirty="0">
                <a:solidFill>
                  <a:srgbClr val="002060"/>
                </a:solidFill>
              </a:rPr>
              <a:t> </a:t>
            </a:r>
            <a:r>
              <a:rPr lang="en-US" sz="1900" dirty="0" err="1">
                <a:solidFill>
                  <a:srgbClr val="002060"/>
                </a:solidFill>
              </a:rPr>
              <a:t>xuất</a:t>
            </a:r>
            <a:r>
              <a:rPr lang="en-US" sz="1900" dirty="0">
                <a:solidFill>
                  <a:srgbClr val="002060"/>
                </a:solidFill>
              </a:rPr>
              <a:t> </a:t>
            </a:r>
            <a:r>
              <a:rPr lang="en-US" sz="1900" dirty="0" err="1">
                <a:solidFill>
                  <a:srgbClr val="002060"/>
                </a:solidFill>
              </a:rPr>
              <a:t>phát</a:t>
            </a:r>
            <a:r>
              <a:rPr lang="en-US" sz="1900" dirty="0">
                <a:solidFill>
                  <a:srgbClr val="002060"/>
                </a:solidFill>
              </a:rPr>
              <a:t> </a:t>
            </a:r>
            <a:r>
              <a:rPr lang="en-US" sz="1900" dirty="0" err="1">
                <a:solidFill>
                  <a:srgbClr val="002060"/>
                </a:solidFill>
              </a:rPr>
              <a:t>từ</a:t>
            </a:r>
            <a:r>
              <a:rPr lang="en-US" sz="1900" dirty="0">
                <a:solidFill>
                  <a:srgbClr val="002060"/>
                </a:solidFill>
              </a:rPr>
              <a:t> </a:t>
            </a:r>
            <a:r>
              <a:rPr lang="en-US" sz="1900" dirty="0" err="1">
                <a:solidFill>
                  <a:srgbClr val="002060"/>
                </a:solidFill>
              </a:rPr>
              <a:t>vấn</a:t>
            </a:r>
            <a:r>
              <a:rPr lang="en-US" sz="1900" dirty="0">
                <a:solidFill>
                  <a:srgbClr val="002060"/>
                </a:solidFill>
              </a:rPr>
              <a:t> </a:t>
            </a:r>
            <a:r>
              <a:rPr lang="en-US" sz="1900" dirty="0" err="1">
                <a:solidFill>
                  <a:srgbClr val="002060"/>
                </a:solidFill>
              </a:rPr>
              <a:t>đề</a:t>
            </a:r>
            <a:r>
              <a:rPr lang="en-US" sz="1900" dirty="0">
                <a:solidFill>
                  <a:srgbClr val="002060"/>
                </a:solidFill>
              </a:rPr>
              <a:t> hay </a:t>
            </a:r>
            <a:r>
              <a:rPr lang="en-US" sz="1900" dirty="0" err="1">
                <a:solidFill>
                  <a:srgbClr val="002060"/>
                </a:solidFill>
              </a:rPr>
              <a:t>nội</a:t>
            </a:r>
            <a:r>
              <a:rPr lang="en-US" sz="1900" dirty="0">
                <a:solidFill>
                  <a:srgbClr val="002060"/>
                </a:solidFill>
              </a:rPr>
              <a:t> dung </a:t>
            </a:r>
            <a:r>
              <a:rPr lang="en-US" sz="1900" dirty="0" err="1">
                <a:solidFill>
                  <a:srgbClr val="002060"/>
                </a:solidFill>
              </a:rPr>
              <a:t>bàn</a:t>
            </a:r>
            <a:r>
              <a:rPr lang="en-US" sz="1900" dirty="0">
                <a:solidFill>
                  <a:srgbClr val="002060"/>
                </a:solidFill>
              </a:rPr>
              <a:t> </a:t>
            </a:r>
            <a:r>
              <a:rPr lang="en-US" sz="1900" dirty="0" err="1">
                <a:solidFill>
                  <a:srgbClr val="002060"/>
                </a:solidFill>
              </a:rPr>
              <a:t>luận</a:t>
            </a:r>
            <a:r>
              <a:rPr lang="en-US" sz="1900" dirty="0">
                <a:solidFill>
                  <a:srgbClr val="002060"/>
                </a:solidFill>
              </a:rPr>
              <a:t>.</a:t>
            </a:r>
          </a:p>
          <a:p>
            <a:pPr marL="0" indent="0" algn="just">
              <a:lnSpc>
                <a:spcPct val="135000"/>
              </a:lnSpc>
              <a:spcBef>
                <a:spcPts val="0"/>
              </a:spcBef>
              <a:buNone/>
            </a:pPr>
            <a:r>
              <a:rPr lang="vi-VN" sz="1900" dirty="0">
                <a:solidFill>
                  <a:srgbClr val="002060"/>
                </a:solidFill>
              </a:rPr>
              <a:t>       –</a:t>
            </a:r>
            <a:r>
              <a:rPr lang="en-US" sz="1900" dirty="0">
                <a:solidFill>
                  <a:srgbClr val="002060"/>
                </a:solidFill>
              </a:rPr>
              <a:t> VB </a:t>
            </a:r>
            <a:r>
              <a:rPr lang="en-US" sz="1900" dirty="0" err="1">
                <a:solidFill>
                  <a:srgbClr val="002060"/>
                </a:solidFill>
              </a:rPr>
              <a:t>nghị</a:t>
            </a:r>
            <a:r>
              <a:rPr lang="en-US" sz="1900" dirty="0">
                <a:solidFill>
                  <a:srgbClr val="002060"/>
                </a:solidFill>
              </a:rPr>
              <a:t> </a:t>
            </a:r>
            <a:r>
              <a:rPr lang="en-US" sz="1900" dirty="0" err="1">
                <a:solidFill>
                  <a:srgbClr val="002060"/>
                </a:solidFill>
              </a:rPr>
              <a:t>luận</a:t>
            </a:r>
            <a:r>
              <a:rPr lang="en-US" sz="1900" dirty="0">
                <a:solidFill>
                  <a:srgbClr val="002060"/>
                </a:solidFill>
              </a:rPr>
              <a:t> </a:t>
            </a:r>
            <a:r>
              <a:rPr lang="en-US" sz="1900" dirty="0" err="1">
                <a:solidFill>
                  <a:srgbClr val="002060"/>
                </a:solidFill>
              </a:rPr>
              <a:t>văn</a:t>
            </a:r>
            <a:r>
              <a:rPr lang="en-US" sz="1900" dirty="0">
                <a:solidFill>
                  <a:srgbClr val="002060"/>
                </a:solidFill>
              </a:rPr>
              <a:t> </a:t>
            </a:r>
            <a:r>
              <a:rPr lang="en-US" sz="1900" dirty="0" err="1">
                <a:solidFill>
                  <a:srgbClr val="002060"/>
                </a:solidFill>
              </a:rPr>
              <a:t>học</a:t>
            </a:r>
            <a:r>
              <a:rPr lang="en-US" sz="1900" dirty="0">
                <a:solidFill>
                  <a:srgbClr val="002060"/>
                </a:solidFill>
              </a:rPr>
              <a:t> </a:t>
            </a:r>
            <a:r>
              <a:rPr lang="en-US" sz="1900" dirty="0" err="1">
                <a:solidFill>
                  <a:srgbClr val="002060"/>
                </a:solidFill>
              </a:rPr>
              <a:t>là</a:t>
            </a:r>
            <a:r>
              <a:rPr lang="en-US" sz="1900" dirty="0">
                <a:solidFill>
                  <a:srgbClr val="002060"/>
                </a:solidFill>
              </a:rPr>
              <a:t> </a:t>
            </a:r>
            <a:r>
              <a:rPr lang="en-US" sz="1900" dirty="0" err="1">
                <a:solidFill>
                  <a:srgbClr val="002060"/>
                </a:solidFill>
              </a:rPr>
              <a:t>loại</a:t>
            </a:r>
            <a:r>
              <a:rPr lang="en-US" sz="1900" dirty="0">
                <a:solidFill>
                  <a:srgbClr val="002060"/>
                </a:solidFill>
              </a:rPr>
              <a:t> VB </a:t>
            </a:r>
            <a:r>
              <a:rPr lang="en-US" sz="1900" dirty="0" err="1">
                <a:solidFill>
                  <a:srgbClr val="002060"/>
                </a:solidFill>
              </a:rPr>
              <a:t>nghị</a:t>
            </a:r>
            <a:r>
              <a:rPr lang="en-US" sz="1900" dirty="0">
                <a:solidFill>
                  <a:srgbClr val="002060"/>
                </a:solidFill>
              </a:rPr>
              <a:t> </a:t>
            </a:r>
            <a:r>
              <a:rPr lang="en-US" sz="1900" dirty="0" err="1">
                <a:solidFill>
                  <a:srgbClr val="002060"/>
                </a:solidFill>
              </a:rPr>
              <a:t>luận</a:t>
            </a:r>
            <a:r>
              <a:rPr lang="en-US" sz="1900" dirty="0">
                <a:solidFill>
                  <a:srgbClr val="002060"/>
                </a:solidFill>
              </a:rPr>
              <a:t> </a:t>
            </a:r>
            <a:r>
              <a:rPr lang="en-US" sz="1900" dirty="0" err="1">
                <a:solidFill>
                  <a:srgbClr val="002060"/>
                </a:solidFill>
              </a:rPr>
              <a:t>trong</a:t>
            </a:r>
            <a:r>
              <a:rPr lang="en-US" sz="1900" dirty="0">
                <a:solidFill>
                  <a:srgbClr val="002060"/>
                </a:solidFill>
              </a:rPr>
              <a:t> </a:t>
            </a:r>
            <a:r>
              <a:rPr lang="en-US" sz="1900" dirty="0" err="1">
                <a:solidFill>
                  <a:srgbClr val="002060"/>
                </a:solidFill>
              </a:rPr>
              <a:t>đó</a:t>
            </a:r>
            <a:r>
              <a:rPr lang="en-US" sz="1900" dirty="0">
                <a:solidFill>
                  <a:srgbClr val="002060"/>
                </a:solidFill>
              </a:rPr>
              <a:t> </a:t>
            </a:r>
            <a:r>
              <a:rPr lang="en-US" sz="1900" dirty="0" err="1">
                <a:solidFill>
                  <a:srgbClr val="002060"/>
                </a:solidFill>
              </a:rPr>
              <a:t>người</a:t>
            </a:r>
            <a:r>
              <a:rPr lang="en-US" sz="1900" dirty="0">
                <a:solidFill>
                  <a:srgbClr val="002060"/>
                </a:solidFill>
              </a:rPr>
              <a:t> </a:t>
            </a:r>
            <a:r>
              <a:rPr lang="en-US" sz="1900" dirty="0" err="1">
                <a:solidFill>
                  <a:srgbClr val="002060"/>
                </a:solidFill>
              </a:rPr>
              <a:t>viết</a:t>
            </a:r>
            <a:r>
              <a:rPr lang="en-US" sz="1900" dirty="0">
                <a:solidFill>
                  <a:srgbClr val="002060"/>
                </a:solidFill>
              </a:rPr>
              <a:t> </a:t>
            </a:r>
            <a:r>
              <a:rPr lang="en-US" sz="1900" dirty="0" err="1">
                <a:solidFill>
                  <a:srgbClr val="002060"/>
                </a:solidFill>
              </a:rPr>
              <a:t>trình</a:t>
            </a:r>
            <a:r>
              <a:rPr lang="en-US" sz="1900" dirty="0">
                <a:solidFill>
                  <a:srgbClr val="002060"/>
                </a:solidFill>
              </a:rPr>
              <a:t> </a:t>
            </a:r>
            <a:r>
              <a:rPr lang="en-US" sz="1900" dirty="0" err="1">
                <a:solidFill>
                  <a:srgbClr val="002060"/>
                </a:solidFill>
              </a:rPr>
              <a:t>bày</a:t>
            </a:r>
            <a:r>
              <a:rPr lang="en-US" sz="1900" dirty="0">
                <a:solidFill>
                  <a:srgbClr val="002060"/>
                </a:solidFill>
              </a:rPr>
              <a:t> </a:t>
            </a:r>
            <a:r>
              <a:rPr lang="en-US" sz="1900" dirty="0" err="1">
                <a:solidFill>
                  <a:srgbClr val="002060"/>
                </a:solidFill>
              </a:rPr>
              <a:t>quan</a:t>
            </a:r>
            <a:r>
              <a:rPr lang="en-US" sz="1900" dirty="0">
                <a:solidFill>
                  <a:srgbClr val="002060"/>
                </a:solidFill>
              </a:rPr>
              <a:t> </a:t>
            </a:r>
            <a:r>
              <a:rPr lang="en-US" sz="1900" dirty="0" err="1">
                <a:solidFill>
                  <a:srgbClr val="002060"/>
                </a:solidFill>
              </a:rPr>
              <a:t>điểm</a:t>
            </a:r>
            <a:r>
              <a:rPr lang="en-US" sz="1900" dirty="0">
                <a:solidFill>
                  <a:srgbClr val="002060"/>
                </a:solidFill>
              </a:rPr>
              <a:t>, </a:t>
            </a:r>
            <a:r>
              <a:rPr lang="en-US" sz="1900" dirty="0" err="1">
                <a:solidFill>
                  <a:srgbClr val="002060"/>
                </a:solidFill>
              </a:rPr>
              <a:t>đánh</a:t>
            </a:r>
            <a:r>
              <a:rPr lang="en-US" sz="1900" dirty="0">
                <a:solidFill>
                  <a:srgbClr val="002060"/>
                </a:solidFill>
              </a:rPr>
              <a:t> </a:t>
            </a:r>
            <a:r>
              <a:rPr lang="en-US" sz="1900" dirty="0" err="1">
                <a:solidFill>
                  <a:srgbClr val="002060"/>
                </a:solidFill>
              </a:rPr>
              <a:t>giá</a:t>
            </a:r>
            <a:r>
              <a:rPr lang="en-US" sz="1900" dirty="0">
                <a:solidFill>
                  <a:srgbClr val="002060"/>
                </a:solidFill>
              </a:rPr>
              <a:t> </a:t>
            </a:r>
            <a:r>
              <a:rPr lang="en-US" sz="1900" dirty="0" err="1">
                <a:solidFill>
                  <a:srgbClr val="002060"/>
                </a:solidFill>
              </a:rPr>
              <a:t>của</a:t>
            </a:r>
            <a:r>
              <a:rPr lang="en-US" sz="1900" dirty="0">
                <a:solidFill>
                  <a:srgbClr val="002060"/>
                </a:solidFill>
              </a:rPr>
              <a:t> </a:t>
            </a:r>
            <a:r>
              <a:rPr lang="en-US" sz="1900" dirty="0" err="1">
                <a:solidFill>
                  <a:srgbClr val="002060"/>
                </a:solidFill>
              </a:rPr>
              <a:t>mình</a:t>
            </a:r>
            <a:r>
              <a:rPr lang="en-US" sz="1900" dirty="0">
                <a:solidFill>
                  <a:srgbClr val="002060"/>
                </a:solidFill>
              </a:rPr>
              <a:t> </a:t>
            </a:r>
            <a:r>
              <a:rPr lang="en-US" sz="1900" dirty="0" err="1">
                <a:solidFill>
                  <a:srgbClr val="002060"/>
                </a:solidFill>
              </a:rPr>
              <a:t>về</a:t>
            </a:r>
            <a:r>
              <a:rPr lang="en-US" sz="1900" dirty="0">
                <a:solidFill>
                  <a:srgbClr val="002060"/>
                </a:solidFill>
              </a:rPr>
              <a:t> </a:t>
            </a:r>
            <a:r>
              <a:rPr lang="en-US" sz="1900" dirty="0" err="1">
                <a:solidFill>
                  <a:srgbClr val="002060"/>
                </a:solidFill>
              </a:rPr>
              <a:t>một</a:t>
            </a:r>
            <a:r>
              <a:rPr lang="en-US" sz="1900" dirty="0">
                <a:solidFill>
                  <a:srgbClr val="002060"/>
                </a:solidFill>
              </a:rPr>
              <a:t> </a:t>
            </a:r>
            <a:r>
              <a:rPr lang="en-US" sz="1900" dirty="0" err="1">
                <a:solidFill>
                  <a:srgbClr val="002060"/>
                </a:solidFill>
              </a:rPr>
              <a:t>vấn</a:t>
            </a:r>
            <a:r>
              <a:rPr lang="en-US" sz="1900" dirty="0">
                <a:solidFill>
                  <a:srgbClr val="002060"/>
                </a:solidFill>
              </a:rPr>
              <a:t> </a:t>
            </a:r>
            <a:r>
              <a:rPr lang="en-US" sz="1900" dirty="0" err="1">
                <a:solidFill>
                  <a:srgbClr val="002060"/>
                </a:solidFill>
              </a:rPr>
              <a:t>đề</a:t>
            </a:r>
            <a:r>
              <a:rPr lang="en-US" sz="1900" dirty="0">
                <a:solidFill>
                  <a:srgbClr val="002060"/>
                </a:solidFill>
              </a:rPr>
              <a:t> </a:t>
            </a:r>
            <a:r>
              <a:rPr lang="en-US" sz="1900" dirty="0" err="1">
                <a:solidFill>
                  <a:srgbClr val="002060"/>
                </a:solidFill>
              </a:rPr>
              <a:t>thuộc</a:t>
            </a:r>
            <a:r>
              <a:rPr lang="en-US" sz="1900" dirty="0">
                <a:solidFill>
                  <a:srgbClr val="002060"/>
                </a:solidFill>
              </a:rPr>
              <a:t> </a:t>
            </a:r>
            <a:r>
              <a:rPr lang="en-US" sz="1900" dirty="0" err="1">
                <a:solidFill>
                  <a:srgbClr val="002060"/>
                </a:solidFill>
              </a:rPr>
              <a:t>lĩnh</a:t>
            </a:r>
            <a:r>
              <a:rPr lang="en-US" sz="1900" dirty="0">
                <a:solidFill>
                  <a:srgbClr val="002060"/>
                </a:solidFill>
              </a:rPr>
              <a:t> </a:t>
            </a:r>
            <a:r>
              <a:rPr lang="en-US" sz="1900" dirty="0" err="1">
                <a:solidFill>
                  <a:srgbClr val="002060"/>
                </a:solidFill>
              </a:rPr>
              <a:t>vực</a:t>
            </a:r>
            <a:r>
              <a:rPr lang="en-US" sz="1900" dirty="0">
                <a:solidFill>
                  <a:srgbClr val="002060"/>
                </a:solidFill>
              </a:rPr>
              <a:t> </a:t>
            </a:r>
            <a:r>
              <a:rPr lang="en-US" sz="1900" dirty="0" err="1">
                <a:solidFill>
                  <a:srgbClr val="002060"/>
                </a:solidFill>
              </a:rPr>
              <a:t>văn</a:t>
            </a:r>
            <a:r>
              <a:rPr lang="en-US" sz="1900" dirty="0">
                <a:solidFill>
                  <a:srgbClr val="002060"/>
                </a:solidFill>
              </a:rPr>
              <a:t> </a:t>
            </a:r>
            <a:r>
              <a:rPr lang="en-US" sz="1900" dirty="0" err="1">
                <a:solidFill>
                  <a:srgbClr val="002060"/>
                </a:solidFill>
              </a:rPr>
              <a:t>học</a:t>
            </a:r>
            <a:r>
              <a:rPr lang="en-US" sz="1900" dirty="0">
                <a:solidFill>
                  <a:srgbClr val="002060"/>
                </a:solidFill>
              </a:rPr>
              <a:t> (</a:t>
            </a:r>
            <a:r>
              <a:rPr lang="en-US" sz="1900" dirty="0" err="1">
                <a:solidFill>
                  <a:srgbClr val="002060"/>
                </a:solidFill>
              </a:rPr>
              <a:t>tác</a:t>
            </a:r>
            <a:r>
              <a:rPr lang="en-US" sz="1900" dirty="0">
                <a:solidFill>
                  <a:srgbClr val="002060"/>
                </a:solidFill>
              </a:rPr>
              <a:t> </a:t>
            </a:r>
            <a:r>
              <a:rPr lang="en-US" sz="1900" dirty="0" err="1">
                <a:solidFill>
                  <a:srgbClr val="002060"/>
                </a:solidFill>
              </a:rPr>
              <a:t>phẩm</a:t>
            </a:r>
            <a:r>
              <a:rPr lang="en-US" sz="1900" dirty="0">
                <a:solidFill>
                  <a:srgbClr val="002060"/>
                </a:solidFill>
              </a:rPr>
              <a:t>, </a:t>
            </a:r>
            <a:r>
              <a:rPr lang="en-US" sz="1900" dirty="0" err="1">
                <a:solidFill>
                  <a:srgbClr val="002060"/>
                </a:solidFill>
              </a:rPr>
              <a:t>tác</a:t>
            </a:r>
            <a:r>
              <a:rPr lang="en-US" sz="1900" dirty="0">
                <a:solidFill>
                  <a:srgbClr val="002060"/>
                </a:solidFill>
              </a:rPr>
              <a:t> </a:t>
            </a:r>
            <a:r>
              <a:rPr lang="en-US" sz="1900" dirty="0" err="1">
                <a:solidFill>
                  <a:srgbClr val="002060"/>
                </a:solidFill>
              </a:rPr>
              <a:t>giả</a:t>
            </a:r>
            <a:r>
              <a:rPr lang="en-US" sz="1900" dirty="0">
                <a:solidFill>
                  <a:srgbClr val="002060"/>
                </a:solidFill>
              </a:rPr>
              <a:t>, </a:t>
            </a:r>
            <a:r>
              <a:rPr lang="en-US" sz="1900" dirty="0" err="1">
                <a:solidFill>
                  <a:srgbClr val="002060"/>
                </a:solidFill>
              </a:rPr>
              <a:t>thể</a:t>
            </a:r>
            <a:r>
              <a:rPr lang="en-US" sz="1900" dirty="0">
                <a:solidFill>
                  <a:srgbClr val="002060"/>
                </a:solidFill>
              </a:rPr>
              <a:t> </a:t>
            </a:r>
            <a:r>
              <a:rPr lang="en-US" sz="1900" dirty="0" err="1">
                <a:solidFill>
                  <a:srgbClr val="002060"/>
                </a:solidFill>
              </a:rPr>
              <a:t>loại</a:t>
            </a:r>
            <a:r>
              <a:rPr lang="en-US" sz="1900" dirty="0">
                <a:solidFill>
                  <a:srgbClr val="002060"/>
                </a:solidFill>
              </a:rPr>
              <a:t>,…). VB </a:t>
            </a:r>
            <a:r>
              <a:rPr lang="en-US" sz="1900" dirty="0" err="1">
                <a:solidFill>
                  <a:srgbClr val="002060"/>
                </a:solidFill>
              </a:rPr>
              <a:t>nghị</a:t>
            </a:r>
            <a:r>
              <a:rPr lang="en-US" sz="1900" dirty="0">
                <a:solidFill>
                  <a:srgbClr val="002060"/>
                </a:solidFill>
              </a:rPr>
              <a:t> </a:t>
            </a:r>
            <a:r>
              <a:rPr lang="en-US" sz="1900" dirty="0" err="1">
                <a:solidFill>
                  <a:srgbClr val="002060"/>
                </a:solidFill>
              </a:rPr>
              <a:t>luận</a:t>
            </a:r>
            <a:r>
              <a:rPr lang="en-US" sz="1900" dirty="0">
                <a:solidFill>
                  <a:srgbClr val="002060"/>
                </a:solidFill>
              </a:rPr>
              <a:t> </a:t>
            </a:r>
            <a:r>
              <a:rPr lang="en-US" sz="1900" dirty="0" err="1">
                <a:solidFill>
                  <a:srgbClr val="002060"/>
                </a:solidFill>
              </a:rPr>
              <a:t>văn</a:t>
            </a:r>
            <a:r>
              <a:rPr lang="en-US" sz="1900" dirty="0">
                <a:solidFill>
                  <a:srgbClr val="002060"/>
                </a:solidFill>
              </a:rPr>
              <a:t> </a:t>
            </a:r>
            <a:r>
              <a:rPr lang="en-US" sz="1900" dirty="0" err="1">
                <a:solidFill>
                  <a:srgbClr val="002060"/>
                </a:solidFill>
              </a:rPr>
              <a:t>học</a:t>
            </a:r>
            <a:r>
              <a:rPr lang="en-US" sz="1900" dirty="0">
                <a:solidFill>
                  <a:srgbClr val="002060"/>
                </a:solidFill>
              </a:rPr>
              <a:t> </a:t>
            </a:r>
            <a:r>
              <a:rPr lang="en-US" sz="1900" dirty="0" err="1">
                <a:solidFill>
                  <a:srgbClr val="002060"/>
                </a:solidFill>
              </a:rPr>
              <a:t>cần</a:t>
            </a:r>
            <a:r>
              <a:rPr lang="en-US" sz="1900" dirty="0">
                <a:solidFill>
                  <a:srgbClr val="002060"/>
                </a:solidFill>
              </a:rPr>
              <a:t> </a:t>
            </a:r>
            <a:r>
              <a:rPr lang="en-US" sz="1900" dirty="0" err="1">
                <a:solidFill>
                  <a:srgbClr val="002060"/>
                </a:solidFill>
              </a:rPr>
              <a:t>có</a:t>
            </a:r>
            <a:r>
              <a:rPr lang="en-US" sz="1900" dirty="0">
                <a:solidFill>
                  <a:srgbClr val="002060"/>
                </a:solidFill>
              </a:rPr>
              <a:t> </a:t>
            </a:r>
            <a:r>
              <a:rPr lang="en-US" sz="1900" dirty="0" err="1">
                <a:solidFill>
                  <a:srgbClr val="002060"/>
                </a:solidFill>
              </a:rPr>
              <a:t>luận</a:t>
            </a:r>
            <a:r>
              <a:rPr lang="en-US" sz="1900" dirty="0">
                <a:solidFill>
                  <a:srgbClr val="002060"/>
                </a:solidFill>
              </a:rPr>
              <a:t> </a:t>
            </a:r>
            <a:r>
              <a:rPr lang="en-US" sz="1900" dirty="0" err="1">
                <a:solidFill>
                  <a:srgbClr val="002060"/>
                </a:solidFill>
              </a:rPr>
              <a:t>đề</a:t>
            </a:r>
            <a:r>
              <a:rPr lang="en-US" sz="1900" dirty="0">
                <a:solidFill>
                  <a:srgbClr val="002060"/>
                </a:solidFill>
              </a:rPr>
              <a:t>, </a:t>
            </a:r>
            <a:r>
              <a:rPr lang="en-US" sz="1900" dirty="0" err="1">
                <a:solidFill>
                  <a:srgbClr val="002060"/>
                </a:solidFill>
              </a:rPr>
              <a:t>luận</a:t>
            </a:r>
            <a:r>
              <a:rPr lang="en-US" sz="1900" dirty="0">
                <a:solidFill>
                  <a:srgbClr val="002060"/>
                </a:solidFill>
              </a:rPr>
              <a:t> </a:t>
            </a:r>
            <a:r>
              <a:rPr lang="en-US" sz="1900" dirty="0" err="1">
                <a:solidFill>
                  <a:srgbClr val="002060"/>
                </a:solidFill>
              </a:rPr>
              <a:t>điểm</a:t>
            </a:r>
            <a:r>
              <a:rPr lang="en-US" sz="1900" dirty="0">
                <a:solidFill>
                  <a:srgbClr val="002060"/>
                </a:solidFill>
              </a:rPr>
              <a:t> </a:t>
            </a:r>
            <a:r>
              <a:rPr lang="en-US" sz="1900" dirty="0" err="1">
                <a:solidFill>
                  <a:srgbClr val="002060"/>
                </a:solidFill>
              </a:rPr>
              <a:t>rõ</a:t>
            </a:r>
            <a:r>
              <a:rPr lang="en-US" sz="1900" dirty="0">
                <a:solidFill>
                  <a:srgbClr val="002060"/>
                </a:solidFill>
              </a:rPr>
              <a:t> </a:t>
            </a:r>
            <a:r>
              <a:rPr lang="en-US" sz="1900" dirty="0" err="1">
                <a:solidFill>
                  <a:srgbClr val="002060"/>
                </a:solidFill>
              </a:rPr>
              <a:t>ràng</a:t>
            </a:r>
            <a:r>
              <a:rPr lang="en-US" sz="1900" dirty="0">
                <a:solidFill>
                  <a:srgbClr val="002060"/>
                </a:solidFill>
              </a:rPr>
              <a:t>; </a:t>
            </a:r>
            <a:r>
              <a:rPr lang="en-US" sz="1900" dirty="0" err="1">
                <a:solidFill>
                  <a:srgbClr val="002060"/>
                </a:solidFill>
              </a:rPr>
              <a:t>lí</a:t>
            </a:r>
            <a:r>
              <a:rPr lang="en-US" sz="1900" dirty="0">
                <a:solidFill>
                  <a:srgbClr val="002060"/>
                </a:solidFill>
              </a:rPr>
              <a:t> </a:t>
            </a:r>
            <a:r>
              <a:rPr lang="en-US" sz="1900" dirty="0" err="1">
                <a:solidFill>
                  <a:srgbClr val="002060"/>
                </a:solidFill>
              </a:rPr>
              <a:t>lẽ</a:t>
            </a:r>
            <a:r>
              <a:rPr lang="en-US" sz="1900" dirty="0">
                <a:solidFill>
                  <a:srgbClr val="002060"/>
                </a:solidFill>
              </a:rPr>
              <a:t> </a:t>
            </a:r>
            <a:r>
              <a:rPr lang="en-US" sz="1900" dirty="0" err="1">
                <a:solidFill>
                  <a:srgbClr val="002060"/>
                </a:solidFill>
              </a:rPr>
              <a:t>xác</a:t>
            </a:r>
            <a:r>
              <a:rPr lang="en-US" sz="1900" dirty="0">
                <a:solidFill>
                  <a:srgbClr val="002060"/>
                </a:solidFill>
              </a:rPr>
              <a:t> </a:t>
            </a:r>
            <a:r>
              <a:rPr lang="en-US" sz="1900" dirty="0" err="1">
                <a:solidFill>
                  <a:srgbClr val="002060"/>
                </a:solidFill>
              </a:rPr>
              <a:t>đáng</a:t>
            </a:r>
            <a:r>
              <a:rPr lang="en-US" sz="1900" dirty="0">
                <a:solidFill>
                  <a:srgbClr val="002060"/>
                </a:solidFill>
              </a:rPr>
              <a:t>, </a:t>
            </a:r>
            <a:r>
              <a:rPr lang="en-US" sz="1900" dirty="0" err="1">
                <a:solidFill>
                  <a:srgbClr val="002060"/>
                </a:solidFill>
              </a:rPr>
              <a:t>bằng</a:t>
            </a:r>
            <a:r>
              <a:rPr lang="en-US" sz="1900" dirty="0">
                <a:solidFill>
                  <a:srgbClr val="002060"/>
                </a:solidFill>
              </a:rPr>
              <a:t> </a:t>
            </a:r>
            <a:r>
              <a:rPr lang="en-US" sz="1900" dirty="0" err="1">
                <a:solidFill>
                  <a:srgbClr val="002060"/>
                </a:solidFill>
              </a:rPr>
              <a:t>chứng</a:t>
            </a:r>
            <a:r>
              <a:rPr lang="en-US" sz="1900" dirty="0">
                <a:solidFill>
                  <a:srgbClr val="002060"/>
                </a:solidFill>
              </a:rPr>
              <a:t> </a:t>
            </a:r>
            <a:r>
              <a:rPr lang="en-US" sz="1900" dirty="0" err="1">
                <a:solidFill>
                  <a:srgbClr val="002060"/>
                </a:solidFill>
              </a:rPr>
              <a:t>thuyết</a:t>
            </a:r>
            <a:r>
              <a:rPr lang="en-US" sz="1900" dirty="0">
                <a:solidFill>
                  <a:srgbClr val="002060"/>
                </a:solidFill>
              </a:rPr>
              <a:t> </a:t>
            </a:r>
            <a:r>
              <a:rPr lang="en-US" sz="1900" dirty="0" err="1">
                <a:solidFill>
                  <a:srgbClr val="002060"/>
                </a:solidFill>
              </a:rPr>
              <a:t>phục</a:t>
            </a:r>
            <a:r>
              <a:rPr lang="en-US" sz="1900" dirty="0">
                <a:solidFill>
                  <a:srgbClr val="002060"/>
                </a:solidFill>
              </a:rPr>
              <a:t> </a:t>
            </a:r>
            <a:r>
              <a:rPr lang="en-US" sz="1900" dirty="0" err="1">
                <a:solidFill>
                  <a:srgbClr val="002060"/>
                </a:solidFill>
              </a:rPr>
              <a:t>và</a:t>
            </a:r>
            <a:r>
              <a:rPr lang="en-US" sz="1900" dirty="0">
                <a:solidFill>
                  <a:srgbClr val="002060"/>
                </a:solidFill>
              </a:rPr>
              <a:t> </a:t>
            </a:r>
            <a:r>
              <a:rPr lang="en-US" sz="1900" dirty="0" err="1">
                <a:solidFill>
                  <a:srgbClr val="002060"/>
                </a:solidFill>
              </a:rPr>
              <a:t>được</a:t>
            </a:r>
            <a:r>
              <a:rPr lang="en-US" sz="1900" dirty="0">
                <a:solidFill>
                  <a:srgbClr val="002060"/>
                </a:solidFill>
              </a:rPr>
              <a:t> </a:t>
            </a:r>
            <a:r>
              <a:rPr lang="en-US" sz="1900" dirty="0" err="1">
                <a:solidFill>
                  <a:srgbClr val="002060"/>
                </a:solidFill>
              </a:rPr>
              <a:t>tổ</a:t>
            </a:r>
            <a:r>
              <a:rPr lang="en-US" sz="1900" dirty="0">
                <a:solidFill>
                  <a:srgbClr val="002060"/>
                </a:solidFill>
              </a:rPr>
              <a:t> </a:t>
            </a:r>
            <a:r>
              <a:rPr lang="en-US" sz="1900" dirty="0" err="1">
                <a:solidFill>
                  <a:srgbClr val="002060"/>
                </a:solidFill>
              </a:rPr>
              <a:t>chức</a:t>
            </a:r>
            <a:r>
              <a:rPr lang="en-US" sz="1900" dirty="0">
                <a:solidFill>
                  <a:srgbClr val="002060"/>
                </a:solidFill>
              </a:rPr>
              <a:t> </a:t>
            </a:r>
            <a:r>
              <a:rPr lang="en-US" sz="1900" dirty="0" err="1">
                <a:solidFill>
                  <a:srgbClr val="002060"/>
                </a:solidFill>
              </a:rPr>
              <a:t>một</a:t>
            </a:r>
            <a:r>
              <a:rPr lang="en-US" sz="1900" dirty="0">
                <a:solidFill>
                  <a:srgbClr val="002060"/>
                </a:solidFill>
              </a:rPr>
              <a:t> </a:t>
            </a:r>
            <a:r>
              <a:rPr lang="en-US" sz="1900" dirty="0" err="1">
                <a:solidFill>
                  <a:srgbClr val="002060"/>
                </a:solidFill>
              </a:rPr>
              <a:t>cách</a:t>
            </a:r>
            <a:r>
              <a:rPr lang="en-US" sz="1900" dirty="0">
                <a:solidFill>
                  <a:srgbClr val="002060"/>
                </a:solidFill>
              </a:rPr>
              <a:t> </a:t>
            </a:r>
            <a:r>
              <a:rPr lang="en-US" sz="1900" dirty="0" err="1">
                <a:solidFill>
                  <a:srgbClr val="002060"/>
                </a:solidFill>
              </a:rPr>
              <a:t>hợp</a:t>
            </a:r>
            <a:r>
              <a:rPr lang="en-US" sz="1900" dirty="0">
                <a:solidFill>
                  <a:srgbClr val="002060"/>
                </a:solidFill>
              </a:rPr>
              <a:t> </a:t>
            </a:r>
            <a:r>
              <a:rPr lang="en-US" sz="1900" dirty="0" err="1">
                <a:solidFill>
                  <a:srgbClr val="002060"/>
                </a:solidFill>
              </a:rPr>
              <a:t>lí</a:t>
            </a:r>
            <a:r>
              <a:rPr lang="en-US" sz="1900" dirty="0">
                <a:solidFill>
                  <a:srgbClr val="002060"/>
                </a:solidFill>
              </a:rPr>
              <a:t>. </a:t>
            </a:r>
          </a:p>
          <a:p>
            <a:pPr marL="0" indent="0" algn="just">
              <a:lnSpc>
                <a:spcPct val="135000"/>
              </a:lnSpc>
              <a:spcBef>
                <a:spcPts val="0"/>
              </a:spcBef>
              <a:buNone/>
            </a:pPr>
            <a:r>
              <a:rPr lang="vi-VN" sz="1900" dirty="0">
                <a:solidFill>
                  <a:srgbClr val="002060"/>
                </a:solidFill>
              </a:rPr>
              <a:t>      –</a:t>
            </a:r>
            <a:r>
              <a:rPr lang="en-US" sz="1900" dirty="0">
                <a:solidFill>
                  <a:srgbClr val="002060"/>
                </a:solidFill>
              </a:rPr>
              <a:t> </a:t>
            </a:r>
            <a:r>
              <a:rPr lang="en-US" sz="1900" dirty="0" err="1">
                <a:solidFill>
                  <a:srgbClr val="002060"/>
                </a:solidFill>
              </a:rPr>
              <a:t>Luận</a:t>
            </a:r>
            <a:r>
              <a:rPr lang="en-US" sz="1900" dirty="0">
                <a:solidFill>
                  <a:srgbClr val="002060"/>
                </a:solidFill>
              </a:rPr>
              <a:t> </a:t>
            </a:r>
            <a:r>
              <a:rPr lang="en-US" sz="1900" dirty="0" err="1">
                <a:solidFill>
                  <a:srgbClr val="002060"/>
                </a:solidFill>
              </a:rPr>
              <a:t>đề</a:t>
            </a:r>
            <a:r>
              <a:rPr lang="en-US" sz="1900" dirty="0">
                <a:solidFill>
                  <a:srgbClr val="002060"/>
                </a:solidFill>
              </a:rPr>
              <a:t> </a:t>
            </a:r>
            <a:r>
              <a:rPr lang="en-US" sz="1900" dirty="0" err="1">
                <a:solidFill>
                  <a:srgbClr val="002060"/>
                </a:solidFill>
              </a:rPr>
              <a:t>trong</a:t>
            </a:r>
            <a:r>
              <a:rPr lang="en-US" sz="1900" dirty="0">
                <a:solidFill>
                  <a:srgbClr val="002060"/>
                </a:solidFill>
              </a:rPr>
              <a:t> VB </a:t>
            </a:r>
            <a:r>
              <a:rPr lang="en-US" sz="1900" dirty="0" err="1">
                <a:solidFill>
                  <a:srgbClr val="002060"/>
                </a:solidFill>
              </a:rPr>
              <a:t>nghị</a:t>
            </a:r>
            <a:r>
              <a:rPr lang="en-US" sz="1900" dirty="0">
                <a:solidFill>
                  <a:srgbClr val="002060"/>
                </a:solidFill>
              </a:rPr>
              <a:t> </a:t>
            </a:r>
            <a:r>
              <a:rPr lang="en-US" sz="1900" dirty="0" err="1">
                <a:solidFill>
                  <a:srgbClr val="002060"/>
                </a:solidFill>
              </a:rPr>
              <a:t>luận</a:t>
            </a:r>
            <a:r>
              <a:rPr lang="en-US" sz="1900" dirty="0">
                <a:solidFill>
                  <a:srgbClr val="002060"/>
                </a:solidFill>
              </a:rPr>
              <a:t> </a:t>
            </a:r>
            <a:r>
              <a:rPr lang="en-US" sz="1900" dirty="0" err="1">
                <a:solidFill>
                  <a:srgbClr val="002060"/>
                </a:solidFill>
              </a:rPr>
              <a:t>văn</a:t>
            </a:r>
            <a:r>
              <a:rPr lang="en-US" sz="1900" dirty="0">
                <a:solidFill>
                  <a:srgbClr val="002060"/>
                </a:solidFill>
              </a:rPr>
              <a:t> </a:t>
            </a:r>
            <a:r>
              <a:rPr lang="en-US" sz="1900" dirty="0" err="1">
                <a:solidFill>
                  <a:srgbClr val="002060"/>
                </a:solidFill>
              </a:rPr>
              <a:t>học</a:t>
            </a:r>
            <a:r>
              <a:rPr lang="en-US" sz="1900" dirty="0">
                <a:solidFill>
                  <a:srgbClr val="002060"/>
                </a:solidFill>
              </a:rPr>
              <a:t> </a:t>
            </a:r>
            <a:r>
              <a:rPr lang="en-US" sz="1900" dirty="0" err="1">
                <a:solidFill>
                  <a:srgbClr val="002060"/>
                </a:solidFill>
              </a:rPr>
              <a:t>là</a:t>
            </a:r>
            <a:r>
              <a:rPr lang="en-US" sz="1900" dirty="0">
                <a:solidFill>
                  <a:srgbClr val="002060"/>
                </a:solidFill>
              </a:rPr>
              <a:t> </a:t>
            </a:r>
            <a:r>
              <a:rPr lang="en-US" sz="1900" dirty="0" err="1">
                <a:solidFill>
                  <a:srgbClr val="002060"/>
                </a:solidFill>
              </a:rPr>
              <a:t>vấn</a:t>
            </a:r>
            <a:r>
              <a:rPr lang="en-US" sz="1900" dirty="0">
                <a:solidFill>
                  <a:srgbClr val="002060"/>
                </a:solidFill>
              </a:rPr>
              <a:t> </a:t>
            </a:r>
            <a:r>
              <a:rPr lang="en-US" sz="1900" dirty="0" err="1">
                <a:solidFill>
                  <a:srgbClr val="002060"/>
                </a:solidFill>
              </a:rPr>
              <a:t>đề</a:t>
            </a:r>
            <a:r>
              <a:rPr lang="en-US" sz="1900" dirty="0">
                <a:solidFill>
                  <a:srgbClr val="002060"/>
                </a:solidFill>
              </a:rPr>
              <a:t> </a:t>
            </a:r>
            <a:r>
              <a:rPr lang="en-US" sz="1900" dirty="0" err="1">
                <a:solidFill>
                  <a:srgbClr val="002060"/>
                </a:solidFill>
              </a:rPr>
              <a:t>chính</a:t>
            </a:r>
            <a:r>
              <a:rPr lang="en-US" sz="1900" dirty="0">
                <a:solidFill>
                  <a:srgbClr val="002060"/>
                </a:solidFill>
              </a:rPr>
              <a:t> (</a:t>
            </a:r>
            <a:r>
              <a:rPr lang="en-US" sz="1900" dirty="0" err="1">
                <a:solidFill>
                  <a:srgbClr val="002060"/>
                </a:solidFill>
              </a:rPr>
              <a:t>về</a:t>
            </a:r>
            <a:r>
              <a:rPr lang="en-US" sz="1900" dirty="0">
                <a:solidFill>
                  <a:srgbClr val="002060"/>
                </a:solidFill>
              </a:rPr>
              <a:t> </a:t>
            </a:r>
            <a:r>
              <a:rPr lang="en-US" sz="1900" dirty="0" err="1">
                <a:solidFill>
                  <a:srgbClr val="002060"/>
                </a:solidFill>
              </a:rPr>
              <a:t>tác</a:t>
            </a:r>
            <a:r>
              <a:rPr lang="en-US" sz="1900" dirty="0">
                <a:solidFill>
                  <a:srgbClr val="002060"/>
                </a:solidFill>
              </a:rPr>
              <a:t> </a:t>
            </a:r>
            <a:r>
              <a:rPr lang="en-US" sz="1900" dirty="0" err="1">
                <a:solidFill>
                  <a:srgbClr val="002060"/>
                </a:solidFill>
              </a:rPr>
              <a:t>phẩm</a:t>
            </a:r>
            <a:r>
              <a:rPr lang="en-US" sz="1900" dirty="0">
                <a:solidFill>
                  <a:srgbClr val="002060"/>
                </a:solidFill>
              </a:rPr>
              <a:t>, </a:t>
            </a:r>
            <a:r>
              <a:rPr lang="en-US" sz="1900" dirty="0" err="1">
                <a:solidFill>
                  <a:srgbClr val="002060"/>
                </a:solidFill>
              </a:rPr>
              <a:t>tác</a:t>
            </a:r>
            <a:r>
              <a:rPr lang="en-US" sz="1900" dirty="0">
                <a:solidFill>
                  <a:srgbClr val="002060"/>
                </a:solidFill>
              </a:rPr>
              <a:t> </a:t>
            </a:r>
            <a:r>
              <a:rPr lang="en-US" sz="1900" dirty="0" err="1">
                <a:solidFill>
                  <a:srgbClr val="002060"/>
                </a:solidFill>
              </a:rPr>
              <a:t>giả</a:t>
            </a:r>
            <a:r>
              <a:rPr lang="en-US" sz="1900" dirty="0">
                <a:solidFill>
                  <a:srgbClr val="002060"/>
                </a:solidFill>
              </a:rPr>
              <a:t>, </a:t>
            </a:r>
            <a:r>
              <a:rPr lang="en-US" sz="1900" dirty="0" err="1">
                <a:solidFill>
                  <a:srgbClr val="002060"/>
                </a:solidFill>
              </a:rPr>
              <a:t>thể</a:t>
            </a:r>
            <a:r>
              <a:rPr lang="en-US" sz="1900" dirty="0">
                <a:solidFill>
                  <a:srgbClr val="002060"/>
                </a:solidFill>
              </a:rPr>
              <a:t> </a:t>
            </a:r>
            <a:r>
              <a:rPr lang="en-US" sz="1900" dirty="0" err="1">
                <a:solidFill>
                  <a:srgbClr val="002060"/>
                </a:solidFill>
              </a:rPr>
              <a:t>loại</a:t>
            </a:r>
            <a:r>
              <a:rPr lang="en-US" sz="1900" dirty="0">
                <a:solidFill>
                  <a:srgbClr val="002060"/>
                </a:solidFill>
              </a:rPr>
              <a:t>,…) </a:t>
            </a:r>
            <a:r>
              <a:rPr lang="en-US" sz="1900" dirty="0" err="1">
                <a:solidFill>
                  <a:srgbClr val="002060"/>
                </a:solidFill>
              </a:rPr>
              <a:t>được</a:t>
            </a:r>
            <a:r>
              <a:rPr lang="en-US" sz="1900" dirty="0">
                <a:solidFill>
                  <a:srgbClr val="002060"/>
                </a:solidFill>
              </a:rPr>
              <a:t> </a:t>
            </a:r>
            <a:r>
              <a:rPr lang="en-US" sz="1900" dirty="0" err="1">
                <a:solidFill>
                  <a:srgbClr val="002060"/>
                </a:solidFill>
              </a:rPr>
              <a:t>bàn</a:t>
            </a:r>
            <a:r>
              <a:rPr lang="en-US" sz="1900" dirty="0">
                <a:solidFill>
                  <a:srgbClr val="002060"/>
                </a:solidFill>
              </a:rPr>
              <a:t> </a:t>
            </a:r>
            <a:r>
              <a:rPr lang="en-US" sz="1900" dirty="0" err="1">
                <a:solidFill>
                  <a:srgbClr val="002060"/>
                </a:solidFill>
              </a:rPr>
              <a:t>luận</a:t>
            </a:r>
            <a:r>
              <a:rPr lang="en-US" sz="1900" dirty="0">
                <a:solidFill>
                  <a:srgbClr val="002060"/>
                </a:solidFill>
              </a:rPr>
              <a:t> </a:t>
            </a:r>
            <a:r>
              <a:rPr lang="en-US" sz="1900" dirty="0" err="1">
                <a:solidFill>
                  <a:srgbClr val="002060"/>
                </a:solidFill>
              </a:rPr>
              <a:t>trong</a:t>
            </a:r>
            <a:r>
              <a:rPr lang="en-US" sz="1900" dirty="0">
                <a:solidFill>
                  <a:srgbClr val="002060"/>
                </a:solidFill>
              </a:rPr>
              <a:t> VB, </a:t>
            </a:r>
            <a:r>
              <a:rPr lang="en-US" sz="1900" dirty="0" err="1">
                <a:solidFill>
                  <a:srgbClr val="002060"/>
                </a:solidFill>
              </a:rPr>
              <a:t>thường</a:t>
            </a:r>
            <a:r>
              <a:rPr lang="en-US" sz="1900" dirty="0">
                <a:solidFill>
                  <a:srgbClr val="002060"/>
                </a:solidFill>
              </a:rPr>
              <a:t> </a:t>
            </a:r>
            <a:r>
              <a:rPr lang="en-US" sz="1900" dirty="0" err="1">
                <a:solidFill>
                  <a:srgbClr val="002060"/>
                </a:solidFill>
              </a:rPr>
              <a:t>thể</a:t>
            </a:r>
            <a:r>
              <a:rPr lang="en-US" sz="1900" dirty="0">
                <a:solidFill>
                  <a:srgbClr val="002060"/>
                </a:solidFill>
              </a:rPr>
              <a:t> </a:t>
            </a:r>
            <a:r>
              <a:rPr lang="en-US" sz="1900" dirty="0" err="1">
                <a:solidFill>
                  <a:srgbClr val="002060"/>
                </a:solidFill>
              </a:rPr>
              <a:t>hiện</a:t>
            </a:r>
            <a:r>
              <a:rPr lang="en-US" sz="1900" dirty="0">
                <a:solidFill>
                  <a:srgbClr val="002060"/>
                </a:solidFill>
              </a:rPr>
              <a:t> ở </a:t>
            </a:r>
            <a:r>
              <a:rPr lang="en-US" sz="1900" dirty="0" err="1">
                <a:solidFill>
                  <a:srgbClr val="002060"/>
                </a:solidFill>
              </a:rPr>
              <a:t>nhan</a:t>
            </a:r>
            <a:r>
              <a:rPr lang="en-US" sz="1900" dirty="0">
                <a:solidFill>
                  <a:srgbClr val="002060"/>
                </a:solidFill>
              </a:rPr>
              <a:t> </a:t>
            </a:r>
            <a:r>
              <a:rPr lang="en-US" sz="1900" dirty="0" err="1">
                <a:solidFill>
                  <a:srgbClr val="002060"/>
                </a:solidFill>
              </a:rPr>
              <a:t>đề</a:t>
            </a:r>
            <a:r>
              <a:rPr lang="en-US" sz="1900" dirty="0">
                <a:solidFill>
                  <a:srgbClr val="002060"/>
                </a:solidFill>
              </a:rPr>
              <a:t>, </a:t>
            </a:r>
            <a:r>
              <a:rPr lang="en-US" sz="1900" dirty="0" err="1">
                <a:solidFill>
                  <a:srgbClr val="002060"/>
                </a:solidFill>
              </a:rPr>
              <a:t>phần</a:t>
            </a:r>
            <a:r>
              <a:rPr lang="en-US" sz="1900" dirty="0">
                <a:solidFill>
                  <a:srgbClr val="002060"/>
                </a:solidFill>
              </a:rPr>
              <a:t> </a:t>
            </a:r>
            <a:r>
              <a:rPr lang="en-US" sz="1900" dirty="0" err="1">
                <a:solidFill>
                  <a:srgbClr val="002060"/>
                </a:solidFill>
              </a:rPr>
              <a:t>mở</a:t>
            </a:r>
            <a:r>
              <a:rPr lang="en-US" sz="1900" dirty="0">
                <a:solidFill>
                  <a:srgbClr val="002060"/>
                </a:solidFill>
              </a:rPr>
              <a:t> </a:t>
            </a:r>
            <a:r>
              <a:rPr lang="en-US" sz="1900" dirty="0" err="1">
                <a:solidFill>
                  <a:srgbClr val="002060"/>
                </a:solidFill>
              </a:rPr>
              <a:t>đầu</a:t>
            </a:r>
            <a:r>
              <a:rPr lang="en-US" sz="1900" dirty="0">
                <a:solidFill>
                  <a:srgbClr val="002060"/>
                </a:solidFill>
              </a:rPr>
              <a:t> </a:t>
            </a:r>
            <a:r>
              <a:rPr lang="en-US" sz="1900" dirty="0" err="1">
                <a:solidFill>
                  <a:srgbClr val="002060"/>
                </a:solidFill>
              </a:rPr>
              <a:t>hoặc</a:t>
            </a:r>
            <a:r>
              <a:rPr lang="en-US" sz="1900" dirty="0">
                <a:solidFill>
                  <a:srgbClr val="002060"/>
                </a:solidFill>
              </a:rPr>
              <a:t> </a:t>
            </a:r>
            <a:r>
              <a:rPr lang="en-US" sz="1900" dirty="0" err="1">
                <a:solidFill>
                  <a:srgbClr val="002060"/>
                </a:solidFill>
              </a:rPr>
              <a:t>được</a:t>
            </a:r>
            <a:r>
              <a:rPr lang="en-US" sz="1900" dirty="0">
                <a:solidFill>
                  <a:srgbClr val="002060"/>
                </a:solidFill>
              </a:rPr>
              <a:t> </a:t>
            </a:r>
            <a:r>
              <a:rPr lang="en-US" sz="1900" dirty="0" err="1">
                <a:solidFill>
                  <a:srgbClr val="002060"/>
                </a:solidFill>
              </a:rPr>
              <a:t>suy</a:t>
            </a:r>
            <a:r>
              <a:rPr lang="en-US" sz="1900" dirty="0">
                <a:solidFill>
                  <a:srgbClr val="002060"/>
                </a:solidFill>
              </a:rPr>
              <a:t> </a:t>
            </a:r>
            <a:r>
              <a:rPr lang="en-US" sz="1900" dirty="0" err="1">
                <a:solidFill>
                  <a:srgbClr val="002060"/>
                </a:solidFill>
              </a:rPr>
              <a:t>luận</a:t>
            </a:r>
            <a:r>
              <a:rPr lang="en-US" sz="1900" dirty="0">
                <a:solidFill>
                  <a:srgbClr val="002060"/>
                </a:solidFill>
              </a:rPr>
              <a:t> </a:t>
            </a:r>
            <a:r>
              <a:rPr lang="en-US" sz="1900" dirty="0" err="1">
                <a:solidFill>
                  <a:srgbClr val="002060"/>
                </a:solidFill>
              </a:rPr>
              <a:t>từ</a:t>
            </a:r>
            <a:r>
              <a:rPr lang="en-US" sz="1900" dirty="0">
                <a:solidFill>
                  <a:srgbClr val="002060"/>
                </a:solidFill>
              </a:rPr>
              <a:t> </a:t>
            </a:r>
            <a:r>
              <a:rPr lang="en-US" sz="1900" dirty="0" err="1">
                <a:solidFill>
                  <a:srgbClr val="002060"/>
                </a:solidFill>
              </a:rPr>
              <a:t>toàn</a:t>
            </a:r>
            <a:r>
              <a:rPr lang="en-US" sz="1900" dirty="0">
                <a:solidFill>
                  <a:srgbClr val="002060"/>
                </a:solidFill>
              </a:rPr>
              <a:t> </a:t>
            </a:r>
            <a:r>
              <a:rPr lang="en-US" sz="1900" dirty="0" err="1">
                <a:solidFill>
                  <a:srgbClr val="002060"/>
                </a:solidFill>
              </a:rPr>
              <a:t>bộ</a:t>
            </a:r>
            <a:r>
              <a:rPr lang="en-US" sz="1900" dirty="0">
                <a:solidFill>
                  <a:srgbClr val="002060"/>
                </a:solidFill>
              </a:rPr>
              <a:t> VB. </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115</a:t>
            </a:fld>
            <a:endParaRPr lang="en-US">
              <a:solidFill>
                <a:prstClr val="black">
                  <a:lumMod val="95000"/>
                  <a:lumOff val="5000"/>
                </a:prstClr>
              </a:solidFill>
            </a:endParaRPr>
          </a:p>
        </p:txBody>
      </p:sp>
      <p:sp>
        <p:nvSpPr>
          <p:cNvPr id="7" name="Rounded Rectangle 6"/>
          <p:cNvSpPr/>
          <p:nvPr/>
        </p:nvSpPr>
        <p:spPr>
          <a:xfrm>
            <a:off x="628650" y="590550"/>
            <a:ext cx="69913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endParaRPr lang="en-US" sz="2000" dirty="0">
              <a:latin typeface="Arial (Body)"/>
            </a:endParaRPr>
          </a:p>
        </p:txBody>
      </p:sp>
    </p:spTree>
    <p:extLst>
      <p:ext uri="{BB962C8B-B14F-4D97-AF65-F5344CB8AC3E}">
        <p14:creationId xmlns:p14="http://schemas.microsoft.com/office/powerpoint/2010/main" val="2299227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28650" y="1262844"/>
            <a:ext cx="7677150" cy="3639741"/>
          </a:xfrm>
        </p:spPr>
        <p:txBody>
          <a:bodyPr>
            <a:normAutofit/>
          </a:bodyPr>
          <a:lstStyle/>
          <a:p>
            <a:pPr marL="0" indent="0" algn="just">
              <a:lnSpc>
                <a:spcPct val="125000"/>
              </a:lnSpc>
              <a:spcBef>
                <a:spcPts val="0"/>
              </a:spcBef>
              <a:buNone/>
            </a:pPr>
            <a:r>
              <a:rPr lang="vi-VN" sz="1800" dirty="0">
                <a:solidFill>
                  <a:srgbClr val="002060"/>
                </a:solidFill>
              </a:rPr>
              <a:t>    –</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trong</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những</a:t>
            </a:r>
            <a:r>
              <a:rPr lang="en-US" sz="1800" dirty="0">
                <a:solidFill>
                  <a:srgbClr val="002060"/>
                </a:solidFill>
              </a:rPr>
              <a:t> ý </a:t>
            </a:r>
            <a:r>
              <a:rPr lang="en-US" sz="1800" dirty="0" err="1">
                <a:solidFill>
                  <a:srgbClr val="002060"/>
                </a:solidFill>
              </a:rPr>
              <a:t>chính</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triển</a:t>
            </a:r>
            <a:r>
              <a:rPr lang="en-US" sz="1800" dirty="0">
                <a:solidFill>
                  <a:srgbClr val="002060"/>
                </a:solidFill>
              </a:rPr>
              <a:t> </a:t>
            </a:r>
            <a:r>
              <a:rPr lang="en-US" sz="1800" dirty="0" err="1">
                <a:solidFill>
                  <a:srgbClr val="002060"/>
                </a:solidFill>
              </a:rPr>
              <a:t>khai</a:t>
            </a:r>
            <a:r>
              <a:rPr lang="en-US" sz="1800" dirty="0">
                <a:solidFill>
                  <a:srgbClr val="002060"/>
                </a:solidFill>
              </a:rPr>
              <a:t> </a:t>
            </a:r>
            <a:r>
              <a:rPr lang="en-US" sz="1800" dirty="0" err="1">
                <a:solidFill>
                  <a:srgbClr val="002060"/>
                </a:solidFill>
              </a:rPr>
              <a:t>nhằm</a:t>
            </a:r>
            <a:r>
              <a:rPr lang="en-US" sz="1800" dirty="0">
                <a:solidFill>
                  <a:srgbClr val="002060"/>
                </a:solidFill>
              </a:rPr>
              <a:t> </a:t>
            </a:r>
            <a:r>
              <a:rPr lang="en-US" sz="1800" dirty="0" err="1">
                <a:solidFill>
                  <a:srgbClr val="002060"/>
                </a:solidFill>
              </a:rPr>
              <a:t>cụ</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hoá</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dựa</a:t>
            </a:r>
            <a:r>
              <a:rPr lang="en-US" sz="1800" dirty="0">
                <a:solidFill>
                  <a:srgbClr val="002060"/>
                </a:solidFill>
              </a:rPr>
              <a:t> </a:t>
            </a:r>
            <a:r>
              <a:rPr lang="en-US" sz="1800" dirty="0" err="1">
                <a:solidFill>
                  <a:srgbClr val="002060"/>
                </a:solidFill>
              </a:rPr>
              <a:t>trên</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đối</a:t>
            </a:r>
            <a:r>
              <a:rPr lang="en-US" sz="1800" dirty="0">
                <a:solidFill>
                  <a:srgbClr val="002060"/>
                </a:solidFill>
              </a:rPr>
              <a:t> </a:t>
            </a:r>
            <a:r>
              <a:rPr lang="en-US" sz="1800" dirty="0" err="1">
                <a:solidFill>
                  <a:srgbClr val="002060"/>
                </a:solidFill>
              </a:rPr>
              <a:t>tượng</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bàn</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chẳng</a:t>
            </a:r>
            <a:r>
              <a:rPr lang="en-US" sz="1800" dirty="0">
                <a:solidFill>
                  <a:srgbClr val="002060"/>
                </a:solidFill>
              </a:rPr>
              <a:t> </a:t>
            </a:r>
            <a:r>
              <a:rPr lang="en-US" sz="1800" dirty="0" err="1">
                <a:solidFill>
                  <a:srgbClr val="002060"/>
                </a:solidFill>
              </a:rPr>
              <a:t>hạn</a:t>
            </a:r>
            <a:r>
              <a:rPr lang="en-US" sz="1800" dirty="0">
                <a:solidFill>
                  <a:srgbClr val="002060"/>
                </a:solidFill>
              </a:rPr>
              <a:t>, </a:t>
            </a:r>
            <a:r>
              <a:rPr lang="en-US" sz="1800" dirty="0" err="1">
                <a:solidFill>
                  <a:srgbClr val="002060"/>
                </a:solidFill>
              </a:rPr>
              <a:t>nếu</a:t>
            </a:r>
            <a:r>
              <a:rPr lang="en-US" sz="1800" dirty="0">
                <a:solidFill>
                  <a:srgbClr val="002060"/>
                </a:solidFill>
              </a:rPr>
              <a:t> </a:t>
            </a:r>
            <a:r>
              <a:rPr lang="en-US" sz="1800" dirty="0" err="1">
                <a:solidFill>
                  <a:srgbClr val="002060"/>
                </a:solidFill>
              </a:rPr>
              <a:t>đối</a:t>
            </a:r>
            <a:r>
              <a:rPr lang="en-US" sz="1800" dirty="0">
                <a:solidFill>
                  <a:srgbClr val="002060"/>
                </a:solidFill>
              </a:rPr>
              <a:t> </a:t>
            </a:r>
            <a:r>
              <a:rPr lang="en-US" sz="1800" dirty="0" err="1">
                <a:solidFill>
                  <a:srgbClr val="002060"/>
                </a:solidFill>
              </a:rPr>
              <a:t>tượng</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bàn</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thì</a:t>
            </a:r>
            <a:r>
              <a:rPr lang="en-US" sz="1800" dirty="0">
                <a:solidFill>
                  <a:srgbClr val="002060"/>
                </a:solidFill>
              </a:rPr>
              <a:t> </a:t>
            </a:r>
            <a:r>
              <a:rPr lang="en-US" sz="1800" dirty="0" err="1">
                <a:solidFill>
                  <a:srgbClr val="002060"/>
                </a:solidFill>
              </a:rPr>
              <a:t>hệ</a:t>
            </a:r>
            <a:r>
              <a:rPr lang="en-US" sz="1800" dirty="0">
                <a:solidFill>
                  <a:srgbClr val="002060"/>
                </a:solidFill>
              </a:rPr>
              <a:t> </a:t>
            </a:r>
            <a:r>
              <a:rPr lang="en-US" sz="1800" dirty="0" err="1">
                <a:solidFill>
                  <a:srgbClr val="002060"/>
                </a:solidFill>
              </a:rPr>
              <a:t>thống</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triển</a:t>
            </a:r>
            <a:r>
              <a:rPr lang="en-US" sz="1800" dirty="0">
                <a:solidFill>
                  <a:srgbClr val="002060"/>
                </a:solidFill>
              </a:rPr>
              <a:t> </a:t>
            </a:r>
            <a:r>
              <a:rPr lang="en-US" sz="1800" dirty="0" err="1">
                <a:solidFill>
                  <a:srgbClr val="002060"/>
                </a:solidFill>
              </a:rPr>
              <a:t>khai</a:t>
            </a:r>
            <a:r>
              <a:rPr lang="en-US" sz="1800" dirty="0">
                <a:solidFill>
                  <a:srgbClr val="002060"/>
                </a:solidFill>
              </a:rPr>
              <a:t> </a:t>
            </a:r>
            <a:r>
              <a:rPr lang="en-US" sz="1800" dirty="0" err="1">
                <a:solidFill>
                  <a:srgbClr val="002060"/>
                </a:solidFill>
              </a:rPr>
              <a:t>dựa</a:t>
            </a:r>
            <a:r>
              <a:rPr lang="en-US" sz="1800" dirty="0">
                <a:solidFill>
                  <a:srgbClr val="002060"/>
                </a:solidFill>
              </a:rPr>
              <a:t> </a:t>
            </a:r>
            <a:r>
              <a:rPr lang="en-US" sz="1800" dirty="0" err="1">
                <a:solidFill>
                  <a:srgbClr val="002060"/>
                </a:solidFill>
              </a:rPr>
              <a:t>trên</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và</a:t>
            </a:r>
            <a:r>
              <a:rPr lang="en-US" sz="1800" dirty="0">
                <a:solidFill>
                  <a:srgbClr val="002060"/>
                </a:solidFill>
              </a:rPr>
              <a:t> </a:t>
            </a:r>
            <a:r>
              <a:rPr lang="en-US" sz="1800" dirty="0" err="1">
                <a:solidFill>
                  <a:srgbClr val="002060"/>
                </a:solidFill>
              </a:rPr>
              <a:t>nghệ</a:t>
            </a:r>
            <a:r>
              <a:rPr lang="en-US" sz="1800" dirty="0">
                <a:solidFill>
                  <a:srgbClr val="002060"/>
                </a:solidFill>
              </a:rPr>
              <a:t> </a:t>
            </a:r>
            <a:r>
              <a:rPr lang="en-US" sz="1800" dirty="0" err="1">
                <a:solidFill>
                  <a:srgbClr val="002060"/>
                </a:solidFill>
              </a:rPr>
              <a:t>thuật</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đó</a:t>
            </a:r>
            <a:r>
              <a:rPr lang="en-US" sz="1800" dirty="0">
                <a:solidFill>
                  <a:srgbClr val="002060"/>
                </a:solidFill>
              </a:rPr>
              <a:t>. </a:t>
            </a:r>
          </a:p>
          <a:p>
            <a:pPr marL="0" indent="0" algn="just">
              <a:lnSpc>
                <a:spcPct val="125000"/>
              </a:lnSpc>
              <a:spcBef>
                <a:spcPts val="0"/>
              </a:spcBef>
              <a:buNone/>
            </a:pPr>
            <a:r>
              <a:rPr lang="vi-VN" sz="1800" dirty="0">
                <a:solidFill>
                  <a:srgbClr val="002060"/>
                </a:solidFill>
              </a:rPr>
              <a:t> </a:t>
            </a:r>
            <a:r>
              <a:rPr lang="en-US" sz="1800" dirty="0">
                <a:solidFill>
                  <a:srgbClr val="002060"/>
                </a:solidFill>
              </a:rPr>
              <a:t> </a:t>
            </a:r>
            <a:r>
              <a:rPr lang="vi-VN" sz="1800" dirty="0">
                <a:solidFill>
                  <a:srgbClr val="002060"/>
                </a:solidFill>
              </a:rPr>
              <a:t> –</a:t>
            </a:r>
            <a:r>
              <a:rPr lang="en-US" sz="1800" dirty="0">
                <a:solidFill>
                  <a:srgbClr val="002060"/>
                </a:solidFill>
              </a:rPr>
              <a:t> </a:t>
            </a:r>
            <a:r>
              <a:rPr lang="en-US" sz="1800" dirty="0" err="1">
                <a:solidFill>
                  <a:srgbClr val="002060"/>
                </a:solidFill>
              </a:rPr>
              <a:t>Lí</a:t>
            </a:r>
            <a:r>
              <a:rPr lang="en-US" sz="1800" dirty="0">
                <a:solidFill>
                  <a:srgbClr val="002060"/>
                </a:solidFill>
              </a:rPr>
              <a:t> </a:t>
            </a:r>
            <a:r>
              <a:rPr lang="en-US" sz="1800" dirty="0" err="1">
                <a:solidFill>
                  <a:srgbClr val="002060"/>
                </a:solidFill>
              </a:rPr>
              <a:t>lẽ</a:t>
            </a:r>
            <a:r>
              <a:rPr lang="en-US" sz="1800" dirty="0">
                <a:solidFill>
                  <a:srgbClr val="002060"/>
                </a:solidFill>
              </a:rPr>
              <a:t> </a:t>
            </a:r>
            <a:r>
              <a:rPr lang="en-US" sz="1800" dirty="0" err="1">
                <a:solidFill>
                  <a:srgbClr val="002060"/>
                </a:solidFill>
              </a:rPr>
              <a:t>trong</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điều</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nêu</a:t>
            </a:r>
            <a:r>
              <a:rPr lang="en-US" sz="1800" dirty="0">
                <a:solidFill>
                  <a:srgbClr val="002060"/>
                </a:solidFill>
              </a:rPr>
              <a:t> </a:t>
            </a:r>
            <a:r>
              <a:rPr lang="en-US" sz="1800" dirty="0" err="1">
                <a:solidFill>
                  <a:srgbClr val="002060"/>
                </a:solidFill>
              </a:rPr>
              <a:t>ra</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cách</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căn</a:t>
            </a:r>
            <a:r>
              <a:rPr lang="en-US" sz="1800" dirty="0">
                <a:solidFill>
                  <a:srgbClr val="002060"/>
                </a:solidFill>
              </a:rPr>
              <a:t> </a:t>
            </a:r>
            <a:r>
              <a:rPr lang="en-US" sz="1800" dirty="0" err="1">
                <a:solidFill>
                  <a:srgbClr val="002060"/>
                </a:solidFill>
              </a:rPr>
              <a:t>cứ</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lô-gíc</a:t>
            </a:r>
            <a:r>
              <a:rPr lang="en-US"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làm</a:t>
            </a:r>
            <a:r>
              <a:rPr lang="en-US" sz="1800" dirty="0">
                <a:solidFill>
                  <a:srgbClr val="002060"/>
                </a:solidFill>
              </a:rPr>
              <a:t> </a:t>
            </a:r>
            <a:r>
              <a:rPr lang="en-US" sz="1800" dirty="0" err="1">
                <a:solidFill>
                  <a:srgbClr val="002060"/>
                </a:solidFill>
              </a:rPr>
              <a:t>rõ</a:t>
            </a:r>
            <a:r>
              <a:rPr lang="en-US" sz="1800" dirty="0">
                <a:solidFill>
                  <a:srgbClr val="002060"/>
                </a:solidFill>
              </a:rPr>
              <a:t> </a:t>
            </a:r>
            <a:r>
              <a:rPr lang="en-US" sz="1800" dirty="0" err="1">
                <a:solidFill>
                  <a:srgbClr val="002060"/>
                </a:solidFill>
              </a:rPr>
              <a:t>tính</a:t>
            </a:r>
            <a:r>
              <a:rPr lang="en-US" sz="1800" dirty="0">
                <a:solidFill>
                  <a:srgbClr val="002060"/>
                </a:solidFill>
              </a:rPr>
              <a:t> </a:t>
            </a:r>
            <a:r>
              <a:rPr lang="en-US" sz="1800" dirty="0" err="1">
                <a:solidFill>
                  <a:srgbClr val="002060"/>
                </a:solidFill>
              </a:rPr>
              <a:t>đúng</a:t>
            </a:r>
            <a:r>
              <a:rPr lang="en-US" sz="1800" dirty="0">
                <a:solidFill>
                  <a:srgbClr val="002060"/>
                </a:solidFill>
              </a:rPr>
              <a:t> </a:t>
            </a:r>
            <a:r>
              <a:rPr lang="en-US" sz="1800" dirty="0" err="1">
                <a:solidFill>
                  <a:srgbClr val="002060"/>
                </a:solidFill>
              </a:rPr>
              <a:t>đắn</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Lí</a:t>
            </a:r>
            <a:r>
              <a:rPr lang="en-US" sz="1800" dirty="0">
                <a:solidFill>
                  <a:srgbClr val="002060"/>
                </a:solidFill>
              </a:rPr>
              <a:t> </a:t>
            </a:r>
            <a:r>
              <a:rPr lang="en-US" sz="1800" dirty="0" err="1">
                <a:solidFill>
                  <a:srgbClr val="002060"/>
                </a:solidFill>
              </a:rPr>
              <a:t>lẽ</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đan</a:t>
            </a:r>
            <a:r>
              <a:rPr lang="en-US" sz="1800" dirty="0">
                <a:solidFill>
                  <a:srgbClr val="002060"/>
                </a:solidFill>
              </a:rPr>
              <a:t> </a:t>
            </a:r>
            <a:r>
              <a:rPr lang="en-US" sz="1800" dirty="0" err="1">
                <a:solidFill>
                  <a:srgbClr val="002060"/>
                </a:solidFill>
              </a:rPr>
              <a:t>xen</a:t>
            </a:r>
            <a:r>
              <a:rPr lang="en-US" sz="1800" dirty="0">
                <a:solidFill>
                  <a:srgbClr val="002060"/>
                </a:solidFill>
              </a:rPr>
              <a:t> </a:t>
            </a:r>
            <a:r>
              <a:rPr lang="en-US" sz="1800" dirty="0" err="1">
                <a:solidFill>
                  <a:srgbClr val="002060"/>
                </a:solidFill>
              </a:rPr>
              <a:t>yếu</a:t>
            </a:r>
            <a:r>
              <a:rPr lang="en-US" sz="1800" dirty="0">
                <a:solidFill>
                  <a:srgbClr val="002060"/>
                </a:solidFill>
              </a:rPr>
              <a:t> </a:t>
            </a:r>
            <a:r>
              <a:rPr lang="en-US" sz="1800" dirty="0" err="1">
                <a:solidFill>
                  <a:srgbClr val="002060"/>
                </a:solidFill>
              </a:rPr>
              <a:t>tố</a:t>
            </a:r>
            <a:r>
              <a:rPr lang="en-US" sz="1800" dirty="0">
                <a:solidFill>
                  <a:srgbClr val="002060"/>
                </a:solidFill>
              </a:rPr>
              <a:t> </a:t>
            </a:r>
            <a:r>
              <a:rPr lang="en-US" sz="1800" dirty="0" err="1">
                <a:solidFill>
                  <a:srgbClr val="002060"/>
                </a:solidFill>
              </a:rPr>
              <a:t>biểu</a:t>
            </a:r>
            <a:r>
              <a:rPr lang="en-US" sz="1800" dirty="0">
                <a:solidFill>
                  <a:srgbClr val="002060"/>
                </a:solidFill>
              </a:rPr>
              <a:t> </a:t>
            </a:r>
            <a:r>
              <a:rPr lang="en-US" sz="1800" dirty="0" err="1">
                <a:solidFill>
                  <a:srgbClr val="002060"/>
                </a:solidFill>
              </a:rPr>
              <a:t>cảm</a:t>
            </a:r>
            <a:r>
              <a:rPr lang="en-US" sz="1800" dirty="0">
                <a:solidFill>
                  <a:srgbClr val="002060"/>
                </a:solidFill>
              </a:rPr>
              <a:t>, </a:t>
            </a:r>
            <a:r>
              <a:rPr lang="en-US" sz="1800" dirty="0" err="1">
                <a:solidFill>
                  <a:srgbClr val="002060"/>
                </a:solidFill>
              </a:rPr>
              <a:t>nhưng</a:t>
            </a:r>
            <a:r>
              <a:rPr lang="en-US" sz="1800" dirty="0">
                <a:solidFill>
                  <a:srgbClr val="002060"/>
                </a:solidFill>
              </a:rPr>
              <a:t> </a:t>
            </a:r>
            <a:r>
              <a:rPr lang="en-US" sz="1800" dirty="0" err="1">
                <a:solidFill>
                  <a:srgbClr val="002060"/>
                </a:solidFill>
              </a:rPr>
              <a:t>cần</a:t>
            </a:r>
            <a:r>
              <a:rPr lang="en-US" sz="1800" dirty="0">
                <a:solidFill>
                  <a:srgbClr val="002060"/>
                </a:solidFill>
              </a:rPr>
              <a:t> </a:t>
            </a:r>
            <a:r>
              <a:rPr lang="en-US" sz="1800" dirty="0" err="1">
                <a:solidFill>
                  <a:srgbClr val="002060"/>
                </a:solidFill>
              </a:rPr>
              <a:t>chặt</a:t>
            </a:r>
            <a:r>
              <a:rPr lang="en-US" sz="1800" dirty="0">
                <a:solidFill>
                  <a:srgbClr val="002060"/>
                </a:solidFill>
              </a:rPr>
              <a:t> </a:t>
            </a:r>
            <a:r>
              <a:rPr lang="en-US" sz="1800" dirty="0" err="1">
                <a:solidFill>
                  <a:srgbClr val="002060"/>
                </a:solidFill>
              </a:rPr>
              <a:t>chẽ</a:t>
            </a:r>
            <a:r>
              <a:rPr lang="en-US" sz="1800" dirty="0">
                <a:solidFill>
                  <a:srgbClr val="002060"/>
                </a:solidFill>
              </a:rPr>
              <a:t>, </a:t>
            </a:r>
            <a:r>
              <a:rPr lang="en-US" sz="1800" dirty="0" err="1">
                <a:solidFill>
                  <a:srgbClr val="002060"/>
                </a:solidFill>
              </a:rPr>
              <a:t>khúc</a:t>
            </a:r>
            <a:r>
              <a:rPr lang="en-US" sz="1800" dirty="0">
                <a:solidFill>
                  <a:srgbClr val="002060"/>
                </a:solidFill>
              </a:rPr>
              <a:t> </a:t>
            </a:r>
            <a:r>
              <a:rPr lang="en-US" sz="1800" dirty="0" err="1">
                <a:solidFill>
                  <a:srgbClr val="002060"/>
                </a:solidFill>
              </a:rPr>
              <a:t>chiết</a:t>
            </a:r>
            <a:r>
              <a:rPr lang="en-US" sz="1800" dirty="0">
                <a:solidFill>
                  <a:srgbClr val="002060"/>
                </a:solidFill>
              </a:rPr>
              <a:t>, </a:t>
            </a:r>
            <a:r>
              <a:rPr lang="en-US" sz="1800" dirty="0" err="1">
                <a:solidFill>
                  <a:srgbClr val="002060"/>
                </a:solidFill>
              </a:rPr>
              <a:t>tránh</a:t>
            </a:r>
            <a:r>
              <a:rPr lang="en-US" sz="1800" dirty="0">
                <a:solidFill>
                  <a:srgbClr val="002060"/>
                </a:solidFill>
              </a:rPr>
              <a:t> </a:t>
            </a:r>
            <a:r>
              <a:rPr lang="en-US" sz="1800" dirty="0" err="1">
                <a:solidFill>
                  <a:srgbClr val="002060"/>
                </a:solidFill>
              </a:rPr>
              <a:t>dài</a:t>
            </a:r>
            <a:r>
              <a:rPr lang="en-US" sz="1800" dirty="0">
                <a:solidFill>
                  <a:srgbClr val="002060"/>
                </a:solidFill>
              </a:rPr>
              <a:t> </a:t>
            </a:r>
            <a:r>
              <a:rPr lang="en-US" sz="1800" dirty="0" err="1">
                <a:solidFill>
                  <a:srgbClr val="002060"/>
                </a:solidFill>
              </a:rPr>
              <a:t>dòng</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cảm</a:t>
            </a:r>
            <a:r>
              <a:rPr lang="en-US" sz="1800" dirty="0">
                <a:solidFill>
                  <a:srgbClr val="002060"/>
                </a:solidFill>
              </a:rPr>
              <a:t> </a:t>
            </a:r>
            <a:r>
              <a:rPr lang="en-US" sz="1800" dirty="0" err="1">
                <a:solidFill>
                  <a:srgbClr val="002060"/>
                </a:solidFill>
              </a:rPr>
              <a:t>tính</a:t>
            </a:r>
            <a:r>
              <a:rPr lang="vi-VN" sz="1800" dirty="0">
                <a:solidFill>
                  <a:srgbClr val="002060"/>
                </a:solidFill>
              </a:rPr>
              <a:t>.</a:t>
            </a:r>
            <a:endParaRPr lang="en-US" sz="18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116</a:t>
            </a:fld>
            <a:endParaRPr lang="en-US">
              <a:solidFill>
                <a:prstClr val="black">
                  <a:lumMod val="95000"/>
                  <a:lumOff val="5000"/>
                </a:prstClr>
              </a:solidFill>
            </a:endParaRPr>
          </a:p>
        </p:txBody>
      </p:sp>
      <p:sp>
        <p:nvSpPr>
          <p:cNvPr id="7" name="Rounded Rectangle 6"/>
          <p:cNvSpPr/>
          <p:nvPr/>
        </p:nvSpPr>
        <p:spPr>
          <a:xfrm>
            <a:off x="914400" y="666750"/>
            <a:ext cx="70675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endParaRPr lang="en-US" sz="2000" dirty="0">
              <a:latin typeface="Arial (Body)"/>
            </a:endParaRPr>
          </a:p>
        </p:txBody>
      </p:sp>
    </p:spTree>
    <p:extLst>
      <p:ext uri="{BB962C8B-B14F-4D97-AF65-F5344CB8AC3E}">
        <p14:creationId xmlns:p14="http://schemas.microsoft.com/office/powerpoint/2010/main" val="1408907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914399" y="1276350"/>
            <a:ext cx="7315201" cy="3263504"/>
          </a:xfrm>
        </p:spPr>
        <p:txBody>
          <a:bodyPr>
            <a:noAutofit/>
          </a:bodyPr>
          <a:lstStyle/>
          <a:p>
            <a:pPr marL="0" indent="0" algn="just">
              <a:lnSpc>
                <a:spcPct val="125000"/>
              </a:lnSpc>
              <a:spcBef>
                <a:spcPts val="0"/>
              </a:spcBef>
              <a:buNone/>
            </a:pPr>
            <a:r>
              <a:rPr lang="vi-VN" sz="1800" dirty="0">
                <a:solidFill>
                  <a:srgbClr val="002060"/>
                </a:solidFill>
              </a:rPr>
              <a:t>     </a:t>
            </a:r>
            <a:r>
              <a:rPr lang="en-US" sz="1800" dirty="0" err="1">
                <a:solidFill>
                  <a:srgbClr val="002060"/>
                </a:solidFill>
              </a:rPr>
              <a:t>Đối</a:t>
            </a:r>
            <a:r>
              <a:rPr lang="en-US" sz="1800" dirty="0">
                <a:solidFill>
                  <a:srgbClr val="002060"/>
                </a:solidFill>
              </a:rPr>
              <a:t> </a:t>
            </a:r>
            <a:r>
              <a:rPr lang="en-US" sz="1800" dirty="0" err="1">
                <a:solidFill>
                  <a:srgbClr val="002060"/>
                </a:solidFill>
              </a:rPr>
              <a:t>tượng</a:t>
            </a:r>
            <a:r>
              <a:rPr lang="en-US" sz="1800" dirty="0">
                <a:solidFill>
                  <a:srgbClr val="002060"/>
                </a:solidFill>
              </a:rPr>
              <a:t> </a:t>
            </a:r>
            <a:r>
              <a:rPr lang="en-US" sz="1800" dirty="0" err="1">
                <a:solidFill>
                  <a:srgbClr val="002060"/>
                </a:solidFill>
              </a:rPr>
              <a:t>bàn</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của</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chủ</a:t>
            </a:r>
            <a:r>
              <a:rPr lang="en-US" sz="1800" dirty="0">
                <a:solidFill>
                  <a:srgbClr val="002060"/>
                </a:solidFill>
              </a:rPr>
              <a:t> </a:t>
            </a:r>
            <a:r>
              <a:rPr lang="en-US" sz="1800" dirty="0" err="1">
                <a:solidFill>
                  <a:srgbClr val="002060"/>
                </a:solidFill>
              </a:rPr>
              <a:t>yếu</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Loại</a:t>
            </a:r>
            <a:r>
              <a:rPr lang="en-US" sz="1800" dirty="0">
                <a:solidFill>
                  <a:srgbClr val="002060"/>
                </a:solidFill>
              </a:rPr>
              <a:t> VB </a:t>
            </a:r>
            <a:r>
              <a:rPr lang="en-US" sz="1800" dirty="0" err="1">
                <a:solidFill>
                  <a:srgbClr val="002060"/>
                </a:solidFill>
              </a:rPr>
              <a:t>này</a:t>
            </a:r>
            <a:r>
              <a:rPr lang="en-US" sz="1800" dirty="0">
                <a:solidFill>
                  <a:srgbClr val="002060"/>
                </a:solidFill>
              </a:rPr>
              <a:t> </a:t>
            </a:r>
            <a:r>
              <a:rPr lang="en-US" sz="1800" dirty="0" err="1">
                <a:solidFill>
                  <a:srgbClr val="002060"/>
                </a:solidFill>
              </a:rPr>
              <a:t>không</a:t>
            </a:r>
            <a:r>
              <a:rPr lang="en-US" sz="1800" dirty="0">
                <a:solidFill>
                  <a:srgbClr val="002060"/>
                </a:solidFill>
              </a:rPr>
              <a:t> </a:t>
            </a:r>
            <a:r>
              <a:rPr lang="en-US" sz="1800" dirty="0" err="1">
                <a:solidFill>
                  <a:srgbClr val="002060"/>
                </a:solidFill>
              </a:rPr>
              <a:t>chỉ</a:t>
            </a:r>
            <a:r>
              <a:rPr lang="en-US" sz="1800" dirty="0">
                <a:solidFill>
                  <a:srgbClr val="002060"/>
                </a:solidFill>
              </a:rPr>
              <a:t> </a:t>
            </a:r>
            <a:r>
              <a:rPr lang="en-US" sz="1800" dirty="0" err="1">
                <a:solidFill>
                  <a:srgbClr val="002060"/>
                </a:solidFill>
              </a:rPr>
              <a:t>mang</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nét</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thù</a:t>
            </a:r>
            <a:r>
              <a:rPr lang="en-US" sz="1800" dirty="0">
                <a:solidFill>
                  <a:srgbClr val="002060"/>
                </a:solidFill>
              </a:rPr>
              <a:t> </a:t>
            </a:r>
            <a:r>
              <a:rPr lang="en-US" sz="1800" dirty="0" err="1">
                <a:solidFill>
                  <a:srgbClr val="002060"/>
                </a:solidFill>
              </a:rPr>
              <a:t>xét</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chủ</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sáng</a:t>
            </a:r>
            <a:r>
              <a:rPr lang="en-US" sz="1800" dirty="0">
                <a:solidFill>
                  <a:srgbClr val="002060"/>
                </a:solidFill>
              </a:rPr>
              <a:t> </a:t>
            </a:r>
            <a:r>
              <a:rPr lang="en-US" sz="1800" dirty="0" err="1">
                <a:solidFill>
                  <a:srgbClr val="002060"/>
                </a:solidFill>
              </a:rPr>
              <a:t>tạo</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giả</a:t>
            </a:r>
            <a:r>
              <a:rPr lang="en-US" sz="1800" dirty="0">
                <a:solidFill>
                  <a:srgbClr val="002060"/>
                </a:solidFill>
              </a:rPr>
              <a:t> (</a:t>
            </a:r>
            <a:r>
              <a:rPr lang="en-US" sz="1800" dirty="0" err="1">
                <a:solidFill>
                  <a:srgbClr val="002060"/>
                </a:solidFill>
              </a:rPr>
              <a:t>nhà</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nhà</a:t>
            </a:r>
            <a:r>
              <a:rPr lang="en-US" sz="1800" dirty="0">
                <a:solidFill>
                  <a:srgbClr val="002060"/>
                </a:solidFill>
              </a:rPr>
              <a:t> </a:t>
            </a:r>
            <a:r>
              <a:rPr lang="en-US" sz="1800" dirty="0" err="1">
                <a:solidFill>
                  <a:srgbClr val="002060"/>
                </a:solidFill>
              </a:rPr>
              <a:t>thơ</a:t>
            </a:r>
            <a:r>
              <a:rPr lang="en-US" sz="1800" dirty="0">
                <a:solidFill>
                  <a:srgbClr val="002060"/>
                </a:solidFill>
              </a:rPr>
              <a:t>) </a:t>
            </a:r>
            <a:r>
              <a:rPr lang="en-US" sz="1800" dirty="0" err="1">
                <a:solidFill>
                  <a:srgbClr val="002060"/>
                </a:solidFill>
              </a:rPr>
              <a:t>mà</a:t>
            </a:r>
            <a:r>
              <a:rPr lang="en-US" sz="1800" dirty="0">
                <a:solidFill>
                  <a:srgbClr val="002060"/>
                </a:solidFill>
              </a:rPr>
              <a:t> </a:t>
            </a:r>
            <a:r>
              <a:rPr lang="en-US" sz="1800" dirty="0" err="1">
                <a:solidFill>
                  <a:srgbClr val="002060"/>
                </a:solidFill>
              </a:rPr>
              <a:t>còn</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riêng</a:t>
            </a:r>
            <a:r>
              <a:rPr lang="en-US" sz="1800" dirty="0">
                <a:solidFill>
                  <a:srgbClr val="002060"/>
                </a:solidFill>
              </a:rPr>
              <a:t> </a:t>
            </a:r>
            <a:r>
              <a:rPr lang="en-US" sz="1800" dirty="0" err="1">
                <a:solidFill>
                  <a:srgbClr val="002060"/>
                </a:solidFill>
              </a:rPr>
              <a:t>xét</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góc</a:t>
            </a:r>
            <a:r>
              <a:rPr lang="en-US" sz="1800" dirty="0">
                <a:solidFill>
                  <a:srgbClr val="002060"/>
                </a:solidFill>
              </a:rPr>
              <a:t> </a:t>
            </a:r>
            <a:r>
              <a:rPr lang="en-US" sz="1800" dirty="0" err="1">
                <a:solidFill>
                  <a:srgbClr val="002060"/>
                </a:solidFill>
              </a:rPr>
              <a:t>độ</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tiếp</a:t>
            </a:r>
            <a:r>
              <a:rPr lang="en-US" sz="1800" dirty="0">
                <a:solidFill>
                  <a:srgbClr val="002060"/>
                </a:solidFill>
              </a:rPr>
              <a:t> </a:t>
            </a:r>
            <a:r>
              <a:rPr lang="en-US" sz="1800" dirty="0" err="1">
                <a:solidFill>
                  <a:srgbClr val="002060"/>
                </a:solidFill>
              </a:rPr>
              <a:t>nhận</a:t>
            </a:r>
            <a:r>
              <a:rPr lang="en-US" sz="1800" dirty="0">
                <a:solidFill>
                  <a:srgbClr val="002060"/>
                </a:solidFill>
              </a:rPr>
              <a:t> (</a:t>
            </a:r>
            <a:r>
              <a:rPr lang="en-US" sz="1800" dirty="0" err="1">
                <a:solidFill>
                  <a:srgbClr val="002060"/>
                </a:solidFill>
              </a:rPr>
              <a:t>độc</a:t>
            </a:r>
            <a:r>
              <a:rPr lang="en-US" sz="1800" dirty="0">
                <a:solidFill>
                  <a:srgbClr val="002060"/>
                </a:solidFill>
              </a:rPr>
              <a:t> </a:t>
            </a:r>
            <a:r>
              <a:rPr lang="en-US" sz="1800" dirty="0" err="1">
                <a:solidFill>
                  <a:srgbClr val="002060"/>
                </a:solidFill>
              </a:rPr>
              <a:t>giả</a:t>
            </a:r>
            <a:r>
              <a:rPr lang="en-US" sz="1800" dirty="0" smtClean="0">
                <a:solidFill>
                  <a:srgbClr val="002060"/>
                </a:solidFill>
              </a:rPr>
              <a:t>).</a:t>
            </a:r>
          </a:p>
          <a:p>
            <a:pPr marL="0" indent="0" algn="just">
              <a:lnSpc>
                <a:spcPct val="125000"/>
              </a:lnSpc>
              <a:spcBef>
                <a:spcPts val="0"/>
              </a:spcBef>
              <a:buNone/>
            </a:pPr>
            <a:endParaRPr lang="en-US" sz="1800" dirty="0">
              <a:solidFill>
                <a:srgbClr val="002060"/>
              </a:solidFill>
            </a:endParaRPr>
          </a:p>
          <a:p>
            <a:pPr marL="0" indent="0" algn="just">
              <a:lnSpc>
                <a:spcPct val="125000"/>
              </a:lnSpc>
              <a:spcBef>
                <a:spcPts val="0"/>
              </a:spcBef>
              <a:buNone/>
            </a:pPr>
            <a:r>
              <a:rPr lang="en-US" sz="1800" dirty="0" err="1" smtClean="0">
                <a:solidFill>
                  <a:srgbClr val="002060"/>
                </a:solidFill>
              </a:rPr>
              <a:t>Phương</a:t>
            </a:r>
            <a:r>
              <a:rPr lang="en-US" sz="1800" dirty="0" smtClean="0">
                <a:solidFill>
                  <a:srgbClr val="002060"/>
                </a:solidFill>
              </a:rPr>
              <a:t> </a:t>
            </a:r>
            <a:r>
              <a:rPr lang="en-US" sz="1800" dirty="0" err="1">
                <a:solidFill>
                  <a:srgbClr val="002060"/>
                </a:solidFill>
              </a:rPr>
              <a:t>tiện</a:t>
            </a:r>
            <a:r>
              <a:rPr lang="en-US"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học</a:t>
            </a:r>
            <a:r>
              <a:rPr lang="en-US" sz="1800" dirty="0">
                <a:solidFill>
                  <a:srgbClr val="002060"/>
                </a:solidFill>
              </a:rPr>
              <a:t>:</a:t>
            </a:r>
            <a:r>
              <a:rPr lang="en-US" sz="1800" b="1" dirty="0">
                <a:solidFill>
                  <a:srgbClr val="002060"/>
                </a:solidFill>
              </a:rPr>
              <a:t> </a:t>
            </a:r>
            <a:r>
              <a:rPr lang="en-US" sz="1800" dirty="0">
                <a:solidFill>
                  <a:srgbClr val="002060"/>
                </a:solidFill>
              </a:rPr>
              <a:t>GV </a:t>
            </a:r>
            <a:r>
              <a:rPr lang="en-US" sz="1800" dirty="0" err="1">
                <a:solidFill>
                  <a:srgbClr val="002060"/>
                </a:solidFill>
              </a:rPr>
              <a:t>chủ</a:t>
            </a:r>
            <a:r>
              <a:rPr lang="en-US" sz="1800" dirty="0">
                <a:solidFill>
                  <a:srgbClr val="002060"/>
                </a:solidFill>
              </a:rPr>
              <a:t> </a:t>
            </a:r>
            <a:r>
              <a:rPr lang="en-US" sz="1800" dirty="0" err="1">
                <a:solidFill>
                  <a:srgbClr val="002060"/>
                </a:solidFill>
              </a:rPr>
              <a:t>yếu</a:t>
            </a:r>
            <a:r>
              <a:rPr lang="en-US" sz="1800" dirty="0">
                <a:solidFill>
                  <a:srgbClr val="002060"/>
                </a:solidFill>
              </a:rPr>
              <a:t> </a:t>
            </a:r>
            <a:r>
              <a:rPr lang="en-US" sz="1800" dirty="0" err="1">
                <a:solidFill>
                  <a:srgbClr val="002060"/>
                </a:solidFill>
              </a:rPr>
              <a:t>sử</a:t>
            </a:r>
            <a:r>
              <a:rPr lang="en-US" sz="1800" dirty="0">
                <a:solidFill>
                  <a:srgbClr val="002060"/>
                </a:solidFill>
              </a:rPr>
              <a:t> </a:t>
            </a:r>
            <a:r>
              <a:rPr lang="en-US" sz="1800" dirty="0" err="1">
                <a:solidFill>
                  <a:srgbClr val="002060"/>
                </a:solidFill>
              </a:rPr>
              <a:t>dụng</a:t>
            </a:r>
            <a:r>
              <a:rPr lang="en-US" sz="1800" dirty="0">
                <a:solidFill>
                  <a:srgbClr val="002060"/>
                </a:solidFill>
              </a:rPr>
              <a:t> PowerPoint </a:t>
            </a:r>
            <a:r>
              <a:rPr lang="en-US" sz="1800" dirty="0" err="1">
                <a:solidFill>
                  <a:srgbClr val="002060"/>
                </a:solidFill>
              </a:rPr>
              <a:t>để</a:t>
            </a:r>
            <a:r>
              <a:rPr lang="en-US" sz="1800" dirty="0">
                <a:solidFill>
                  <a:srgbClr val="002060"/>
                </a:solidFill>
              </a:rPr>
              <a:t> </a:t>
            </a:r>
            <a:r>
              <a:rPr lang="en-US" sz="1800" dirty="0" err="1">
                <a:solidFill>
                  <a:srgbClr val="002060"/>
                </a:solidFill>
              </a:rPr>
              <a:t>trình</a:t>
            </a:r>
            <a:r>
              <a:rPr lang="en-US" sz="1800" dirty="0">
                <a:solidFill>
                  <a:srgbClr val="002060"/>
                </a:solidFill>
              </a:rPr>
              <a:t> </a:t>
            </a:r>
            <a:r>
              <a:rPr lang="en-US" sz="1800" dirty="0" err="1">
                <a:solidFill>
                  <a:srgbClr val="002060"/>
                </a:solidFill>
              </a:rPr>
              <a:t>chiếu</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cần</a:t>
            </a:r>
            <a:r>
              <a:rPr lang="en-US" sz="1800" dirty="0">
                <a:solidFill>
                  <a:srgbClr val="002060"/>
                </a:solidFill>
              </a:rPr>
              <a:t> </a:t>
            </a:r>
            <a:r>
              <a:rPr lang="en-US" sz="1800" dirty="0" err="1">
                <a:solidFill>
                  <a:srgbClr val="002060"/>
                </a:solidFill>
              </a:rPr>
              <a:t>thiết</a:t>
            </a:r>
            <a:r>
              <a:rPr lang="en-US" sz="1800" dirty="0">
                <a:solidFill>
                  <a:srgbClr val="002060"/>
                </a:solidFill>
              </a:rPr>
              <a:t> </a:t>
            </a:r>
            <a:r>
              <a:rPr lang="en-US" sz="1800" dirty="0" err="1">
                <a:solidFill>
                  <a:srgbClr val="002060"/>
                </a:solidFill>
              </a:rPr>
              <a:t>khi</a:t>
            </a:r>
            <a:r>
              <a:rPr lang="en-US"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phần</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phần</a:t>
            </a:r>
            <a:r>
              <a:rPr lang="en-US" sz="1800" dirty="0">
                <a:solidFill>
                  <a:srgbClr val="002060"/>
                </a:solidFill>
              </a:rPr>
              <a:t> </a:t>
            </a:r>
            <a:r>
              <a:rPr lang="en-US" sz="1800" dirty="0" err="1">
                <a:solidFill>
                  <a:srgbClr val="002060"/>
                </a:solidFill>
              </a:rPr>
              <a:t>Viết</a:t>
            </a:r>
            <a:r>
              <a:rPr lang="en-US" sz="1800" dirty="0">
                <a:solidFill>
                  <a:srgbClr val="002060"/>
                </a:solidFill>
              </a:rPr>
              <a:t>.</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117</a:t>
            </a:fld>
            <a:endParaRPr lang="en-US" dirty="0">
              <a:solidFill>
                <a:prstClr val="black">
                  <a:lumMod val="95000"/>
                  <a:lumOff val="5000"/>
                </a:prstClr>
              </a:solidFill>
            </a:endParaRPr>
          </a:p>
        </p:txBody>
      </p:sp>
      <p:sp>
        <p:nvSpPr>
          <p:cNvPr id="7" name="Rounded Rectangle 6"/>
          <p:cNvSpPr/>
          <p:nvPr/>
        </p:nvSpPr>
        <p:spPr>
          <a:xfrm>
            <a:off x="1066800" y="697788"/>
            <a:ext cx="708660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endParaRPr lang="en-US" sz="2000" dirty="0">
              <a:latin typeface="Arial (Body)"/>
            </a:endParaRPr>
          </a:p>
        </p:txBody>
      </p:sp>
    </p:spTree>
    <p:extLst>
      <p:ext uri="{BB962C8B-B14F-4D97-AF65-F5344CB8AC3E}">
        <p14:creationId xmlns:p14="http://schemas.microsoft.com/office/powerpoint/2010/main" val="66719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28650" y="1308638"/>
            <a:ext cx="7600950" cy="3625311"/>
          </a:xfrm>
        </p:spPr>
        <p:txBody>
          <a:bodyPr>
            <a:normAutofit/>
          </a:bodyPr>
          <a:lstStyle/>
          <a:p>
            <a:pPr marL="0" indent="0" algn="just">
              <a:lnSpc>
                <a:spcPct val="125000"/>
              </a:lnSpc>
              <a:spcBef>
                <a:spcPts val="0"/>
              </a:spcBef>
              <a:buNone/>
            </a:pPr>
            <a:r>
              <a:rPr lang="vi-VN" sz="1800" dirty="0">
                <a:solidFill>
                  <a:srgbClr val="002060"/>
                </a:solidFill>
              </a:rPr>
              <a:t>      </a:t>
            </a:r>
            <a:r>
              <a:rPr lang="en-US" sz="1800" dirty="0" err="1">
                <a:solidFill>
                  <a:srgbClr val="002060"/>
                </a:solidFill>
              </a:rPr>
              <a:t>Ngoài</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áp</a:t>
            </a:r>
            <a:r>
              <a:rPr lang="en-US" sz="1800" dirty="0">
                <a:solidFill>
                  <a:srgbClr val="002060"/>
                </a:solidFill>
              </a:rPr>
              <a:t> </a:t>
            </a:r>
            <a:r>
              <a:rPr lang="en-US" sz="1800" dirty="0" err="1">
                <a:solidFill>
                  <a:srgbClr val="002060"/>
                </a:solidFill>
              </a:rPr>
              <a:t>dụng</a:t>
            </a:r>
            <a:r>
              <a:rPr lang="en-US" sz="1800" dirty="0">
                <a:solidFill>
                  <a:srgbClr val="002060"/>
                </a:solidFill>
              </a:rPr>
              <a:t> </a:t>
            </a:r>
            <a:r>
              <a:rPr lang="en-US" sz="1800" dirty="0" err="1">
                <a:solidFill>
                  <a:srgbClr val="002060"/>
                </a:solidFill>
              </a:rPr>
              <a:t>chung</a:t>
            </a:r>
            <a:r>
              <a:rPr lang="en-US" sz="1800" dirty="0">
                <a:solidFill>
                  <a:srgbClr val="002060"/>
                </a:solidFill>
              </a:rPr>
              <a:t> </a:t>
            </a:r>
            <a:r>
              <a:rPr lang="vi-VN" sz="1800" dirty="0">
                <a:solidFill>
                  <a:srgbClr val="002060"/>
                </a:solidFill>
              </a:rPr>
              <a:t>để </a:t>
            </a:r>
            <a:r>
              <a:rPr lang="en-US" sz="1800" dirty="0" err="1">
                <a:solidFill>
                  <a:srgbClr val="002060"/>
                </a:solidFill>
              </a:rPr>
              <a:t>mở</a:t>
            </a:r>
            <a:r>
              <a:rPr lang="en-US" sz="1800" dirty="0">
                <a:solidFill>
                  <a:srgbClr val="002060"/>
                </a:solidFill>
              </a:rPr>
              <a:t> </a:t>
            </a:r>
            <a:r>
              <a:rPr lang="en-US" sz="1800" dirty="0" err="1">
                <a:solidFill>
                  <a:srgbClr val="002060"/>
                </a:solidFill>
              </a:rPr>
              <a:t>đầu</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khi</a:t>
            </a:r>
            <a:r>
              <a:rPr lang="en-US"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smtClean="0">
                <a:solidFill>
                  <a:srgbClr val="002060"/>
                </a:solidFill>
              </a:rPr>
              <a:t>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i="1" dirty="0" err="1">
                <a:solidFill>
                  <a:srgbClr val="002060"/>
                </a:solidFill>
              </a:rPr>
              <a:t>Ngữ</a:t>
            </a:r>
            <a:r>
              <a:rPr lang="en-US" sz="1800" i="1" dirty="0">
                <a:solidFill>
                  <a:srgbClr val="002060"/>
                </a:solidFill>
              </a:rPr>
              <a:t> </a:t>
            </a:r>
            <a:r>
              <a:rPr lang="en-US" sz="1800" i="1" dirty="0" err="1">
                <a:solidFill>
                  <a:srgbClr val="002060"/>
                </a:solidFill>
              </a:rPr>
              <a:t>văn</a:t>
            </a:r>
            <a:r>
              <a:rPr lang="en-US" sz="1800" i="1" dirty="0">
                <a:solidFill>
                  <a:srgbClr val="002060"/>
                </a:solidFill>
              </a:rPr>
              <a:t> 8</a:t>
            </a:r>
            <a:r>
              <a:rPr lang="en-US" sz="1800" dirty="0">
                <a:solidFill>
                  <a:srgbClr val="002060"/>
                </a:solidFill>
              </a:rPr>
              <a:t>, GV </a:t>
            </a:r>
            <a:r>
              <a:rPr lang="en-US" sz="1800" dirty="0" err="1">
                <a:solidFill>
                  <a:srgbClr val="002060"/>
                </a:solidFill>
              </a:rPr>
              <a:t>cần</a:t>
            </a:r>
            <a:r>
              <a:rPr lang="en-US" sz="1800" dirty="0">
                <a:solidFill>
                  <a:srgbClr val="002060"/>
                </a:solidFill>
              </a:rPr>
              <a:t> </a:t>
            </a:r>
            <a:r>
              <a:rPr lang="en-US" sz="1800" dirty="0" err="1">
                <a:solidFill>
                  <a:srgbClr val="002060"/>
                </a:solidFill>
              </a:rPr>
              <a:t>lưu</a:t>
            </a:r>
            <a:r>
              <a:rPr lang="en-US" sz="1800" dirty="0">
                <a:solidFill>
                  <a:srgbClr val="002060"/>
                </a:solidFill>
              </a:rPr>
              <a:t> ý </a:t>
            </a:r>
            <a:r>
              <a:rPr lang="en-US" sz="1800" dirty="0" err="1">
                <a:solidFill>
                  <a:srgbClr val="002060"/>
                </a:solidFill>
              </a:rPr>
              <a:t>mấy</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sau</a:t>
            </a:r>
            <a:r>
              <a:rPr lang="en-US" sz="1800" dirty="0" smtClean="0">
                <a:solidFill>
                  <a:srgbClr val="002060"/>
                </a:solidFill>
              </a:rPr>
              <a:t>:</a:t>
            </a:r>
          </a:p>
          <a:p>
            <a:pPr marL="0" indent="0" algn="just">
              <a:lnSpc>
                <a:spcPct val="125000"/>
              </a:lnSpc>
              <a:spcBef>
                <a:spcPts val="0"/>
              </a:spcBef>
              <a:buNone/>
            </a:pPr>
            <a:endParaRPr lang="en-US" sz="1800" dirty="0">
              <a:solidFill>
                <a:srgbClr val="002060"/>
              </a:solidFill>
            </a:endParaRPr>
          </a:p>
          <a:p>
            <a:pPr marL="0" indent="0" algn="just">
              <a:lnSpc>
                <a:spcPct val="125000"/>
              </a:lnSpc>
              <a:spcBef>
                <a:spcPts val="0"/>
              </a:spcBef>
              <a:buNone/>
            </a:pPr>
            <a:r>
              <a:rPr lang="vi-VN" sz="1800" dirty="0">
                <a:solidFill>
                  <a:srgbClr val="002060"/>
                </a:solidFill>
              </a:rPr>
              <a:t>      • </a:t>
            </a: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đọc</a:t>
            </a:r>
            <a:r>
              <a:rPr lang="en-US" sz="1800" dirty="0">
                <a:solidFill>
                  <a:srgbClr val="002060"/>
                </a:solidFill>
              </a:rPr>
              <a:t> VB:</a:t>
            </a:r>
            <a:r>
              <a:rPr lang="en-US" sz="1800" b="1" dirty="0">
                <a:solidFill>
                  <a:srgbClr val="002060"/>
                </a:solidFill>
              </a:rPr>
              <a:t> </a:t>
            </a:r>
            <a:r>
              <a:rPr lang="en-US" sz="1800" dirty="0" err="1">
                <a:solidFill>
                  <a:srgbClr val="002060"/>
                </a:solidFill>
              </a:rPr>
              <a:t>Dựa</a:t>
            </a:r>
            <a:r>
              <a:rPr lang="en-US" sz="1800" dirty="0">
                <a:solidFill>
                  <a:srgbClr val="002060"/>
                </a:solidFill>
              </a:rPr>
              <a:t> </a:t>
            </a:r>
            <a:r>
              <a:rPr lang="en-US" sz="1800" dirty="0" err="1">
                <a:solidFill>
                  <a:srgbClr val="002060"/>
                </a:solidFill>
              </a:rPr>
              <a:t>vào</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các</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bài</a:t>
            </a:r>
            <a:r>
              <a:rPr lang="en-US" sz="1800" dirty="0">
                <a:solidFill>
                  <a:srgbClr val="002060"/>
                </a:solidFill>
              </a:rPr>
              <a:t>, GV </a:t>
            </a:r>
            <a:r>
              <a:rPr lang="en-US" sz="1800" dirty="0" err="1">
                <a:solidFill>
                  <a:srgbClr val="002060"/>
                </a:solidFill>
              </a:rPr>
              <a:t>hướng</a:t>
            </a:r>
            <a:r>
              <a:rPr lang="en-US" sz="1800" dirty="0">
                <a:solidFill>
                  <a:srgbClr val="002060"/>
                </a:solidFill>
              </a:rPr>
              <a:t> </a:t>
            </a:r>
            <a:r>
              <a:rPr lang="en-US" sz="1800" dirty="0" err="1">
                <a:solidFill>
                  <a:srgbClr val="002060"/>
                </a:solidFill>
              </a:rPr>
              <a:t>dẫn</a:t>
            </a:r>
            <a:r>
              <a:rPr lang="en-US" sz="1800" dirty="0">
                <a:solidFill>
                  <a:srgbClr val="002060"/>
                </a:solidFill>
              </a:rPr>
              <a:t> HS </a:t>
            </a:r>
            <a:r>
              <a:rPr lang="en-US" sz="1800" dirty="0" err="1">
                <a:solidFill>
                  <a:srgbClr val="002060"/>
                </a:solidFill>
              </a:rPr>
              <a:t>đọc</a:t>
            </a:r>
            <a:r>
              <a:rPr lang="en-US" sz="1800" dirty="0">
                <a:solidFill>
                  <a:srgbClr val="002060"/>
                </a:solidFill>
              </a:rPr>
              <a:t> </a:t>
            </a:r>
            <a:r>
              <a:rPr lang="en-US" sz="1800" dirty="0" err="1">
                <a:solidFill>
                  <a:srgbClr val="002060"/>
                </a:solidFill>
              </a:rPr>
              <a:t>trên</a:t>
            </a:r>
            <a:r>
              <a:rPr lang="en-US" sz="1800" dirty="0">
                <a:solidFill>
                  <a:srgbClr val="002060"/>
                </a:solidFill>
              </a:rPr>
              <a:t> </a:t>
            </a:r>
            <a:r>
              <a:rPr lang="en-US" sz="1800" dirty="0" err="1">
                <a:solidFill>
                  <a:srgbClr val="002060"/>
                </a:solidFill>
              </a:rPr>
              <a:t>lớp</a:t>
            </a:r>
            <a:r>
              <a:rPr lang="en-US" sz="1800" dirty="0">
                <a:solidFill>
                  <a:srgbClr val="002060"/>
                </a:solidFill>
              </a:rPr>
              <a:t>. GV </a:t>
            </a:r>
            <a:r>
              <a:rPr lang="en-US" sz="1800" dirty="0" err="1">
                <a:solidFill>
                  <a:srgbClr val="002060"/>
                </a:solidFill>
              </a:rPr>
              <a:t>cũng</a:t>
            </a:r>
            <a:r>
              <a:rPr lang="en-US" sz="1800" dirty="0">
                <a:solidFill>
                  <a:srgbClr val="002060"/>
                </a:solidFill>
              </a:rPr>
              <a:t> </a:t>
            </a:r>
            <a:r>
              <a:rPr lang="en-US" sz="1800" dirty="0" err="1">
                <a:solidFill>
                  <a:srgbClr val="002060"/>
                </a:solidFill>
              </a:rPr>
              <a:t>cần</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mẫu</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chọn</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đoạn</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nói</a:t>
            </a:r>
            <a:r>
              <a:rPr lang="en-US" sz="1800" dirty="0">
                <a:solidFill>
                  <a:srgbClr val="002060"/>
                </a:solidFill>
              </a:rPr>
              <a:t> </a:t>
            </a:r>
            <a:r>
              <a:rPr lang="en-US" sz="1800" dirty="0" err="1">
                <a:solidFill>
                  <a:srgbClr val="002060"/>
                </a:solidFill>
              </a:rPr>
              <a:t>rõ</a:t>
            </a:r>
            <a:r>
              <a:rPr lang="en-US" sz="1800" dirty="0">
                <a:solidFill>
                  <a:srgbClr val="002060"/>
                </a:solidFill>
              </a:rPr>
              <a:t> </a:t>
            </a:r>
            <a:r>
              <a:rPr lang="en-US" sz="1800" dirty="0" err="1">
                <a:solidFill>
                  <a:srgbClr val="002060"/>
                </a:solidFill>
              </a:rPr>
              <a:t>yêu</a:t>
            </a:r>
            <a:r>
              <a:rPr lang="en-US" sz="1800" dirty="0">
                <a:solidFill>
                  <a:srgbClr val="002060"/>
                </a:solidFill>
              </a:rPr>
              <a:t> </a:t>
            </a:r>
            <a:r>
              <a:rPr lang="en-US" sz="1800" dirty="0" err="1">
                <a:solidFill>
                  <a:srgbClr val="002060"/>
                </a:solidFill>
              </a:rPr>
              <a:t>cầu</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việc</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giọng</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âm</a:t>
            </a:r>
            <a:r>
              <a:rPr lang="en-US" sz="1800" dirty="0">
                <a:solidFill>
                  <a:srgbClr val="002060"/>
                </a:solidFill>
              </a:rPr>
              <a:t> </a:t>
            </a:r>
            <a:r>
              <a:rPr lang="en-US" sz="1800" dirty="0" err="1">
                <a:solidFill>
                  <a:srgbClr val="002060"/>
                </a:solidFill>
              </a:rPr>
              <a:t>lượng</a:t>
            </a:r>
            <a:r>
              <a:rPr lang="en-US" sz="1800" dirty="0">
                <a:solidFill>
                  <a:srgbClr val="002060"/>
                </a:solidFill>
              </a:rPr>
              <a:t>, </a:t>
            </a:r>
            <a:r>
              <a:rPr lang="en-US" sz="1800" dirty="0" err="1">
                <a:solidFill>
                  <a:srgbClr val="002060"/>
                </a:solidFill>
              </a:rPr>
              <a:t>tốc</a:t>
            </a:r>
            <a:r>
              <a:rPr lang="en-US" sz="1800" dirty="0">
                <a:solidFill>
                  <a:srgbClr val="002060"/>
                </a:solidFill>
              </a:rPr>
              <a:t> </a:t>
            </a:r>
            <a:r>
              <a:rPr lang="en-US" sz="1800" dirty="0" err="1">
                <a:solidFill>
                  <a:srgbClr val="002060"/>
                </a:solidFill>
              </a:rPr>
              <a:t>độ</a:t>
            </a:r>
            <a:r>
              <a:rPr lang="en-US" sz="1800" dirty="0">
                <a:solidFill>
                  <a:srgbClr val="002060"/>
                </a:solidFill>
              </a:rPr>
              <a:t>, </a:t>
            </a:r>
            <a:r>
              <a:rPr lang="en-US" sz="1800" dirty="0" err="1">
                <a:solidFill>
                  <a:srgbClr val="002060"/>
                </a:solidFill>
              </a:rPr>
              <a:t>cách</a:t>
            </a:r>
            <a:r>
              <a:rPr lang="en-US" sz="1800" dirty="0">
                <a:solidFill>
                  <a:srgbClr val="002060"/>
                </a:solidFill>
              </a:rPr>
              <a:t> </a:t>
            </a:r>
            <a:r>
              <a:rPr lang="en-US" sz="1800" dirty="0" err="1">
                <a:solidFill>
                  <a:srgbClr val="002060"/>
                </a:solidFill>
              </a:rPr>
              <a:t>biểu</a:t>
            </a:r>
            <a:r>
              <a:rPr lang="en-US" sz="1800" dirty="0">
                <a:solidFill>
                  <a:srgbClr val="002060"/>
                </a:solidFill>
              </a:rPr>
              <a:t> </a:t>
            </a:r>
            <a:r>
              <a:rPr lang="en-US" sz="1800" dirty="0" err="1">
                <a:solidFill>
                  <a:srgbClr val="002060"/>
                </a:solidFill>
              </a:rPr>
              <a:t>cảm</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quá</a:t>
            </a:r>
            <a:r>
              <a:rPr lang="en-US" sz="1800" dirty="0">
                <a:solidFill>
                  <a:srgbClr val="002060"/>
                </a:solidFill>
              </a:rPr>
              <a:t> </a:t>
            </a:r>
            <a:r>
              <a:rPr lang="en-US" sz="1800" dirty="0" err="1">
                <a:solidFill>
                  <a:srgbClr val="002060"/>
                </a:solidFill>
              </a:rPr>
              <a:t>trình</a:t>
            </a:r>
            <a:r>
              <a:rPr lang="en-US" sz="1800" dirty="0">
                <a:solidFill>
                  <a:srgbClr val="002060"/>
                </a:solidFill>
              </a:rPr>
              <a:t> </a:t>
            </a:r>
            <a:r>
              <a:rPr lang="en-US" sz="1800" dirty="0" err="1">
                <a:solidFill>
                  <a:srgbClr val="002060"/>
                </a:solidFill>
              </a:rPr>
              <a:t>đọc</a:t>
            </a:r>
            <a:r>
              <a:rPr lang="en-US" sz="1800" dirty="0">
                <a:solidFill>
                  <a:srgbClr val="002060"/>
                </a:solidFill>
              </a:rPr>
              <a:t>, GV </a:t>
            </a:r>
            <a:r>
              <a:rPr lang="en-US" sz="1800" dirty="0" err="1">
                <a:solidFill>
                  <a:srgbClr val="002060"/>
                </a:solidFill>
              </a:rPr>
              <a:t>nhắc</a:t>
            </a:r>
            <a:r>
              <a:rPr lang="en-US" sz="1800" dirty="0">
                <a:solidFill>
                  <a:srgbClr val="002060"/>
                </a:solidFill>
              </a:rPr>
              <a:t> HS </a:t>
            </a:r>
            <a:r>
              <a:rPr lang="en-US" sz="1800" dirty="0" err="1">
                <a:solidFill>
                  <a:srgbClr val="002060"/>
                </a:solidFill>
              </a:rPr>
              <a:t>chú</a:t>
            </a:r>
            <a:r>
              <a:rPr lang="en-US" sz="1800" dirty="0">
                <a:solidFill>
                  <a:srgbClr val="002060"/>
                </a:solidFill>
              </a:rPr>
              <a:t> ý </a:t>
            </a:r>
            <a:r>
              <a:rPr lang="en-US" sz="1800" dirty="0" err="1">
                <a:solidFill>
                  <a:srgbClr val="002060"/>
                </a:solidFill>
              </a:rPr>
              <a:t>chiến</a:t>
            </a:r>
            <a:r>
              <a:rPr lang="en-US" sz="1800" dirty="0">
                <a:solidFill>
                  <a:srgbClr val="002060"/>
                </a:solidFill>
              </a:rPr>
              <a:t> </a:t>
            </a:r>
            <a:r>
              <a:rPr lang="en-US" sz="1800" dirty="0" err="1">
                <a:solidFill>
                  <a:srgbClr val="002060"/>
                </a:solidFill>
              </a:rPr>
              <a:t>lược</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đặt</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thẻ</a:t>
            </a:r>
            <a:r>
              <a:rPr lang="en-US" sz="1800" dirty="0">
                <a:solidFill>
                  <a:srgbClr val="002060"/>
                </a:solidFill>
              </a:rPr>
              <a:t> </a:t>
            </a:r>
            <a:r>
              <a:rPr lang="en-US" sz="1800" dirty="0" err="1">
                <a:solidFill>
                  <a:srgbClr val="002060"/>
                </a:solidFill>
              </a:rPr>
              <a:t>hướng</a:t>
            </a:r>
            <a:r>
              <a:rPr lang="en-US" sz="1800" dirty="0">
                <a:solidFill>
                  <a:srgbClr val="002060"/>
                </a:solidFill>
              </a:rPr>
              <a:t> </a:t>
            </a:r>
            <a:r>
              <a:rPr lang="en-US" sz="1800" dirty="0" err="1">
                <a:solidFill>
                  <a:srgbClr val="002060"/>
                </a:solidFill>
              </a:rPr>
              <a:t>dẫn</a:t>
            </a:r>
            <a:r>
              <a:rPr lang="en-US" sz="1800" dirty="0">
                <a:solidFill>
                  <a:srgbClr val="002060"/>
                </a:solidFill>
              </a:rPr>
              <a:t> </a:t>
            </a:r>
            <a:r>
              <a:rPr lang="en-US" sz="1800" dirty="0" err="1">
                <a:solidFill>
                  <a:srgbClr val="002060"/>
                </a:solidFill>
              </a:rPr>
              <a:t>đọc</a:t>
            </a:r>
            <a:r>
              <a:rPr lang="en-US" sz="1800" dirty="0">
                <a:solidFill>
                  <a:srgbClr val="002060"/>
                </a:solidFill>
              </a:rPr>
              <a:t>.</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118</a:t>
            </a:fld>
            <a:endParaRPr lang="en-US">
              <a:solidFill>
                <a:prstClr val="black">
                  <a:lumMod val="95000"/>
                  <a:lumOff val="5000"/>
                </a:prstClr>
              </a:solidFill>
            </a:endParaRPr>
          </a:p>
        </p:txBody>
      </p:sp>
      <p:sp>
        <p:nvSpPr>
          <p:cNvPr id="7" name="Rounded Rectangle 6"/>
          <p:cNvSpPr/>
          <p:nvPr/>
        </p:nvSpPr>
        <p:spPr>
          <a:xfrm>
            <a:off x="628650" y="590550"/>
            <a:ext cx="74485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Triển</a:t>
            </a:r>
            <a:r>
              <a:rPr lang="en-US" sz="2000" b="1" dirty="0">
                <a:latin typeface="Arial (Body)"/>
              </a:rPr>
              <a:t> </a:t>
            </a:r>
            <a:r>
              <a:rPr lang="en-US" sz="2000" b="1" dirty="0" err="1">
                <a:latin typeface="Arial (Body)"/>
              </a:rPr>
              <a:t>khai</a:t>
            </a:r>
            <a:r>
              <a:rPr lang="en-US" sz="2000" b="1" dirty="0">
                <a:latin typeface="Arial (Body)"/>
              </a:rPr>
              <a:t> </a:t>
            </a:r>
            <a:r>
              <a:rPr lang="en-US" sz="2000" b="1" dirty="0" err="1">
                <a:latin typeface="Arial (Body)"/>
              </a:rPr>
              <a:t>các</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đọc</a:t>
            </a:r>
            <a:r>
              <a:rPr lang="en-US" sz="2000" b="1" dirty="0">
                <a:latin typeface="Arial (Body)"/>
              </a:rPr>
              <a:t> VB </a:t>
            </a:r>
            <a:r>
              <a:rPr lang="en-US" sz="2000" b="1" dirty="0" err="1">
                <a:latin typeface="Arial (Body)"/>
              </a:rPr>
              <a:t>nghị</a:t>
            </a:r>
            <a:r>
              <a:rPr lang="en-US" sz="2000" b="1" dirty="0">
                <a:latin typeface="Arial (Body)"/>
              </a:rPr>
              <a:t> </a:t>
            </a:r>
            <a:r>
              <a:rPr lang="en-US" sz="2000" b="1" dirty="0" err="1">
                <a:latin typeface="Arial (Body)"/>
              </a:rPr>
              <a:t>luận</a:t>
            </a:r>
            <a:r>
              <a:rPr lang="en-US" sz="2000" b="1" dirty="0">
                <a:latin typeface="Arial (Body)"/>
              </a:rPr>
              <a:t> </a:t>
            </a:r>
            <a:endParaRPr lang="en-US" sz="3200" dirty="0">
              <a:latin typeface="Arial (Body)"/>
            </a:endParaRPr>
          </a:p>
        </p:txBody>
      </p:sp>
    </p:spTree>
    <p:extLst>
      <p:ext uri="{BB962C8B-B14F-4D97-AF65-F5344CB8AC3E}">
        <p14:creationId xmlns:p14="http://schemas.microsoft.com/office/powerpoint/2010/main" val="470547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28650" y="1200149"/>
            <a:ext cx="7886700" cy="3840957"/>
          </a:xfrm>
        </p:spPr>
        <p:txBody>
          <a:bodyPr>
            <a:normAutofit lnSpcReduction="10000"/>
          </a:bodyPr>
          <a:lstStyle/>
          <a:p>
            <a:pPr algn="just">
              <a:lnSpc>
                <a:spcPct val="125000"/>
              </a:lnSpc>
              <a:spcBef>
                <a:spcPts val="0"/>
              </a:spcBef>
            </a:pPr>
            <a:r>
              <a:rPr lang="en-US" sz="1800" i="1" dirty="0">
                <a:solidFill>
                  <a:srgbClr val="002060"/>
                </a:solidFill>
              </a:rPr>
              <a:t> </a:t>
            </a: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khám</a:t>
            </a:r>
            <a:r>
              <a:rPr lang="en-US" sz="1800" dirty="0">
                <a:solidFill>
                  <a:srgbClr val="002060"/>
                </a:solidFill>
              </a:rPr>
              <a:t> </a:t>
            </a:r>
            <a:r>
              <a:rPr lang="en-US" sz="1800" dirty="0" err="1">
                <a:solidFill>
                  <a:srgbClr val="002060"/>
                </a:solidFill>
              </a:rPr>
              <a:t>phá</a:t>
            </a:r>
            <a:r>
              <a:rPr lang="en-US" sz="1800" dirty="0">
                <a:solidFill>
                  <a:srgbClr val="002060"/>
                </a:solidFill>
              </a:rPr>
              <a:t> VB (</a:t>
            </a:r>
            <a:r>
              <a:rPr lang="en-US" sz="1800" dirty="0" err="1">
                <a:solidFill>
                  <a:srgbClr val="002060"/>
                </a:solidFill>
              </a:rPr>
              <a:t>trả</a:t>
            </a:r>
            <a:r>
              <a:rPr lang="en-US" sz="1800" dirty="0">
                <a:solidFill>
                  <a:srgbClr val="002060"/>
                </a:solidFill>
              </a:rPr>
              <a:t> </a:t>
            </a:r>
            <a:r>
              <a:rPr lang="en-US" sz="1800" dirty="0" err="1">
                <a:solidFill>
                  <a:srgbClr val="002060"/>
                </a:solidFill>
              </a:rPr>
              <a:t>lời</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hỏi</a:t>
            </a:r>
            <a:r>
              <a:rPr lang="en-US" sz="1800" dirty="0">
                <a:solidFill>
                  <a:srgbClr val="002060"/>
                </a:solidFill>
              </a:rPr>
              <a:t>): GV </a:t>
            </a:r>
            <a:r>
              <a:rPr lang="en-US" sz="1800" dirty="0" err="1">
                <a:solidFill>
                  <a:srgbClr val="002060"/>
                </a:solidFill>
              </a:rPr>
              <a:t>cần</a:t>
            </a:r>
            <a:r>
              <a:rPr lang="en-US" sz="1800" dirty="0">
                <a:solidFill>
                  <a:srgbClr val="002060"/>
                </a:solidFill>
              </a:rPr>
              <a:t> </a:t>
            </a:r>
            <a:r>
              <a:rPr lang="en-US" sz="1800" dirty="0" err="1">
                <a:solidFill>
                  <a:srgbClr val="002060"/>
                </a:solidFill>
              </a:rPr>
              <a:t>tập</a:t>
            </a:r>
            <a:r>
              <a:rPr lang="en-US" sz="1800" dirty="0">
                <a:solidFill>
                  <a:srgbClr val="002060"/>
                </a:solidFill>
              </a:rPr>
              <a:t> </a:t>
            </a:r>
            <a:r>
              <a:rPr lang="en-US" sz="1800" dirty="0" err="1">
                <a:solidFill>
                  <a:srgbClr val="002060"/>
                </a:solidFill>
              </a:rPr>
              <a:t>trung</a:t>
            </a:r>
            <a:r>
              <a:rPr lang="en-US" sz="1800" dirty="0">
                <a:solidFill>
                  <a:srgbClr val="002060"/>
                </a:solidFill>
              </a:rPr>
              <a:t> </a:t>
            </a:r>
            <a:r>
              <a:rPr lang="en-US" sz="1800" dirty="0" err="1">
                <a:solidFill>
                  <a:srgbClr val="002060"/>
                </a:solidFill>
              </a:rPr>
              <a:t>giúp</a:t>
            </a:r>
            <a:r>
              <a:rPr lang="en-US" sz="1800" dirty="0">
                <a:solidFill>
                  <a:srgbClr val="002060"/>
                </a:solidFill>
              </a:rPr>
              <a:t> HS </a:t>
            </a:r>
            <a:r>
              <a:rPr lang="en-US" sz="1800" dirty="0" err="1">
                <a:solidFill>
                  <a:srgbClr val="002060"/>
                </a:solidFill>
              </a:rPr>
              <a:t>nắm</a:t>
            </a:r>
            <a:r>
              <a:rPr lang="en-US" sz="1800" dirty="0">
                <a:solidFill>
                  <a:srgbClr val="002060"/>
                </a:solidFill>
              </a:rPr>
              <a:t> </a:t>
            </a:r>
            <a:r>
              <a:rPr lang="en-US" sz="1800" dirty="0" err="1">
                <a:solidFill>
                  <a:srgbClr val="002060"/>
                </a:solidFill>
              </a:rPr>
              <a:t>rõ</a:t>
            </a:r>
            <a:r>
              <a:rPr lang="en-US" sz="1800" dirty="0">
                <a:solidFill>
                  <a:srgbClr val="002060"/>
                </a:solidFill>
              </a:rPr>
              <a:t> </a:t>
            </a:r>
            <a:r>
              <a:rPr lang="en-US" sz="1800" i="1" dirty="0" err="1">
                <a:solidFill>
                  <a:srgbClr val="002060"/>
                </a:solidFill>
              </a:rPr>
              <a:t>Luận</a:t>
            </a:r>
            <a:r>
              <a:rPr lang="en-US" sz="1800" i="1" dirty="0">
                <a:solidFill>
                  <a:srgbClr val="002060"/>
                </a:solidFill>
              </a:rPr>
              <a:t> </a:t>
            </a:r>
            <a:r>
              <a:rPr lang="en-US" sz="1800" i="1" dirty="0" err="1">
                <a:solidFill>
                  <a:srgbClr val="002060"/>
                </a:solidFill>
              </a:rPr>
              <a:t>đề</a:t>
            </a:r>
            <a:r>
              <a:rPr lang="en-US" sz="1800" i="1" dirty="0">
                <a:solidFill>
                  <a:srgbClr val="002060"/>
                </a:solidFill>
              </a:rPr>
              <a:t> </a:t>
            </a:r>
            <a:r>
              <a:rPr lang="en-US" sz="1800" i="1" dirty="0" err="1">
                <a:solidFill>
                  <a:srgbClr val="002060"/>
                </a:solidFill>
              </a:rPr>
              <a:t>của</a:t>
            </a:r>
            <a:r>
              <a:rPr lang="en-US" sz="1800" i="1" dirty="0">
                <a:solidFill>
                  <a:srgbClr val="002060"/>
                </a:solidFill>
              </a:rPr>
              <a:t> VB </a:t>
            </a:r>
            <a:r>
              <a:rPr lang="en-US" sz="1800" i="1" dirty="0" err="1">
                <a:solidFill>
                  <a:srgbClr val="002060"/>
                </a:solidFill>
              </a:rPr>
              <a:t>là</a:t>
            </a:r>
            <a:r>
              <a:rPr lang="en-US" sz="1800" i="1" dirty="0">
                <a:solidFill>
                  <a:srgbClr val="002060"/>
                </a:solidFill>
              </a:rPr>
              <a:t> </a:t>
            </a:r>
            <a:r>
              <a:rPr lang="en-US" sz="1800" i="1" dirty="0" err="1">
                <a:solidFill>
                  <a:srgbClr val="002060"/>
                </a:solidFill>
              </a:rPr>
              <a:t>gì</a:t>
            </a:r>
            <a:r>
              <a:rPr lang="en-US" sz="1800" i="1" dirty="0">
                <a:solidFill>
                  <a:srgbClr val="002060"/>
                </a:solidFill>
              </a:rPr>
              <a:t>?; </a:t>
            </a:r>
            <a:r>
              <a:rPr lang="en-US" sz="1800" i="1" dirty="0" err="1">
                <a:solidFill>
                  <a:srgbClr val="002060"/>
                </a:solidFill>
              </a:rPr>
              <a:t>Hệ</a:t>
            </a:r>
            <a:r>
              <a:rPr lang="en-US" sz="1800" i="1" dirty="0">
                <a:solidFill>
                  <a:srgbClr val="002060"/>
                </a:solidFill>
              </a:rPr>
              <a:t> </a:t>
            </a:r>
            <a:r>
              <a:rPr lang="en-US" sz="1800" i="1" dirty="0" err="1">
                <a:solidFill>
                  <a:srgbClr val="002060"/>
                </a:solidFill>
              </a:rPr>
              <a:t>thống</a:t>
            </a:r>
            <a:r>
              <a:rPr lang="en-US" sz="1800" i="1" dirty="0">
                <a:solidFill>
                  <a:srgbClr val="002060"/>
                </a:solidFill>
              </a:rPr>
              <a:t> </a:t>
            </a:r>
            <a:r>
              <a:rPr lang="en-US" sz="1800" i="1" dirty="0" err="1">
                <a:solidFill>
                  <a:srgbClr val="002060"/>
                </a:solidFill>
              </a:rPr>
              <a:t>các</a:t>
            </a:r>
            <a:r>
              <a:rPr lang="en-US" sz="1800" i="1" dirty="0">
                <a:solidFill>
                  <a:srgbClr val="002060"/>
                </a:solidFill>
              </a:rPr>
              <a:t> </a:t>
            </a:r>
            <a:r>
              <a:rPr lang="en-US" sz="1800" i="1" dirty="0" err="1">
                <a:solidFill>
                  <a:srgbClr val="002060"/>
                </a:solidFill>
              </a:rPr>
              <a:t>luận</a:t>
            </a:r>
            <a:r>
              <a:rPr lang="en-US" sz="1800" i="1" dirty="0">
                <a:solidFill>
                  <a:srgbClr val="002060"/>
                </a:solidFill>
              </a:rPr>
              <a:t> </a:t>
            </a:r>
            <a:r>
              <a:rPr lang="en-US" sz="1800" i="1" dirty="0" err="1">
                <a:solidFill>
                  <a:srgbClr val="002060"/>
                </a:solidFill>
              </a:rPr>
              <a:t>điểm</a:t>
            </a:r>
            <a:r>
              <a:rPr lang="en-US" sz="1800" i="1" dirty="0">
                <a:solidFill>
                  <a:srgbClr val="002060"/>
                </a:solidFill>
              </a:rPr>
              <a:t> </a:t>
            </a:r>
            <a:r>
              <a:rPr lang="en-US" sz="1800" i="1" dirty="0" err="1">
                <a:solidFill>
                  <a:srgbClr val="002060"/>
                </a:solidFill>
              </a:rPr>
              <a:t>được</a:t>
            </a:r>
            <a:r>
              <a:rPr lang="en-US" sz="1800" i="1" dirty="0">
                <a:solidFill>
                  <a:srgbClr val="002060"/>
                </a:solidFill>
              </a:rPr>
              <a:t> </a:t>
            </a:r>
            <a:r>
              <a:rPr lang="en-US" sz="1800" i="1" dirty="0" err="1">
                <a:solidFill>
                  <a:srgbClr val="002060"/>
                </a:solidFill>
              </a:rPr>
              <a:t>tổ</a:t>
            </a:r>
            <a:r>
              <a:rPr lang="en-US" sz="1800" i="1" dirty="0">
                <a:solidFill>
                  <a:srgbClr val="002060"/>
                </a:solidFill>
              </a:rPr>
              <a:t> </a:t>
            </a:r>
            <a:r>
              <a:rPr lang="en-US" sz="1800" i="1" dirty="0" err="1">
                <a:solidFill>
                  <a:srgbClr val="002060"/>
                </a:solidFill>
              </a:rPr>
              <a:t>chức</a:t>
            </a:r>
            <a:r>
              <a:rPr lang="en-US" sz="1800" i="1" dirty="0">
                <a:solidFill>
                  <a:srgbClr val="002060"/>
                </a:solidFill>
              </a:rPr>
              <a:t> </a:t>
            </a:r>
            <a:r>
              <a:rPr lang="en-US" sz="1800" i="1" dirty="0" err="1">
                <a:solidFill>
                  <a:srgbClr val="002060"/>
                </a:solidFill>
              </a:rPr>
              <a:t>như</a:t>
            </a:r>
            <a:r>
              <a:rPr lang="en-US" sz="1800" i="1" dirty="0">
                <a:solidFill>
                  <a:srgbClr val="002060"/>
                </a:solidFill>
              </a:rPr>
              <a:t> </a:t>
            </a:r>
            <a:r>
              <a:rPr lang="en-US" sz="1800" i="1" dirty="0" err="1">
                <a:solidFill>
                  <a:srgbClr val="002060"/>
                </a:solidFill>
              </a:rPr>
              <a:t>thế</a:t>
            </a:r>
            <a:r>
              <a:rPr lang="en-US" sz="1800" i="1" dirty="0">
                <a:solidFill>
                  <a:srgbClr val="002060"/>
                </a:solidFill>
              </a:rPr>
              <a:t> </a:t>
            </a:r>
            <a:r>
              <a:rPr lang="en-US" sz="1800" i="1" dirty="0" err="1">
                <a:solidFill>
                  <a:srgbClr val="002060"/>
                </a:solidFill>
              </a:rPr>
              <a:t>nào</a:t>
            </a:r>
            <a:r>
              <a:rPr lang="en-US" sz="1800" i="1" dirty="0">
                <a:solidFill>
                  <a:srgbClr val="002060"/>
                </a:solidFill>
              </a:rPr>
              <a:t>?; </a:t>
            </a:r>
            <a:r>
              <a:rPr lang="en-US" sz="1800" i="1" dirty="0" err="1">
                <a:solidFill>
                  <a:srgbClr val="002060"/>
                </a:solidFill>
              </a:rPr>
              <a:t>Các</a:t>
            </a:r>
            <a:r>
              <a:rPr lang="en-US" sz="1800" i="1" dirty="0">
                <a:solidFill>
                  <a:srgbClr val="002060"/>
                </a:solidFill>
              </a:rPr>
              <a:t> </a:t>
            </a:r>
            <a:r>
              <a:rPr lang="en-US" sz="1800" i="1" dirty="0" err="1">
                <a:solidFill>
                  <a:srgbClr val="002060"/>
                </a:solidFill>
              </a:rPr>
              <a:t>luận</a:t>
            </a:r>
            <a:r>
              <a:rPr lang="en-US" sz="1800" i="1" dirty="0">
                <a:solidFill>
                  <a:srgbClr val="002060"/>
                </a:solidFill>
              </a:rPr>
              <a:t> </a:t>
            </a:r>
            <a:r>
              <a:rPr lang="en-US" sz="1800" i="1" dirty="0" err="1">
                <a:solidFill>
                  <a:srgbClr val="002060"/>
                </a:solidFill>
              </a:rPr>
              <a:t>điểm</a:t>
            </a:r>
            <a:r>
              <a:rPr lang="en-US" sz="1800" i="1" dirty="0">
                <a:solidFill>
                  <a:srgbClr val="002060"/>
                </a:solidFill>
              </a:rPr>
              <a:t> </a:t>
            </a:r>
            <a:r>
              <a:rPr lang="en-US" sz="1800" i="1" dirty="0" err="1">
                <a:solidFill>
                  <a:srgbClr val="002060"/>
                </a:solidFill>
              </a:rPr>
              <a:t>đó</a:t>
            </a:r>
            <a:r>
              <a:rPr lang="en-US" sz="1800" i="1" dirty="0">
                <a:solidFill>
                  <a:srgbClr val="002060"/>
                </a:solidFill>
              </a:rPr>
              <a:t> </a:t>
            </a:r>
            <a:r>
              <a:rPr lang="en-US" sz="1800" i="1" dirty="0" err="1">
                <a:solidFill>
                  <a:srgbClr val="002060"/>
                </a:solidFill>
              </a:rPr>
              <a:t>được</a:t>
            </a:r>
            <a:r>
              <a:rPr lang="en-US" sz="1800" i="1" dirty="0">
                <a:solidFill>
                  <a:srgbClr val="002060"/>
                </a:solidFill>
              </a:rPr>
              <a:t> </a:t>
            </a:r>
            <a:r>
              <a:rPr lang="en-US" sz="1800" i="1" dirty="0" err="1">
                <a:solidFill>
                  <a:srgbClr val="002060"/>
                </a:solidFill>
              </a:rPr>
              <a:t>triển</a:t>
            </a:r>
            <a:r>
              <a:rPr lang="en-US" sz="1800" i="1" dirty="0">
                <a:solidFill>
                  <a:srgbClr val="002060"/>
                </a:solidFill>
              </a:rPr>
              <a:t> </a:t>
            </a:r>
            <a:r>
              <a:rPr lang="en-US" sz="1800" i="1" dirty="0" err="1">
                <a:solidFill>
                  <a:srgbClr val="002060"/>
                </a:solidFill>
              </a:rPr>
              <a:t>khai</a:t>
            </a:r>
            <a:r>
              <a:rPr lang="en-US" sz="1800" i="1" dirty="0">
                <a:solidFill>
                  <a:srgbClr val="002060"/>
                </a:solidFill>
              </a:rPr>
              <a:t> </a:t>
            </a:r>
            <a:r>
              <a:rPr lang="en-US" sz="1800" i="1" dirty="0" err="1">
                <a:solidFill>
                  <a:srgbClr val="002060"/>
                </a:solidFill>
              </a:rPr>
              <a:t>dựa</a:t>
            </a:r>
            <a:r>
              <a:rPr lang="en-US" sz="1800" i="1" dirty="0">
                <a:solidFill>
                  <a:srgbClr val="002060"/>
                </a:solidFill>
              </a:rPr>
              <a:t> </a:t>
            </a:r>
            <a:r>
              <a:rPr lang="en-US" sz="1800" i="1" dirty="0" err="1">
                <a:solidFill>
                  <a:srgbClr val="002060"/>
                </a:solidFill>
              </a:rPr>
              <a:t>trên</a:t>
            </a:r>
            <a:r>
              <a:rPr lang="en-US" sz="1800" i="1" dirty="0">
                <a:solidFill>
                  <a:srgbClr val="002060"/>
                </a:solidFill>
              </a:rPr>
              <a:t> </a:t>
            </a:r>
            <a:r>
              <a:rPr lang="en-US" sz="1800" i="1" dirty="0" err="1">
                <a:solidFill>
                  <a:srgbClr val="002060"/>
                </a:solidFill>
              </a:rPr>
              <a:t>những</a:t>
            </a:r>
            <a:r>
              <a:rPr lang="en-US" sz="1800" i="1" dirty="0">
                <a:solidFill>
                  <a:srgbClr val="002060"/>
                </a:solidFill>
              </a:rPr>
              <a:t> </a:t>
            </a:r>
            <a:r>
              <a:rPr lang="en-US" sz="1800" i="1" dirty="0" err="1">
                <a:solidFill>
                  <a:srgbClr val="002060"/>
                </a:solidFill>
              </a:rPr>
              <a:t>lí</a:t>
            </a:r>
            <a:r>
              <a:rPr lang="en-US" sz="1800" i="1" dirty="0">
                <a:solidFill>
                  <a:srgbClr val="002060"/>
                </a:solidFill>
              </a:rPr>
              <a:t> </a:t>
            </a:r>
            <a:r>
              <a:rPr lang="en-US" sz="1800" i="1" dirty="0" err="1">
                <a:solidFill>
                  <a:srgbClr val="002060"/>
                </a:solidFill>
              </a:rPr>
              <a:t>lẽ</a:t>
            </a:r>
            <a:r>
              <a:rPr lang="en-US" sz="1800" i="1" dirty="0">
                <a:solidFill>
                  <a:srgbClr val="002060"/>
                </a:solidFill>
              </a:rPr>
              <a:t> </a:t>
            </a:r>
            <a:r>
              <a:rPr lang="en-US" sz="1800" i="1" dirty="0" err="1">
                <a:solidFill>
                  <a:srgbClr val="002060"/>
                </a:solidFill>
              </a:rPr>
              <a:t>và</a:t>
            </a:r>
            <a:r>
              <a:rPr lang="en-US" sz="1800" i="1" dirty="0">
                <a:solidFill>
                  <a:srgbClr val="002060"/>
                </a:solidFill>
              </a:rPr>
              <a:t> </a:t>
            </a:r>
            <a:r>
              <a:rPr lang="en-US" sz="1800" i="1" dirty="0" err="1">
                <a:solidFill>
                  <a:srgbClr val="002060"/>
                </a:solidFill>
              </a:rPr>
              <a:t>bằng</a:t>
            </a:r>
            <a:r>
              <a:rPr lang="en-US" sz="1800" i="1" dirty="0">
                <a:solidFill>
                  <a:srgbClr val="002060"/>
                </a:solidFill>
              </a:rPr>
              <a:t> </a:t>
            </a:r>
            <a:r>
              <a:rPr lang="en-US" sz="1800" i="1" dirty="0" err="1">
                <a:solidFill>
                  <a:srgbClr val="002060"/>
                </a:solidFill>
              </a:rPr>
              <a:t>chứng</a:t>
            </a:r>
            <a:r>
              <a:rPr lang="en-US" sz="1800" i="1" dirty="0">
                <a:solidFill>
                  <a:srgbClr val="002060"/>
                </a:solidFill>
              </a:rPr>
              <a:t> </a:t>
            </a:r>
            <a:r>
              <a:rPr lang="en-US" sz="1800" i="1" dirty="0" err="1">
                <a:solidFill>
                  <a:srgbClr val="002060"/>
                </a:solidFill>
              </a:rPr>
              <a:t>nào</a:t>
            </a:r>
            <a:r>
              <a:rPr lang="en-US" sz="1800" i="1" dirty="0">
                <a:solidFill>
                  <a:srgbClr val="002060"/>
                </a:solidFill>
              </a:rPr>
              <a:t>?; </a:t>
            </a:r>
            <a:r>
              <a:rPr lang="en-US" sz="1800" i="1" dirty="0" err="1">
                <a:solidFill>
                  <a:srgbClr val="002060"/>
                </a:solidFill>
              </a:rPr>
              <a:t>Cách</a:t>
            </a:r>
            <a:r>
              <a:rPr lang="en-US" sz="1800" i="1" dirty="0">
                <a:solidFill>
                  <a:srgbClr val="002060"/>
                </a:solidFill>
              </a:rPr>
              <a:t> </a:t>
            </a:r>
            <a:r>
              <a:rPr lang="en-US" sz="1800" i="1" dirty="0" err="1">
                <a:solidFill>
                  <a:srgbClr val="002060"/>
                </a:solidFill>
              </a:rPr>
              <a:t>sử</a:t>
            </a:r>
            <a:r>
              <a:rPr lang="en-US" sz="1800" i="1" dirty="0">
                <a:solidFill>
                  <a:srgbClr val="002060"/>
                </a:solidFill>
              </a:rPr>
              <a:t> </a:t>
            </a:r>
            <a:r>
              <a:rPr lang="en-US" sz="1800" i="1" dirty="0" err="1">
                <a:solidFill>
                  <a:srgbClr val="002060"/>
                </a:solidFill>
              </a:rPr>
              <a:t>dụng</a:t>
            </a:r>
            <a:r>
              <a:rPr lang="en-US" sz="1800" i="1" dirty="0">
                <a:solidFill>
                  <a:srgbClr val="002060"/>
                </a:solidFill>
              </a:rPr>
              <a:t> </a:t>
            </a:r>
            <a:r>
              <a:rPr lang="en-US" sz="1800" i="1" dirty="0" err="1">
                <a:solidFill>
                  <a:srgbClr val="002060"/>
                </a:solidFill>
              </a:rPr>
              <a:t>lí</a:t>
            </a:r>
            <a:r>
              <a:rPr lang="en-US" sz="1800" i="1" dirty="0">
                <a:solidFill>
                  <a:srgbClr val="002060"/>
                </a:solidFill>
              </a:rPr>
              <a:t> </a:t>
            </a:r>
            <a:r>
              <a:rPr lang="en-US" sz="1800" i="1" dirty="0" err="1">
                <a:solidFill>
                  <a:srgbClr val="002060"/>
                </a:solidFill>
              </a:rPr>
              <a:t>lẽ</a:t>
            </a:r>
            <a:r>
              <a:rPr lang="en-US" sz="1800" i="1" dirty="0">
                <a:solidFill>
                  <a:srgbClr val="002060"/>
                </a:solidFill>
              </a:rPr>
              <a:t> </a:t>
            </a:r>
            <a:r>
              <a:rPr lang="en-US" sz="1800" i="1" dirty="0" err="1">
                <a:solidFill>
                  <a:srgbClr val="002060"/>
                </a:solidFill>
              </a:rPr>
              <a:t>và</a:t>
            </a:r>
            <a:r>
              <a:rPr lang="en-US" sz="1800" i="1" dirty="0">
                <a:solidFill>
                  <a:srgbClr val="002060"/>
                </a:solidFill>
              </a:rPr>
              <a:t> </a:t>
            </a:r>
            <a:r>
              <a:rPr lang="en-US" sz="1800" i="1" dirty="0" err="1">
                <a:solidFill>
                  <a:srgbClr val="002060"/>
                </a:solidFill>
              </a:rPr>
              <a:t>bằng</a:t>
            </a:r>
            <a:r>
              <a:rPr lang="en-US" sz="1800" i="1" dirty="0">
                <a:solidFill>
                  <a:srgbClr val="002060"/>
                </a:solidFill>
              </a:rPr>
              <a:t> </a:t>
            </a:r>
            <a:r>
              <a:rPr lang="en-US" sz="1800" i="1" dirty="0" err="1">
                <a:solidFill>
                  <a:srgbClr val="002060"/>
                </a:solidFill>
              </a:rPr>
              <a:t>chứng</a:t>
            </a:r>
            <a:r>
              <a:rPr lang="en-US" sz="1800" i="1" dirty="0">
                <a:solidFill>
                  <a:srgbClr val="002060"/>
                </a:solidFill>
              </a:rPr>
              <a:t> </a:t>
            </a:r>
            <a:r>
              <a:rPr lang="en-US" sz="1800" i="1" dirty="0" err="1">
                <a:solidFill>
                  <a:srgbClr val="002060"/>
                </a:solidFill>
              </a:rPr>
              <a:t>của</a:t>
            </a:r>
            <a:r>
              <a:rPr lang="en-US" sz="1800" i="1" dirty="0">
                <a:solidFill>
                  <a:srgbClr val="002060"/>
                </a:solidFill>
              </a:rPr>
              <a:t> </a:t>
            </a:r>
            <a:r>
              <a:rPr lang="en-US" sz="1800" i="1" dirty="0" err="1">
                <a:solidFill>
                  <a:srgbClr val="002060"/>
                </a:solidFill>
              </a:rPr>
              <a:t>tác</a:t>
            </a:r>
            <a:r>
              <a:rPr lang="en-US" sz="1800" i="1" dirty="0">
                <a:solidFill>
                  <a:srgbClr val="002060"/>
                </a:solidFill>
              </a:rPr>
              <a:t> </a:t>
            </a:r>
            <a:r>
              <a:rPr lang="en-US" sz="1800" i="1" dirty="0" err="1">
                <a:solidFill>
                  <a:srgbClr val="002060"/>
                </a:solidFill>
              </a:rPr>
              <a:t>giả</a:t>
            </a:r>
            <a:r>
              <a:rPr lang="en-US" sz="1800" i="1" dirty="0">
                <a:solidFill>
                  <a:srgbClr val="002060"/>
                </a:solidFill>
              </a:rPr>
              <a:t> </a:t>
            </a:r>
            <a:r>
              <a:rPr lang="en-US" sz="1800" i="1" dirty="0" err="1">
                <a:solidFill>
                  <a:srgbClr val="002060"/>
                </a:solidFill>
              </a:rPr>
              <a:t>có</a:t>
            </a:r>
            <a:r>
              <a:rPr lang="en-US" sz="1800" i="1" dirty="0">
                <a:solidFill>
                  <a:srgbClr val="002060"/>
                </a:solidFill>
              </a:rPr>
              <a:t> </a:t>
            </a:r>
            <a:r>
              <a:rPr lang="en-US" sz="1800" i="1" dirty="0" err="1">
                <a:solidFill>
                  <a:srgbClr val="002060"/>
                </a:solidFill>
              </a:rPr>
              <a:t>gì</a:t>
            </a:r>
            <a:r>
              <a:rPr lang="en-US" sz="1800" i="1" dirty="0">
                <a:solidFill>
                  <a:srgbClr val="002060"/>
                </a:solidFill>
              </a:rPr>
              <a:t> </a:t>
            </a:r>
            <a:r>
              <a:rPr lang="en-US" sz="1800" i="1" dirty="0" err="1">
                <a:solidFill>
                  <a:srgbClr val="002060"/>
                </a:solidFill>
              </a:rPr>
              <a:t>đáng</a:t>
            </a:r>
            <a:r>
              <a:rPr lang="en-US" sz="1800" i="1" dirty="0">
                <a:solidFill>
                  <a:srgbClr val="002060"/>
                </a:solidFill>
              </a:rPr>
              <a:t> </a:t>
            </a:r>
            <a:r>
              <a:rPr lang="en-US" sz="1800" i="1" dirty="0" err="1">
                <a:solidFill>
                  <a:srgbClr val="002060"/>
                </a:solidFill>
              </a:rPr>
              <a:t>lưu</a:t>
            </a:r>
            <a:r>
              <a:rPr lang="en-US" sz="1800" i="1" dirty="0">
                <a:solidFill>
                  <a:srgbClr val="002060"/>
                </a:solidFill>
              </a:rPr>
              <a:t> ý?; </a:t>
            </a:r>
            <a:r>
              <a:rPr lang="en-US" sz="1800" i="1" dirty="0" err="1">
                <a:solidFill>
                  <a:srgbClr val="002060"/>
                </a:solidFill>
              </a:rPr>
              <a:t>Em</a:t>
            </a:r>
            <a:r>
              <a:rPr lang="en-US" sz="1800" i="1" dirty="0">
                <a:solidFill>
                  <a:srgbClr val="002060"/>
                </a:solidFill>
              </a:rPr>
              <a:t> </a:t>
            </a:r>
            <a:r>
              <a:rPr lang="en-US" sz="1800" i="1" dirty="0" err="1">
                <a:solidFill>
                  <a:srgbClr val="002060"/>
                </a:solidFill>
              </a:rPr>
              <a:t>học</a:t>
            </a:r>
            <a:r>
              <a:rPr lang="en-US" sz="1800" i="1" dirty="0">
                <a:solidFill>
                  <a:srgbClr val="002060"/>
                </a:solidFill>
              </a:rPr>
              <a:t> </a:t>
            </a:r>
            <a:r>
              <a:rPr lang="en-US" sz="1800" i="1" dirty="0" err="1">
                <a:solidFill>
                  <a:srgbClr val="002060"/>
                </a:solidFill>
              </a:rPr>
              <a:t>hỏi</a:t>
            </a:r>
            <a:r>
              <a:rPr lang="en-US" sz="1800" i="1" dirty="0">
                <a:solidFill>
                  <a:srgbClr val="002060"/>
                </a:solidFill>
              </a:rPr>
              <a:t> </a:t>
            </a:r>
            <a:r>
              <a:rPr lang="en-US" sz="1800" i="1" dirty="0" err="1">
                <a:solidFill>
                  <a:srgbClr val="002060"/>
                </a:solidFill>
              </a:rPr>
              <a:t>được</a:t>
            </a:r>
            <a:r>
              <a:rPr lang="en-US" sz="1800" i="1" dirty="0">
                <a:solidFill>
                  <a:srgbClr val="002060"/>
                </a:solidFill>
              </a:rPr>
              <a:t> </a:t>
            </a:r>
            <a:r>
              <a:rPr lang="en-US" sz="1800" i="1" dirty="0" err="1">
                <a:solidFill>
                  <a:srgbClr val="002060"/>
                </a:solidFill>
              </a:rPr>
              <a:t>gì</a:t>
            </a:r>
            <a:r>
              <a:rPr lang="en-US" sz="1800" i="1" dirty="0">
                <a:solidFill>
                  <a:srgbClr val="002060"/>
                </a:solidFill>
              </a:rPr>
              <a:t> </a:t>
            </a:r>
            <a:r>
              <a:rPr lang="en-US" sz="1800" i="1" dirty="0" err="1">
                <a:solidFill>
                  <a:srgbClr val="002060"/>
                </a:solidFill>
              </a:rPr>
              <a:t>từ</a:t>
            </a:r>
            <a:r>
              <a:rPr lang="en-US" sz="1800" i="1" dirty="0">
                <a:solidFill>
                  <a:srgbClr val="002060"/>
                </a:solidFill>
              </a:rPr>
              <a:t> </a:t>
            </a:r>
            <a:r>
              <a:rPr lang="en-US" sz="1800" i="1" dirty="0" err="1">
                <a:solidFill>
                  <a:srgbClr val="002060"/>
                </a:solidFill>
              </a:rPr>
              <a:t>cách</a:t>
            </a:r>
            <a:r>
              <a:rPr lang="en-US" sz="1800" i="1" dirty="0">
                <a:solidFill>
                  <a:srgbClr val="002060"/>
                </a:solidFill>
              </a:rPr>
              <a:t> </a:t>
            </a:r>
            <a:r>
              <a:rPr lang="en-US" sz="1800" i="1" dirty="0" err="1">
                <a:solidFill>
                  <a:srgbClr val="002060"/>
                </a:solidFill>
              </a:rPr>
              <a:t>viết</a:t>
            </a:r>
            <a:r>
              <a:rPr lang="en-US" sz="1800" i="1" dirty="0">
                <a:solidFill>
                  <a:srgbClr val="002060"/>
                </a:solidFill>
              </a:rPr>
              <a:t> VB </a:t>
            </a:r>
            <a:r>
              <a:rPr lang="en-US" sz="1800" i="1" dirty="0" err="1">
                <a:solidFill>
                  <a:srgbClr val="002060"/>
                </a:solidFill>
              </a:rPr>
              <a:t>nghị</a:t>
            </a:r>
            <a:r>
              <a:rPr lang="en-US" sz="1800" i="1" dirty="0">
                <a:solidFill>
                  <a:srgbClr val="002060"/>
                </a:solidFill>
              </a:rPr>
              <a:t> </a:t>
            </a:r>
            <a:r>
              <a:rPr lang="en-US" sz="1800" i="1" dirty="0" err="1">
                <a:solidFill>
                  <a:srgbClr val="002060"/>
                </a:solidFill>
              </a:rPr>
              <a:t>luận</a:t>
            </a:r>
            <a:r>
              <a:rPr lang="en-US" sz="1800" i="1" dirty="0">
                <a:solidFill>
                  <a:srgbClr val="002060"/>
                </a:solidFill>
              </a:rPr>
              <a:t> </a:t>
            </a:r>
            <a:r>
              <a:rPr lang="en-US" sz="1800" i="1" dirty="0" err="1">
                <a:solidFill>
                  <a:srgbClr val="002060"/>
                </a:solidFill>
              </a:rPr>
              <a:t>của</a:t>
            </a:r>
            <a:r>
              <a:rPr lang="en-US" sz="1800" i="1" dirty="0">
                <a:solidFill>
                  <a:srgbClr val="002060"/>
                </a:solidFill>
              </a:rPr>
              <a:t> </a:t>
            </a:r>
            <a:r>
              <a:rPr lang="en-US" sz="1800" i="1" dirty="0" err="1">
                <a:solidFill>
                  <a:srgbClr val="002060"/>
                </a:solidFill>
              </a:rPr>
              <a:t>tác</a:t>
            </a:r>
            <a:r>
              <a:rPr lang="en-US" sz="1800" i="1" dirty="0">
                <a:solidFill>
                  <a:srgbClr val="002060"/>
                </a:solidFill>
              </a:rPr>
              <a:t> </a:t>
            </a:r>
            <a:r>
              <a:rPr lang="en-US" sz="1800" i="1" dirty="0" err="1">
                <a:solidFill>
                  <a:srgbClr val="002060"/>
                </a:solidFill>
              </a:rPr>
              <a:t>giả</a:t>
            </a:r>
            <a:r>
              <a:rPr lang="en-US" sz="1800" i="1" dirty="0">
                <a:solidFill>
                  <a:srgbClr val="002060"/>
                </a:solidFill>
              </a:rPr>
              <a:t>?; VB </a:t>
            </a:r>
            <a:r>
              <a:rPr lang="en-US" sz="1800" i="1" dirty="0" err="1">
                <a:solidFill>
                  <a:srgbClr val="002060"/>
                </a:solidFill>
              </a:rPr>
              <a:t>giúp</a:t>
            </a:r>
            <a:r>
              <a:rPr lang="en-US" sz="1800" i="1" dirty="0">
                <a:solidFill>
                  <a:srgbClr val="002060"/>
                </a:solidFill>
              </a:rPr>
              <a:t> </a:t>
            </a:r>
            <a:r>
              <a:rPr lang="en-US" sz="1800" i="1" dirty="0" err="1">
                <a:solidFill>
                  <a:srgbClr val="002060"/>
                </a:solidFill>
              </a:rPr>
              <a:t>em</a:t>
            </a:r>
            <a:r>
              <a:rPr lang="en-US" sz="1800" i="1" dirty="0">
                <a:solidFill>
                  <a:srgbClr val="002060"/>
                </a:solidFill>
              </a:rPr>
              <a:t> </a:t>
            </a:r>
            <a:r>
              <a:rPr lang="en-US" sz="1800" i="1" dirty="0" err="1">
                <a:solidFill>
                  <a:srgbClr val="002060"/>
                </a:solidFill>
              </a:rPr>
              <a:t>có</a:t>
            </a:r>
            <a:r>
              <a:rPr lang="en-US" sz="1800" i="1" dirty="0">
                <a:solidFill>
                  <a:srgbClr val="002060"/>
                </a:solidFill>
              </a:rPr>
              <a:t> </a:t>
            </a:r>
            <a:r>
              <a:rPr lang="en-US" sz="1800" i="1" dirty="0" err="1">
                <a:solidFill>
                  <a:srgbClr val="002060"/>
                </a:solidFill>
              </a:rPr>
              <a:t>thêm</a:t>
            </a:r>
            <a:r>
              <a:rPr lang="en-US" sz="1800" i="1" dirty="0">
                <a:solidFill>
                  <a:srgbClr val="002060"/>
                </a:solidFill>
              </a:rPr>
              <a:t> </a:t>
            </a:r>
            <a:r>
              <a:rPr lang="en-US" sz="1800" i="1" dirty="0" err="1">
                <a:solidFill>
                  <a:srgbClr val="002060"/>
                </a:solidFill>
              </a:rPr>
              <a:t>hiểu</a:t>
            </a:r>
            <a:r>
              <a:rPr lang="en-US" sz="1800" i="1" dirty="0">
                <a:solidFill>
                  <a:srgbClr val="002060"/>
                </a:solidFill>
              </a:rPr>
              <a:t> </a:t>
            </a:r>
            <a:r>
              <a:rPr lang="en-US" sz="1800" i="1" dirty="0" err="1">
                <a:solidFill>
                  <a:srgbClr val="002060"/>
                </a:solidFill>
              </a:rPr>
              <a:t>biết</a:t>
            </a:r>
            <a:r>
              <a:rPr lang="en-US" sz="1800" i="1" dirty="0">
                <a:solidFill>
                  <a:srgbClr val="002060"/>
                </a:solidFill>
              </a:rPr>
              <a:t> </a:t>
            </a:r>
            <a:r>
              <a:rPr lang="en-US" sz="1800" i="1" dirty="0" err="1">
                <a:solidFill>
                  <a:srgbClr val="002060"/>
                </a:solidFill>
              </a:rPr>
              <a:t>gì</a:t>
            </a:r>
            <a:r>
              <a:rPr lang="en-US" sz="1800" i="1" dirty="0">
                <a:solidFill>
                  <a:srgbClr val="002060"/>
                </a:solidFill>
              </a:rPr>
              <a:t> </a:t>
            </a:r>
            <a:r>
              <a:rPr lang="en-US" sz="1800" i="1" dirty="0" err="1">
                <a:solidFill>
                  <a:srgbClr val="002060"/>
                </a:solidFill>
              </a:rPr>
              <a:t>về</a:t>
            </a:r>
            <a:r>
              <a:rPr lang="en-US" sz="1800" i="1" dirty="0">
                <a:solidFill>
                  <a:srgbClr val="002060"/>
                </a:solidFill>
              </a:rPr>
              <a:t> </a:t>
            </a:r>
            <a:r>
              <a:rPr lang="en-US" sz="1800" i="1" dirty="0" err="1">
                <a:solidFill>
                  <a:srgbClr val="002060"/>
                </a:solidFill>
              </a:rPr>
              <a:t>vấn</a:t>
            </a:r>
            <a:r>
              <a:rPr lang="en-US" sz="1800" i="1" dirty="0">
                <a:solidFill>
                  <a:srgbClr val="002060"/>
                </a:solidFill>
              </a:rPr>
              <a:t> </a:t>
            </a:r>
            <a:r>
              <a:rPr lang="en-US" sz="1800" i="1" dirty="0" err="1">
                <a:solidFill>
                  <a:srgbClr val="002060"/>
                </a:solidFill>
              </a:rPr>
              <a:t>đề</a:t>
            </a:r>
            <a:r>
              <a:rPr lang="en-US" sz="1800" i="1" dirty="0">
                <a:solidFill>
                  <a:srgbClr val="002060"/>
                </a:solidFill>
              </a:rPr>
              <a:t> </a:t>
            </a:r>
            <a:r>
              <a:rPr lang="en-US" sz="1800" i="1" dirty="0" err="1">
                <a:solidFill>
                  <a:srgbClr val="002060"/>
                </a:solidFill>
              </a:rPr>
              <a:t>được</a:t>
            </a:r>
            <a:r>
              <a:rPr lang="en-US" sz="1800" i="1" dirty="0">
                <a:solidFill>
                  <a:srgbClr val="002060"/>
                </a:solidFill>
              </a:rPr>
              <a:t> </a:t>
            </a:r>
            <a:r>
              <a:rPr lang="en-US" sz="1800" i="1" dirty="0" err="1">
                <a:solidFill>
                  <a:srgbClr val="002060"/>
                </a:solidFill>
              </a:rPr>
              <a:t>bàn</a:t>
            </a:r>
            <a:r>
              <a:rPr lang="en-US" sz="1800" i="1" dirty="0">
                <a:solidFill>
                  <a:srgbClr val="002060"/>
                </a:solidFill>
              </a:rPr>
              <a:t> </a:t>
            </a:r>
            <a:r>
              <a:rPr lang="en-US" sz="1800" i="1" dirty="0" err="1">
                <a:solidFill>
                  <a:srgbClr val="002060"/>
                </a:solidFill>
              </a:rPr>
              <a:t>luận</a:t>
            </a:r>
            <a:r>
              <a:rPr lang="en-US" sz="1800" i="1" dirty="0">
                <a:solidFill>
                  <a:srgbClr val="002060"/>
                </a:solidFill>
              </a:rPr>
              <a:t>?</a:t>
            </a:r>
            <a:r>
              <a:rPr lang="en-US" sz="1800" dirty="0">
                <a:solidFill>
                  <a:srgbClr val="002060"/>
                </a:solidFill>
              </a:rPr>
              <a:t> </a:t>
            </a:r>
          </a:p>
          <a:p>
            <a:pPr algn="just">
              <a:lnSpc>
                <a:spcPct val="125000"/>
              </a:lnSpc>
              <a:spcBef>
                <a:spcPts val="0"/>
              </a:spcBef>
            </a:pPr>
            <a:r>
              <a:rPr lang="en-US" sz="1800" dirty="0" err="1">
                <a:solidFill>
                  <a:srgbClr val="002060"/>
                </a:solidFill>
              </a:rPr>
              <a:t>Đối</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việc</a:t>
            </a:r>
            <a:r>
              <a:rPr lang="en-US"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đọc</a:t>
            </a:r>
            <a:r>
              <a:rPr lang="en-US" sz="1800" dirty="0">
                <a:solidFill>
                  <a:srgbClr val="002060"/>
                </a:solidFill>
              </a:rPr>
              <a:t> VB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phát</a:t>
            </a:r>
            <a:r>
              <a:rPr lang="en-US" sz="1800" dirty="0">
                <a:solidFill>
                  <a:srgbClr val="002060"/>
                </a:solidFill>
              </a:rPr>
              <a:t> </a:t>
            </a:r>
            <a:r>
              <a:rPr lang="en-US" sz="1800" dirty="0" err="1">
                <a:solidFill>
                  <a:srgbClr val="002060"/>
                </a:solidFill>
              </a:rPr>
              <a:t>triển</a:t>
            </a:r>
            <a:r>
              <a:rPr lang="en-US" sz="1800" dirty="0">
                <a:solidFill>
                  <a:srgbClr val="002060"/>
                </a:solidFill>
              </a:rPr>
              <a:t> </a:t>
            </a:r>
            <a:r>
              <a:rPr lang="en-US" sz="1800" dirty="0" err="1">
                <a:solidFill>
                  <a:srgbClr val="002060"/>
                </a:solidFill>
              </a:rPr>
              <a:t>kĩ</a:t>
            </a:r>
            <a:r>
              <a:rPr lang="en-US" sz="1800" dirty="0">
                <a:solidFill>
                  <a:srgbClr val="002060"/>
                </a:solidFill>
              </a:rPr>
              <a:t> </a:t>
            </a:r>
            <a:r>
              <a:rPr lang="en-US" sz="1800" dirty="0" err="1">
                <a:solidFill>
                  <a:srgbClr val="002060"/>
                </a:solidFill>
              </a:rPr>
              <a:t>năng</a:t>
            </a:r>
            <a:r>
              <a:rPr lang="en-US" sz="1800" dirty="0">
                <a:solidFill>
                  <a:srgbClr val="002060"/>
                </a:solidFill>
              </a:rPr>
              <a:t> </a:t>
            </a:r>
            <a:r>
              <a:rPr lang="en-US" sz="1800" dirty="0" err="1">
                <a:solidFill>
                  <a:srgbClr val="002060"/>
                </a:solidFill>
              </a:rPr>
              <a:t>lập</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cho</a:t>
            </a:r>
            <a:r>
              <a:rPr lang="en-US" sz="1800" dirty="0">
                <a:solidFill>
                  <a:srgbClr val="002060"/>
                </a:solidFill>
              </a:rPr>
              <a:t> HS </a:t>
            </a:r>
            <a:r>
              <a:rPr lang="en-US" sz="1800" dirty="0" err="1">
                <a:solidFill>
                  <a:srgbClr val="002060"/>
                </a:solidFill>
              </a:rPr>
              <a:t>là</a:t>
            </a:r>
            <a:r>
              <a:rPr lang="en-US" sz="1800" dirty="0">
                <a:solidFill>
                  <a:srgbClr val="002060"/>
                </a:solidFill>
              </a:rPr>
              <a:t> </a:t>
            </a:r>
            <a:r>
              <a:rPr lang="en-US" sz="1800" dirty="0" err="1">
                <a:solidFill>
                  <a:srgbClr val="002060"/>
                </a:solidFill>
              </a:rPr>
              <a:t>nhiệm</a:t>
            </a:r>
            <a:r>
              <a:rPr lang="en-US" sz="1800" dirty="0">
                <a:solidFill>
                  <a:srgbClr val="002060"/>
                </a:solidFill>
              </a:rPr>
              <a:t> </a:t>
            </a:r>
            <a:r>
              <a:rPr lang="en-US" sz="1800" dirty="0" err="1">
                <a:solidFill>
                  <a:srgbClr val="002060"/>
                </a:solidFill>
              </a:rPr>
              <a:t>vụ</a:t>
            </a:r>
            <a:r>
              <a:rPr lang="en-US" sz="1800" dirty="0">
                <a:solidFill>
                  <a:srgbClr val="002060"/>
                </a:solidFill>
              </a:rPr>
              <a:t> </a:t>
            </a:r>
            <a:r>
              <a:rPr lang="en-US" sz="1800" dirty="0" err="1">
                <a:solidFill>
                  <a:srgbClr val="002060"/>
                </a:solidFill>
              </a:rPr>
              <a:t>cần</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ưu</a:t>
            </a:r>
            <a:r>
              <a:rPr lang="en-US" sz="1800" dirty="0">
                <a:solidFill>
                  <a:srgbClr val="002060"/>
                </a:solidFill>
              </a:rPr>
              <a:t> </a:t>
            </a:r>
            <a:r>
              <a:rPr lang="en-US" sz="1800" dirty="0" err="1">
                <a:solidFill>
                  <a:srgbClr val="002060"/>
                </a:solidFill>
              </a:rPr>
              <a:t>tiên</a:t>
            </a:r>
            <a:r>
              <a:rPr lang="en-US" sz="1800" dirty="0">
                <a:solidFill>
                  <a:srgbClr val="002060"/>
                </a:solidFill>
              </a:rPr>
              <a:t>. </a:t>
            </a:r>
            <a:r>
              <a:rPr lang="en-US" sz="1800" dirty="0" err="1">
                <a:solidFill>
                  <a:srgbClr val="002060"/>
                </a:solidFill>
              </a:rPr>
              <a:t>Nhiệm</a:t>
            </a:r>
            <a:r>
              <a:rPr lang="en-US" sz="1800" dirty="0">
                <a:solidFill>
                  <a:srgbClr val="002060"/>
                </a:solidFill>
              </a:rPr>
              <a:t> </a:t>
            </a:r>
            <a:r>
              <a:rPr lang="en-US" sz="1800" dirty="0" err="1">
                <a:solidFill>
                  <a:srgbClr val="002060"/>
                </a:solidFill>
              </a:rPr>
              <a:t>vụ</a:t>
            </a:r>
            <a:r>
              <a:rPr lang="en-US" sz="1800" dirty="0">
                <a:solidFill>
                  <a:srgbClr val="002060"/>
                </a:solidFill>
              </a:rPr>
              <a:t> </a:t>
            </a:r>
            <a:r>
              <a:rPr lang="en-US" sz="1800" dirty="0" err="1">
                <a:solidFill>
                  <a:srgbClr val="002060"/>
                </a:solidFill>
              </a:rPr>
              <a:t>này</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thực</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thông</a:t>
            </a:r>
            <a:r>
              <a:rPr lang="en-US" sz="1800" dirty="0">
                <a:solidFill>
                  <a:srgbClr val="002060"/>
                </a:solidFill>
              </a:rPr>
              <a:t> qua </a:t>
            </a:r>
            <a:r>
              <a:rPr lang="en-US" sz="1800" dirty="0" err="1">
                <a:solidFill>
                  <a:srgbClr val="002060"/>
                </a:solidFill>
              </a:rPr>
              <a:t>việc</a:t>
            </a:r>
            <a:r>
              <a:rPr lang="en-US" sz="1800" dirty="0">
                <a:solidFill>
                  <a:srgbClr val="002060"/>
                </a:solidFill>
              </a:rPr>
              <a:t> </a:t>
            </a:r>
            <a:r>
              <a:rPr lang="en-US" sz="1800" dirty="0" err="1">
                <a:solidFill>
                  <a:srgbClr val="002060"/>
                </a:solidFill>
              </a:rPr>
              <a:t>tổ</a:t>
            </a:r>
            <a:r>
              <a:rPr lang="en-US" sz="1800" dirty="0">
                <a:solidFill>
                  <a:srgbClr val="002060"/>
                </a:solidFill>
              </a:rPr>
              <a:t> </a:t>
            </a:r>
            <a:r>
              <a:rPr lang="en-US" sz="1800" dirty="0" err="1">
                <a:solidFill>
                  <a:srgbClr val="002060"/>
                </a:solidFill>
              </a:rPr>
              <a:t>chức</a:t>
            </a:r>
            <a:r>
              <a:rPr lang="en-US" sz="1800" dirty="0">
                <a:solidFill>
                  <a:srgbClr val="002060"/>
                </a:solidFill>
              </a:rPr>
              <a:t> </a:t>
            </a:r>
            <a:r>
              <a:rPr lang="en-US" sz="1800" dirty="0" err="1">
                <a:solidFill>
                  <a:srgbClr val="002060"/>
                </a:solidFill>
              </a:rPr>
              <a:t>cho</a:t>
            </a:r>
            <a:r>
              <a:rPr lang="en-US" sz="1800" dirty="0">
                <a:solidFill>
                  <a:srgbClr val="002060"/>
                </a:solidFill>
              </a:rPr>
              <a:t> HS </a:t>
            </a:r>
            <a:r>
              <a:rPr lang="en-US" sz="1800" dirty="0" err="1">
                <a:solidFill>
                  <a:srgbClr val="002060"/>
                </a:solidFill>
              </a:rPr>
              <a:t>trả</a:t>
            </a:r>
            <a:r>
              <a:rPr lang="en-US" sz="1800" dirty="0">
                <a:solidFill>
                  <a:srgbClr val="002060"/>
                </a:solidFill>
              </a:rPr>
              <a:t> </a:t>
            </a:r>
            <a:r>
              <a:rPr lang="en-US" sz="1800" dirty="0" err="1">
                <a:solidFill>
                  <a:srgbClr val="002060"/>
                </a:solidFill>
              </a:rPr>
              <a:t>lời</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hỏi</a:t>
            </a:r>
            <a:r>
              <a:rPr lang="en-US"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nắm</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cách</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nêu</a:t>
            </a:r>
            <a:r>
              <a:rPr lang="en-US" sz="1800" dirty="0">
                <a:solidFill>
                  <a:srgbClr val="002060"/>
                </a:solidFill>
              </a:rPr>
              <a:t> </a:t>
            </a:r>
            <a:r>
              <a:rPr lang="en-US" sz="1800" dirty="0" err="1">
                <a:solidFill>
                  <a:srgbClr val="002060"/>
                </a:solidFill>
              </a:rPr>
              <a:t>vấn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sử</a:t>
            </a:r>
            <a:r>
              <a:rPr lang="en-US" sz="1800" dirty="0">
                <a:solidFill>
                  <a:srgbClr val="002060"/>
                </a:solidFill>
              </a:rPr>
              <a:t> </a:t>
            </a:r>
            <a:r>
              <a:rPr lang="en-US" sz="1800" dirty="0" err="1">
                <a:solidFill>
                  <a:srgbClr val="002060"/>
                </a:solidFill>
              </a:rPr>
              <a:t>dụng</a:t>
            </a:r>
            <a:r>
              <a:rPr lang="en-US" sz="1800" dirty="0">
                <a:solidFill>
                  <a:srgbClr val="002060"/>
                </a:solidFill>
              </a:rPr>
              <a:t> ý </a:t>
            </a:r>
            <a:r>
              <a:rPr lang="en-US" sz="1800" dirty="0" err="1">
                <a:solidFill>
                  <a:srgbClr val="002060"/>
                </a:solidFill>
              </a:rPr>
              <a:t>kiến</a:t>
            </a:r>
            <a:r>
              <a:rPr lang="en-US" sz="1800" dirty="0">
                <a:solidFill>
                  <a:srgbClr val="002060"/>
                </a:solidFill>
              </a:rPr>
              <a:t>, </a:t>
            </a:r>
            <a:r>
              <a:rPr lang="en-US" sz="1800" dirty="0" err="1">
                <a:solidFill>
                  <a:srgbClr val="002060"/>
                </a:solidFill>
              </a:rPr>
              <a:t>lí</a:t>
            </a:r>
            <a:r>
              <a:rPr lang="en-US" sz="1800" dirty="0">
                <a:solidFill>
                  <a:srgbClr val="002060"/>
                </a:solidFill>
              </a:rPr>
              <a:t> </a:t>
            </a:r>
            <a:r>
              <a:rPr lang="en-US" sz="1800" dirty="0" err="1">
                <a:solidFill>
                  <a:srgbClr val="002060"/>
                </a:solidFill>
              </a:rPr>
              <a:t>lẽ</a:t>
            </a:r>
            <a:r>
              <a:rPr lang="en-US" sz="1800" dirty="0">
                <a:solidFill>
                  <a:srgbClr val="002060"/>
                </a:solidFill>
              </a:rPr>
              <a:t>, </a:t>
            </a:r>
            <a:r>
              <a:rPr lang="en-US" sz="1800" dirty="0" err="1">
                <a:solidFill>
                  <a:srgbClr val="002060"/>
                </a:solidFill>
              </a:rPr>
              <a:t>bằng</a:t>
            </a:r>
            <a:r>
              <a:rPr lang="en-US" sz="1800" dirty="0">
                <a:solidFill>
                  <a:srgbClr val="002060"/>
                </a:solidFill>
              </a:rPr>
              <a:t> </a:t>
            </a:r>
            <a:r>
              <a:rPr lang="en-US" sz="1800" dirty="0" err="1">
                <a:solidFill>
                  <a:srgbClr val="002060"/>
                </a:solidFill>
              </a:rPr>
              <a:t>chứng</a:t>
            </a:r>
            <a:r>
              <a:rPr lang="en-US"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thuyết</a:t>
            </a:r>
            <a:r>
              <a:rPr lang="en-US" sz="1800" dirty="0">
                <a:solidFill>
                  <a:srgbClr val="002060"/>
                </a:solidFill>
              </a:rPr>
              <a:t> </a:t>
            </a:r>
            <a:r>
              <a:rPr lang="en-US" sz="1800" dirty="0" err="1">
                <a:solidFill>
                  <a:srgbClr val="002060"/>
                </a:solidFill>
              </a:rPr>
              <a:t>phục</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nêu</a:t>
            </a:r>
            <a:r>
              <a:rPr lang="en-US" sz="1800" dirty="0">
                <a:solidFill>
                  <a:srgbClr val="002060"/>
                </a:solidFill>
              </a:rPr>
              <a:t> </a:t>
            </a:r>
            <a:r>
              <a:rPr lang="en-US" sz="1800" dirty="0" err="1">
                <a:solidFill>
                  <a:srgbClr val="002060"/>
                </a:solidFill>
              </a:rPr>
              <a:t>ra.</a:t>
            </a:r>
            <a:r>
              <a:rPr lang="en-US" sz="1800" dirty="0">
                <a:solidFill>
                  <a:srgbClr val="002060"/>
                </a:solidFill>
              </a:rPr>
              <a:t> </a:t>
            </a:r>
          </a:p>
          <a:p>
            <a:pPr marL="0" indent="0" algn="just">
              <a:lnSpc>
                <a:spcPct val="100000"/>
              </a:lnSpc>
              <a:buNone/>
            </a:pPr>
            <a:endParaRPr lang="en-US" sz="18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119</a:t>
            </a:fld>
            <a:endParaRPr lang="en-US">
              <a:solidFill>
                <a:prstClr val="black">
                  <a:lumMod val="95000"/>
                  <a:lumOff val="5000"/>
                </a:prstClr>
              </a:solidFill>
            </a:endParaRPr>
          </a:p>
        </p:txBody>
      </p:sp>
      <p:sp>
        <p:nvSpPr>
          <p:cNvPr id="7" name="Rounded Rectangle 6"/>
          <p:cNvSpPr/>
          <p:nvPr/>
        </p:nvSpPr>
        <p:spPr>
          <a:xfrm>
            <a:off x="657007" y="590550"/>
            <a:ext cx="7343993"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Triển</a:t>
            </a:r>
            <a:r>
              <a:rPr lang="en-US" sz="2000" b="1" dirty="0">
                <a:latin typeface="Arial (Body)"/>
              </a:rPr>
              <a:t> </a:t>
            </a:r>
            <a:r>
              <a:rPr lang="en-US" sz="2000" b="1" dirty="0" err="1">
                <a:latin typeface="Arial (Body)"/>
              </a:rPr>
              <a:t>khai</a:t>
            </a:r>
            <a:r>
              <a:rPr lang="en-US" sz="2000" b="1" dirty="0">
                <a:latin typeface="Arial (Body)"/>
              </a:rPr>
              <a:t> </a:t>
            </a:r>
            <a:r>
              <a:rPr lang="en-US" sz="2000" b="1" dirty="0" err="1">
                <a:latin typeface="Arial (Body)"/>
              </a:rPr>
              <a:t>các</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đọc</a:t>
            </a:r>
            <a:r>
              <a:rPr lang="en-US" sz="2000" b="1" dirty="0">
                <a:latin typeface="Arial (Body)"/>
              </a:rPr>
              <a:t> VB </a:t>
            </a:r>
            <a:r>
              <a:rPr lang="en-US" sz="2000" b="1" dirty="0" err="1">
                <a:latin typeface="Arial (Body)"/>
              </a:rPr>
              <a:t>nghị</a:t>
            </a:r>
            <a:r>
              <a:rPr lang="en-US" sz="2000" b="1" dirty="0">
                <a:latin typeface="Arial (Body)"/>
              </a:rPr>
              <a:t> </a:t>
            </a:r>
            <a:r>
              <a:rPr lang="en-US" sz="2000" b="1" dirty="0" err="1">
                <a:latin typeface="Arial (Body)"/>
              </a:rPr>
              <a:t>luận</a:t>
            </a:r>
            <a:r>
              <a:rPr lang="en-US" sz="2000" b="1" dirty="0">
                <a:latin typeface="Arial (Body)"/>
              </a:rPr>
              <a:t> </a:t>
            </a:r>
            <a:endParaRPr lang="en-US" sz="3200" dirty="0">
              <a:latin typeface="Arial (Body)"/>
            </a:endParaRPr>
          </a:p>
        </p:txBody>
      </p:sp>
    </p:spTree>
    <p:extLst>
      <p:ext uri="{BB962C8B-B14F-4D97-AF65-F5344CB8AC3E}">
        <p14:creationId xmlns:p14="http://schemas.microsoft.com/office/powerpoint/2010/main" val="308105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533401" y="833438"/>
            <a:ext cx="8060532" cy="3856435"/>
          </a:xfrm>
        </p:spPr>
        <p:txBody>
          <a:bodyPr>
            <a:normAutofit/>
          </a:bodyPr>
          <a:lstStyle/>
          <a:p>
            <a:pPr marL="0" indent="0" algn="ctr">
              <a:lnSpc>
                <a:spcPct val="110000"/>
              </a:lnSpc>
              <a:spcBef>
                <a:spcPts val="150"/>
              </a:spcBef>
              <a:spcAft>
                <a:spcPts val="150"/>
              </a:spcAft>
              <a:buNone/>
            </a:pP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smtClean="0">
                <a:solidFill>
                  <a:srgbClr val="002060"/>
                </a:solidFill>
                <a:latin typeface="Arial (Body)"/>
                <a:cs typeface="Times New Roman" panose="02020603050405020304" pitchFamily="18" charset="0"/>
              </a:rPr>
              <a:t>MỘT SỐ QUAN HỆ CƠ BẢN </a:t>
            </a:r>
          </a:p>
          <a:p>
            <a:pPr marL="0" indent="0" algn="ctr">
              <a:lnSpc>
                <a:spcPct val="110000"/>
              </a:lnSpc>
              <a:spcBef>
                <a:spcPts val="150"/>
              </a:spcBef>
              <a:spcAft>
                <a:spcPts val="150"/>
              </a:spcAft>
              <a:buNone/>
            </a:pPr>
            <a:r>
              <a:rPr lang="en-US" altLang="en-US" sz="2400" b="1" dirty="0" smtClean="0">
                <a:solidFill>
                  <a:srgbClr val="002060"/>
                </a:solidFill>
                <a:latin typeface="Arial (Body)"/>
                <a:cs typeface="Times New Roman" panose="02020603050405020304" pitchFamily="18" charset="0"/>
              </a:rPr>
              <a:t>TRONG CÁCH TIẾP CẬN CỦA CHƯƠNG TRÌNH MỚI</a:t>
            </a:r>
          </a:p>
          <a:p>
            <a:pPr marL="0" indent="0">
              <a:lnSpc>
                <a:spcPct val="110000"/>
              </a:lnSpc>
              <a:spcBef>
                <a:spcPts val="150"/>
              </a:spcBef>
              <a:spcAft>
                <a:spcPts val="150"/>
              </a:spcAft>
              <a:buNone/>
            </a:pPr>
            <a:endParaRPr lang="en-US" altLang="en-US" sz="2400" b="1" dirty="0">
              <a:solidFill>
                <a:srgbClr val="002060"/>
              </a:solidFill>
              <a:latin typeface="Arial (Body)"/>
              <a:cs typeface="Times New Roman" panose="02020603050405020304" pitchFamily="18" charset="0"/>
            </a:endParaRPr>
          </a:p>
          <a:p>
            <a:pPr marL="0" indent="0">
              <a:lnSpc>
                <a:spcPct val="110000"/>
              </a:lnSpc>
              <a:spcBef>
                <a:spcPts val="150"/>
              </a:spcBef>
              <a:spcAft>
                <a:spcPts val="150"/>
              </a:spcAft>
              <a:buNone/>
            </a:pPr>
            <a:r>
              <a:rPr lang="en-US" altLang="en-US" sz="2400" dirty="0" smtClean="0">
                <a:solidFill>
                  <a:srgbClr val="002060"/>
                </a:solidFill>
                <a:latin typeface="Arial (Body)"/>
                <a:cs typeface="Times New Roman" panose="02020603050405020304" pitchFamily="18" charset="0"/>
              </a:rPr>
              <a:t>     – </a:t>
            </a:r>
            <a:r>
              <a:rPr lang="en-US" altLang="en-US" sz="2400" dirty="0">
                <a:solidFill>
                  <a:srgbClr val="002060"/>
                </a:solidFill>
                <a:latin typeface="Arial (Body)"/>
                <a:cs typeface="Times New Roman" panose="02020603050405020304" pitchFamily="18" charset="0"/>
              </a:rPr>
              <a:t>CT </a:t>
            </a:r>
            <a:r>
              <a:rPr lang="en-US" altLang="en-US" sz="2400" dirty="0" err="1">
                <a:solidFill>
                  <a:srgbClr val="002060"/>
                </a:solidFill>
                <a:latin typeface="Arial (Body)"/>
                <a:cs typeface="Times New Roman" panose="02020603050405020304" pitchFamily="18" charset="0"/>
              </a:rPr>
              <a:t>tổng</a:t>
            </a:r>
            <a:r>
              <a:rPr lang="en-US" altLang="en-US" sz="2400" dirty="0">
                <a:solidFill>
                  <a:srgbClr val="002060"/>
                </a:solidFill>
                <a:latin typeface="Arial (Body)"/>
                <a:cs typeface="Times New Roman" panose="02020603050405020304" pitchFamily="18" charset="0"/>
              </a:rPr>
              <a:t> </a:t>
            </a:r>
            <a:r>
              <a:rPr lang="en-US" altLang="en-US" sz="2400" dirty="0" err="1">
                <a:solidFill>
                  <a:srgbClr val="002060"/>
                </a:solidFill>
                <a:latin typeface="Arial (Body)"/>
                <a:cs typeface="Times New Roman" panose="02020603050405020304" pitchFamily="18" charset="0"/>
              </a:rPr>
              <a:t>thể</a:t>
            </a:r>
            <a:r>
              <a:rPr lang="en-US" altLang="en-US" sz="2400" dirty="0">
                <a:solidFill>
                  <a:srgbClr val="002060"/>
                </a:solidFill>
                <a:latin typeface="Arial (Body)"/>
                <a:cs typeface="Times New Roman" panose="02020603050405020304" pitchFamily="18" charset="0"/>
              </a:rPr>
              <a:t>: </a:t>
            </a:r>
            <a:r>
              <a:rPr lang="en-US" altLang="en-US" sz="2400" dirty="0" err="1">
                <a:solidFill>
                  <a:srgbClr val="002060"/>
                </a:solidFill>
                <a:latin typeface="Arial (Body)"/>
                <a:cs typeface="Times New Roman" panose="02020603050405020304" pitchFamily="18" charset="0"/>
              </a:rPr>
              <a:t>Mục</a:t>
            </a:r>
            <a:r>
              <a:rPr lang="en-US" altLang="en-US" sz="2400" dirty="0">
                <a:solidFill>
                  <a:srgbClr val="002060"/>
                </a:solidFill>
                <a:latin typeface="Arial (Body)"/>
                <a:cs typeface="Times New Roman" panose="02020603050405020304" pitchFamily="18" charset="0"/>
              </a:rPr>
              <a:t> </a:t>
            </a:r>
            <a:r>
              <a:rPr lang="en-US" altLang="en-US" sz="2400" dirty="0" err="1">
                <a:solidFill>
                  <a:srgbClr val="002060"/>
                </a:solidFill>
                <a:latin typeface="Arial (Body)"/>
                <a:cs typeface="Times New Roman" panose="02020603050405020304" pitchFamily="18" charset="0"/>
              </a:rPr>
              <a:t>tiêu</a:t>
            </a:r>
            <a:r>
              <a:rPr lang="en-US" altLang="en-US" sz="2400" dirty="0">
                <a:solidFill>
                  <a:srgbClr val="002060"/>
                </a:solidFill>
                <a:latin typeface="Arial (Body)"/>
                <a:cs typeface="Times New Roman" panose="02020603050405020304" pitchFamily="18" charset="0"/>
              </a:rPr>
              <a:t> – </a:t>
            </a:r>
            <a:r>
              <a:rPr lang="en-US" altLang="en-US" sz="2400" dirty="0" err="1">
                <a:solidFill>
                  <a:srgbClr val="002060"/>
                </a:solidFill>
                <a:latin typeface="Arial (Body)"/>
                <a:cs typeface="Times New Roman" panose="02020603050405020304" pitchFamily="18" charset="0"/>
              </a:rPr>
              <a:t>Nội</a:t>
            </a:r>
            <a:r>
              <a:rPr lang="en-US" altLang="en-US" sz="2400" dirty="0">
                <a:solidFill>
                  <a:srgbClr val="002060"/>
                </a:solidFill>
                <a:latin typeface="Arial (Body)"/>
                <a:cs typeface="Times New Roman" panose="02020603050405020304" pitchFamily="18" charset="0"/>
              </a:rPr>
              <a:t> dung GD – PP GD &amp; ĐG </a:t>
            </a:r>
          </a:p>
          <a:p>
            <a:pPr marL="0" indent="0">
              <a:lnSpc>
                <a:spcPct val="110000"/>
              </a:lnSpc>
              <a:spcBef>
                <a:spcPts val="150"/>
              </a:spcBef>
              <a:spcAft>
                <a:spcPts val="150"/>
              </a:spcAft>
              <a:buNone/>
            </a:pPr>
            <a:r>
              <a:rPr lang="en-US" altLang="en-US" sz="2400" dirty="0" smtClean="0">
                <a:solidFill>
                  <a:srgbClr val="002060"/>
                </a:solidFill>
                <a:latin typeface="Arial (Body)"/>
                <a:cs typeface="Times New Roman" panose="02020603050405020304" pitchFamily="18" charset="0"/>
              </a:rPr>
              <a:t>     – </a:t>
            </a:r>
            <a:r>
              <a:rPr lang="en-US" altLang="en-US" sz="2400" dirty="0">
                <a:solidFill>
                  <a:srgbClr val="002060"/>
                </a:solidFill>
                <a:latin typeface="Arial (Body)"/>
                <a:cs typeface="Times New Roman" panose="02020603050405020304" pitchFamily="18" charset="0"/>
              </a:rPr>
              <a:t>CT </a:t>
            </a:r>
            <a:r>
              <a:rPr lang="en-US" altLang="en-US" sz="2400" dirty="0" err="1">
                <a:solidFill>
                  <a:srgbClr val="002060"/>
                </a:solidFill>
                <a:latin typeface="Arial (Body)"/>
                <a:cs typeface="Times New Roman" panose="02020603050405020304" pitchFamily="18" charset="0"/>
              </a:rPr>
              <a:t>môn</a:t>
            </a:r>
            <a:r>
              <a:rPr lang="en-US" altLang="en-US" sz="2400" dirty="0">
                <a:solidFill>
                  <a:srgbClr val="002060"/>
                </a:solidFill>
                <a:latin typeface="Arial (Body)"/>
                <a:cs typeface="Times New Roman" panose="02020603050405020304" pitchFamily="18" charset="0"/>
              </a:rPr>
              <a:t> </a:t>
            </a:r>
            <a:r>
              <a:rPr lang="en-US" altLang="en-US" sz="2400" dirty="0" err="1">
                <a:solidFill>
                  <a:srgbClr val="002060"/>
                </a:solidFill>
                <a:latin typeface="Arial (Body)"/>
                <a:cs typeface="Times New Roman" panose="02020603050405020304" pitchFamily="18" charset="0"/>
              </a:rPr>
              <a:t>học</a:t>
            </a:r>
            <a:r>
              <a:rPr lang="en-US" altLang="en-US" sz="2400" dirty="0">
                <a:solidFill>
                  <a:srgbClr val="002060"/>
                </a:solidFill>
                <a:latin typeface="Arial (Body)"/>
                <a:cs typeface="Times New Roman" panose="02020603050405020304" pitchFamily="18" charset="0"/>
              </a:rPr>
              <a:t>: </a:t>
            </a:r>
            <a:r>
              <a:rPr lang="en-US" altLang="en-US" sz="2400" dirty="0" err="1">
                <a:solidFill>
                  <a:srgbClr val="002060"/>
                </a:solidFill>
                <a:latin typeface="Arial (Body)"/>
                <a:cs typeface="Times New Roman" panose="02020603050405020304" pitchFamily="18" charset="0"/>
              </a:rPr>
              <a:t>Mục</a:t>
            </a:r>
            <a:r>
              <a:rPr lang="en-US" altLang="en-US" sz="2400" dirty="0">
                <a:solidFill>
                  <a:srgbClr val="002060"/>
                </a:solidFill>
                <a:latin typeface="Arial (Body)"/>
                <a:cs typeface="Times New Roman" panose="02020603050405020304" pitchFamily="18" charset="0"/>
              </a:rPr>
              <a:t> </a:t>
            </a:r>
            <a:r>
              <a:rPr lang="en-US" altLang="en-US" sz="2400" dirty="0" err="1">
                <a:solidFill>
                  <a:srgbClr val="002060"/>
                </a:solidFill>
                <a:latin typeface="Arial (Body)"/>
                <a:cs typeface="Times New Roman" panose="02020603050405020304" pitchFamily="18" charset="0"/>
              </a:rPr>
              <a:t>tiêu</a:t>
            </a:r>
            <a:r>
              <a:rPr lang="en-US" altLang="en-US" sz="2400" dirty="0">
                <a:solidFill>
                  <a:srgbClr val="002060"/>
                </a:solidFill>
                <a:latin typeface="Arial (Body)"/>
                <a:cs typeface="Times New Roman" panose="02020603050405020304" pitchFamily="18" charset="0"/>
              </a:rPr>
              <a:t> – </a:t>
            </a:r>
            <a:r>
              <a:rPr lang="en-US" altLang="en-US" sz="2400" dirty="0" err="1">
                <a:solidFill>
                  <a:srgbClr val="002060"/>
                </a:solidFill>
                <a:latin typeface="Arial (Body)"/>
                <a:cs typeface="Times New Roman" panose="02020603050405020304" pitchFamily="18" charset="0"/>
              </a:rPr>
              <a:t>Nội</a:t>
            </a:r>
            <a:r>
              <a:rPr lang="en-US" altLang="en-US" sz="2400" dirty="0">
                <a:solidFill>
                  <a:srgbClr val="002060"/>
                </a:solidFill>
                <a:latin typeface="Arial (Body)"/>
                <a:cs typeface="Times New Roman" panose="02020603050405020304" pitchFamily="18" charset="0"/>
              </a:rPr>
              <a:t> dung GD – PP GD &amp; ĐG </a:t>
            </a:r>
          </a:p>
          <a:p>
            <a:pPr marL="0" indent="0">
              <a:lnSpc>
                <a:spcPct val="110000"/>
              </a:lnSpc>
              <a:spcBef>
                <a:spcPts val="150"/>
              </a:spcBef>
              <a:spcAft>
                <a:spcPts val="150"/>
              </a:spcAft>
              <a:buNone/>
            </a:pPr>
            <a:r>
              <a:rPr lang="en-US" altLang="en-US" sz="2400" dirty="0" smtClean="0">
                <a:solidFill>
                  <a:srgbClr val="002060"/>
                </a:solidFill>
                <a:latin typeface="Arial (Body)"/>
                <a:cs typeface="Times New Roman" panose="02020603050405020304" pitchFamily="18" charset="0"/>
              </a:rPr>
              <a:t>     – </a:t>
            </a:r>
            <a:r>
              <a:rPr lang="en-US" altLang="en-US" sz="2400" dirty="0" err="1">
                <a:solidFill>
                  <a:srgbClr val="002060"/>
                </a:solidFill>
                <a:latin typeface="Arial (Body)"/>
                <a:cs typeface="Times New Roman" panose="02020603050405020304" pitchFamily="18" charset="0"/>
              </a:rPr>
              <a:t>Bài</a:t>
            </a:r>
            <a:r>
              <a:rPr lang="en-US" altLang="en-US" sz="2400" dirty="0">
                <a:solidFill>
                  <a:srgbClr val="002060"/>
                </a:solidFill>
                <a:latin typeface="Arial (Body)"/>
                <a:cs typeface="Times New Roman" panose="02020603050405020304" pitchFamily="18" charset="0"/>
              </a:rPr>
              <a:t> </a:t>
            </a:r>
            <a:r>
              <a:rPr lang="en-US" altLang="en-US" sz="2400" dirty="0" err="1">
                <a:solidFill>
                  <a:srgbClr val="002060"/>
                </a:solidFill>
                <a:latin typeface="Arial (Body)"/>
                <a:cs typeface="Times New Roman" panose="02020603050405020304" pitchFamily="18" charset="0"/>
              </a:rPr>
              <a:t>học</a:t>
            </a:r>
            <a:r>
              <a:rPr lang="en-US" altLang="en-US" sz="2400" dirty="0">
                <a:solidFill>
                  <a:srgbClr val="002060"/>
                </a:solidFill>
                <a:latin typeface="Arial (Body)"/>
                <a:cs typeface="Times New Roman" panose="02020603050405020304" pitchFamily="18" charset="0"/>
              </a:rPr>
              <a:t>: </a:t>
            </a:r>
            <a:r>
              <a:rPr lang="en-US" altLang="en-US" sz="2400" dirty="0" err="1">
                <a:solidFill>
                  <a:srgbClr val="002060"/>
                </a:solidFill>
                <a:latin typeface="Arial (Body)"/>
                <a:cs typeface="Times New Roman" panose="02020603050405020304" pitchFamily="18" charset="0"/>
              </a:rPr>
              <a:t>Mục</a:t>
            </a:r>
            <a:r>
              <a:rPr lang="en-US" altLang="en-US" sz="2400" dirty="0">
                <a:solidFill>
                  <a:srgbClr val="002060"/>
                </a:solidFill>
                <a:latin typeface="Arial (Body)"/>
                <a:cs typeface="Times New Roman" panose="02020603050405020304" pitchFamily="18" charset="0"/>
              </a:rPr>
              <a:t> </a:t>
            </a:r>
            <a:r>
              <a:rPr lang="en-US" altLang="en-US" sz="2400" dirty="0" err="1">
                <a:solidFill>
                  <a:srgbClr val="002060"/>
                </a:solidFill>
                <a:latin typeface="Arial (Body)"/>
                <a:cs typeface="Times New Roman" panose="02020603050405020304" pitchFamily="18" charset="0"/>
              </a:rPr>
              <a:t>tiêu</a:t>
            </a:r>
            <a:r>
              <a:rPr lang="en-US" altLang="en-US" sz="2400" dirty="0">
                <a:solidFill>
                  <a:srgbClr val="002060"/>
                </a:solidFill>
                <a:latin typeface="Arial (Body)"/>
                <a:cs typeface="Times New Roman" panose="02020603050405020304" pitchFamily="18" charset="0"/>
              </a:rPr>
              <a:t> – </a:t>
            </a:r>
            <a:r>
              <a:rPr lang="en-US" altLang="en-US" sz="2400" dirty="0" err="1">
                <a:solidFill>
                  <a:srgbClr val="002060"/>
                </a:solidFill>
                <a:latin typeface="Arial (Body)"/>
                <a:cs typeface="Times New Roman" panose="02020603050405020304" pitchFamily="18" charset="0"/>
              </a:rPr>
              <a:t>Nội</a:t>
            </a:r>
            <a:r>
              <a:rPr lang="en-US" altLang="en-US" sz="2400" dirty="0">
                <a:solidFill>
                  <a:srgbClr val="002060"/>
                </a:solidFill>
                <a:latin typeface="Arial (Body)"/>
                <a:cs typeface="Times New Roman" panose="02020603050405020304" pitchFamily="18" charset="0"/>
              </a:rPr>
              <a:t> dung GD – PP GD &amp; ĐG </a:t>
            </a:r>
          </a:p>
          <a:p>
            <a:pPr marL="0" indent="0">
              <a:lnSpc>
                <a:spcPct val="110000"/>
              </a:lnSpc>
              <a:spcBef>
                <a:spcPts val="150"/>
              </a:spcBef>
              <a:spcAft>
                <a:spcPts val="150"/>
              </a:spcAft>
              <a:buNone/>
            </a:pPr>
            <a:r>
              <a:rPr lang="en-US" altLang="en-US" sz="2400" dirty="0">
                <a:solidFill>
                  <a:srgbClr val="002060"/>
                </a:solidFill>
                <a:latin typeface="Arial (Body)"/>
                <a:cs typeface="Times New Roman" panose="02020603050405020304" pitchFamily="18" charset="0"/>
              </a:rPr>
              <a:t>  </a:t>
            </a:r>
            <a:r>
              <a:rPr lang="en-US" altLang="en-US" sz="2400" dirty="0" smtClean="0">
                <a:solidFill>
                  <a:srgbClr val="002060"/>
                </a:solidFill>
                <a:latin typeface="Arial (Body)"/>
                <a:cs typeface="Times New Roman" panose="02020603050405020304" pitchFamily="18" charset="0"/>
              </a:rPr>
              <a:t>      </a:t>
            </a:r>
            <a:r>
              <a:rPr lang="en-US" altLang="en-US" sz="2400" b="1" dirty="0" smtClean="0">
                <a:solidFill>
                  <a:srgbClr val="002060"/>
                </a:solidFill>
                <a:latin typeface="Arial (Body)"/>
                <a:cs typeface="Times New Roman" panose="02020603050405020304" pitchFamily="18" charset="0"/>
              </a:rPr>
              <a:t>             </a:t>
            </a:r>
            <a:r>
              <a:rPr lang="en-US" altLang="en-US" sz="2400" b="1" dirty="0" err="1">
                <a:solidFill>
                  <a:srgbClr val="002060"/>
                </a:solidFill>
                <a:latin typeface="Arial (Body)"/>
                <a:cs typeface="Times New Roman" panose="02020603050405020304" pitchFamily="18" charset="0"/>
              </a:rPr>
              <a:t>Bảo</a:t>
            </a:r>
            <a:r>
              <a:rPr lang="en-US" altLang="en-US" sz="2400" b="1" dirty="0">
                <a:solidFill>
                  <a:srgbClr val="002060"/>
                </a:solidFill>
                <a:latin typeface="Arial (Body)"/>
                <a:cs typeface="Times New Roman" panose="02020603050405020304" pitchFamily="18" charset="0"/>
              </a:rPr>
              <a:t> </a:t>
            </a:r>
            <a:r>
              <a:rPr lang="en-US" altLang="en-US" sz="2400" b="1" dirty="0" err="1">
                <a:solidFill>
                  <a:srgbClr val="002060"/>
                </a:solidFill>
                <a:latin typeface="Arial (Body)"/>
                <a:cs typeface="Times New Roman" panose="02020603050405020304" pitchFamily="18" charset="0"/>
              </a:rPr>
              <a:t>đảm</a:t>
            </a:r>
            <a:r>
              <a:rPr lang="en-US" altLang="en-US" sz="2400" b="1" dirty="0">
                <a:solidFill>
                  <a:srgbClr val="002060"/>
                </a:solidFill>
                <a:latin typeface="Arial (Body)"/>
                <a:cs typeface="Times New Roman" panose="02020603050405020304" pitchFamily="18" charset="0"/>
              </a:rPr>
              <a:t> </a:t>
            </a:r>
            <a:r>
              <a:rPr lang="en-US" altLang="en-US" sz="2400" b="1" dirty="0" err="1">
                <a:solidFill>
                  <a:srgbClr val="002060"/>
                </a:solidFill>
                <a:latin typeface="Arial (Body)"/>
                <a:cs typeface="Times New Roman" panose="02020603050405020304" pitchFamily="18" charset="0"/>
              </a:rPr>
              <a:t>kết</a:t>
            </a:r>
            <a:r>
              <a:rPr lang="en-US" altLang="en-US" sz="2400" b="1" dirty="0">
                <a:solidFill>
                  <a:srgbClr val="002060"/>
                </a:solidFill>
                <a:latin typeface="Arial (Body)"/>
                <a:cs typeface="Times New Roman" panose="02020603050405020304" pitchFamily="18" charset="0"/>
              </a:rPr>
              <a:t> </a:t>
            </a:r>
            <a:r>
              <a:rPr lang="en-US" altLang="en-US" sz="2400" b="1" dirty="0" err="1">
                <a:solidFill>
                  <a:srgbClr val="002060"/>
                </a:solidFill>
                <a:latin typeface="Arial (Body)"/>
                <a:cs typeface="Times New Roman" panose="02020603050405020304" pitchFamily="18" charset="0"/>
              </a:rPr>
              <a:t>nối</a:t>
            </a:r>
            <a:r>
              <a:rPr lang="en-US" altLang="en-US" sz="2400" b="1" dirty="0">
                <a:solidFill>
                  <a:srgbClr val="002060"/>
                </a:solidFill>
                <a:latin typeface="Arial (Body)"/>
                <a:cs typeface="Times New Roman" panose="02020603050405020304" pitchFamily="18" charset="0"/>
              </a:rPr>
              <a:t> </a:t>
            </a:r>
            <a:r>
              <a:rPr lang="en-US" altLang="en-US" sz="2400" b="1" dirty="0" err="1">
                <a:solidFill>
                  <a:srgbClr val="002060"/>
                </a:solidFill>
                <a:latin typeface="Arial (Body)"/>
                <a:cs typeface="Times New Roman" panose="02020603050405020304" pitchFamily="18" charset="0"/>
              </a:rPr>
              <a:t>chặt</a:t>
            </a:r>
            <a:r>
              <a:rPr lang="en-US" altLang="en-US" sz="2400" b="1" dirty="0">
                <a:solidFill>
                  <a:srgbClr val="002060"/>
                </a:solidFill>
                <a:latin typeface="Arial (Body)"/>
                <a:cs typeface="Times New Roman" panose="02020603050405020304" pitchFamily="18" charset="0"/>
              </a:rPr>
              <a:t> </a:t>
            </a:r>
            <a:r>
              <a:rPr lang="en-US" altLang="en-US" sz="2400" b="1" dirty="0" err="1">
                <a:solidFill>
                  <a:srgbClr val="002060"/>
                </a:solidFill>
                <a:latin typeface="Arial (Body)"/>
                <a:cs typeface="Times New Roman" panose="02020603050405020304" pitchFamily="18" charset="0"/>
              </a:rPr>
              <a:t>chẽ</a:t>
            </a:r>
            <a:r>
              <a:rPr lang="en-US" altLang="en-US" sz="2400" b="1" dirty="0">
                <a:solidFill>
                  <a:srgbClr val="002060"/>
                </a:solidFill>
                <a:latin typeface="Arial (Body)"/>
                <a:cs typeface="Times New Roman" panose="02020603050405020304" pitchFamily="18" charset="0"/>
              </a:rPr>
              <a:t>, </a:t>
            </a:r>
            <a:r>
              <a:rPr lang="en-US" altLang="en-US" sz="2400" b="1" dirty="0" err="1">
                <a:solidFill>
                  <a:srgbClr val="002060"/>
                </a:solidFill>
                <a:latin typeface="Arial (Body)"/>
                <a:cs typeface="Times New Roman" panose="02020603050405020304" pitchFamily="18" charset="0"/>
              </a:rPr>
              <a:t>nhất</a:t>
            </a:r>
            <a:r>
              <a:rPr lang="en-US" altLang="en-US" sz="2400" b="1" dirty="0">
                <a:solidFill>
                  <a:srgbClr val="002060"/>
                </a:solidFill>
                <a:latin typeface="Arial (Body)"/>
                <a:cs typeface="Times New Roman" panose="02020603050405020304" pitchFamily="18" charset="0"/>
              </a:rPr>
              <a:t> </a:t>
            </a:r>
            <a:r>
              <a:rPr lang="en-US" altLang="en-US" sz="2400" b="1" dirty="0" err="1">
                <a:solidFill>
                  <a:srgbClr val="002060"/>
                </a:solidFill>
                <a:latin typeface="Arial (Body)"/>
                <a:cs typeface="Times New Roman" panose="02020603050405020304" pitchFamily="18" charset="0"/>
              </a:rPr>
              <a:t>quán</a:t>
            </a:r>
            <a:endParaRPr lang="en-US" altLang="en-US" sz="2400" dirty="0">
              <a:solidFill>
                <a:srgbClr val="002060"/>
              </a:solidFill>
              <a:latin typeface="Arial (Body)"/>
              <a:cs typeface="Times New Roman" panose="02020603050405020304" pitchFamily="18" charset="0"/>
            </a:endParaRPr>
          </a:p>
        </p:txBody>
      </p:sp>
    </p:spTree>
    <p:extLst>
      <p:ext uri="{BB962C8B-B14F-4D97-AF65-F5344CB8AC3E}">
        <p14:creationId xmlns:p14="http://schemas.microsoft.com/office/powerpoint/2010/main" val="33198900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Body)"/>
                <a:cs typeface="Times New Roman" pitchFamily="18" charset="0"/>
              </a:rPr>
              <a:t>DẠY HỌC ĐỌC VĂN BẢN </a:t>
            </a:r>
            <a:r>
              <a:rPr lang="vi-VN" sz="2800" b="1" dirty="0">
                <a:solidFill>
                  <a:schemeClr val="bg1"/>
                </a:solidFill>
                <a:latin typeface="Arial (Body)"/>
                <a:cs typeface="Times New Roman" pitchFamily="18" charset="0"/>
              </a:rPr>
              <a:t>THÔNG TIN</a:t>
            </a:r>
            <a:endParaRPr lang="en-US" sz="2800" dirty="0">
              <a:solidFill>
                <a:schemeClr val="bg1"/>
              </a:solidFill>
              <a:latin typeface="Arial (Body)"/>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120</a:t>
            </a:fld>
            <a:endParaRPr lang="en-US" dirty="0"/>
          </a:p>
        </p:txBody>
      </p:sp>
    </p:spTree>
    <p:extLst>
      <p:ext uri="{BB962C8B-B14F-4D97-AF65-F5344CB8AC3E}">
        <p14:creationId xmlns:p14="http://schemas.microsoft.com/office/powerpoint/2010/main" val="3216633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28600" y="1316236"/>
            <a:ext cx="7981950" cy="3585218"/>
          </a:xfrm>
        </p:spPr>
        <p:txBody>
          <a:bodyPr>
            <a:normAutofit/>
          </a:bodyPr>
          <a:lstStyle/>
          <a:p>
            <a:pPr marL="0" indent="0" algn="just">
              <a:lnSpc>
                <a:spcPct val="125000"/>
              </a:lnSpc>
              <a:spcBef>
                <a:spcPts val="0"/>
              </a:spcBef>
              <a:buNone/>
            </a:pP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Trong</a:t>
            </a:r>
            <a:r>
              <a:rPr lang="en-US" sz="1800" b="0"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Ngữ</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văn</a:t>
            </a:r>
            <a:r>
              <a:rPr lang="en-US" sz="1800" b="0" i="1" spc="-50" dirty="0">
                <a:solidFill>
                  <a:srgbClr val="002060"/>
                </a:solidFill>
                <a:latin typeface="Arial" pitchFamily="34" charset="0"/>
                <a:cs typeface="Arial" pitchFamily="34" charset="0"/>
              </a:rPr>
              <a:t> 8</a:t>
            </a:r>
            <a:r>
              <a:rPr lang="en-US" sz="1800" b="0" spc="-50" dirty="0">
                <a:solidFill>
                  <a:srgbClr val="002060"/>
                </a:solidFill>
                <a:latin typeface="Arial" pitchFamily="34" charset="0"/>
                <a:cs typeface="Arial" pitchFamily="34" charset="0"/>
              </a:rPr>
              <a:t>, VB </a:t>
            </a:r>
            <a:r>
              <a:rPr lang="en-US" sz="1800" b="0" spc="-50" dirty="0" err="1">
                <a:solidFill>
                  <a:srgbClr val="002060"/>
                </a:solidFill>
                <a:latin typeface="Arial" pitchFamily="34" charset="0"/>
                <a:cs typeface="Arial" pitchFamily="34" charset="0"/>
              </a:rPr>
              <a:t>thông</a:t>
            </a:r>
            <a:r>
              <a:rPr lang="en-US" sz="1800" b="0" spc="-50" dirty="0">
                <a:solidFill>
                  <a:srgbClr val="002060"/>
                </a:solidFill>
                <a:latin typeface="Arial" pitchFamily="34" charset="0"/>
                <a:cs typeface="Arial" pitchFamily="34" charset="0"/>
              </a:rPr>
              <a:t> tin </a:t>
            </a:r>
            <a:r>
              <a:rPr lang="en-US" sz="1800" b="0" spc="-50" dirty="0" err="1">
                <a:solidFill>
                  <a:srgbClr val="002060"/>
                </a:solidFill>
                <a:latin typeface="Arial" pitchFamily="34" charset="0"/>
                <a:cs typeface="Arial" pitchFamily="34" charset="0"/>
              </a:rPr>
              <a:t>được</a:t>
            </a: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dạy</a:t>
            </a: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học</a:t>
            </a: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chủ</a:t>
            </a: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yếu</a:t>
            </a:r>
            <a:r>
              <a:rPr lang="en-US" sz="1800" b="0" spc="-50" dirty="0">
                <a:solidFill>
                  <a:srgbClr val="002060"/>
                </a:solidFill>
                <a:latin typeface="Arial" pitchFamily="34" charset="0"/>
                <a:cs typeface="Arial" pitchFamily="34" charset="0"/>
              </a:rPr>
              <a:t> ở </a:t>
            </a:r>
            <a:r>
              <a:rPr lang="en-US" sz="1800" b="0" spc="-50" dirty="0" err="1">
                <a:solidFill>
                  <a:srgbClr val="002060"/>
                </a:solidFill>
                <a:latin typeface="Arial" pitchFamily="34" charset="0"/>
                <a:cs typeface="Arial" pitchFamily="34" charset="0"/>
              </a:rPr>
              <a:t>bài</a:t>
            </a:r>
            <a:r>
              <a:rPr lang="en-US" sz="1800" b="0" spc="-50" dirty="0">
                <a:solidFill>
                  <a:srgbClr val="002060"/>
                </a:solidFill>
                <a:latin typeface="Arial" pitchFamily="34" charset="0"/>
                <a:cs typeface="Arial" pitchFamily="34" charset="0"/>
              </a:rPr>
              <a:t> 9, </a:t>
            </a:r>
            <a:r>
              <a:rPr lang="en-US" sz="1800" b="0" spc="-50" dirty="0" err="1">
                <a:solidFill>
                  <a:srgbClr val="002060"/>
                </a:solidFill>
                <a:latin typeface="Arial" pitchFamily="34" charset="0"/>
                <a:cs typeface="Arial" pitchFamily="34" charset="0"/>
              </a:rPr>
              <a:t>gồm</a:t>
            </a: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có</a:t>
            </a:r>
            <a:r>
              <a:rPr lang="en-US" sz="1800" b="0" spc="-50" dirty="0">
                <a:solidFill>
                  <a:srgbClr val="002060"/>
                </a:solidFill>
                <a:latin typeface="Arial" pitchFamily="34" charset="0"/>
                <a:cs typeface="Arial" pitchFamily="34" charset="0"/>
              </a:rPr>
              <a:t> 2 VB </a:t>
            </a:r>
            <a:r>
              <a:rPr lang="en-US" sz="1800" b="0" spc="-50" dirty="0" err="1">
                <a:solidFill>
                  <a:srgbClr val="002060"/>
                </a:solidFill>
                <a:latin typeface="Arial" pitchFamily="34" charset="0"/>
                <a:cs typeface="Arial" pitchFamily="34" charset="0"/>
              </a:rPr>
              <a:t>đọc</a:t>
            </a: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thuộc</a:t>
            </a: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loại</a:t>
            </a:r>
            <a:r>
              <a:rPr lang="en-US" sz="1800" b="0" spc="-50" dirty="0">
                <a:solidFill>
                  <a:srgbClr val="002060"/>
                </a:solidFill>
                <a:latin typeface="Arial" pitchFamily="34" charset="0"/>
                <a:cs typeface="Arial" pitchFamily="34" charset="0"/>
              </a:rPr>
              <a:t> VB </a:t>
            </a:r>
            <a:r>
              <a:rPr lang="en-US" sz="1800" b="0" spc="-50" dirty="0" err="1">
                <a:solidFill>
                  <a:srgbClr val="002060"/>
                </a:solidFill>
                <a:latin typeface="Arial" pitchFamily="34" charset="0"/>
                <a:cs typeface="Arial" pitchFamily="34" charset="0"/>
              </a:rPr>
              <a:t>chính</a:t>
            </a: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của</a:t>
            </a: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bài</a:t>
            </a: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học</a:t>
            </a:r>
            <a:r>
              <a:rPr lang="en-US" sz="1800" b="0" spc="-50" dirty="0">
                <a:solidFill>
                  <a:srgbClr val="002060"/>
                </a:solidFill>
                <a:latin typeface="Arial" pitchFamily="34" charset="0"/>
                <a:cs typeface="Arial" pitchFamily="34" charset="0"/>
              </a:rPr>
              <a:t>:</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Miền</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châu</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thổ</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sông</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Cửu</a:t>
            </a:r>
            <a:r>
              <a:rPr lang="en-US" sz="1800" b="0" i="1" spc="-50" dirty="0">
                <a:solidFill>
                  <a:srgbClr val="002060"/>
                </a:solidFill>
                <a:latin typeface="Arial" pitchFamily="34" charset="0"/>
                <a:cs typeface="Arial" pitchFamily="34" charset="0"/>
              </a:rPr>
              <a:t> Long </a:t>
            </a:r>
            <a:r>
              <a:rPr lang="en-US" sz="1800" b="0" i="1" spc="-50" dirty="0" err="1">
                <a:solidFill>
                  <a:srgbClr val="002060"/>
                </a:solidFill>
                <a:latin typeface="Arial" pitchFamily="34" charset="0"/>
                <a:cs typeface="Arial" pitchFamily="34" charset="0"/>
              </a:rPr>
              <a:t>cần</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chuyển</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đổi</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từ</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sống</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chung</a:t>
            </a:r>
            <a:r>
              <a:rPr lang="en-US" sz="1800" b="0" i="1" spc="-50" dirty="0">
                <a:solidFill>
                  <a:srgbClr val="002060"/>
                </a:solidFill>
                <a:latin typeface="Arial" pitchFamily="34" charset="0"/>
                <a:cs typeface="Arial" pitchFamily="34" charset="0"/>
              </a:rPr>
              <a:t> sang </a:t>
            </a:r>
            <a:r>
              <a:rPr lang="en-US" sz="1800" b="0" i="1" spc="-50" dirty="0" err="1">
                <a:solidFill>
                  <a:srgbClr val="002060"/>
                </a:solidFill>
                <a:latin typeface="Arial" pitchFamily="34" charset="0"/>
                <a:cs typeface="Arial" pitchFamily="34" charset="0"/>
              </a:rPr>
              <a:t>chào</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đón</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lũ</a:t>
            </a:r>
            <a:r>
              <a:rPr lang="en-US" sz="1800" b="0" i="1" spc="-50" dirty="0">
                <a:solidFill>
                  <a:srgbClr val="002060"/>
                </a:solidFill>
                <a:latin typeface="Arial" pitchFamily="34" charset="0"/>
                <a:cs typeface="Arial" pitchFamily="34" charset="0"/>
              </a:rPr>
              <a:t> </a:t>
            </a:r>
            <a:r>
              <a:rPr lang="en-US" sz="1800" b="0" spc="-50" dirty="0">
                <a:solidFill>
                  <a:srgbClr val="002060"/>
                </a:solidFill>
                <a:latin typeface="Arial" pitchFamily="34" charset="0"/>
                <a:cs typeface="Arial" pitchFamily="34" charset="0"/>
              </a:rPr>
              <a:t>(</a:t>
            </a:r>
            <a:r>
              <a:rPr lang="en-US" sz="1800" b="0" spc="-50" dirty="0" err="1">
                <a:solidFill>
                  <a:srgbClr val="002060"/>
                </a:solidFill>
                <a:latin typeface="Arial" pitchFamily="34" charset="0"/>
                <a:cs typeface="Arial" pitchFamily="34" charset="0"/>
              </a:rPr>
              <a:t>Lê</a:t>
            </a: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Anh</a:t>
            </a: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Tuấn</a:t>
            </a:r>
            <a:r>
              <a:rPr lang="en-US" sz="1800" b="0"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Choáng</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ngợp</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và</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đau</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đớn</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những</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cảnh</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báo</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từ</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loạt</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phim</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Hành</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tinh</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của</a:t>
            </a:r>
            <a:r>
              <a:rPr lang="en-US" sz="1800" b="0" i="1" spc="-50" dirty="0">
                <a:solidFill>
                  <a:srgbClr val="002060"/>
                </a:solidFill>
                <a:latin typeface="Arial" pitchFamily="34" charset="0"/>
                <a:cs typeface="Arial" pitchFamily="34" charset="0"/>
              </a:rPr>
              <a:t> </a:t>
            </a:r>
            <a:r>
              <a:rPr lang="en-US" sz="1800" b="0" i="1" spc="-50" dirty="0" err="1">
                <a:solidFill>
                  <a:srgbClr val="002060"/>
                </a:solidFill>
                <a:latin typeface="Arial" pitchFamily="34" charset="0"/>
                <a:cs typeface="Arial" pitchFamily="34" charset="0"/>
              </a:rPr>
              <a:t>chúng</a:t>
            </a:r>
            <a:r>
              <a:rPr lang="en-US" sz="1800" b="0" i="1" spc="-50" dirty="0">
                <a:solidFill>
                  <a:srgbClr val="002060"/>
                </a:solidFill>
                <a:latin typeface="Arial" pitchFamily="34" charset="0"/>
                <a:cs typeface="Arial" pitchFamily="34" charset="0"/>
              </a:rPr>
              <a:t> ta” </a:t>
            </a:r>
            <a:r>
              <a:rPr lang="en-US" sz="1800" b="0" spc="-50" dirty="0">
                <a:solidFill>
                  <a:srgbClr val="002060"/>
                </a:solidFill>
                <a:latin typeface="Arial" pitchFamily="34" charset="0"/>
                <a:cs typeface="Arial" pitchFamily="34" charset="0"/>
              </a:rPr>
              <a:t>(</a:t>
            </a:r>
            <a:r>
              <a:rPr lang="en-US" sz="1800" b="0" spc="-50" dirty="0" err="1">
                <a:solidFill>
                  <a:srgbClr val="002060"/>
                </a:solidFill>
                <a:latin typeface="Arial" pitchFamily="34" charset="0"/>
                <a:cs typeface="Arial" pitchFamily="34" charset="0"/>
              </a:rPr>
              <a:t>Lâm</a:t>
            </a:r>
            <a:r>
              <a:rPr lang="en-US" sz="1800" b="0" spc="-50" dirty="0">
                <a:solidFill>
                  <a:srgbClr val="002060"/>
                </a:solidFill>
                <a:latin typeface="Arial" pitchFamily="34" charset="0"/>
                <a:cs typeface="Arial" pitchFamily="34" charset="0"/>
              </a:rPr>
              <a:t> </a:t>
            </a:r>
            <a:r>
              <a:rPr lang="en-US" sz="1800" b="0" spc="-50" dirty="0" err="1">
                <a:solidFill>
                  <a:srgbClr val="002060"/>
                </a:solidFill>
                <a:latin typeface="Arial" pitchFamily="34" charset="0"/>
                <a:cs typeface="Arial" pitchFamily="34" charset="0"/>
              </a:rPr>
              <a:t>Lê</a:t>
            </a:r>
            <a:r>
              <a:rPr lang="en-US" sz="1800" b="0" spc="-5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2 VB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dựa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trên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sự</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nối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chủ</a:t>
            </a:r>
            <a:r>
              <a:rPr lang="en-US" sz="1800" b="0" dirty="0">
                <a:solidFill>
                  <a:srgbClr val="002060"/>
                </a:solidFill>
                <a:latin typeface="Arial" pitchFamily="34" charset="0"/>
                <a:cs typeface="Arial" pitchFamily="34" charset="0"/>
              </a:rPr>
              <a:t> </a:t>
            </a:r>
            <a:r>
              <a:rPr lang="en-US" sz="1800" b="0" dirty="0" err="1" smtClean="0">
                <a:solidFill>
                  <a:srgbClr val="002060"/>
                </a:solidFill>
                <a:latin typeface="Arial" pitchFamily="34" charset="0"/>
                <a:cs typeface="Arial" pitchFamily="34" charset="0"/>
              </a:rPr>
              <a:t>đề:</a:t>
            </a:r>
            <a:r>
              <a:rPr lang="en-US" sz="1800" b="0" i="1" dirty="0" err="1" smtClean="0">
                <a:solidFill>
                  <a:srgbClr val="002060"/>
                </a:solidFill>
                <a:latin typeface="Arial" pitchFamily="34" charset="0"/>
                <a:cs typeface="Arial" pitchFamily="34" charset="0"/>
              </a:rPr>
              <a:t>Ca</a:t>
            </a:r>
            <a:r>
              <a:rPr lang="en-US" sz="1800" b="0" i="1" dirty="0" smtClean="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Huế</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trên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sông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Hương</a:t>
            </a:r>
            <a:r>
              <a:rPr lang="en-US" sz="1800" b="0" i="1" dirty="0">
                <a:solidFill>
                  <a:srgbClr val="002060"/>
                </a:solidFill>
                <a:latin typeface="Arial" pitchFamily="34" charset="0"/>
                <a:cs typeface="Arial" pitchFamily="34" charset="0"/>
              </a:rPr>
              <a:t> </a:t>
            </a:r>
            <a:r>
              <a:rPr lang="en-US" sz="1800" b="0" dirty="0">
                <a:solidFill>
                  <a:srgbClr val="002060"/>
                </a:solidFill>
                <a:latin typeface="Arial" pitchFamily="34" charset="0"/>
                <a:cs typeface="Arial" pitchFamily="34" charset="0"/>
              </a:rPr>
              <a:t>(</a:t>
            </a:r>
            <a:r>
              <a:rPr lang="en-US" sz="1800" b="0" dirty="0" err="1">
                <a:solidFill>
                  <a:srgbClr val="002060"/>
                </a:solidFill>
                <a:latin typeface="Arial" pitchFamily="34" charset="0"/>
                <a:cs typeface="Arial" pitchFamily="34" charset="0"/>
              </a:rPr>
              <a:t>Hà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Ánh</a:t>
            </a:r>
            <a:r>
              <a:rPr lang="en-US" sz="1800" b="0" dirty="0">
                <a:solidFill>
                  <a:srgbClr val="002060"/>
                </a:solidFill>
                <a:latin typeface="Arial" pitchFamily="34" charset="0"/>
                <a:cs typeface="Arial" pitchFamily="34" charset="0"/>
              </a:rPr>
              <a:t> Minh) ở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2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Một</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số</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giọng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điệu</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của</a:t>
            </a:r>
            <a:r>
              <a:rPr lang="en-US" sz="1800" b="0" i="1" dirty="0">
                <a:solidFill>
                  <a:srgbClr val="002060"/>
                </a:solidFill>
                <a:latin typeface="Arial" pitchFamily="34" charset="0"/>
                <a:cs typeface="Arial" pitchFamily="34" charset="0"/>
              </a:rPr>
              <a:t> </a:t>
            </a:r>
            <a:r>
              <a:rPr lang="en-US" sz="1800" b="0" i="1" dirty="0" err="1" smtClean="0">
                <a:solidFill>
                  <a:srgbClr val="002060"/>
                </a:solidFill>
                <a:latin typeface="Arial" pitchFamily="34" charset="0"/>
                <a:cs typeface="Arial" pitchFamily="34" charset="0"/>
              </a:rPr>
              <a:t>tiếng</a:t>
            </a:r>
            <a:r>
              <a:rPr lang="en-US" sz="1800" b="0" i="1" dirty="0" smtClean="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cười</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trong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thơ</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trào</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phúng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Trần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Thị</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Hoa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Lê</a:t>
            </a:r>
            <a:r>
              <a:rPr lang="en-US" sz="1800" b="0" dirty="0">
                <a:solidFill>
                  <a:srgbClr val="002060"/>
                </a:solidFill>
                <a:latin typeface="Arial" pitchFamily="34" charset="0"/>
                <a:cs typeface="Arial" pitchFamily="34" charset="0"/>
              </a:rPr>
              <a:t>) ở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4.</a:t>
            </a:r>
          </a:p>
          <a:p>
            <a:pPr marL="0" indent="0" algn="just">
              <a:lnSpc>
                <a:spcPct val="125000"/>
              </a:lnSpc>
              <a:spcBef>
                <a:spcPts val="0"/>
              </a:spcBef>
              <a:buNone/>
            </a:pP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Ngoài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ra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còn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1 VB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dùng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để</a:t>
            </a:r>
            <a:r>
              <a:rPr lang="en-US" sz="1800" b="0" dirty="0">
                <a:solidFill>
                  <a:srgbClr val="002060"/>
                </a:solidFill>
                <a:latin typeface="Arial" pitchFamily="34" charset="0"/>
                <a:cs typeface="Arial" pitchFamily="34" charset="0"/>
              </a:rPr>
              <a:t> HS </a:t>
            </a:r>
            <a:r>
              <a:rPr lang="en-US" sz="1800" b="0" dirty="0" err="1">
                <a:solidFill>
                  <a:srgbClr val="002060"/>
                </a:solidFill>
                <a:latin typeface="Arial" pitchFamily="34" charset="0"/>
                <a:cs typeface="Arial" pitchFamily="34" charset="0"/>
              </a:rPr>
              <a:t>thực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hành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ở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loại</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chính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là</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a:t>
            </a:r>
            <a:r>
              <a:rPr lang="en-US" sz="1800" b="0" i="1" dirty="0">
                <a:solidFill>
                  <a:srgbClr val="002060"/>
                </a:solidFill>
                <a:latin typeface="Arial" pitchFamily="34" charset="0"/>
                <a:cs typeface="Arial" pitchFamily="34" charset="0"/>
              </a:rPr>
              <a:t>“</a:t>
            </a:r>
            <a:r>
              <a:rPr lang="en-US" sz="1800" b="0" i="1" dirty="0" err="1">
                <a:solidFill>
                  <a:srgbClr val="002060"/>
                </a:solidFill>
                <a:latin typeface="Arial" pitchFamily="34" charset="0"/>
                <a:cs typeface="Arial" pitchFamily="34" charset="0"/>
              </a:rPr>
              <a:t>Dấu</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chân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sinh</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thái</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của</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mỗi</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người</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và</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thông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điệp</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từ</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Trái</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Đất</a:t>
            </a:r>
            <a:r>
              <a:rPr lang="en-US" sz="1800" b="0" i="1" dirty="0">
                <a:solidFill>
                  <a:srgbClr val="002060"/>
                </a:solidFill>
                <a:latin typeface="Arial" pitchFamily="34" charset="0"/>
                <a:cs typeface="Arial" pitchFamily="34" charset="0"/>
              </a:rPr>
              <a:t> </a:t>
            </a:r>
            <a:r>
              <a:rPr lang="en-US" sz="1800" b="0" dirty="0">
                <a:solidFill>
                  <a:srgbClr val="002060"/>
                </a:solidFill>
                <a:latin typeface="Arial" pitchFamily="34" charset="0"/>
                <a:cs typeface="Arial" pitchFamily="34" charset="0"/>
              </a:rPr>
              <a:t>(</a:t>
            </a:r>
            <a:r>
              <a:rPr lang="en-US" sz="1800" b="0" dirty="0" err="1">
                <a:solidFill>
                  <a:srgbClr val="002060"/>
                </a:solidFill>
                <a:latin typeface="Arial" pitchFamily="34" charset="0"/>
                <a:cs typeface="Arial" pitchFamily="34" charset="0"/>
              </a:rPr>
              <a:t>Dương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Xuân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Thảo</a:t>
            </a:r>
            <a:r>
              <a:rPr lang="en-US" sz="1800" b="0" dirty="0">
                <a:solidFill>
                  <a:srgbClr val="002060"/>
                </a:solidFill>
                <a:latin typeface="Arial" pitchFamily="34" charset="0"/>
                <a:cs typeface="Arial" pitchFamily="34" charset="0"/>
              </a:rPr>
              <a:t>) ở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9.</a:t>
            </a:r>
          </a:p>
          <a:p>
            <a:pPr marL="0" indent="0" algn="just">
              <a:lnSpc>
                <a:spcPct val="100000"/>
              </a:lnSpc>
              <a:buNone/>
            </a:pPr>
            <a:endParaRPr lang="en-US" sz="1800" b="0" dirty="0">
              <a:solidFill>
                <a:srgbClr val="002060"/>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121</a:t>
            </a:fld>
            <a:endParaRPr lang="en-US">
              <a:solidFill>
                <a:prstClr val="black">
                  <a:lumMod val="95000"/>
                  <a:lumOff val="5000"/>
                </a:prstClr>
              </a:solidFill>
            </a:endParaRPr>
          </a:p>
        </p:txBody>
      </p:sp>
      <p:sp>
        <p:nvSpPr>
          <p:cNvPr id="7" name="Rounded Rectangle 6"/>
          <p:cNvSpPr/>
          <p:nvPr/>
        </p:nvSpPr>
        <p:spPr>
          <a:xfrm>
            <a:off x="914400" y="742950"/>
            <a:ext cx="71437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latin typeface="Arial (Body)"/>
              </a:rPr>
              <a:t>V</a:t>
            </a:r>
            <a:r>
              <a:rPr lang="vi-VN" sz="1800" b="1" dirty="0">
                <a:latin typeface="Arial (Body)"/>
              </a:rPr>
              <a:t>ăn bản</a:t>
            </a:r>
            <a:r>
              <a:rPr lang="en-US" sz="1800" b="1" dirty="0">
                <a:latin typeface="Arial (Body)"/>
              </a:rPr>
              <a:t> </a:t>
            </a:r>
            <a:r>
              <a:rPr lang="en-US" sz="1800" b="1" dirty="0" err="1">
                <a:latin typeface="Arial (Body)"/>
              </a:rPr>
              <a:t>thông</a:t>
            </a:r>
            <a:r>
              <a:rPr lang="en-US" sz="1800" b="1" dirty="0">
                <a:latin typeface="Arial (Body)"/>
              </a:rPr>
              <a:t> tin </a:t>
            </a:r>
            <a:r>
              <a:rPr lang="en-US" sz="1800" b="1" dirty="0" err="1">
                <a:latin typeface="Arial (Body)"/>
              </a:rPr>
              <a:t>và</a:t>
            </a:r>
            <a:r>
              <a:rPr lang="en-US" sz="1800" b="1" dirty="0">
                <a:latin typeface="Arial (Body)"/>
              </a:rPr>
              <a:t> </a:t>
            </a:r>
            <a:r>
              <a:rPr lang="en-US" sz="1800" b="1" dirty="0" err="1">
                <a:latin typeface="Arial (Body)"/>
              </a:rPr>
              <a:t>mục</a:t>
            </a:r>
            <a:r>
              <a:rPr lang="en-US" sz="1800" b="1" dirty="0">
                <a:latin typeface="Arial (Body)"/>
              </a:rPr>
              <a:t> </a:t>
            </a:r>
            <a:r>
              <a:rPr lang="en-US" sz="1800" b="1" dirty="0" err="1">
                <a:latin typeface="Arial (Body)"/>
              </a:rPr>
              <a:t>tiêu</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trong</a:t>
            </a:r>
            <a:r>
              <a:rPr lang="en-US" sz="1800" b="1" dirty="0">
                <a:latin typeface="Arial (Body)"/>
              </a:rPr>
              <a:t> SGK </a:t>
            </a:r>
            <a:r>
              <a:rPr lang="en-US" sz="1800" b="1" i="1" dirty="0" err="1">
                <a:latin typeface="Arial (Body)"/>
              </a:rPr>
              <a:t>Ngữ</a:t>
            </a:r>
            <a:r>
              <a:rPr lang="en-US" sz="1800" b="1" i="1" dirty="0">
                <a:latin typeface="Arial (Body)"/>
              </a:rPr>
              <a:t> </a:t>
            </a:r>
            <a:r>
              <a:rPr lang="en-US" sz="1800" b="1" i="1" dirty="0" err="1">
                <a:latin typeface="Arial (Body)"/>
              </a:rPr>
              <a:t>văn</a:t>
            </a:r>
            <a:r>
              <a:rPr lang="en-US" sz="1800" b="1" i="1" dirty="0">
                <a:latin typeface="Arial (Body)"/>
              </a:rPr>
              <a:t> 8</a:t>
            </a:r>
            <a:endParaRPr lang="en-US" sz="1800" i="1" dirty="0">
              <a:latin typeface="Arial (Body)"/>
            </a:endParaRPr>
          </a:p>
        </p:txBody>
      </p:sp>
    </p:spTree>
    <p:extLst>
      <p:ext uri="{BB962C8B-B14F-4D97-AF65-F5344CB8AC3E}">
        <p14:creationId xmlns:p14="http://schemas.microsoft.com/office/powerpoint/2010/main" val="249497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28650" y="1503759"/>
            <a:ext cx="7981950" cy="3263504"/>
          </a:xfrm>
        </p:spPr>
        <p:txBody>
          <a:bodyPr>
            <a:normAutofit/>
          </a:bodyPr>
          <a:lstStyle/>
          <a:p>
            <a:pPr marL="0" indent="0" algn="just">
              <a:lnSpc>
                <a:spcPct val="125000"/>
              </a:lnSpc>
              <a:spcBef>
                <a:spcPts val="0"/>
              </a:spcBef>
              <a:buNone/>
            </a:pPr>
            <a:r>
              <a:rPr lang="vi-VN" sz="2000" dirty="0">
                <a:solidFill>
                  <a:srgbClr val="002060"/>
                </a:solidFill>
              </a:rPr>
              <a:t>     </a:t>
            </a:r>
            <a:r>
              <a:rPr lang="en-US" sz="1800" b="0" dirty="0" err="1">
                <a:solidFill>
                  <a:srgbClr val="002060"/>
                </a:solidFill>
                <a:latin typeface="Arial" pitchFamily="34" charset="0"/>
                <a:cs typeface="Arial" pitchFamily="34" charset="0"/>
              </a:rPr>
              <a:t>Tương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tự</a:t>
            </a:r>
            <a:r>
              <a:rPr lang="en-US" sz="1800" b="0"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Ngữ</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văn</a:t>
            </a:r>
            <a:r>
              <a:rPr lang="en-US" sz="1800" b="0" i="1" dirty="0">
                <a:solidFill>
                  <a:srgbClr val="002060"/>
                </a:solidFill>
                <a:latin typeface="Arial" pitchFamily="34" charset="0"/>
                <a:cs typeface="Arial" pitchFamily="34" charset="0"/>
              </a:rPr>
              <a:t> 6</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Ngữ</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văn</a:t>
            </a:r>
            <a:r>
              <a:rPr lang="en-US" sz="1800" b="0" i="1" dirty="0">
                <a:solidFill>
                  <a:srgbClr val="002060"/>
                </a:solidFill>
                <a:latin typeface="Arial" pitchFamily="34" charset="0"/>
                <a:cs typeface="Arial" pitchFamily="34" charset="0"/>
              </a:rPr>
              <a:t> 7</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chọn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trong</a:t>
            </a:r>
            <a:r>
              <a:rPr lang="en-US" sz="1800" b="0"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Ngữ</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văn</a:t>
            </a:r>
            <a:r>
              <a:rPr lang="en-US" sz="1800" b="0" i="1" dirty="0">
                <a:solidFill>
                  <a:srgbClr val="002060"/>
                </a:solidFill>
                <a:latin typeface="Arial" pitchFamily="34" charset="0"/>
                <a:cs typeface="Arial" pitchFamily="34" charset="0"/>
              </a:rPr>
              <a:t> 8 </a:t>
            </a:r>
            <a:r>
              <a:rPr lang="en-US" sz="1800" b="0" dirty="0" err="1">
                <a:solidFill>
                  <a:srgbClr val="002060"/>
                </a:solidFill>
                <a:latin typeface="Arial" pitchFamily="34" charset="0"/>
                <a:cs typeface="Arial" pitchFamily="34" charset="0"/>
              </a:rPr>
              <a:t>đều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dung </a:t>
            </a:r>
            <a:r>
              <a:rPr lang="en-US" sz="1800" b="0" dirty="0" err="1">
                <a:solidFill>
                  <a:srgbClr val="002060"/>
                </a:solidFill>
                <a:latin typeface="Arial" pitchFamily="34" charset="0"/>
                <a:cs typeface="Arial" pitchFamily="34" charset="0"/>
              </a:rPr>
              <a:t>lượng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vừa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phải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tương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đối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dễ</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tiếp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nhận</a:t>
            </a:r>
            <a:r>
              <a:rPr lang="en-US" sz="1800" b="0" dirty="0">
                <a:solidFill>
                  <a:srgbClr val="002060"/>
                </a:solidFill>
                <a:latin typeface="Arial" pitchFamily="34" charset="0"/>
                <a:cs typeface="Arial" pitchFamily="34" charset="0"/>
              </a:rPr>
              <a:t> do </a:t>
            </a:r>
            <a:r>
              <a:rPr lang="en-US" sz="1800" b="0" dirty="0" err="1">
                <a:solidFill>
                  <a:srgbClr val="002060"/>
                </a:solidFill>
                <a:latin typeface="Arial" pitchFamily="34" charset="0"/>
                <a:cs typeface="Arial" pitchFamily="34" charset="0"/>
              </a:rPr>
              <a:t>cách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diễn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đạt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giản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dị</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rõ</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nội</a:t>
            </a:r>
            <a:r>
              <a:rPr lang="en-US" sz="1800" b="0" dirty="0">
                <a:solidFill>
                  <a:srgbClr val="002060"/>
                </a:solidFill>
                <a:latin typeface="Arial" pitchFamily="34" charset="0"/>
                <a:cs typeface="Arial" pitchFamily="34" charset="0"/>
              </a:rPr>
              <a:t> dung </a:t>
            </a:r>
            <a:r>
              <a:rPr lang="en-US" sz="1800" b="0" dirty="0" err="1">
                <a:solidFill>
                  <a:srgbClr val="002060"/>
                </a:solidFill>
                <a:latin typeface="Arial" pitchFamily="34" charset="0"/>
                <a:cs typeface="Arial" pitchFamily="34" charset="0"/>
              </a:rPr>
              <a:t>sát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hợp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với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chủ</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ngay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cả</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những</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liên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quan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đến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những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kiến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thức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khoa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dùng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thuật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ngữ</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thì</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cũng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không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những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kiến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thức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quá</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hàn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lâm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Tất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cả</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đều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những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ngữ</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liệu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phù</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hợp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đáp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ứng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tốt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chương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trình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phát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triển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kĩ</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năng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từ</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hiểu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nội</a:t>
            </a:r>
            <a:r>
              <a:rPr lang="en-US" sz="1800" b="0" dirty="0">
                <a:solidFill>
                  <a:srgbClr val="002060"/>
                </a:solidFill>
                <a:latin typeface="Arial" pitchFamily="34" charset="0"/>
                <a:cs typeface="Arial" pitchFamily="34" charset="0"/>
              </a:rPr>
              <a:t> dung,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hiểu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hình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thức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đến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liên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hệ</a:t>
            </a:r>
            <a:r>
              <a:rPr lang="en-US" sz="1800" b="0" dirty="0">
                <a:solidFill>
                  <a:srgbClr val="002060"/>
                </a:solidFill>
                <a:latin typeface="Arial" pitchFamily="34" charset="0"/>
                <a:cs typeface="Arial" pitchFamily="34" charset="0"/>
              </a:rPr>
              <a:t>, so </a:t>
            </a:r>
            <a:r>
              <a:rPr lang="en-US" sz="1800" b="0" dirty="0" err="1">
                <a:solidFill>
                  <a:srgbClr val="002060"/>
                </a:solidFill>
                <a:latin typeface="Arial" pitchFamily="34" charset="0"/>
                <a:cs typeface="Arial" pitchFamily="34" charset="0"/>
              </a:rPr>
              <a:t>sánh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nối</a:t>
            </a:r>
            <a:r>
              <a:rPr lang="vi-VN" sz="1800" b="0" dirty="0">
                <a:solidFill>
                  <a:srgbClr val="002060"/>
                </a:solidFill>
                <a:latin typeface="Arial" pitchFamily="34" charset="0"/>
                <a:cs typeface="Arial" pitchFamily="34" charset="0"/>
              </a:rPr>
              <a:t>.</a:t>
            </a:r>
            <a:endParaRPr lang="en-US" sz="1800" b="0" dirty="0">
              <a:solidFill>
                <a:srgbClr val="002060"/>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122</a:t>
            </a:fld>
            <a:endParaRPr lang="en-US">
              <a:solidFill>
                <a:prstClr val="black">
                  <a:lumMod val="95000"/>
                  <a:lumOff val="5000"/>
                </a:prstClr>
              </a:solidFill>
            </a:endParaRPr>
          </a:p>
        </p:txBody>
      </p:sp>
      <p:sp>
        <p:nvSpPr>
          <p:cNvPr id="7" name="Rounded Rectangle 6"/>
          <p:cNvSpPr/>
          <p:nvPr/>
        </p:nvSpPr>
        <p:spPr>
          <a:xfrm>
            <a:off x="1219200" y="863203"/>
            <a:ext cx="7143750" cy="5834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Body)"/>
              </a:rPr>
              <a:t>V</a:t>
            </a:r>
            <a:r>
              <a:rPr lang="vi-VN" sz="1800" b="1" dirty="0">
                <a:latin typeface="Arial (Body)"/>
              </a:rPr>
              <a:t>ăn bản</a:t>
            </a:r>
            <a:r>
              <a:rPr lang="en-US" sz="1800" b="1" dirty="0">
                <a:latin typeface="Arial (Body)"/>
              </a:rPr>
              <a:t> </a:t>
            </a:r>
            <a:r>
              <a:rPr lang="en-US" sz="1800" b="1" dirty="0" err="1">
                <a:latin typeface="Arial (Body)"/>
              </a:rPr>
              <a:t>thông</a:t>
            </a:r>
            <a:r>
              <a:rPr lang="en-US" sz="1800" b="1" dirty="0">
                <a:latin typeface="Arial (Body)"/>
              </a:rPr>
              <a:t> tin </a:t>
            </a:r>
            <a:r>
              <a:rPr lang="en-US" sz="1800" b="1" dirty="0" err="1">
                <a:latin typeface="Arial (Body)"/>
              </a:rPr>
              <a:t>và</a:t>
            </a:r>
            <a:r>
              <a:rPr lang="en-US" sz="1800" b="1" dirty="0">
                <a:latin typeface="Arial (Body)"/>
              </a:rPr>
              <a:t> </a:t>
            </a:r>
            <a:r>
              <a:rPr lang="en-US" sz="1800" b="1" dirty="0" err="1">
                <a:latin typeface="Arial (Body)"/>
              </a:rPr>
              <a:t>mục</a:t>
            </a:r>
            <a:r>
              <a:rPr lang="en-US" sz="1800" b="1" dirty="0">
                <a:latin typeface="Arial (Body)"/>
              </a:rPr>
              <a:t> </a:t>
            </a:r>
            <a:r>
              <a:rPr lang="en-US" sz="1800" b="1" dirty="0" err="1">
                <a:latin typeface="Arial (Body)"/>
              </a:rPr>
              <a:t>tiêu</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trong</a:t>
            </a:r>
            <a:r>
              <a:rPr lang="en-US" sz="1800" b="1" dirty="0">
                <a:latin typeface="Arial (Body)"/>
              </a:rPr>
              <a:t> SGK </a:t>
            </a:r>
            <a:r>
              <a:rPr lang="en-US" sz="1800" b="1" i="1" dirty="0" err="1">
                <a:latin typeface="Arial (Body)"/>
              </a:rPr>
              <a:t>Ngữ</a:t>
            </a:r>
            <a:r>
              <a:rPr lang="en-US" sz="1800" b="1" i="1" dirty="0">
                <a:latin typeface="Arial (Body)"/>
              </a:rPr>
              <a:t> </a:t>
            </a:r>
            <a:r>
              <a:rPr lang="en-US" sz="1800" b="1" i="1" dirty="0" err="1">
                <a:latin typeface="Arial (Body)"/>
              </a:rPr>
              <a:t>văn</a:t>
            </a:r>
            <a:r>
              <a:rPr lang="en-US" sz="1800" b="1" i="1" dirty="0">
                <a:latin typeface="Arial (Body)"/>
              </a:rPr>
              <a:t> 8</a:t>
            </a:r>
            <a:endParaRPr lang="en-US" sz="1800" dirty="0">
              <a:latin typeface="Arial (Body)"/>
            </a:endParaRPr>
          </a:p>
        </p:txBody>
      </p:sp>
    </p:spTree>
    <p:extLst>
      <p:ext uri="{BB962C8B-B14F-4D97-AF65-F5344CB8AC3E}">
        <p14:creationId xmlns:p14="http://schemas.microsoft.com/office/powerpoint/2010/main" val="3642785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914400" y="1428750"/>
            <a:ext cx="7541473" cy="3263504"/>
          </a:xfrm>
        </p:spPr>
        <p:txBody>
          <a:bodyPr>
            <a:normAutofit/>
          </a:bodyPr>
          <a:lstStyle/>
          <a:p>
            <a:pPr marL="0" indent="0">
              <a:lnSpc>
                <a:spcPct val="100000"/>
              </a:lnSpc>
              <a:buNone/>
            </a:pPr>
            <a:r>
              <a:rPr lang="vi-VN" sz="2000" b="0" dirty="0">
                <a:solidFill>
                  <a:srgbClr val="002060"/>
                </a:solidFill>
                <a:latin typeface="Arial (Body)"/>
              </a:rPr>
              <a:t>    </a:t>
            </a:r>
            <a:r>
              <a:rPr lang="en-US" sz="2000" b="0" dirty="0" err="1">
                <a:solidFill>
                  <a:srgbClr val="002060"/>
                </a:solidFill>
                <a:latin typeface="Arial (Body)"/>
              </a:rPr>
              <a:t>Những</a:t>
            </a:r>
            <a:r>
              <a:rPr lang="en-US" sz="2000" b="0" dirty="0">
                <a:solidFill>
                  <a:srgbClr val="002060"/>
                </a:solidFill>
                <a:latin typeface="Arial (Body)"/>
              </a:rPr>
              <a:t> </a:t>
            </a:r>
            <a:r>
              <a:rPr lang="en-US" sz="2000" b="0" dirty="0" err="1">
                <a:solidFill>
                  <a:srgbClr val="002060"/>
                </a:solidFill>
                <a:latin typeface="Arial (Body)"/>
              </a:rPr>
              <a:t>kiến</a:t>
            </a:r>
            <a:r>
              <a:rPr lang="en-US" sz="2000" b="0" dirty="0">
                <a:solidFill>
                  <a:srgbClr val="002060"/>
                </a:solidFill>
                <a:latin typeface="Arial (Body)"/>
              </a:rPr>
              <a:t> </a:t>
            </a:r>
            <a:r>
              <a:rPr lang="en-US" sz="2000" b="0" dirty="0" err="1">
                <a:solidFill>
                  <a:srgbClr val="002060"/>
                </a:solidFill>
                <a:latin typeface="Arial (Body)"/>
              </a:rPr>
              <a:t>thức</a:t>
            </a:r>
            <a:r>
              <a:rPr lang="en-US" sz="2000" b="0" dirty="0">
                <a:solidFill>
                  <a:srgbClr val="002060"/>
                </a:solidFill>
                <a:latin typeface="Arial (Body)"/>
              </a:rPr>
              <a:t> GV </a:t>
            </a:r>
            <a:r>
              <a:rPr lang="en-US" sz="2000" b="0" dirty="0" err="1">
                <a:solidFill>
                  <a:srgbClr val="002060"/>
                </a:solidFill>
                <a:latin typeface="Arial (Body)"/>
              </a:rPr>
              <a:t>cần</a:t>
            </a:r>
            <a:r>
              <a:rPr lang="en-US" sz="2000" b="0" dirty="0">
                <a:solidFill>
                  <a:srgbClr val="002060"/>
                </a:solidFill>
                <a:latin typeface="Arial (Body)"/>
              </a:rPr>
              <a:t> </a:t>
            </a:r>
            <a:r>
              <a:rPr lang="en-US" sz="2000" b="0" dirty="0" err="1">
                <a:solidFill>
                  <a:srgbClr val="002060"/>
                </a:solidFill>
                <a:latin typeface="Arial (Body)"/>
              </a:rPr>
              <a:t>nắm</a:t>
            </a:r>
            <a:r>
              <a:rPr lang="en-US" sz="2000" b="0" dirty="0">
                <a:solidFill>
                  <a:srgbClr val="002060"/>
                </a:solidFill>
                <a:latin typeface="Arial (Body)"/>
              </a:rPr>
              <a:t>:</a:t>
            </a:r>
          </a:p>
          <a:p>
            <a:pPr marL="0" indent="0" algn="just">
              <a:lnSpc>
                <a:spcPct val="100000"/>
              </a:lnSpc>
              <a:buNone/>
            </a:pPr>
            <a:r>
              <a:rPr lang="vi-VN" sz="2000" b="0" i="1" dirty="0">
                <a:solidFill>
                  <a:srgbClr val="002060"/>
                </a:solidFill>
                <a:latin typeface="Arial (Body)"/>
              </a:rPr>
              <a:t>    </a:t>
            </a:r>
            <a:r>
              <a:rPr lang="vi-VN" sz="2000" b="0" dirty="0">
                <a:solidFill>
                  <a:srgbClr val="002060"/>
                </a:solidFill>
                <a:latin typeface="Arial (Body)"/>
              </a:rPr>
              <a:t>– </a:t>
            </a:r>
            <a:r>
              <a:rPr lang="en-US" sz="2000" b="0" dirty="0">
                <a:solidFill>
                  <a:srgbClr val="002060"/>
                </a:solidFill>
                <a:latin typeface="Arial (Body)"/>
              </a:rPr>
              <a:t>Ở </a:t>
            </a:r>
            <a:r>
              <a:rPr lang="en-US" sz="2000" b="0" dirty="0" err="1">
                <a:solidFill>
                  <a:srgbClr val="002060"/>
                </a:solidFill>
                <a:latin typeface="Arial (Body)"/>
              </a:rPr>
              <a:t>lớp</a:t>
            </a:r>
            <a:r>
              <a:rPr lang="en-US" sz="2000" b="0" dirty="0">
                <a:solidFill>
                  <a:srgbClr val="002060"/>
                </a:solidFill>
                <a:latin typeface="Arial (Body)"/>
              </a:rPr>
              <a:t> 6 </a:t>
            </a:r>
            <a:r>
              <a:rPr lang="en-US" sz="2000" b="0" dirty="0" err="1">
                <a:solidFill>
                  <a:srgbClr val="002060"/>
                </a:solidFill>
                <a:latin typeface="Arial (Body)"/>
              </a:rPr>
              <a:t>và</a:t>
            </a:r>
            <a:r>
              <a:rPr lang="en-US" sz="2000" b="0" dirty="0">
                <a:solidFill>
                  <a:srgbClr val="002060"/>
                </a:solidFill>
                <a:latin typeface="Arial (Body)"/>
              </a:rPr>
              <a:t> </a:t>
            </a:r>
            <a:r>
              <a:rPr lang="en-US" sz="2000" b="0" dirty="0" err="1">
                <a:solidFill>
                  <a:srgbClr val="002060"/>
                </a:solidFill>
                <a:latin typeface="Arial (Body)"/>
              </a:rPr>
              <a:t>lớp</a:t>
            </a:r>
            <a:r>
              <a:rPr lang="en-US" sz="2000" b="0" dirty="0">
                <a:solidFill>
                  <a:srgbClr val="002060"/>
                </a:solidFill>
                <a:latin typeface="Arial (Body)"/>
              </a:rPr>
              <a:t> 7, HS </a:t>
            </a:r>
            <a:r>
              <a:rPr lang="en-US" sz="2000" b="0" dirty="0" err="1">
                <a:solidFill>
                  <a:srgbClr val="002060"/>
                </a:solidFill>
                <a:latin typeface="Arial (Body)"/>
              </a:rPr>
              <a:t>đã</a:t>
            </a:r>
            <a:r>
              <a:rPr lang="en-US" sz="2000" b="0" dirty="0">
                <a:solidFill>
                  <a:srgbClr val="002060"/>
                </a:solidFill>
                <a:latin typeface="Arial (Body)"/>
              </a:rPr>
              <a:t> </a:t>
            </a:r>
            <a:r>
              <a:rPr lang="en-US" sz="2000" b="0" dirty="0" err="1">
                <a:solidFill>
                  <a:srgbClr val="002060"/>
                </a:solidFill>
                <a:latin typeface="Arial (Body)"/>
              </a:rPr>
              <a:t>học</a:t>
            </a:r>
            <a:r>
              <a:rPr lang="en-US" sz="2000" b="0" dirty="0">
                <a:solidFill>
                  <a:srgbClr val="002060"/>
                </a:solidFill>
                <a:latin typeface="Arial (Body)"/>
              </a:rPr>
              <a:t> </a:t>
            </a:r>
            <a:r>
              <a:rPr lang="en-US" sz="2000" b="0" dirty="0" err="1">
                <a:solidFill>
                  <a:srgbClr val="002060"/>
                </a:solidFill>
                <a:latin typeface="Arial (Body)"/>
              </a:rPr>
              <a:t>một</a:t>
            </a:r>
            <a:r>
              <a:rPr lang="en-US" sz="2000" b="0" dirty="0">
                <a:solidFill>
                  <a:srgbClr val="002060"/>
                </a:solidFill>
                <a:latin typeface="Arial (Body)"/>
              </a:rPr>
              <a:t> </a:t>
            </a:r>
            <a:r>
              <a:rPr lang="en-US" sz="2000" b="0" dirty="0" err="1">
                <a:solidFill>
                  <a:srgbClr val="002060"/>
                </a:solidFill>
                <a:latin typeface="Arial (Body)"/>
              </a:rPr>
              <a:t>số</a:t>
            </a:r>
            <a:r>
              <a:rPr lang="en-US" sz="2000" b="0" dirty="0">
                <a:solidFill>
                  <a:srgbClr val="002060"/>
                </a:solidFill>
                <a:latin typeface="Arial (Body)"/>
              </a:rPr>
              <a:t> </a:t>
            </a:r>
            <a:r>
              <a:rPr lang="en-US" sz="2000" b="0" dirty="0" err="1">
                <a:solidFill>
                  <a:srgbClr val="002060"/>
                </a:solidFill>
                <a:latin typeface="Arial (Body)"/>
              </a:rPr>
              <a:t>kiến</a:t>
            </a:r>
            <a:r>
              <a:rPr lang="en-US" sz="2000" b="0" dirty="0">
                <a:solidFill>
                  <a:srgbClr val="002060"/>
                </a:solidFill>
                <a:latin typeface="Arial (Body)"/>
              </a:rPr>
              <a:t> </a:t>
            </a:r>
            <a:r>
              <a:rPr lang="en-US" sz="2000" b="0" dirty="0" err="1">
                <a:solidFill>
                  <a:srgbClr val="002060"/>
                </a:solidFill>
                <a:latin typeface="Arial (Body)"/>
              </a:rPr>
              <a:t>thức</a:t>
            </a:r>
            <a:r>
              <a:rPr lang="en-US" sz="2000" b="0" dirty="0">
                <a:solidFill>
                  <a:srgbClr val="002060"/>
                </a:solidFill>
                <a:latin typeface="Arial (Body)"/>
              </a:rPr>
              <a:t> </a:t>
            </a:r>
            <a:r>
              <a:rPr lang="en-US" sz="2000" b="0" dirty="0" err="1">
                <a:solidFill>
                  <a:srgbClr val="002060"/>
                </a:solidFill>
                <a:latin typeface="Arial (Body)"/>
              </a:rPr>
              <a:t>cơ</a:t>
            </a:r>
            <a:r>
              <a:rPr lang="en-US" sz="2000" b="0" dirty="0">
                <a:solidFill>
                  <a:srgbClr val="002060"/>
                </a:solidFill>
                <a:latin typeface="Arial (Body)"/>
              </a:rPr>
              <a:t> </a:t>
            </a:r>
            <a:r>
              <a:rPr lang="en-US" sz="2000" b="0" dirty="0" err="1">
                <a:solidFill>
                  <a:srgbClr val="002060"/>
                </a:solidFill>
                <a:latin typeface="Arial (Body)"/>
              </a:rPr>
              <a:t>bản</a:t>
            </a:r>
            <a:r>
              <a:rPr lang="en-US" sz="2000" b="0" dirty="0">
                <a:solidFill>
                  <a:srgbClr val="002060"/>
                </a:solidFill>
                <a:latin typeface="Arial (Body)"/>
              </a:rPr>
              <a:t> </a:t>
            </a:r>
            <a:r>
              <a:rPr lang="en-US" sz="2000" b="0" dirty="0" err="1">
                <a:solidFill>
                  <a:srgbClr val="002060"/>
                </a:solidFill>
                <a:latin typeface="Arial (Body)"/>
              </a:rPr>
              <a:t>về</a:t>
            </a:r>
            <a:r>
              <a:rPr lang="en-US" sz="2000" b="0" dirty="0">
                <a:solidFill>
                  <a:srgbClr val="002060"/>
                </a:solidFill>
                <a:latin typeface="Arial (Body)"/>
              </a:rPr>
              <a:t> VB </a:t>
            </a:r>
            <a:r>
              <a:rPr lang="en-US" sz="2000" b="0" dirty="0" err="1">
                <a:solidFill>
                  <a:srgbClr val="002060"/>
                </a:solidFill>
                <a:latin typeface="Arial (Body)"/>
              </a:rPr>
              <a:t>thông</a:t>
            </a:r>
            <a:r>
              <a:rPr lang="en-US" sz="2000" b="0" dirty="0">
                <a:solidFill>
                  <a:srgbClr val="002060"/>
                </a:solidFill>
                <a:latin typeface="Arial (Body)"/>
              </a:rPr>
              <a:t> tin </a:t>
            </a:r>
            <a:r>
              <a:rPr lang="en-US" sz="2000" b="0" dirty="0" err="1">
                <a:solidFill>
                  <a:srgbClr val="002060"/>
                </a:solidFill>
                <a:latin typeface="Arial (Body)"/>
              </a:rPr>
              <a:t>như</a:t>
            </a:r>
            <a:r>
              <a:rPr lang="en-US" sz="2000" b="0" dirty="0">
                <a:solidFill>
                  <a:srgbClr val="002060"/>
                </a:solidFill>
                <a:latin typeface="Arial (Body)"/>
              </a:rPr>
              <a:t>: </a:t>
            </a:r>
            <a:r>
              <a:rPr lang="en-US" sz="2000" b="0" dirty="0" err="1">
                <a:solidFill>
                  <a:srgbClr val="002060"/>
                </a:solidFill>
                <a:latin typeface="Arial (Body)"/>
              </a:rPr>
              <a:t>khái</a:t>
            </a:r>
            <a:r>
              <a:rPr lang="en-US" sz="2000" b="0" dirty="0">
                <a:solidFill>
                  <a:srgbClr val="002060"/>
                </a:solidFill>
                <a:latin typeface="Arial (Body)"/>
              </a:rPr>
              <a:t> </a:t>
            </a:r>
            <a:r>
              <a:rPr lang="en-US" sz="2000" b="0" dirty="0" err="1">
                <a:solidFill>
                  <a:srgbClr val="002060"/>
                </a:solidFill>
                <a:latin typeface="Arial (Body)"/>
              </a:rPr>
              <a:t>niệm</a:t>
            </a:r>
            <a:r>
              <a:rPr lang="en-US" sz="2000" b="0" dirty="0">
                <a:solidFill>
                  <a:srgbClr val="002060"/>
                </a:solidFill>
                <a:latin typeface="Arial (Body)"/>
              </a:rPr>
              <a:t> VB </a:t>
            </a:r>
            <a:r>
              <a:rPr lang="en-US" sz="2000" b="0" dirty="0" err="1">
                <a:solidFill>
                  <a:srgbClr val="002060"/>
                </a:solidFill>
                <a:latin typeface="Arial (Body)"/>
              </a:rPr>
              <a:t>thông</a:t>
            </a:r>
            <a:r>
              <a:rPr lang="en-US" sz="2000" b="0" dirty="0">
                <a:solidFill>
                  <a:srgbClr val="002060"/>
                </a:solidFill>
                <a:latin typeface="Arial (Body)"/>
              </a:rPr>
              <a:t> tin, </a:t>
            </a:r>
            <a:r>
              <a:rPr lang="en-US" sz="2000" b="0" dirty="0" err="1">
                <a:solidFill>
                  <a:srgbClr val="002060"/>
                </a:solidFill>
                <a:latin typeface="Arial (Body)"/>
              </a:rPr>
              <a:t>cách</a:t>
            </a:r>
            <a:r>
              <a:rPr lang="en-US" sz="2000" b="0" dirty="0">
                <a:solidFill>
                  <a:srgbClr val="002060"/>
                </a:solidFill>
                <a:latin typeface="Arial (Body)"/>
              </a:rPr>
              <a:t> </a:t>
            </a:r>
            <a:r>
              <a:rPr lang="en-US" sz="2000" b="0" dirty="0" err="1">
                <a:solidFill>
                  <a:srgbClr val="002060"/>
                </a:solidFill>
                <a:latin typeface="Arial (Body)"/>
              </a:rPr>
              <a:t>triển</a:t>
            </a:r>
            <a:r>
              <a:rPr lang="en-US" sz="2000" b="0" dirty="0">
                <a:solidFill>
                  <a:srgbClr val="002060"/>
                </a:solidFill>
                <a:latin typeface="Arial (Body)"/>
              </a:rPr>
              <a:t> </a:t>
            </a:r>
            <a:r>
              <a:rPr lang="en-US" sz="2000" b="0" dirty="0" err="1">
                <a:solidFill>
                  <a:srgbClr val="002060"/>
                </a:solidFill>
                <a:latin typeface="Arial (Body)"/>
              </a:rPr>
              <a:t>khai</a:t>
            </a:r>
            <a:r>
              <a:rPr lang="en-US" sz="2000" b="0" dirty="0">
                <a:solidFill>
                  <a:srgbClr val="002060"/>
                </a:solidFill>
                <a:latin typeface="Arial (Body)"/>
              </a:rPr>
              <a:t> ý </a:t>
            </a:r>
            <a:r>
              <a:rPr lang="en-US" sz="2000" b="0" dirty="0" err="1">
                <a:solidFill>
                  <a:srgbClr val="002060"/>
                </a:solidFill>
                <a:latin typeface="Arial (Body)"/>
              </a:rPr>
              <a:t>tưởng</a:t>
            </a:r>
            <a:r>
              <a:rPr lang="en-US" sz="2000" b="0" dirty="0">
                <a:solidFill>
                  <a:srgbClr val="002060"/>
                </a:solidFill>
                <a:latin typeface="Arial (Body)"/>
              </a:rPr>
              <a:t> </a:t>
            </a:r>
            <a:r>
              <a:rPr lang="en-US" sz="2000" b="0" dirty="0" err="1">
                <a:solidFill>
                  <a:srgbClr val="002060"/>
                </a:solidFill>
                <a:latin typeface="Arial (Body)"/>
              </a:rPr>
              <a:t>và</a:t>
            </a:r>
            <a:r>
              <a:rPr lang="en-US" sz="2000" b="0" dirty="0">
                <a:solidFill>
                  <a:srgbClr val="002060"/>
                </a:solidFill>
                <a:latin typeface="Arial (Body)"/>
              </a:rPr>
              <a:t> </a:t>
            </a:r>
            <a:r>
              <a:rPr lang="en-US" sz="2000" b="0" dirty="0" err="1">
                <a:solidFill>
                  <a:srgbClr val="002060"/>
                </a:solidFill>
                <a:latin typeface="Arial (Body)"/>
              </a:rPr>
              <a:t>thông</a:t>
            </a:r>
            <a:r>
              <a:rPr lang="en-US" sz="2000" b="0" dirty="0">
                <a:solidFill>
                  <a:srgbClr val="002060"/>
                </a:solidFill>
                <a:latin typeface="Arial (Body)"/>
              </a:rPr>
              <a:t> tin </a:t>
            </a:r>
            <a:r>
              <a:rPr lang="en-US" sz="2000" b="0" dirty="0" err="1">
                <a:solidFill>
                  <a:srgbClr val="002060"/>
                </a:solidFill>
                <a:latin typeface="Arial (Body)"/>
              </a:rPr>
              <a:t>trong</a:t>
            </a:r>
            <a:r>
              <a:rPr lang="en-US" sz="2000" b="0" dirty="0">
                <a:solidFill>
                  <a:srgbClr val="002060"/>
                </a:solidFill>
                <a:latin typeface="Arial (Body)"/>
              </a:rPr>
              <a:t> VB </a:t>
            </a:r>
            <a:r>
              <a:rPr lang="en-US" sz="2000" b="0" dirty="0" err="1">
                <a:solidFill>
                  <a:srgbClr val="002060"/>
                </a:solidFill>
                <a:latin typeface="Arial (Body)"/>
              </a:rPr>
              <a:t>thông</a:t>
            </a:r>
            <a:r>
              <a:rPr lang="en-US" sz="2000" b="0" dirty="0">
                <a:solidFill>
                  <a:srgbClr val="002060"/>
                </a:solidFill>
                <a:latin typeface="Arial (Body)"/>
              </a:rPr>
              <a:t> tin.</a:t>
            </a:r>
          </a:p>
          <a:p>
            <a:pPr marL="0" indent="0">
              <a:lnSpc>
                <a:spcPct val="100000"/>
              </a:lnSpc>
              <a:buNone/>
            </a:pPr>
            <a:r>
              <a:rPr lang="vi-VN" sz="2000" b="0" dirty="0">
                <a:solidFill>
                  <a:srgbClr val="002060"/>
                </a:solidFill>
                <a:latin typeface="Arial (Body)"/>
              </a:rPr>
              <a:t>    </a:t>
            </a:r>
            <a:r>
              <a:rPr lang="en-US" sz="2000" b="0" dirty="0">
                <a:solidFill>
                  <a:srgbClr val="002060"/>
                </a:solidFill>
                <a:latin typeface="Arial (Body)"/>
              </a:rPr>
              <a:t>Ở </a:t>
            </a:r>
            <a:r>
              <a:rPr lang="en-US" sz="2000" b="0" dirty="0" err="1">
                <a:solidFill>
                  <a:srgbClr val="002060"/>
                </a:solidFill>
                <a:latin typeface="Arial (Body)"/>
              </a:rPr>
              <a:t>lớp</a:t>
            </a:r>
            <a:r>
              <a:rPr lang="en-US" sz="2000" b="0" dirty="0">
                <a:solidFill>
                  <a:srgbClr val="002060"/>
                </a:solidFill>
                <a:latin typeface="Arial (Body)"/>
              </a:rPr>
              <a:t> 8, GV </a:t>
            </a:r>
            <a:r>
              <a:rPr lang="en-US" sz="2000" b="0" dirty="0" err="1">
                <a:solidFill>
                  <a:srgbClr val="002060"/>
                </a:solidFill>
                <a:latin typeface="Arial (Body)"/>
              </a:rPr>
              <a:t>cần</a:t>
            </a:r>
            <a:r>
              <a:rPr lang="en-US" sz="2000" b="0" dirty="0">
                <a:solidFill>
                  <a:srgbClr val="002060"/>
                </a:solidFill>
                <a:latin typeface="Arial (Body)"/>
              </a:rPr>
              <a:t> </a:t>
            </a:r>
            <a:r>
              <a:rPr lang="en-US" sz="2000" b="0" dirty="0" err="1">
                <a:solidFill>
                  <a:srgbClr val="002060"/>
                </a:solidFill>
                <a:latin typeface="Arial (Body)"/>
              </a:rPr>
              <a:t>hướng</a:t>
            </a:r>
            <a:r>
              <a:rPr lang="en-US" sz="2000" b="0" dirty="0">
                <a:solidFill>
                  <a:srgbClr val="002060"/>
                </a:solidFill>
                <a:latin typeface="Arial (Body)"/>
              </a:rPr>
              <a:t> </a:t>
            </a:r>
            <a:r>
              <a:rPr lang="en-US" sz="2000" b="0" dirty="0" err="1">
                <a:solidFill>
                  <a:srgbClr val="002060"/>
                </a:solidFill>
                <a:latin typeface="Arial (Body)"/>
              </a:rPr>
              <a:t>dẫn</a:t>
            </a:r>
            <a:r>
              <a:rPr lang="en-US" sz="2000" b="0" dirty="0">
                <a:solidFill>
                  <a:srgbClr val="002060"/>
                </a:solidFill>
                <a:latin typeface="Arial (Body)"/>
              </a:rPr>
              <a:t> </a:t>
            </a:r>
            <a:r>
              <a:rPr lang="en-US" sz="2000" b="0" dirty="0" err="1">
                <a:solidFill>
                  <a:srgbClr val="002060"/>
                </a:solidFill>
                <a:latin typeface="Arial (Body)"/>
              </a:rPr>
              <a:t>để</a:t>
            </a:r>
            <a:r>
              <a:rPr lang="en-US" sz="2000" b="0" dirty="0">
                <a:solidFill>
                  <a:srgbClr val="002060"/>
                </a:solidFill>
                <a:latin typeface="Arial (Body)"/>
              </a:rPr>
              <a:t> HS </a:t>
            </a:r>
            <a:r>
              <a:rPr lang="en-US" sz="2000" b="0" dirty="0" err="1">
                <a:solidFill>
                  <a:srgbClr val="002060"/>
                </a:solidFill>
                <a:latin typeface="Arial (Body)"/>
              </a:rPr>
              <a:t>được</a:t>
            </a:r>
            <a:r>
              <a:rPr lang="en-US" sz="2000" b="0" dirty="0">
                <a:solidFill>
                  <a:srgbClr val="002060"/>
                </a:solidFill>
                <a:latin typeface="Arial (Body)"/>
              </a:rPr>
              <a:t> </a:t>
            </a:r>
            <a:r>
              <a:rPr lang="en-US" sz="2000" b="0" dirty="0" err="1">
                <a:solidFill>
                  <a:srgbClr val="002060"/>
                </a:solidFill>
                <a:latin typeface="Arial (Body)"/>
              </a:rPr>
              <a:t>tiếp</a:t>
            </a:r>
            <a:r>
              <a:rPr lang="en-US" sz="2000" b="0" dirty="0">
                <a:solidFill>
                  <a:srgbClr val="002060"/>
                </a:solidFill>
                <a:latin typeface="Arial (Body)"/>
              </a:rPr>
              <a:t> </a:t>
            </a:r>
            <a:r>
              <a:rPr lang="en-US" sz="2000" b="0" dirty="0" err="1">
                <a:solidFill>
                  <a:srgbClr val="002060"/>
                </a:solidFill>
                <a:latin typeface="Arial (Body)"/>
              </a:rPr>
              <a:t>cận</a:t>
            </a:r>
            <a:r>
              <a:rPr lang="en-US" sz="2000" b="0" dirty="0">
                <a:solidFill>
                  <a:srgbClr val="002060"/>
                </a:solidFill>
                <a:latin typeface="Arial (Body)"/>
              </a:rPr>
              <a:t> </a:t>
            </a:r>
            <a:r>
              <a:rPr lang="en-US" sz="2000" b="0" dirty="0" err="1">
                <a:solidFill>
                  <a:srgbClr val="002060"/>
                </a:solidFill>
                <a:latin typeface="Arial (Body)"/>
              </a:rPr>
              <a:t>với</a:t>
            </a:r>
            <a:r>
              <a:rPr lang="en-US" sz="2000" b="0" dirty="0">
                <a:solidFill>
                  <a:srgbClr val="002060"/>
                </a:solidFill>
                <a:latin typeface="Arial (Body)"/>
              </a:rPr>
              <a:t> </a:t>
            </a:r>
            <a:r>
              <a:rPr lang="en-US" sz="2000" b="0" dirty="0" err="1">
                <a:solidFill>
                  <a:srgbClr val="002060"/>
                </a:solidFill>
                <a:latin typeface="Arial (Body)"/>
              </a:rPr>
              <a:t>một</a:t>
            </a:r>
            <a:r>
              <a:rPr lang="en-US" sz="2000" b="0" dirty="0">
                <a:solidFill>
                  <a:srgbClr val="002060"/>
                </a:solidFill>
                <a:latin typeface="Arial (Body)"/>
              </a:rPr>
              <a:t> </a:t>
            </a:r>
            <a:r>
              <a:rPr lang="en-US" sz="2000" b="0" dirty="0" err="1">
                <a:solidFill>
                  <a:srgbClr val="002060"/>
                </a:solidFill>
                <a:latin typeface="Arial (Body)"/>
              </a:rPr>
              <a:t>số</a:t>
            </a:r>
            <a:r>
              <a:rPr lang="en-US" sz="2000" b="0" dirty="0">
                <a:solidFill>
                  <a:srgbClr val="002060"/>
                </a:solidFill>
                <a:latin typeface="Arial (Body)"/>
              </a:rPr>
              <a:t> </a:t>
            </a:r>
            <a:r>
              <a:rPr lang="en-US" sz="2000" b="0" dirty="0" err="1">
                <a:solidFill>
                  <a:srgbClr val="002060"/>
                </a:solidFill>
                <a:latin typeface="Arial (Body)"/>
              </a:rPr>
              <a:t>kiến</a:t>
            </a:r>
            <a:r>
              <a:rPr lang="en-US" sz="2000" b="0" dirty="0">
                <a:solidFill>
                  <a:srgbClr val="002060"/>
                </a:solidFill>
                <a:latin typeface="Arial (Body)"/>
              </a:rPr>
              <a:t> </a:t>
            </a:r>
            <a:r>
              <a:rPr lang="en-US" sz="2000" b="0" dirty="0" err="1">
                <a:solidFill>
                  <a:srgbClr val="002060"/>
                </a:solidFill>
                <a:latin typeface="Arial (Body)"/>
              </a:rPr>
              <a:t>thức</a:t>
            </a:r>
            <a:r>
              <a:rPr lang="en-US" sz="2000" b="0" dirty="0">
                <a:solidFill>
                  <a:srgbClr val="002060"/>
                </a:solidFill>
                <a:latin typeface="Arial (Body)"/>
              </a:rPr>
              <a:t> </a:t>
            </a:r>
            <a:r>
              <a:rPr lang="en-US" sz="2000" b="0" dirty="0" err="1">
                <a:solidFill>
                  <a:srgbClr val="002060"/>
                </a:solidFill>
                <a:latin typeface="Arial (Body)"/>
              </a:rPr>
              <a:t>nâng</a:t>
            </a:r>
            <a:r>
              <a:rPr lang="en-US" sz="2000" b="0" dirty="0">
                <a:solidFill>
                  <a:srgbClr val="002060"/>
                </a:solidFill>
                <a:latin typeface="Arial (Body)"/>
              </a:rPr>
              <a:t> </a:t>
            </a:r>
            <a:r>
              <a:rPr lang="en-US" sz="2000" b="0" dirty="0" err="1">
                <a:solidFill>
                  <a:srgbClr val="002060"/>
                </a:solidFill>
                <a:latin typeface="Arial (Body)"/>
              </a:rPr>
              <a:t>cao</a:t>
            </a:r>
            <a:r>
              <a:rPr lang="en-US" sz="2000" b="0" dirty="0">
                <a:solidFill>
                  <a:srgbClr val="002060"/>
                </a:solidFill>
                <a:latin typeface="Arial (Body)"/>
              </a:rPr>
              <a:t> </a:t>
            </a:r>
            <a:r>
              <a:rPr lang="en-US" sz="2000" b="0" dirty="0" err="1">
                <a:solidFill>
                  <a:srgbClr val="002060"/>
                </a:solidFill>
                <a:latin typeface="Arial (Body)"/>
              </a:rPr>
              <a:t>để</a:t>
            </a:r>
            <a:r>
              <a:rPr lang="en-US" sz="2000" b="0" dirty="0">
                <a:solidFill>
                  <a:srgbClr val="002060"/>
                </a:solidFill>
                <a:latin typeface="Arial (Body)"/>
              </a:rPr>
              <a:t> </a:t>
            </a:r>
            <a:r>
              <a:rPr lang="en-US" sz="2000" b="0" dirty="0" err="1">
                <a:solidFill>
                  <a:srgbClr val="002060"/>
                </a:solidFill>
                <a:latin typeface="Arial (Body)"/>
              </a:rPr>
              <a:t>các</a:t>
            </a:r>
            <a:r>
              <a:rPr lang="en-US" sz="2000" b="0" dirty="0">
                <a:solidFill>
                  <a:srgbClr val="002060"/>
                </a:solidFill>
                <a:latin typeface="Arial (Body)"/>
              </a:rPr>
              <a:t> </a:t>
            </a:r>
            <a:r>
              <a:rPr lang="en-US" sz="2000" b="0" dirty="0" err="1">
                <a:solidFill>
                  <a:srgbClr val="002060"/>
                </a:solidFill>
                <a:latin typeface="Arial (Body)"/>
              </a:rPr>
              <a:t>em</a:t>
            </a:r>
            <a:r>
              <a:rPr lang="en-US" sz="2000" b="0" dirty="0">
                <a:solidFill>
                  <a:srgbClr val="002060"/>
                </a:solidFill>
                <a:latin typeface="Arial (Body)"/>
              </a:rPr>
              <a:t> </a:t>
            </a:r>
            <a:r>
              <a:rPr lang="en-US" sz="2000" b="0" dirty="0" err="1">
                <a:solidFill>
                  <a:srgbClr val="002060"/>
                </a:solidFill>
                <a:latin typeface="Arial (Body)"/>
              </a:rPr>
              <a:t>có</a:t>
            </a:r>
            <a:r>
              <a:rPr lang="en-US" sz="2000" b="0" dirty="0">
                <a:solidFill>
                  <a:srgbClr val="002060"/>
                </a:solidFill>
                <a:latin typeface="Arial (Body)"/>
              </a:rPr>
              <a:t> </a:t>
            </a:r>
            <a:r>
              <a:rPr lang="en-US" sz="2000" b="0" dirty="0" err="1">
                <a:solidFill>
                  <a:srgbClr val="002060"/>
                </a:solidFill>
                <a:latin typeface="Arial (Body)"/>
              </a:rPr>
              <a:t>thể</a:t>
            </a:r>
            <a:r>
              <a:rPr lang="en-US" sz="2000" b="0" dirty="0">
                <a:solidFill>
                  <a:srgbClr val="002060"/>
                </a:solidFill>
                <a:latin typeface="Arial (Body)"/>
              </a:rPr>
              <a:t> </a:t>
            </a:r>
            <a:r>
              <a:rPr lang="en-US" sz="2000" b="0" dirty="0" err="1">
                <a:solidFill>
                  <a:srgbClr val="002060"/>
                </a:solidFill>
                <a:latin typeface="Arial (Body)"/>
              </a:rPr>
              <a:t>đọc</a:t>
            </a:r>
            <a:r>
              <a:rPr lang="en-US" sz="2000" b="0" dirty="0">
                <a:solidFill>
                  <a:srgbClr val="002060"/>
                </a:solidFill>
                <a:latin typeface="Arial (Body)"/>
              </a:rPr>
              <a:t> </a:t>
            </a:r>
            <a:r>
              <a:rPr lang="en-US" sz="2000" b="0" dirty="0" err="1">
                <a:solidFill>
                  <a:srgbClr val="002060"/>
                </a:solidFill>
                <a:latin typeface="Arial (Body)"/>
              </a:rPr>
              <a:t>hiểu</a:t>
            </a:r>
            <a:r>
              <a:rPr lang="en-US" sz="2000" b="0" dirty="0">
                <a:solidFill>
                  <a:srgbClr val="002060"/>
                </a:solidFill>
                <a:latin typeface="Arial (Body)"/>
              </a:rPr>
              <a:t> </a:t>
            </a:r>
            <a:r>
              <a:rPr lang="en-US" sz="2000" b="0" dirty="0" err="1">
                <a:solidFill>
                  <a:srgbClr val="002060"/>
                </a:solidFill>
                <a:latin typeface="Arial (Body)"/>
              </a:rPr>
              <a:t>những</a:t>
            </a:r>
            <a:r>
              <a:rPr lang="en-US" sz="2000" b="0" dirty="0">
                <a:solidFill>
                  <a:srgbClr val="002060"/>
                </a:solidFill>
                <a:latin typeface="Arial (Body)"/>
              </a:rPr>
              <a:t> VB </a:t>
            </a:r>
            <a:r>
              <a:rPr lang="en-US" sz="2000" b="0" dirty="0" err="1">
                <a:solidFill>
                  <a:srgbClr val="002060"/>
                </a:solidFill>
                <a:latin typeface="Arial (Body)"/>
              </a:rPr>
              <a:t>thông</a:t>
            </a:r>
            <a:r>
              <a:rPr lang="en-US" sz="2000" b="0" dirty="0">
                <a:solidFill>
                  <a:srgbClr val="002060"/>
                </a:solidFill>
                <a:latin typeface="Arial (Body)"/>
              </a:rPr>
              <a:t> tin </a:t>
            </a:r>
            <a:r>
              <a:rPr lang="en-US" sz="2000" b="0" dirty="0" err="1">
                <a:solidFill>
                  <a:srgbClr val="002060"/>
                </a:solidFill>
                <a:latin typeface="Arial (Body)"/>
              </a:rPr>
              <a:t>phức</a:t>
            </a:r>
            <a:r>
              <a:rPr lang="en-US" sz="2000" b="0" dirty="0">
                <a:solidFill>
                  <a:srgbClr val="002060"/>
                </a:solidFill>
                <a:latin typeface="Arial (Body)"/>
              </a:rPr>
              <a:t> </a:t>
            </a:r>
            <a:r>
              <a:rPr lang="en-US" sz="2000" b="0" dirty="0" err="1">
                <a:solidFill>
                  <a:srgbClr val="002060"/>
                </a:solidFill>
                <a:latin typeface="Arial (Body)"/>
              </a:rPr>
              <a:t>tạp</a:t>
            </a:r>
            <a:r>
              <a:rPr lang="en-US" sz="2000" b="0" dirty="0">
                <a:solidFill>
                  <a:srgbClr val="002060"/>
                </a:solidFill>
                <a:latin typeface="Arial (Body)"/>
              </a:rPr>
              <a:t> </a:t>
            </a:r>
            <a:r>
              <a:rPr lang="en-US" sz="2000" b="0" dirty="0" err="1">
                <a:solidFill>
                  <a:srgbClr val="002060"/>
                </a:solidFill>
                <a:latin typeface="Arial (Body)"/>
              </a:rPr>
              <a:t>hơn</a:t>
            </a:r>
            <a:r>
              <a:rPr lang="en-US" sz="2000" b="0" dirty="0">
                <a:solidFill>
                  <a:srgbClr val="002060"/>
                </a:solidFill>
                <a:latin typeface="Arial (Body)"/>
              </a:rPr>
              <a:t>.</a:t>
            </a:r>
          </a:p>
          <a:p>
            <a:pPr marL="0" indent="0" algn="just">
              <a:lnSpc>
                <a:spcPct val="100000"/>
              </a:lnSpc>
              <a:buNone/>
            </a:pPr>
            <a:r>
              <a:rPr lang="vi-VN" sz="2000" b="0" i="1" dirty="0">
                <a:solidFill>
                  <a:srgbClr val="002060"/>
                </a:solidFill>
                <a:latin typeface="Arial (Body)"/>
              </a:rPr>
              <a:t>    </a:t>
            </a:r>
            <a:endParaRPr lang="en-US" sz="20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123</a:t>
            </a:fld>
            <a:endParaRPr lang="en-US">
              <a:solidFill>
                <a:prstClr val="black">
                  <a:lumMod val="95000"/>
                  <a:lumOff val="5000"/>
                </a:prstClr>
              </a:solidFill>
            </a:endParaRPr>
          </a:p>
        </p:txBody>
      </p:sp>
      <p:sp>
        <p:nvSpPr>
          <p:cNvPr id="7" name="Rounded Rectangle 6"/>
          <p:cNvSpPr/>
          <p:nvPr/>
        </p:nvSpPr>
        <p:spPr>
          <a:xfrm>
            <a:off x="1371600" y="666750"/>
            <a:ext cx="685800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endParaRPr lang="en-US" sz="2000" dirty="0">
              <a:latin typeface="Arial (Body)"/>
            </a:endParaRPr>
          </a:p>
        </p:txBody>
      </p:sp>
    </p:spTree>
    <p:extLst>
      <p:ext uri="{BB962C8B-B14F-4D97-AF65-F5344CB8AC3E}">
        <p14:creationId xmlns:p14="http://schemas.microsoft.com/office/powerpoint/2010/main" val="27033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66800" y="666750"/>
            <a:ext cx="7162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endParaRPr lang="en-US" sz="2000" dirty="0">
              <a:latin typeface="Arial (Body)"/>
            </a:endParaRPr>
          </a:p>
        </p:txBody>
      </p:sp>
      <p:sp>
        <p:nvSpPr>
          <p:cNvPr id="9" name="Content Placeholder 8"/>
          <p:cNvSpPr>
            <a:spLocks noGrp="1"/>
          </p:cNvSpPr>
          <p:nvPr>
            <p:ph idx="1"/>
          </p:nvPr>
        </p:nvSpPr>
        <p:spPr>
          <a:xfrm>
            <a:off x="533400" y="1160491"/>
            <a:ext cx="8077200" cy="3790950"/>
          </a:xfrm>
        </p:spPr>
        <p:txBody>
          <a:bodyPr>
            <a:normAutofit fontScale="92500" lnSpcReduction="10000"/>
          </a:bodyPr>
          <a:lstStyle/>
          <a:p>
            <a:pPr marL="0" indent="0" algn="just">
              <a:lnSpc>
                <a:spcPct val="135000"/>
              </a:lnSpc>
              <a:spcBef>
                <a:spcPts val="0"/>
              </a:spcBef>
              <a:buNone/>
            </a:pPr>
            <a:r>
              <a:rPr lang="vi-VN" sz="1800" b="0" dirty="0">
                <a:solidFill>
                  <a:srgbClr val="002060"/>
                </a:solidFill>
                <a:latin typeface="Arial" pitchFamily="34" charset="0"/>
                <a:cs typeface="Arial" pitchFamily="34" charset="0"/>
              </a:rPr>
              <a:t>    – </a:t>
            </a:r>
            <a:r>
              <a:rPr lang="en-US" sz="1800" b="0" dirty="0" err="1">
                <a:solidFill>
                  <a:srgbClr val="002060"/>
                </a:solidFill>
                <a:latin typeface="Arial" pitchFamily="34" charset="0"/>
                <a:cs typeface="Arial" pitchFamily="34" charset="0"/>
              </a:rPr>
              <a:t>Mục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mối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quan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hệ</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giữa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khách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quan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ý </a:t>
            </a:r>
            <a:r>
              <a:rPr lang="en-US" sz="1800" b="0" dirty="0" err="1">
                <a:solidFill>
                  <a:srgbClr val="002060"/>
                </a:solidFill>
                <a:latin typeface="Arial" pitchFamily="34" charset="0"/>
                <a:cs typeface="Arial" pitchFamily="34" charset="0"/>
              </a:rPr>
              <a:t>kiến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chủ</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quan</a:t>
            </a:r>
            <a:r>
              <a:rPr lang="en-US" sz="1800" b="0" dirty="0">
                <a:solidFill>
                  <a:srgbClr val="002060"/>
                </a:solidFill>
                <a:latin typeface="Arial" pitchFamily="34" charset="0"/>
                <a:cs typeface="Arial" pitchFamily="34" charset="0"/>
              </a:rPr>
              <a:t>: </a:t>
            </a:r>
          </a:p>
          <a:p>
            <a:pPr marL="0" indent="0" algn="just">
              <a:lnSpc>
                <a:spcPct val="135000"/>
              </a:lnSpc>
              <a:spcBef>
                <a:spcPts val="0"/>
              </a:spcBef>
              <a:buNone/>
            </a:pPr>
            <a:r>
              <a:rPr lang="vi-VN" sz="1800" b="0" dirty="0">
                <a:solidFill>
                  <a:srgbClr val="002060"/>
                </a:solidFill>
                <a:latin typeface="Arial" pitchFamily="34" charset="0"/>
                <a:cs typeface="Arial" pitchFamily="34" charset="0"/>
              </a:rPr>
              <a:t>     </a:t>
            </a:r>
            <a:r>
              <a:rPr lang="vi-VN" sz="1800" b="0" i="1" dirty="0">
                <a:solidFill>
                  <a:srgbClr val="002060"/>
                </a:solidFill>
                <a:latin typeface="Arial" pitchFamily="34" charset="0"/>
                <a:cs typeface="Arial" pitchFamily="34" charset="0"/>
              </a:rPr>
              <a:t>• </a:t>
            </a:r>
            <a:r>
              <a:rPr lang="en-US" sz="1800" b="0" dirty="0">
                <a:solidFill>
                  <a:srgbClr val="002060"/>
                </a:solidFill>
                <a:latin typeface="Arial" pitchFamily="34" charset="0"/>
                <a:cs typeface="Arial" pitchFamily="34" charset="0"/>
              </a:rPr>
              <a:t>VB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mục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cung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cấp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xác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thực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sự</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vật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sự</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việc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tượng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trong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đời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sống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tự</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nhiên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xã</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hội</a:t>
            </a:r>
            <a:r>
              <a:rPr lang="en-US" sz="1800" b="0" dirty="0">
                <a:solidFill>
                  <a:srgbClr val="002060"/>
                </a:solidFill>
                <a:latin typeface="Arial" pitchFamily="34" charset="0"/>
                <a:cs typeface="Arial" pitchFamily="34" charset="0"/>
              </a:rPr>
              <a:t>.</a:t>
            </a:r>
          </a:p>
          <a:p>
            <a:pPr marL="0" indent="0" algn="just">
              <a:lnSpc>
                <a:spcPct val="135000"/>
              </a:lnSpc>
              <a:spcBef>
                <a:spcPts val="0"/>
              </a:spcBef>
              <a:buNone/>
            </a:pPr>
            <a:r>
              <a:rPr lang="vi-VN" sz="1800" b="0" dirty="0">
                <a:solidFill>
                  <a:srgbClr val="002060"/>
                </a:solidFill>
                <a:latin typeface="Arial" pitchFamily="34" charset="0"/>
                <a:cs typeface="Arial" pitchFamily="34" charset="0"/>
              </a:rPr>
              <a:t>     </a:t>
            </a:r>
            <a:r>
              <a:rPr lang="vi-VN" sz="1800" b="0" i="1"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Trong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bối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cảnh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phát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triển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mạnh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mẽ</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phương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truyền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xã</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hội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bên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cạnh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việc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cung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cấp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tác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giả</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còn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thể</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quan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điểm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đánh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giá</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mình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đối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tượng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cập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xem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như</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định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hướng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giá</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trị</a:t>
            </a:r>
            <a:r>
              <a:rPr lang="en-US" sz="1800" b="0" dirty="0">
                <a:solidFill>
                  <a:srgbClr val="002060"/>
                </a:solidFill>
                <a:latin typeface="Arial" pitchFamily="34" charset="0"/>
                <a:cs typeface="Arial" pitchFamily="34" charset="0"/>
              </a:rPr>
              <a:t>. </a:t>
            </a:r>
          </a:p>
          <a:p>
            <a:pPr marL="0" indent="0" algn="just">
              <a:lnSpc>
                <a:spcPct val="135000"/>
              </a:lnSpc>
              <a:spcBef>
                <a:spcPts val="0"/>
              </a:spcBef>
              <a:buNone/>
            </a:pPr>
            <a:r>
              <a:rPr lang="vi-VN" sz="1800" b="0" dirty="0">
                <a:solidFill>
                  <a:srgbClr val="002060"/>
                </a:solidFill>
                <a:latin typeface="Arial" pitchFamily="34" charset="0"/>
                <a:cs typeface="Arial" pitchFamily="34" charset="0"/>
              </a:rPr>
              <a:t> </a:t>
            </a:r>
            <a:r>
              <a:rPr lang="en-US" sz="1800" b="0" dirty="0" smtClean="0">
                <a:solidFill>
                  <a:srgbClr val="002060"/>
                </a:solidFill>
                <a:latin typeface="Arial" pitchFamily="34" charset="0"/>
                <a:cs typeface="Arial" pitchFamily="34" charset="0"/>
              </a:rPr>
              <a:t>  </a:t>
            </a:r>
            <a:r>
              <a:rPr lang="vi-VN" sz="1800" dirty="0" smtClean="0">
                <a:solidFill>
                  <a:srgbClr val="002060"/>
                </a:solidFill>
                <a:latin typeface="Arial" pitchFamily="34" charset="0"/>
                <a:cs typeface="Arial" pitchFamily="34" charset="0"/>
              </a:rPr>
              <a:t>– </a:t>
            </a:r>
            <a:r>
              <a:rPr lang="en-US" sz="1800" b="0" dirty="0">
                <a:solidFill>
                  <a:srgbClr val="002060"/>
                </a:solidFill>
                <a:latin typeface="Arial" pitchFamily="34" charset="0"/>
                <a:cs typeface="Arial" pitchFamily="34" charset="0"/>
              </a:rPr>
              <a:t>VB </a:t>
            </a:r>
            <a:r>
              <a:rPr lang="en-US" sz="1800" b="0" dirty="0" err="1">
                <a:solidFill>
                  <a:srgbClr val="002060"/>
                </a:solidFill>
                <a:latin typeface="Arial" pitchFamily="34" charset="0"/>
                <a:cs typeface="Arial" pitchFamily="34" charset="0"/>
              </a:rPr>
              <a:t>giải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tượng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tự</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nhiên</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phổ</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biến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trên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báo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chí</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liệu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khoa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nhằm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làm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tỏ</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bản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chất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nguyên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nhân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xuất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những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động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cực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hoặc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tiêu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cực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đối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với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đời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sống</a:t>
            </a:r>
            <a:r>
              <a:rPr lang="en-US" sz="1800" b="0" dirty="0">
                <a:solidFill>
                  <a:srgbClr val="002060"/>
                </a:solidFill>
                <a:latin typeface="Arial" pitchFamily="34" charset="0"/>
                <a:cs typeface="Arial" pitchFamily="34" charset="0"/>
              </a:rPr>
              <a:t> con </a:t>
            </a:r>
            <a:r>
              <a:rPr lang="en-US" sz="1800" b="0" dirty="0" err="1">
                <a:solidFill>
                  <a:srgbClr val="002060"/>
                </a:solidFill>
                <a:latin typeface="Arial" pitchFamily="34" charset="0"/>
                <a:cs typeface="Arial" pitchFamily="34" charset="0"/>
              </a:rPr>
              <a:t>người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tượng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tự</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nhiên</a:t>
            </a:r>
            <a:r>
              <a:rPr lang="en-US" sz="1800" b="0" dirty="0">
                <a:solidFill>
                  <a:srgbClr val="002060"/>
                </a:solidFill>
                <a:latin typeface="Arial" pitchFamily="34" charset="0"/>
                <a:cs typeface="Arial" pitchFamily="34" charset="0"/>
              </a:rPr>
              <a:t>.</a:t>
            </a:r>
          </a:p>
          <a:p>
            <a:pPr marL="0" indent="0" algn="just">
              <a:lnSpc>
                <a:spcPct val="135000"/>
              </a:lnSpc>
              <a:spcBef>
                <a:spcPts val="0"/>
              </a:spcBef>
              <a:buNone/>
            </a:pPr>
            <a:endParaRPr lang="en-US" sz="1800" dirty="0">
              <a:solidFill>
                <a:srgbClr val="002060"/>
              </a:solidFill>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124</a:t>
            </a:fld>
            <a:endParaRPr lang="en-US" dirty="0"/>
          </a:p>
        </p:txBody>
      </p:sp>
    </p:spTree>
    <p:extLst>
      <p:ext uri="{BB962C8B-B14F-4D97-AF65-F5344CB8AC3E}">
        <p14:creationId xmlns:p14="http://schemas.microsoft.com/office/powerpoint/2010/main" val="1876078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66800" y="666750"/>
            <a:ext cx="699135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endParaRPr lang="en-US" sz="2000" dirty="0">
              <a:latin typeface="Arial (Body)"/>
            </a:endParaRPr>
          </a:p>
        </p:txBody>
      </p:sp>
      <p:sp>
        <p:nvSpPr>
          <p:cNvPr id="9" name="Content Placeholder 8"/>
          <p:cNvSpPr>
            <a:spLocks noGrp="1"/>
          </p:cNvSpPr>
          <p:nvPr>
            <p:ph idx="1"/>
          </p:nvPr>
        </p:nvSpPr>
        <p:spPr>
          <a:xfrm>
            <a:off x="628650" y="1123950"/>
            <a:ext cx="7677150" cy="3886200"/>
          </a:xfrm>
        </p:spPr>
        <p:txBody>
          <a:bodyPr>
            <a:normAutofit fontScale="92500" lnSpcReduction="10000"/>
          </a:bodyPr>
          <a:lstStyle/>
          <a:p>
            <a:pPr marL="0" indent="0" algn="just">
              <a:lnSpc>
                <a:spcPct val="125000"/>
              </a:lnSpc>
              <a:spcBef>
                <a:spcPts val="0"/>
              </a:spcBef>
              <a:buNone/>
            </a:pPr>
            <a:r>
              <a:rPr lang="vi-VN" sz="1800" b="0" dirty="0">
                <a:solidFill>
                  <a:srgbClr val="002060"/>
                </a:solidFill>
                <a:latin typeface="Arial" pitchFamily="34" charset="0"/>
                <a:cs typeface="Arial" pitchFamily="34" charset="0"/>
              </a:rPr>
              <a:t>      –</a:t>
            </a:r>
            <a:r>
              <a:rPr lang="vi-VN" sz="1800" b="0" i="1" dirty="0">
                <a:solidFill>
                  <a:srgbClr val="002060"/>
                </a:solidFill>
                <a:latin typeface="Arial" pitchFamily="34" charset="0"/>
                <a:cs typeface="Arial" pitchFamily="34" charset="0"/>
              </a:rPr>
              <a:t> </a:t>
            </a:r>
            <a:r>
              <a:rPr lang="en-US" sz="1800" b="0" dirty="0">
                <a:solidFill>
                  <a:srgbClr val="002060"/>
                </a:solidFill>
                <a:latin typeface="Arial" pitchFamily="34" charset="0"/>
                <a:cs typeface="Arial" pitchFamily="34" charset="0"/>
              </a:rPr>
              <a:t>VB </a:t>
            </a:r>
            <a:r>
              <a:rPr lang="en-US" sz="1800" b="0" dirty="0" err="1">
                <a:solidFill>
                  <a:srgbClr val="002060"/>
                </a:solidFill>
                <a:latin typeface="Arial" pitchFamily="34" charset="0"/>
                <a:cs typeface="Arial" pitchFamily="34" charset="0"/>
              </a:rPr>
              <a:t>giới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thiệu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bộ</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phim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Loại</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này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thường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hướng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tới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mục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quảng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bá</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sản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phẩm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ảnh</a:t>
            </a:r>
            <a:r>
              <a:rPr lang="en-US" sz="1800" b="0" dirty="0">
                <a:solidFill>
                  <a:srgbClr val="002060"/>
                </a:solidFill>
                <a:latin typeface="Arial" pitchFamily="34" charset="0"/>
                <a:cs typeface="Arial" pitchFamily="34" charset="0"/>
              </a:rPr>
              <a:t> hay </a:t>
            </a:r>
            <a:r>
              <a:rPr lang="en-US" sz="1800" b="0" dirty="0" err="1">
                <a:solidFill>
                  <a:srgbClr val="002060"/>
                </a:solidFill>
                <a:latin typeface="Arial" pitchFamily="34" charset="0"/>
                <a:cs typeface="Arial" pitchFamily="34" charset="0"/>
              </a:rPr>
              <a:t>giúp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khán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giả</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những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hiểu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biết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thường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thức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ảnh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Tuỳ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loại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phim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phân</a:t>
            </a:r>
            <a:r>
              <a:rPr lang="en-US" sz="1800" b="0" dirty="0">
                <a:solidFill>
                  <a:srgbClr val="002060"/>
                </a:solidFill>
                <a:latin typeface="Arial" pitchFamily="34" charset="0"/>
                <a:cs typeface="Arial" pitchFamily="34" charset="0"/>
              </a:rPr>
              <a:t> chia </a:t>
            </a:r>
            <a:r>
              <a:rPr lang="en-US" sz="1800" b="0" dirty="0" err="1">
                <a:solidFill>
                  <a:srgbClr val="002060"/>
                </a:solidFill>
                <a:latin typeface="Arial" pitchFamily="34" charset="0"/>
                <a:cs typeface="Arial" pitchFamily="34" charset="0"/>
              </a:rPr>
              <a:t>theo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tiêu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chí</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nhau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phim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nhựa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phim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truyền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hình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phim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liệu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phim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truyện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phim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hành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động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phim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dã</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sử</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phim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tâm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lí</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xã</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hội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phim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giả</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tưởng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nội</a:t>
            </a:r>
            <a:r>
              <a:rPr lang="en-US" sz="1800" b="0" dirty="0">
                <a:solidFill>
                  <a:srgbClr val="002060"/>
                </a:solidFill>
                <a:latin typeface="Arial" pitchFamily="34" charset="0"/>
                <a:cs typeface="Arial" pitchFamily="34" charset="0"/>
              </a:rPr>
              <a:t> dung VB </a:t>
            </a:r>
            <a:r>
              <a:rPr lang="en-US" sz="1800" b="0" dirty="0" err="1">
                <a:solidFill>
                  <a:srgbClr val="002060"/>
                </a:solidFill>
                <a:latin typeface="Arial" pitchFamily="34" charset="0"/>
                <a:cs typeface="Arial" pitchFamily="34" charset="0"/>
              </a:rPr>
              <a:t>xác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định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điểm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nhấn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chọn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triển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khai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nhau</a:t>
            </a:r>
            <a:r>
              <a:rPr lang="en-US" sz="1800" b="0" dirty="0">
                <a:solidFill>
                  <a:srgbClr val="002060"/>
                </a:solidFill>
                <a:latin typeface="Arial" pitchFamily="34" charset="0"/>
                <a:cs typeface="Arial" pitchFamily="34" charset="0"/>
              </a:rPr>
              <a:t>. </a:t>
            </a:r>
          </a:p>
          <a:p>
            <a:pPr marL="0" indent="0" algn="just">
              <a:lnSpc>
                <a:spcPct val="125000"/>
              </a:lnSpc>
              <a:spcBef>
                <a:spcPts val="0"/>
              </a:spcBef>
              <a:buNone/>
            </a:pPr>
            <a:r>
              <a:rPr lang="vi-VN"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Phương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dạy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Để</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dạy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bên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cạnh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giáo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án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thiết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kế</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dạy</a:t>
            </a:r>
            <a:r>
              <a:rPr lang="en-US" sz="1800" b="0" dirty="0">
                <a:solidFill>
                  <a:srgbClr val="002060"/>
                </a:solidFill>
                <a:latin typeface="Arial" pitchFamily="34" charset="0"/>
                <a:cs typeface="Arial" pitchFamily="34" charset="0"/>
              </a:rPr>
              <a:t> –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thường</a:t>
            </a:r>
            <a:r>
              <a:rPr lang="en-US" sz="1800" b="0" dirty="0">
                <a:solidFill>
                  <a:srgbClr val="002060"/>
                </a:solidFill>
                <a:latin typeface="Arial" pitchFamily="34" charset="0"/>
                <a:cs typeface="Arial" pitchFamily="34" charset="0"/>
              </a:rPr>
              <a:t>, GV </a:t>
            </a:r>
            <a:r>
              <a:rPr lang="en-US" sz="1800" b="0" dirty="0" err="1">
                <a:solidFill>
                  <a:srgbClr val="002060"/>
                </a:solidFill>
                <a:latin typeface="Arial" pitchFamily="34" charset="0"/>
                <a:cs typeface="Arial" pitchFamily="34" charset="0"/>
              </a:rPr>
              <a:t>cần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chuẩn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bị</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thêm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giáo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án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tử</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kèm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theo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bộ</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hồ</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sơ</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gồm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tranh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ảnh</a:t>
            </a:r>
            <a:r>
              <a:rPr lang="en-US" sz="1800" b="0" dirty="0">
                <a:solidFill>
                  <a:srgbClr val="002060"/>
                </a:solidFill>
                <a:latin typeface="Arial" pitchFamily="34" charset="0"/>
                <a:cs typeface="Arial" pitchFamily="34" charset="0"/>
              </a:rPr>
              <a:t> minh </a:t>
            </a:r>
            <a:r>
              <a:rPr lang="en-US" sz="1800" b="0" dirty="0" err="1">
                <a:solidFill>
                  <a:srgbClr val="002060"/>
                </a:solidFill>
                <a:latin typeface="Arial" pitchFamily="34" charset="0"/>
                <a:cs typeface="Arial" pitchFamily="34" charset="0"/>
              </a:rPr>
              <a:t>hoạ</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tờ</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báo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tạp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chí</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viết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phù</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hợp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thể</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dùng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những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liệu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trực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quan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giúp</a:t>
            </a:r>
            <a:r>
              <a:rPr lang="en-US" sz="1800" b="0" dirty="0">
                <a:solidFill>
                  <a:srgbClr val="002060"/>
                </a:solidFill>
                <a:latin typeface="Arial" pitchFamily="34" charset="0"/>
                <a:cs typeface="Arial" pitchFamily="34" charset="0"/>
              </a:rPr>
              <a:t> HS </a:t>
            </a:r>
            <a:r>
              <a:rPr lang="en-US" sz="1800" b="0" dirty="0" err="1">
                <a:solidFill>
                  <a:srgbClr val="002060"/>
                </a:solidFill>
                <a:latin typeface="Arial" pitchFamily="34" charset="0"/>
                <a:cs typeface="Arial" pitchFamily="34" charset="0"/>
              </a:rPr>
              <a:t>hiểu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rõ</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thành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phần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đặc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điểm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phương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tiện</a:t>
            </a:r>
            <a:r>
              <a:rPr lang="en-US" sz="1800" b="0" dirty="0">
                <a:solidFill>
                  <a:srgbClr val="002060"/>
                </a:solidFill>
                <a:latin typeface="Arial" pitchFamily="34" charset="0"/>
                <a:cs typeface="Arial" pitchFamily="34" charset="0"/>
              </a:rPr>
              <a:t> phi </a:t>
            </a:r>
            <a:r>
              <a:rPr lang="en-US" sz="1800" b="0" dirty="0" err="1">
                <a:solidFill>
                  <a:srgbClr val="002060"/>
                </a:solidFill>
                <a:latin typeface="Arial" pitchFamily="34" charset="0"/>
                <a:cs typeface="Arial" pitchFamily="34" charset="0"/>
              </a:rPr>
              <a:t>ngôn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ngữ</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đa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phương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thức</a:t>
            </a:r>
            <a:r>
              <a:rPr lang="en-US" sz="1800" b="0" dirty="0">
                <a:solidFill>
                  <a:srgbClr val="002060"/>
                </a:solidFill>
                <a:latin typeface="Arial" pitchFamily="34" charset="0"/>
                <a:cs typeface="Arial" pitchFamily="34" charset="0"/>
              </a:rPr>
              <a:t>).</a:t>
            </a:r>
          </a:p>
          <a:p>
            <a:pPr marL="0" indent="0" algn="just">
              <a:lnSpc>
                <a:spcPct val="100000"/>
              </a:lnSpc>
              <a:buNone/>
            </a:pPr>
            <a:endParaRPr lang="en-US" sz="1800" dirty="0">
              <a:solidFill>
                <a:srgbClr val="002060"/>
              </a:solidFill>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125</a:t>
            </a:fld>
            <a:endParaRPr lang="en-US" dirty="0"/>
          </a:p>
        </p:txBody>
      </p:sp>
    </p:spTree>
    <p:extLst>
      <p:ext uri="{BB962C8B-B14F-4D97-AF65-F5344CB8AC3E}">
        <p14:creationId xmlns:p14="http://schemas.microsoft.com/office/powerpoint/2010/main" val="762653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38200" y="666750"/>
            <a:ext cx="7370964"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latin typeface="Arial (Body)"/>
              </a:rPr>
              <a:t>Triển</a:t>
            </a:r>
            <a:r>
              <a:rPr lang="en-US" sz="1800" b="1" dirty="0">
                <a:latin typeface="Arial (Body)"/>
              </a:rPr>
              <a:t> </a:t>
            </a:r>
            <a:r>
              <a:rPr lang="en-US" sz="1800" b="1" dirty="0" err="1">
                <a:latin typeface="Arial (Body)"/>
              </a:rPr>
              <a:t>khai</a:t>
            </a:r>
            <a:r>
              <a:rPr lang="en-US" sz="1800" b="1" dirty="0">
                <a:latin typeface="Arial (Body)"/>
              </a:rPr>
              <a:t> </a:t>
            </a:r>
            <a:r>
              <a:rPr lang="en-US" sz="1800" b="1" dirty="0" err="1" smtClean="0">
                <a:latin typeface="Arial (Body)"/>
              </a:rPr>
              <a:t>các</a:t>
            </a:r>
            <a:r>
              <a:rPr lang="en-US" sz="1800" b="1" dirty="0" smtClean="0">
                <a:latin typeface="Arial (Body)"/>
              </a:rPr>
              <a:t> </a:t>
            </a:r>
            <a:r>
              <a:rPr lang="en-US" sz="1800" b="1" dirty="0" err="1" smtClean="0">
                <a:latin typeface="Arial (Body)"/>
              </a:rPr>
              <a:t>hoạt</a:t>
            </a:r>
            <a:r>
              <a:rPr lang="en-US" sz="1800" b="1" dirty="0" smtClean="0">
                <a:latin typeface="Arial (Body)"/>
              </a:rPr>
              <a:t> </a:t>
            </a:r>
            <a:r>
              <a:rPr lang="en-US" sz="1800" b="1" dirty="0" err="1" smtClean="0">
                <a:latin typeface="Arial (Body)"/>
              </a:rPr>
              <a:t>động</a:t>
            </a:r>
            <a:r>
              <a:rPr lang="en-US" sz="1800" b="1" dirty="0" smtClean="0">
                <a:latin typeface="Arial (Body)"/>
              </a:rPr>
              <a:t> </a:t>
            </a:r>
            <a:r>
              <a:rPr lang="en-US" sz="1800" b="1" dirty="0" err="1" smtClean="0">
                <a:latin typeface="Arial (Body)"/>
              </a:rPr>
              <a:t>dạy</a:t>
            </a:r>
            <a:r>
              <a:rPr lang="en-US" sz="1800" b="1" dirty="0" smtClean="0">
                <a:latin typeface="Arial (Body)"/>
              </a:rPr>
              <a:t> </a:t>
            </a:r>
            <a:r>
              <a:rPr lang="en-US" sz="1800" b="1" dirty="0" err="1">
                <a:latin typeface="Arial (Body)"/>
              </a:rPr>
              <a:t>học</a:t>
            </a:r>
            <a:r>
              <a:rPr lang="en-US" sz="1800" b="1" dirty="0">
                <a:latin typeface="Arial (Body)"/>
              </a:rPr>
              <a:t> </a:t>
            </a:r>
            <a:r>
              <a:rPr lang="en-US" sz="1800" b="1" dirty="0" err="1">
                <a:latin typeface="Arial (Body)"/>
              </a:rPr>
              <a:t>đọc</a:t>
            </a:r>
            <a:r>
              <a:rPr lang="en-US" sz="1800" b="1" dirty="0">
                <a:latin typeface="Arial (Body)"/>
              </a:rPr>
              <a:t> VB </a:t>
            </a:r>
            <a:r>
              <a:rPr lang="en-US" sz="1800" b="1" dirty="0" err="1">
                <a:latin typeface="Arial (Body)"/>
              </a:rPr>
              <a:t>thông</a:t>
            </a:r>
            <a:r>
              <a:rPr lang="en-US" sz="1800" b="1" dirty="0">
                <a:latin typeface="Arial (Body)"/>
              </a:rPr>
              <a:t> tin</a:t>
            </a:r>
            <a:endParaRPr lang="en-US" sz="1800" dirty="0">
              <a:latin typeface="Arial (Body)"/>
            </a:endParaRPr>
          </a:p>
        </p:txBody>
      </p:sp>
      <p:sp>
        <p:nvSpPr>
          <p:cNvPr id="9" name="Content Placeholder 8"/>
          <p:cNvSpPr>
            <a:spLocks noGrp="1"/>
          </p:cNvSpPr>
          <p:nvPr>
            <p:ph idx="1"/>
          </p:nvPr>
        </p:nvSpPr>
        <p:spPr>
          <a:xfrm>
            <a:off x="630036" y="1118424"/>
            <a:ext cx="8134350" cy="4038600"/>
          </a:xfrm>
        </p:spPr>
        <p:txBody>
          <a:bodyPr>
            <a:noAutofit/>
          </a:bodyPr>
          <a:lstStyle/>
          <a:p>
            <a:pPr marL="0" indent="0" algn="just">
              <a:lnSpc>
                <a:spcPct val="145000"/>
              </a:lnSpc>
              <a:spcBef>
                <a:spcPts val="0"/>
              </a:spcBef>
              <a:buNone/>
            </a:pPr>
            <a:r>
              <a:rPr lang="vi-VN" sz="1800" b="0" dirty="0">
                <a:solidFill>
                  <a:srgbClr val="002060"/>
                </a:solidFill>
                <a:latin typeface="Arial" pitchFamily="34" charset="0"/>
                <a:cs typeface="Arial" pitchFamily="34" charset="0"/>
              </a:rPr>
              <a:t>      K</a:t>
            </a:r>
            <a:r>
              <a:rPr lang="en-US" sz="1800" b="0" dirty="0">
                <a:solidFill>
                  <a:srgbClr val="002060"/>
                </a:solidFill>
                <a:latin typeface="Arial" pitchFamily="34" charset="0"/>
                <a:cs typeface="Arial" pitchFamily="34" charset="0"/>
              </a:rPr>
              <a:t>hi </a:t>
            </a:r>
            <a:r>
              <a:rPr lang="en-US" sz="1800" b="0" dirty="0" err="1">
                <a:solidFill>
                  <a:srgbClr val="002060"/>
                </a:solidFill>
                <a:latin typeface="Arial" pitchFamily="34" charset="0"/>
                <a:cs typeface="Arial" pitchFamily="34" charset="0"/>
              </a:rPr>
              <a:t>dạy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trong</a:t>
            </a:r>
            <a:r>
              <a:rPr lang="en-US" sz="1800" b="0"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Ngữ</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văn</a:t>
            </a:r>
            <a:r>
              <a:rPr lang="en-US" sz="1800" b="0" i="1" dirty="0">
                <a:solidFill>
                  <a:srgbClr val="002060"/>
                </a:solidFill>
                <a:latin typeface="Arial" pitchFamily="34" charset="0"/>
                <a:cs typeface="Arial" pitchFamily="34" charset="0"/>
              </a:rPr>
              <a:t> 8, </a:t>
            </a:r>
            <a:r>
              <a:rPr lang="en-US" sz="1800" b="0" dirty="0" err="1">
                <a:solidFill>
                  <a:srgbClr val="002060"/>
                </a:solidFill>
                <a:latin typeface="Arial" pitchFamily="34" charset="0"/>
                <a:cs typeface="Arial" pitchFamily="34" charset="0"/>
              </a:rPr>
              <a:t>cần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lưu</a:t>
            </a:r>
            <a:r>
              <a:rPr lang="en-US" sz="1800" b="0" dirty="0">
                <a:solidFill>
                  <a:srgbClr val="002060"/>
                </a:solidFill>
                <a:latin typeface="Arial" pitchFamily="34" charset="0"/>
                <a:cs typeface="Arial" pitchFamily="34" charset="0"/>
              </a:rPr>
              <a:t> ý </a:t>
            </a:r>
            <a:r>
              <a:rPr lang="en-US" sz="1800" b="0" dirty="0" err="1">
                <a:solidFill>
                  <a:srgbClr val="002060"/>
                </a:solidFill>
                <a:latin typeface="Arial" pitchFamily="34" charset="0"/>
                <a:cs typeface="Arial" pitchFamily="34" charset="0"/>
              </a:rPr>
              <a:t>mấy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điểm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sau</a:t>
            </a:r>
            <a:r>
              <a:rPr lang="en-US" sz="1800" b="0" dirty="0">
                <a:solidFill>
                  <a:srgbClr val="002060"/>
                </a:solidFill>
                <a:latin typeface="Arial" pitchFamily="34" charset="0"/>
                <a:cs typeface="Arial" pitchFamily="34" charset="0"/>
              </a:rPr>
              <a:t>:</a:t>
            </a:r>
          </a:p>
          <a:p>
            <a:pPr marL="0" indent="0" algn="just">
              <a:lnSpc>
                <a:spcPct val="145000"/>
              </a:lnSpc>
              <a:spcBef>
                <a:spcPts val="0"/>
              </a:spcBef>
              <a:buNone/>
            </a:pPr>
            <a:r>
              <a:rPr lang="vi-VN" sz="1800" b="0" dirty="0">
                <a:solidFill>
                  <a:srgbClr val="002060"/>
                </a:solidFill>
                <a:latin typeface="Arial" pitchFamily="34" charset="0"/>
                <a:cs typeface="Arial" pitchFamily="34" charset="0"/>
              </a:rPr>
              <a:t>      – </a:t>
            </a:r>
            <a:r>
              <a:rPr lang="en-US" sz="1800" b="0" dirty="0">
                <a:solidFill>
                  <a:srgbClr val="002060"/>
                </a:solidFill>
                <a:latin typeface="Arial" pitchFamily="34" charset="0"/>
                <a:cs typeface="Arial" pitchFamily="34" charset="0"/>
              </a:rPr>
              <a:t>GV </a:t>
            </a:r>
            <a:r>
              <a:rPr lang="en-US" sz="1800" b="0" dirty="0" err="1">
                <a:solidFill>
                  <a:srgbClr val="002060"/>
                </a:solidFill>
                <a:latin typeface="Arial" pitchFamily="34" charset="0"/>
                <a:cs typeface="Arial" pitchFamily="34" charset="0"/>
              </a:rPr>
              <a:t>cần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dựa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chiến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câu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hỏi</a:t>
            </a:r>
            <a:r>
              <a:rPr lang="en-US" sz="1800" b="0"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Sau</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khi</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để</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hướng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dẫn</a:t>
            </a:r>
            <a:r>
              <a:rPr lang="en-US" sz="1800" b="0" dirty="0">
                <a:solidFill>
                  <a:srgbClr val="002060"/>
                </a:solidFill>
                <a:latin typeface="Arial" pitchFamily="34" charset="0"/>
                <a:cs typeface="Arial" pitchFamily="34" charset="0"/>
              </a:rPr>
              <a:t> HS </a:t>
            </a:r>
            <a:r>
              <a:rPr lang="en-US" sz="1800" b="0" dirty="0" err="1">
                <a:solidFill>
                  <a:srgbClr val="002060"/>
                </a:solidFill>
                <a:latin typeface="Arial" pitchFamily="34" charset="0"/>
                <a:cs typeface="Arial" pitchFamily="34" charset="0"/>
              </a:rPr>
              <a:t>tìm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hiểu</a:t>
            </a:r>
            <a:r>
              <a:rPr lang="en-US" sz="1800" b="0" dirty="0">
                <a:solidFill>
                  <a:srgbClr val="002060"/>
                </a:solidFill>
                <a:latin typeface="Arial" pitchFamily="34" charset="0"/>
                <a:cs typeface="Arial" pitchFamily="34" charset="0"/>
              </a:rPr>
              <a:t> VB. </a:t>
            </a:r>
            <a:r>
              <a:rPr lang="vi-VN" sz="1800" b="0" dirty="0">
                <a:solidFill>
                  <a:srgbClr val="002060"/>
                </a:solidFill>
                <a:latin typeface="Arial" pitchFamily="34" charset="0"/>
                <a:cs typeface="Arial" pitchFamily="34" charset="0"/>
              </a:rPr>
              <a:t>C</a:t>
            </a:r>
            <a:r>
              <a:rPr lang="en-US" sz="1800" b="0" dirty="0" err="1">
                <a:solidFill>
                  <a:srgbClr val="002060"/>
                </a:solidFill>
                <a:latin typeface="Arial" pitchFamily="34" charset="0"/>
                <a:cs typeface="Arial" pitchFamily="34" charset="0"/>
              </a:rPr>
              <a:t>ần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làm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rõ</a:t>
            </a:r>
            <a:r>
              <a:rPr lang="en-US" sz="1800" b="0" dirty="0">
                <a:solidFill>
                  <a:srgbClr val="002060"/>
                </a:solidFill>
                <a:latin typeface="Arial" pitchFamily="34" charset="0"/>
                <a:cs typeface="Arial" pitchFamily="34" charset="0"/>
              </a:rPr>
              <a:t>: </a:t>
            </a:r>
            <a:r>
              <a:rPr lang="en-US" sz="1800" b="0" i="1" dirty="0">
                <a:solidFill>
                  <a:srgbClr val="002060"/>
                </a:solidFill>
                <a:latin typeface="Arial" pitchFamily="34" charset="0"/>
                <a:cs typeface="Arial" pitchFamily="34" charset="0"/>
              </a:rPr>
              <a:t>VB </a:t>
            </a:r>
            <a:r>
              <a:rPr lang="en-US" sz="1800" b="0" i="1" dirty="0" err="1">
                <a:solidFill>
                  <a:srgbClr val="002060"/>
                </a:solidFill>
                <a:latin typeface="Arial" pitchFamily="34" charset="0"/>
                <a:cs typeface="Arial" pitchFamily="34" charset="0"/>
              </a:rPr>
              <a:t>nói</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về</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vấn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đề</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gì</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Thông</a:t>
            </a:r>
            <a:r>
              <a:rPr lang="en-US" sz="1800" b="0" i="1" dirty="0">
                <a:solidFill>
                  <a:srgbClr val="002060"/>
                </a:solidFill>
                <a:latin typeface="Arial" pitchFamily="34" charset="0"/>
                <a:cs typeface="Arial" pitchFamily="34" charset="0"/>
              </a:rPr>
              <a:t> tin </a:t>
            </a:r>
            <a:r>
              <a:rPr lang="en-US" sz="1800" b="0" i="1" dirty="0" err="1">
                <a:solidFill>
                  <a:srgbClr val="002060"/>
                </a:solidFill>
                <a:latin typeface="Arial" pitchFamily="34" charset="0"/>
                <a:cs typeface="Arial" pitchFamily="34" charset="0"/>
              </a:rPr>
              <a:t>chính</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mà</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tác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giả</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muốn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chuyển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tải</a:t>
            </a:r>
            <a:r>
              <a:rPr lang="en-US" sz="1800" b="0" i="1" dirty="0">
                <a:solidFill>
                  <a:srgbClr val="002060"/>
                </a:solidFill>
                <a:latin typeface="Arial" pitchFamily="34" charset="0"/>
                <a:cs typeface="Arial" pitchFamily="34" charset="0"/>
              </a:rPr>
              <a:t> qua VB </a:t>
            </a:r>
            <a:r>
              <a:rPr lang="en-US" sz="1800" b="0" i="1" dirty="0" err="1">
                <a:solidFill>
                  <a:srgbClr val="002060"/>
                </a:solidFill>
                <a:latin typeface="Arial" pitchFamily="34" charset="0"/>
                <a:cs typeface="Arial" pitchFamily="34" charset="0"/>
              </a:rPr>
              <a:t>này</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là</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gì</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Thông</a:t>
            </a:r>
            <a:r>
              <a:rPr lang="en-US" sz="1800" b="0" i="1" dirty="0">
                <a:solidFill>
                  <a:srgbClr val="002060"/>
                </a:solidFill>
                <a:latin typeface="Arial" pitchFamily="34" charset="0"/>
                <a:cs typeface="Arial" pitchFamily="34" charset="0"/>
              </a:rPr>
              <a:t> tin </a:t>
            </a:r>
            <a:r>
              <a:rPr lang="en-US" sz="1800" b="0" i="1" dirty="0" err="1">
                <a:solidFill>
                  <a:srgbClr val="002060"/>
                </a:solidFill>
                <a:latin typeface="Arial" pitchFamily="34" charset="0"/>
                <a:cs typeface="Arial" pitchFamily="34" charset="0"/>
              </a:rPr>
              <a:t>trong</a:t>
            </a:r>
            <a:r>
              <a:rPr lang="en-US" sz="1800" b="0" i="1" dirty="0">
                <a:solidFill>
                  <a:srgbClr val="002060"/>
                </a:solidFill>
                <a:latin typeface="Arial" pitchFamily="34" charset="0"/>
                <a:cs typeface="Arial" pitchFamily="34" charset="0"/>
              </a:rPr>
              <a:t> VB </a:t>
            </a:r>
            <a:r>
              <a:rPr lang="en-US" sz="1800" b="0" i="1" dirty="0" err="1">
                <a:solidFill>
                  <a:srgbClr val="002060"/>
                </a:solidFill>
                <a:latin typeface="Arial" pitchFamily="34" charset="0"/>
                <a:cs typeface="Arial" pitchFamily="34" charset="0"/>
              </a:rPr>
              <a:t>được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triển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khai</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theo</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trình</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tự</a:t>
            </a:r>
            <a:r>
              <a:rPr lang="en-US" sz="1800" b="0" i="1" dirty="0">
                <a:solidFill>
                  <a:srgbClr val="002060"/>
                </a:solidFill>
                <a:latin typeface="Arial" pitchFamily="34" charset="0"/>
                <a:cs typeface="Arial" pitchFamily="34" charset="0"/>
              </a:rPr>
              <a:t> hay </a:t>
            </a:r>
            <a:r>
              <a:rPr lang="en-US" sz="1800" b="0" i="1" dirty="0" err="1">
                <a:solidFill>
                  <a:srgbClr val="002060"/>
                </a:solidFill>
                <a:latin typeface="Arial" pitchFamily="34" charset="0"/>
                <a:cs typeface="Arial" pitchFamily="34" charset="0"/>
              </a:rPr>
              <a:t>quan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hệ</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nào</a:t>
            </a:r>
            <a:r>
              <a:rPr lang="en-US" sz="1800" b="0" i="1" dirty="0">
                <a:solidFill>
                  <a:srgbClr val="002060"/>
                </a:solidFill>
                <a:latin typeface="Arial" pitchFamily="34" charset="0"/>
                <a:cs typeface="Arial" pitchFamily="34" charset="0"/>
              </a:rPr>
              <a:t>? Cho </a:t>
            </a:r>
            <a:r>
              <a:rPr lang="en-US" sz="1800" b="0" i="1" dirty="0" err="1">
                <a:solidFill>
                  <a:srgbClr val="002060"/>
                </a:solidFill>
                <a:latin typeface="Arial" pitchFamily="34" charset="0"/>
                <a:cs typeface="Arial" pitchFamily="34" charset="0"/>
              </a:rPr>
              <a:t>biết</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tác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dụng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của</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cách</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triển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khai</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đó</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Các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phương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tiện</a:t>
            </a:r>
            <a:r>
              <a:rPr lang="en-US" sz="1800" b="0" i="1" dirty="0">
                <a:solidFill>
                  <a:srgbClr val="002060"/>
                </a:solidFill>
                <a:latin typeface="Arial" pitchFamily="34" charset="0"/>
                <a:cs typeface="Arial" pitchFamily="34" charset="0"/>
              </a:rPr>
              <a:t> phi </a:t>
            </a:r>
            <a:r>
              <a:rPr lang="en-US" sz="1800" b="0" i="1" dirty="0" err="1">
                <a:solidFill>
                  <a:srgbClr val="002060"/>
                </a:solidFill>
                <a:latin typeface="Arial" pitchFamily="34" charset="0"/>
                <a:cs typeface="Arial" pitchFamily="34" charset="0"/>
              </a:rPr>
              <a:t>ngôn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ngữ</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đã</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được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sử</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dụng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ra</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sao</a:t>
            </a:r>
            <a:r>
              <a:rPr lang="en-US" sz="1800" b="0" i="1" dirty="0">
                <a:solidFill>
                  <a:srgbClr val="002060"/>
                </a:solidFill>
                <a:latin typeface="Arial" pitchFamily="34" charset="0"/>
                <a:cs typeface="Arial" pitchFamily="34" charset="0"/>
              </a:rPr>
              <a:t>?; VB </a:t>
            </a:r>
            <a:r>
              <a:rPr lang="en-US" sz="1800" b="0" i="1" dirty="0" err="1">
                <a:solidFill>
                  <a:srgbClr val="002060"/>
                </a:solidFill>
                <a:latin typeface="Arial" pitchFamily="34" charset="0"/>
                <a:cs typeface="Arial" pitchFamily="34" charset="0"/>
              </a:rPr>
              <a:t>giúp</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em</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có</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thêm</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hiểu</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biết</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gì</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về</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vấn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đề</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đời</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sống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được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đề</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cập</a:t>
            </a:r>
            <a:r>
              <a:rPr lang="en-US" sz="1800" b="0" i="1" dirty="0">
                <a:solidFill>
                  <a:srgbClr val="002060"/>
                </a:solidFill>
                <a:latin typeface="Arial" pitchFamily="34" charset="0"/>
                <a:cs typeface="Arial" pitchFamily="34" charset="0"/>
              </a:rPr>
              <a:t>?</a:t>
            </a:r>
            <a:r>
              <a:rPr lang="en-US" sz="1800" b="0" dirty="0">
                <a:solidFill>
                  <a:srgbClr val="002060"/>
                </a:solidFill>
                <a:latin typeface="Arial" pitchFamily="34" charset="0"/>
                <a:cs typeface="Arial" pitchFamily="34" charset="0"/>
              </a:rPr>
              <a:t> </a:t>
            </a:r>
            <a:r>
              <a:rPr lang="vi-VN" sz="1800" b="0" dirty="0">
                <a:solidFill>
                  <a:srgbClr val="002060"/>
                </a:solidFill>
                <a:latin typeface="Arial" pitchFamily="34" charset="0"/>
                <a:cs typeface="Arial" pitchFamily="34" charset="0"/>
              </a:rPr>
              <a:t>     </a:t>
            </a:r>
          </a:p>
          <a:p>
            <a:pPr marL="0" indent="0" algn="just">
              <a:lnSpc>
                <a:spcPct val="145000"/>
              </a:lnSpc>
              <a:spcBef>
                <a:spcPts val="0"/>
              </a:spcBef>
              <a:buNone/>
            </a:pPr>
            <a:r>
              <a:rPr lang="vi-VN" sz="1800" b="0" dirty="0">
                <a:solidFill>
                  <a:srgbClr val="002060"/>
                </a:solidFill>
                <a:latin typeface="Arial" pitchFamily="34" charset="0"/>
                <a:cs typeface="Arial" pitchFamily="34" charset="0"/>
              </a:rPr>
              <a:t>    – </a:t>
            </a:r>
            <a:r>
              <a:rPr lang="en-US" sz="1800" b="0" dirty="0" err="1">
                <a:solidFill>
                  <a:srgbClr val="002060"/>
                </a:solidFill>
                <a:latin typeface="Arial" pitchFamily="34" charset="0"/>
                <a:cs typeface="Arial" pitchFamily="34" charset="0"/>
              </a:rPr>
              <a:t>Đối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với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việc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vấn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trau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dồi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kĩ</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năng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kiểu</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phát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triển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tư</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duy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lô-gíc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cho</a:t>
            </a:r>
            <a:r>
              <a:rPr lang="en-US" sz="1800" b="0" dirty="0">
                <a:solidFill>
                  <a:srgbClr val="002060"/>
                </a:solidFill>
                <a:latin typeface="Arial" pitchFamily="34" charset="0"/>
                <a:cs typeface="Arial" pitchFamily="34" charset="0"/>
              </a:rPr>
              <a:t> HS </a:t>
            </a:r>
            <a:r>
              <a:rPr lang="en-US" sz="1800" b="0" dirty="0" err="1">
                <a:solidFill>
                  <a:srgbClr val="002060"/>
                </a:solidFill>
                <a:latin typeface="Arial" pitchFamily="34" charset="0"/>
                <a:cs typeface="Arial" pitchFamily="34" charset="0"/>
              </a:rPr>
              <a:t>cần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ưu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tiên</a:t>
            </a:r>
            <a:r>
              <a:rPr lang="en-US" sz="1800" b="0" dirty="0">
                <a:solidFill>
                  <a:srgbClr val="002060"/>
                </a:solidFill>
                <a:latin typeface="Arial" pitchFamily="34" charset="0"/>
                <a:cs typeface="Arial" pitchFamily="34" charset="0"/>
              </a:rPr>
              <a:t>. </a:t>
            </a:r>
          </a:p>
        </p:txBody>
      </p:sp>
      <p:sp>
        <p:nvSpPr>
          <p:cNvPr id="2" name="Slide Number Placeholder 1"/>
          <p:cNvSpPr>
            <a:spLocks noGrp="1"/>
          </p:cNvSpPr>
          <p:nvPr>
            <p:ph type="sldNum" sz="quarter" idx="12"/>
          </p:nvPr>
        </p:nvSpPr>
        <p:spPr/>
        <p:txBody>
          <a:bodyPr/>
          <a:lstStyle/>
          <a:p>
            <a:fld id="{01A8D44F-D097-4EC3-92A6-FB8C9F6C59BB}" type="slidenum">
              <a:rPr lang="en-US" smtClean="0"/>
              <a:pPr/>
              <a:t>126</a:t>
            </a:fld>
            <a:endParaRPr lang="en-US" dirty="0"/>
          </a:p>
        </p:txBody>
      </p:sp>
    </p:spTree>
    <p:extLst>
      <p:ext uri="{BB962C8B-B14F-4D97-AF65-F5344CB8AC3E}">
        <p14:creationId xmlns:p14="http://schemas.microsoft.com/office/powerpoint/2010/main" val="727062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Body)"/>
                <a:cs typeface="Times New Roman" pitchFamily="18" charset="0"/>
              </a:rPr>
              <a:t>DẠY HỌC ĐỌC </a:t>
            </a:r>
            <a:r>
              <a:rPr lang="vi-VN" sz="2800" b="1" dirty="0">
                <a:solidFill>
                  <a:schemeClr val="bg1"/>
                </a:solidFill>
                <a:latin typeface="Arial (Body)"/>
                <a:cs typeface="Times New Roman" pitchFamily="18" charset="0"/>
              </a:rPr>
              <a:t>MỞ RỘNG</a:t>
            </a:r>
            <a:endParaRPr lang="en-US" sz="2800" dirty="0">
              <a:solidFill>
                <a:schemeClr val="bg1"/>
              </a:solidFill>
              <a:latin typeface="Arial (Body)"/>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127</a:t>
            </a:fld>
            <a:endParaRPr lang="en-US" dirty="0"/>
          </a:p>
        </p:txBody>
      </p:sp>
    </p:spTree>
    <p:extLst>
      <p:ext uri="{BB962C8B-B14F-4D97-AF65-F5344CB8AC3E}">
        <p14:creationId xmlns:p14="http://schemas.microsoft.com/office/powerpoint/2010/main" val="2087239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38200" y="742950"/>
            <a:ext cx="73723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Đọc</a:t>
            </a:r>
            <a:r>
              <a:rPr lang="en-US" sz="2000" b="1" dirty="0">
                <a:latin typeface="Arial (Body)"/>
              </a:rPr>
              <a:t> </a:t>
            </a:r>
            <a:r>
              <a:rPr lang="en-US" sz="2000" b="1" dirty="0" err="1">
                <a:latin typeface="Arial (Body)"/>
              </a:rPr>
              <a:t>mở</a:t>
            </a:r>
            <a:r>
              <a:rPr lang="en-US" sz="2000" b="1" dirty="0">
                <a:latin typeface="Arial (Body)"/>
              </a:rPr>
              <a:t> </a:t>
            </a:r>
            <a:r>
              <a:rPr lang="en-US" sz="2000" b="1" dirty="0" err="1">
                <a:latin typeface="Arial (Body)"/>
              </a:rPr>
              <a:t>rộng</a:t>
            </a:r>
            <a:r>
              <a:rPr lang="en-US" sz="2000" b="1" dirty="0">
                <a:latin typeface="Arial (Body)"/>
              </a:rPr>
              <a:t> </a:t>
            </a:r>
            <a:r>
              <a:rPr lang="en-US" sz="2000" b="1" dirty="0" err="1">
                <a:latin typeface="Arial (Body)"/>
              </a:rPr>
              <a:t>và</a:t>
            </a:r>
            <a:r>
              <a:rPr lang="en-US" sz="2000" b="1" dirty="0">
                <a:latin typeface="Arial (Body)"/>
              </a:rPr>
              <a:t> m</a:t>
            </a:r>
            <a:r>
              <a:rPr lang="vi-VN" sz="2000" b="1" dirty="0">
                <a:latin typeface="Arial (Body)"/>
              </a:rPr>
              <a:t>ục tiêu</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trong</a:t>
            </a:r>
            <a:r>
              <a:rPr lang="en-US" sz="2000" b="1" dirty="0">
                <a:latin typeface="Arial (Body)"/>
              </a:rPr>
              <a:t> SGK </a:t>
            </a:r>
            <a:r>
              <a:rPr lang="en-US" sz="2000" b="1" i="1" dirty="0" err="1">
                <a:latin typeface="Arial (Body)"/>
              </a:rPr>
              <a:t>Ngữ</a:t>
            </a:r>
            <a:r>
              <a:rPr lang="en-US" sz="2000" b="1" i="1" dirty="0">
                <a:latin typeface="Arial (Body)"/>
              </a:rPr>
              <a:t> </a:t>
            </a:r>
            <a:r>
              <a:rPr lang="en-US" sz="2000" b="1" i="1" dirty="0" err="1">
                <a:latin typeface="Arial (Body)"/>
              </a:rPr>
              <a:t>văn</a:t>
            </a:r>
            <a:r>
              <a:rPr lang="en-US" sz="2000" b="1" i="1" dirty="0">
                <a:latin typeface="Arial (Body)"/>
              </a:rPr>
              <a:t> 8</a:t>
            </a:r>
            <a:endParaRPr lang="en-US" sz="2000" dirty="0">
              <a:latin typeface="Arial (Body)"/>
            </a:endParaRPr>
          </a:p>
        </p:txBody>
      </p:sp>
      <p:sp>
        <p:nvSpPr>
          <p:cNvPr id="9" name="Content Placeholder 8"/>
          <p:cNvSpPr>
            <a:spLocks noGrp="1"/>
          </p:cNvSpPr>
          <p:nvPr>
            <p:ph idx="1"/>
          </p:nvPr>
        </p:nvSpPr>
        <p:spPr>
          <a:xfrm>
            <a:off x="247650" y="1352550"/>
            <a:ext cx="8134350" cy="3639741"/>
          </a:xfrm>
        </p:spPr>
        <p:txBody>
          <a:bodyPr>
            <a:normAutofit/>
          </a:bodyPr>
          <a:lstStyle/>
          <a:p>
            <a:pPr algn="just">
              <a:lnSpc>
                <a:spcPct val="120000"/>
              </a:lnSpc>
            </a:pPr>
            <a:r>
              <a:rPr lang="en-US" sz="1800" b="0" dirty="0">
                <a:solidFill>
                  <a:srgbClr val="002060"/>
                </a:solidFill>
                <a:latin typeface="Arial" pitchFamily="34" charset="0"/>
                <a:cs typeface="Arial" pitchFamily="34" charset="0"/>
              </a:rPr>
              <a:t> SGK </a:t>
            </a:r>
            <a:r>
              <a:rPr lang="en-US" sz="1800" b="0" i="1" dirty="0" err="1">
                <a:solidFill>
                  <a:srgbClr val="002060"/>
                </a:solidFill>
                <a:latin typeface="Arial" pitchFamily="34" charset="0"/>
                <a:cs typeface="Arial" pitchFamily="34" charset="0"/>
              </a:rPr>
              <a:t>Ngữ</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văn</a:t>
            </a:r>
            <a:r>
              <a:rPr lang="en-US" sz="1800" b="0" i="1" dirty="0">
                <a:solidFill>
                  <a:srgbClr val="002060"/>
                </a:solidFill>
                <a:latin typeface="Arial" pitchFamily="34" charset="0"/>
                <a:cs typeface="Arial" pitchFamily="34" charset="0"/>
              </a:rPr>
              <a:t> 8</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dành</a:t>
            </a:r>
            <a:r>
              <a:rPr lang="en-US" sz="1800" b="0" dirty="0">
                <a:solidFill>
                  <a:srgbClr val="002060"/>
                </a:solidFill>
                <a:latin typeface="Arial" pitchFamily="34" charset="0"/>
                <a:cs typeface="Arial" pitchFamily="34" charset="0"/>
              </a:rPr>
              <a:t> 6 </a:t>
            </a:r>
            <a:r>
              <a:rPr lang="en-US" sz="1800" b="0" dirty="0" err="1">
                <a:solidFill>
                  <a:srgbClr val="002060"/>
                </a:solidFill>
                <a:latin typeface="Arial" pitchFamily="34" charset="0"/>
                <a:cs typeface="Arial" pitchFamily="34" charset="0"/>
              </a:rPr>
              <a:t>tiết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cho</a:t>
            </a:r>
            <a:r>
              <a:rPr lang="en-US" sz="1800" b="0"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Đọc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mở</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rộng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tại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lớp</a:t>
            </a:r>
            <a:r>
              <a:rPr lang="en-US" sz="1800" b="0" dirty="0">
                <a:solidFill>
                  <a:srgbClr val="002060"/>
                </a:solidFill>
                <a:latin typeface="Arial" pitchFamily="34" charset="0"/>
                <a:cs typeface="Arial" pitchFamily="34" charset="0"/>
              </a:rPr>
              <a:t> (4 </a:t>
            </a:r>
            <a:r>
              <a:rPr lang="en-US" sz="1800" b="0" dirty="0" err="1">
                <a:solidFill>
                  <a:srgbClr val="002060"/>
                </a:solidFill>
                <a:latin typeface="Arial" pitchFamily="34" charset="0"/>
                <a:cs typeface="Arial" pitchFamily="34" charset="0"/>
              </a:rPr>
              <a:t>tiết</a:t>
            </a:r>
            <a:r>
              <a:rPr lang="en-US" sz="1800" b="0" dirty="0">
                <a:solidFill>
                  <a:srgbClr val="002060"/>
                </a:solidFill>
                <a:latin typeface="Arial" pitchFamily="34" charset="0"/>
                <a:cs typeface="Arial" pitchFamily="34" charset="0"/>
              </a:rPr>
              <a:t> ở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kì</a:t>
            </a:r>
            <a:r>
              <a:rPr lang="en-US" sz="1800" b="0" dirty="0">
                <a:solidFill>
                  <a:srgbClr val="002060"/>
                </a:solidFill>
                <a:latin typeface="Arial" pitchFamily="34" charset="0"/>
                <a:cs typeface="Arial" pitchFamily="34" charset="0"/>
              </a:rPr>
              <a:t> I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2 </a:t>
            </a:r>
            <a:r>
              <a:rPr lang="en-US" sz="1800" b="0" dirty="0" err="1">
                <a:solidFill>
                  <a:srgbClr val="002060"/>
                </a:solidFill>
                <a:latin typeface="Arial" pitchFamily="34" charset="0"/>
                <a:cs typeface="Arial" pitchFamily="34" charset="0"/>
              </a:rPr>
              <a:t>tiết</a:t>
            </a:r>
            <a:r>
              <a:rPr lang="en-US" sz="1800" b="0" dirty="0">
                <a:solidFill>
                  <a:srgbClr val="002060"/>
                </a:solidFill>
                <a:latin typeface="Arial" pitchFamily="34" charset="0"/>
                <a:cs typeface="Arial" pitchFamily="34" charset="0"/>
              </a:rPr>
              <a:t> ở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kì</a:t>
            </a:r>
            <a:r>
              <a:rPr lang="en-US" sz="1800" b="0" dirty="0">
                <a:solidFill>
                  <a:srgbClr val="002060"/>
                </a:solidFill>
                <a:latin typeface="Arial" pitchFamily="34" charset="0"/>
                <a:cs typeface="Arial" pitchFamily="34" charset="0"/>
              </a:rPr>
              <a:t> II). </a:t>
            </a:r>
            <a:r>
              <a:rPr lang="en-US" sz="1800" b="0" dirty="0" err="1">
                <a:solidFill>
                  <a:srgbClr val="002060"/>
                </a:solidFill>
                <a:latin typeface="Arial" pitchFamily="34" charset="0"/>
                <a:cs typeface="Arial" pitchFamily="34" charset="0"/>
              </a:rPr>
              <a:t>Thời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điểm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để</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tổ</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chức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gợi</a:t>
            </a:r>
            <a:r>
              <a:rPr lang="en-US" sz="1800" b="0" dirty="0">
                <a:solidFill>
                  <a:srgbClr val="002060"/>
                </a:solidFill>
                <a:latin typeface="Arial" pitchFamily="34" charset="0"/>
                <a:cs typeface="Arial" pitchFamily="34" charset="0"/>
              </a:rPr>
              <a:t> ý qua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trang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sách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trong</a:t>
            </a:r>
            <a:r>
              <a:rPr lang="en-US" sz="1800" b="0" dirty="0">
                <a:solidFill>
                  <a:srgbClr val="002060"/>
                </a:solidFill>
                <a:latin typeface="Arial" pitchFamily="34" charset="0"/>
                <a:cs typeface="Arial" pitchFamily="34" charset="0"/>
              </a:rPr>
              <a:t> SHS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mục</a:t>
            </a:r>
            <a:r>
              <a:rPr lang="en-US" sz="1800" b="0"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Đọc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mở</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rộng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tiết</a:t>
            </a:r>
            <a:r>
              <a:rPr lang="en-US" sz="1800" b="0"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Đọc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mở</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rộng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tại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lớp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này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đã</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tính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trong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thời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lượng</a:t>
            </a:r>
            <a:r>
              <a:rPr lang="en-US" sz="1800" b="0" dirty="0">
                <a:solidFill>
                  <a:srgbClr val="002060"/>
                </a:solidFill>
                <a:latin typeface="Arial" pitchFamily="34" charset="0"/>
                <a:cs typeface="Arial" pitchFamily="34" charset="0"/>
              </a:rPr>
              <a:t> 140 </a:t>
            </a:r>
            <a:r>
              <a:rPr lang="en-US" sz="1800" b="0" dirty="0" err="1">
                <a:solidFill>
                  <a:srgbClr val="002060"/>
                </a:solidFill>
                <a:latin typeface="Arial" pitchFamily="34" charset="0"/>
                <a:cs typeface="Arial" pitchFamily="34" charset="0"/>
              </a:rPr>
              <a:t>tiết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toàn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năm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lớp</a:t>
            </a:r>
            <a:r>
              <a:rPr lang="en-US" sz="1800" b="0" dirty="0">
                <a:solidFill>
                  <a:srgbClr val="002060"/>
                </a:solidFill>
                <a:latin typeface="Arial" pitchFamily="34" charset="0"/>
                <a:cs typeface="Arial" pitchFamily="34" charset="0"/>
              </a:rPr>
              <a:t> 8 </a:t>
            </a:r>
            <a:r>
              <a:rPr lang="en-US" sz="1800" b="0" dirty="0" err="1">
                <a:solidFill>
                  <a:srgbClr val="002060"/>
                </a:solidFill>
                <a:latin typeface="Arial" pitchFamily="34" charset="0"/>
                <a:cs typeface="Arial" pitchFamily="34" charset="0"/>
              </a:rPr>
              <a:t>cho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môn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Ngữ</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văn</a:t>
            </a:r>
            <a:r>
              <a:rPr lang="en-US" sz="1800" b="0" dirty="0">
                <a:solidFill>
                  <a:srgbClr val="002060"/>
                </a:solidFill>
                <a:latin typeface="Arial" pitchFamily="34" charset="0"/>
                <a:cs typeface="Arial" pitchFamily="34" charset="0"/>
              </a:rPr>
              <a:t>.</a:t>
            </a:r>
          </a:p>
          <a:p>
            <a:pPr algn="just">
              <a:lnSpc>
                <a:spcPct val="120000"/>
              </a:lnSpc>
            </a:pPr>
            <a:r>
              <a:rPr lang="en-US" sz="1800" b="0" dirty="0" err="1">
                <a:solidFill>
                  <a:srgbClr val="002060"/>
                </a:solidFill>
                <a:latin typeface="Arial" pitchFamily="34" charset="0"/>
                <a:cs typeface="Arial" pitchFamily="34" charset="0"/>
              </a:rPr>
              <a:t>Hoạt</a:t>
            </a:r>
            <a:r>
              <a:rPr lang="vi-VN" sz="1800" b="0" dirty="0">
                <a:solidFill>
                  <a:srgbClr val="002060"/>
                </a:solidFill>
                <a:latin typeface="Arial" pitchFamily="34" charset="0"/>
                <a:cs typeface="Arial" pitchFamily="34" charset="0"/>
              </a:rPr>
              <a:t> động này </a:t>
            </a:r>
            <a:r>
              <a:rPr lang="en-US" sz="1800" b="0" dirty="0" err="1">
                <a:solidFill>
                  <a:srgbClr val="002060"/>
                </a:solidFill>
                <a:latin typeface="Arial" pitchFamily="34" charset="0"/>
                <a:cs typeface="Arial" pitchFamily="34" charset="0"/>
              </a:rPr>
              <a:t>giúp</a:t>
            </a:r>
            <a:r>
              <a:rPr lang="vi-VN" sz="1800" b="0" dirty="0">
                <a:solidFill>
                  <a:srgbClr val="002060"/>
                </a:solidFill>
                <a:latin typeface="Arial" pitchFamily="34" charset="0"/>
                <a:cs typeface="Arial" pitchFamily="34" charset="0"/>
              </a:rPr>
              <a:t> HS hình thành</a:t>
            </a:r>
            <a:r>
              <a:rPr lang="en-US" sz="1800" b="0" dirty="0">
                <a:solidFill>
                  <a:srgbClr val="002060"/>
                </a:solidFill>
                <a:latin typeface="Arial" pitchFamily="34" charset="0"/>
                <a:cs typeface="Arial" pitchFamily="34" charset="0"/>
              </a:rPr>
              <a:t>, </a:t>
            </a:r>
            <a:r>
              <a:rPr lang="vi-VN" sz="1800" b="0" dirty="0">
                <a:solidFill>
                  <a:srgbClr val="002060"/>
                </a:solidFill>
                <a:latin typeface="Arial" pitchFamily="34" charset="0"/>
                <a:cs typeface="Arial" pitchFamily="34" charset="0"/>
              </a:rPr>
              <a:t>phát triển thói quen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hứng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thú</a:t>
            </a:r>
            <a:r>
              <a:rPr lang="vi-VN" sz="1800" b="0" dirty="0">
                <a:solidFill>
                  <a:srgbClr val="002060"/>
                </a:solidFill>
                <a:latin typeface="Arial" pitchFamily="34" charset="0"/>
                <a:cs typeface="Arial" pitchFamily="34" charset="0"/>
              </a:rPr>
              <a:t> và kĩ năng </a:t>
            </a:r>
            <a:r>
              <a:rPr lang="en-US" sz="1800" b="0" dirty="0" err="1">
                <a:solidFill>
                  <a:srgbClr val="002060"/>
                </a:solidFill>
                <a:latin typeface="Arial" pitchFamily="34" charset="0"/>
                <a:cs typeface="Arial" pitchFamily="34" charset="0"/>
              </a:rPr>
              <a:t>tự</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tìm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sách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sách</a:t>
            </a:r>
            <a:r>
              <a:rPr lang="vi-VN" sz="1800" b="0" dirty="0">
                <a:solidFill>
                  <a:srgbClr val="002060"/>
                </a:solidFill>
                <a:latin typeface="Arial" pitchFamily="34" charset="0"/>
                <a:cs typeface="Arial" pitchFamily="34" charset="0"/>
              </a:rPr>
              <a:t>. </a:t>
            </a:r>
            <a:endParaRPr lang="en-US" sz="1800" b="0" dirty="0">
              <a:solidFill>
                <a:srgbClr val="002060"/>
              </a:solidFill>
              <a:latin typeface="Arial" pitchFamily="34" charset="0"/>
              <a:cs typeface="Arial" pitchFamily="34" charset="0"/>
            </a:endParaRPr>
          </a:p>
          <a:p>
            <a:pPr algn="just">
              <a:lnSpc>
                <a:spcPct val="120000"/>
              </a:lnSpc>
            </a:pPr>
            <a:r>
              <a:rPr lang="en-US" sz="1800" b="0" dirty="0">
                <a:solidFill>
                  <a:srgbClr val="002060"/>
                </a:solidFill>
                <a:latin typeface="Arial" pitchFamily="34" charset="0"/>
                <a:cs typeface="Arial" pitchFamily="34" charset="0"/>
              </a:rPr>
              <a:t> </a:t>
            </a:r>
            <a:r>
              <a:rPr lang="vi-VN" sz="1800" b="0" dirty="0">
                <a:solidFill>
                  <a:srgbClr val="002060"/>
                </a:solidFill>
                <a:latin typeface="Arial" pitchFamily="34" charset="0"/>
                <a:cs typeface="Arial" pitchFamily="34" charset="0"/>
              </a:rPr>
              <a:t>Mục tiêu của tiết học </a:t>
            </a:r>
            <a:r>
              <a:rPr lang="vi-VN" sz="1800" b="0" i="1" dirty="0">
                <a:solidFill>
                  <a:srgbClr val="002060"/>
                </a:solidFill>
                <a:latin typeface="Arial" pitchFamily="34" charset="0"/>
                <a:cs typeface="Arial" pitchFamily="34" charset="0"/>
              </a:rPr>
              <a:t>Đọc mở rộng</a:t>
            </a:r>
            <a:r>
              <a:rPr lang="vi-VN" sz="1800" b="0" dirty="0">
                <a:solidFill>
                  <a:srgbClr val="002060"/>
                </a:solidFill>
                <a:latin typeface="Arial" pitchFamily="34" charset="0"/>
                <a:cs typeface="Arial" pitchFamily="34" charset="0"/>
              </a:rPr>
              <a:t> ở lớp là cho HS chia sẻ kết quả tự đọc sách với các bạn và với GV; đồng thời </a:t>
            </a:r>
            <a:r>
              <a:rPr lang="en-US" sz="1800" b="0" dirty="0" err="1">
                <a:solidFill>
                  <a:srgbClr val="002060"/>
                </a:solidFill>
                <a:latin typeface="Arial" pitchFamily="34" charset="0"/>
                <a:cs typeface="Arial" pitchFamily="34" charset="0"/>
              </a:rPr>
              <a:t>cũng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tạo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điều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cho</a:t>
            </a:r>
            <a:r>
              <a:rPr lang="en-US" sz="1800" b="0" dirty="0">
                <a:solidFill>
                  <a:srgbClr val="002060"/>
                </a:solidFill>
                <a:latin typeface="Arial" pitchFamily="34" charset="0"/>
                <a:cs typeface="Arial" pitchFamily="34" charset="0"/>
              </a:rPr>
              <a:t> </a:t>
            </a:r>
            <a:r>
              <a:rPr lang="vi-VN" sz="1800" b="0" dirty="0">
                <a:solidFill>
                  <a:srgbClr val="002060"/>
                </a:solidFill>
                <a:latin typeface="Arial" pitchFamily="34" charset="0"/>
                <a:cs typeface="Arial" pitchFamily="34" charset="0"/>
              </a:rPr>
              <a:t>GV </a:t>
            </a:r>
            <a:r>
              <a:rPr lang="en-US" sz="1800" b="0" dirty="0" err="1">
                <a:solidFill>
                  <a:srgbClr val="002060"/>
                </a:solidFill>
                <a:latin typeface="Arial" pitchFamily="34" charset="0"/>
                <a:cs typeface="Arial" pitchFamily="34" charset="0"/>
              </a:rPr>
              <a:t>nắm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bắt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xu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hướng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kĩ</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năng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sách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HS.</a:t>
            </a:r>
          </a:p>
          <a:p>
            <a:pPr algn="just"/>
            <a:endParaRPr lang="en-US" sz="1600" dirty="0">
              <a:solidFill>
                <a:srgbClr val="002060"/>
              </a:solidFill>
            </a:endParaRPr>
          </a:p>
          <a:p>
            <a:pPr marL="0" indent="0" algn="just">
              <a:buNone/>
            </a:pPr>
            <a:endParaRPr lang="en-US" sz="1600" dirty="0">
              <a:solidFill>
                <a:srgbClr val="002060"/>
              </a:solidFill>
            </a:endParaRPr>
          </a:p>
          <a:p>
            <a:pPr marL="0" indent="0" algn="just">
              <a:buNone/>
            </a:pPr>
            <a:endParaRPr lang="en-US" sz="1600" dirty="0">
              <a:solidFill>
                <a:srgbClr val="002060"/>
              </a:solidFill>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128</a:t>
            </a:fld>
            <a:endParaRPr lang="en-US" dirty="0"/>
          </a:p>
        </p:txBody>
      </p:sp>
    </p:spTree>
    <p:extLst>
      <p:ext uri="{BB962C8B-B14F-4D97-AF65-F5344CB8AC3E}">
        <p14:creationId xmlns:p14="http://schemas.microsoft.com/office/powerpoint/2010/main" val="975120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36066" y="590550"/>
            <a:ext cx="7288734"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Triển</a:t>
            </a:r>
            <a:r>
              <a:rPr lang="en-US" sz="2000" b="1" dirty="0">
                <a:latin typeface="Arial (Body)"/>
              </a:rPr>
              <a:t> </a:t>
            </a:r>
            <a:r>
              <a:rPr lang="en-US" sz="2000" b="1" dirty="0" err="1">
                <a:latin typeface="Arial (Body)"/>
              </a:rPr>
              <a:t>khai</a:t>
            </a:r>
            <a:r>
              <a:rPr lang="en-US" sz="2000" b="1" dirty="0">
                <a:latin typeface="Arial (Body)"/>
              </a:rPr>
              <a:t> </a:t>
            </a:r>
            <a:r>
              <a:rPr lang="en-US" sz="2000" b="1" dirty="0" err="1">
                <a:latin typeface="Arial (Body)"/>
              </a:rPr>
              <a:t>các</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i="1" dirty="0" err="1">
                <a:latin typeface="Arial (Body)"/>
              </a:rPr>
              <a:t>Đọc</a:t>
            </a:r>
            <a:r>
              <a:rPr lang="en-US" sz="2000" b="1" i="1" dirty="0">
                <a:latin typeface="Arial (Body)"/>
              </a:rPr>
              <a:t> </a:t>
            </a:r>
            <a:r>
              <a:rPr lang="en-US" sz="2000" b="1" i="1" dirty="0" err="1">
                <a:latin typeface="Arial (Body)"/>
              </a:rPr>
              <a:t>mở</a:t>
            </a:r>
            <a:r>
              <a:rPr lang="en-US" sz="2000" b="1" i="1" dirty="0">
                <a:latin typeface="Arial (Body)"/>
              </a:rPr>
              <a:t> </a:t>
            </a:r>
            <a:r>
              <a:rPr lang="en-US" sz="2000" b="1" i="1" dirty="0" err="1">
                <a:latin typeface="Arial (Body)"/>
              </a:rPr>
              <a:t>rộng</a:t>
            </a:r>
            <a:endParaRPr lang="en-US" sz="2000" dirty="0">
              <a:latin typeface="Arial (Body)"/>
            </a:endParaRPr>
          </a:p>
        </p:txBody>
      </p:sp>
      <p:sp>
        <p:nvSpPr>
          <p:cNvPr id="9" name="Content Placeholder 8"/>
          <p:cNvSpPr>
            <a:spLocks noGrp="1"/>
          </p:cNvSpPr>
          <p:nvPr>
            <p:ph idx="1"/>
          </p:nvPr>
        </p:nvSpPr>
        <p:spPr>
          <a:xfrm>
            <a:off x="628650" y="1503759"/>
            <a:ext cx="7886700" cy="3263504"/>
          </a:xfrm>
        </p:spPr>
        <p:txBody>
          <a:bodyPr>
            <a:normAutofit/>
          </a:bodyPr>
          <a:lstStyle/>
          <a:p>
            <a:pPr marL="0" indent="0" algn="just">
              <a:buNone/>
            </a:pPr>
            <a:endParaRPr lang="en-US" dirty="0"/>
          </a:p>
          <a:p>
            <a:pPr marL="0" indent="0" algn="just">
              <a:buNone/>
            </a:pPr>
            <a:endParaRPr lang="en-US" dirty="0"/>
          </a:p>
          <a:p>
            <a:pPr marL="0" indent="0" algn="just">
              <a:buNone/>
            </a:pPr>
            <a:endParaRPr lang="en-US" dirty="0"/>
          </a:p>
        </p:txBody>
      </p:sp>
      <p:sp>
        <p:nvSpPr>
          <p:cNvPr id="2" name="TextBox 1"/>
          <p:cNvSpPr txBox="1"/>
          <p:nvPr/>
        </p:nvSpPr>
        <p:spPr>
          <a:xfrm>
            <a:off x="457200" y="1276350"/>
            <a:ext cx="8237016" cy="3770263"/>
          </a:xfrm>
          <a:prstGeom prst="rect">
            <a:avLst/>
          </a:prstGeom>
          <a:noFill/>
        </p:spPr>
        <p:txBody>
          <a:bodyPr wrap="square" rtlCol="0">
            <a:spAutoFit/>
          </a:bodyPr>
          <a:lstStyle/>
          <a:p>
            <a:pPr algn="just">
              <a:lnSpc>
                <a:spcPct val="125000"/>
              </a:lnSpc>
            </a:pPr>
            <a:r>
              <a:rPr lang="vi-VN" sz="1800" dirty="0">
                <a:solidFill>
                  <a:srgbClr val="002060"/>
                </a:solidFill>
                <a:latin typeface="Arial (Body)"/>
              </a:rPr>
              <a:t>      –</a:t>
            </a:r>
            <a:r>
              <a:rPr lang="vi-VN" sz="1800" b="1" dirty="0">
                <a:solidFill>
                  <a:srgbClr val="002060"/>
                </a:solidFill>
                <a:latin typeface="Arial (Body)"/>
              </a:rPr>
              <a:t> </a:t>
            </a:r>
            <a:r>
              <a:rPr lang="en-US" sz="1800" dirty="0">
                <a:solidFill>
                  <a:srgbClr val="002060"/>
                </a:solidFill>
                <a:latin typeface="Arial (Body)"/>
              </a:rPr>
              <a:t>GV </a:t>
            </a:r>
            <a:r>
              <a:rPr lang="en-US" sz="1800" dirty="0" err="1">
                <a:solidFill>
                  <a:srgbClr val="002060"/>
                </a:solidFill>
                <a:latin typeface="Arial (Body)"/>
              </a:rPr>
              <a:t>hướng</a:t>
            </a:r>
            <a:r>
              <a:rPr lang="en-US" sz="1800" dirty="0">
                <a:solidFill>
                  <a:srgbClr val="002060"/>
                </a:solidFill>
                <a:latin typeface="Arial (Body)"/>
              </a:rPr>
              <a:t> </a:t>
            </a:r>
            <a:r>
              <a:rPr lang="en-US" sz="1800" dirty="0" err="1">
                <a:solidFill>
                  <a:srgbClr val="002060"/>
                </a:solidFill>
                <a:latin typeface="Arial (Body)"/>
              </a:rPr>
              <a:t>dẫn</a:t>
            </a:r>
            <a:r>
              <a:rPr lang="en-US" sz="1800" dirty="0">
                <a:solidFill>
                  <a:srgbClr val="002060"/>
                </a:solidFill>
                <a:latin typeface="Arial (Body)"/>
              </a:rPr>
              <a:t> HS </a:t>
            </a:r>
            <a:r>
              <a:rPr lang="en-US" sz="1800" dirty="0" err="1">
                <a:solidFill>
                  <a:srgbClr val="002060"/>
                </a:solidFill>
                <a:latin typeface="Arial (Body)"/>
              </a:rPr>
              <a:t>làm</a:t>
            </a:r>
            <a:r>
              <a:rPr lang="en-US" sz="1800" dirty="0">
                <a:solidFill>
                  <a:srgbClr val="002060"/>
                </a:solidFill>
                <a:latin typeface="Arial (Body)"/>
              </a:rPr>
              <a:t> </a:t>
            </a:r>
            <a:r>
              <a:rPr lang="en-US" sz="1800" dirty="0" err="1">
                <a:solidFill>
                  <a:srgbClr val="002060"/>
                </a:solidFill>
                <a:latin typeface="Arial (Body)"/>
              </a:rPr>
              <a:t>việc</a:t>
            </a:r>
            <a:r>
              <a:rPr lang="en-US" sz="1800" dirty="0">
                <a:solidFill>
                  <a:srgbClr val="002060"/>
                </a:solidFill>
                <a:latin typeface="Arial (Body)"/>
              </a:rPr>
              <a:t> </a:t>
            </a:r>
            <a:r>
              <a:rPr lang="en-US" sz="1800" dirty="0" err="1">
                <a:solidFill>
                  <a:srgbClr val="002060"/>
                </a:solidFill>
                <a:latin typeface="Arial (Body)"/>
              </a:rPr>
              <a:t>nhóm</a:t>
            </a:r>
            <a:r>
              <a:rPr lang="en-US" sz="1800" dirty="0">
                <a:solidFill>
                  <a:srgbClr val="002060"/>
                </a:solidFill>
                <a:latin typeface="Arial (Body)"/>
              </a:rPr>
              <a:t>, </a:t>
            </a:r>
            <a:r>
              <a:rPr lang="en-US" sz="1800" dirty="0" err="1">
                <a:solidFill>
                  <a:srgbClr val="002060"/>
                </a:solidFill>
                <a:latin typeface="Arial (Body)"/>
              </a:rPr>
              <a:t>trao</a:t>
            </a:r>
            <a:r>
              <a:rPr lang="en-US" sz="1800" dirty="0">
                <a:solidFill>
                  <a:srgbClr val="002060"/>
                </a:solidFill>
                <a:latin typeface="Arial (Body)"/>
              </a:rPr>
              <a:t> </a:t>
            </a:r>
            <a:r>
              <a:rPr lang="en-US" sz="1800" dirty="0" err="1">
                <a:solidFill>
                  <a:srgbClr val="002060"/>
                </a:solidFill>
                <a:latin typeface="Arial (Body)"/>
              </a:rPr>
              <a:t>đổi</a:t>
            </a:r>
            <a:r>
              <a:rPr lang="en-US" sz="1800" dirty="0">
                <a:solidFill>
                  <a:srgbClr val="002060"/>
                </a:solidFill>
                <a:latin typeface="Arial (Body)"/>
              </a:rPr>
              <a:t>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nội</a:t>
            </a:r>
            <a:r>
              <a:rPr lang="en-US" sz="1800" dirty="0">
                <a:solidFill>
                  <a:srgbClr val="002060"/>
                </a:solidFill>
                <a:latin typeface="Arial (Body)"/>
              </a:rPr>
              <a:t> dung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nghệ</a:t>
            </a:r>
            <a:r>
              <a:rPr lang="en-US" sz="1800" dirty="0">
                <a:solidFill>
                  <a:srgbClr val="002060"/>
                </a:solidFill>
                <a:latin typeface="Arial (Body)"/>
              </a:rPr>
              <a:t> </a:t>
            </a:r>
            <a:r>
              <a:rPr lang="en-US" sz="1800" dirty="0" err="1">
                <a:solidFill>
                  <a:srgbClr val="002060"/>
                </a:solidFill>
                <a:latin typeface="Arial (Body)"/>
              </a:rPr>
              <a:t>thuật</a:t>
            </a:r>
            <a:r>
              <a:rPr lang="en-US" sz="1800" dirty="0">
                <a:solidFill>
                  <a:srgbClr val="002060"/>
                </a:solidFill>
                <a:latin typeface="Arial (Body)"/>
              </a:rPr>
              <a:t> </a:t>
            </a:r>
            <a:r>
              <a:rPr lang="en-US" sz="1800" dirty="0" err="1">
                <a:solidFill>
                  <a:srgbClr val="002060"/>
                </a:solidFill>
                <a:latin typeface="Arial (Body)"/>
              </a:rPr>
              <a:t>hoặc</a:t>
            </a:r>
            <a:r>
              <a:rPr lang="en-US" sz="1800" dirty="0">
                <a:solidFill>
                  <a:srgbClr val="002060"/>
                </a:solidFill>
                <a:latin typeface="Arial (Body)"/>
              </a:rPr>
              <a:t> </a:t>
            </a:r>
            <a:r>
              <a:rPr lang="en-US" sz="1800" dirty="0" err="1">
                <a:solidFill>
                  <a:srgbClr val="002060"/>
                </a:solidFill>
                <a:latin typeface="Arial (Body)"/>
              </a:rPr>
              <a:t>cách</a:t>
            </a:r>
            <a:r>
              <a:rPr lang="en-US" sz="1800" dirty="0">
                <a:solidFill>
                  <a:srgbClr val="002060"/>
                </a:solidFill>
                <a:latin typeface="Arial (Body)"/>
              </a:rPr>
              <a:t> </a:t>
            </a:r>
            <a:r>
              <a:rPr lang="en-US" sz="1800" dirty="0" err="1">
                <a:solidFill>
                  <a:srgbClr val="002060"/>
                </a:solidFill>
                <a:latin typeface="Arial (Body)"/>
              </a:rPr>
              <a:t>triển</a:t>
            </a:r>
            <a:r>
              <a:rPr lang="en-US" sz="1800" dirty="0">
                <a:solidFill>
                  <a:srgbClr val="002060"/>
                </a:solidFill>
                <a:latin typeface="Arial (Body)"/>
              </a:rPr>
              <a:t> </a:t>
            </a:r>
            <a:r>
              <a:rPr lang="en-US" sz="1800" dirty="0" err="1">
                <a:solidFill>
                  <a:srgbClr val="002060"/>
                </a:solidFill>
                <a:latin typeface="Arial (Body)"/>
              </a:rPr>
              <a:t>khai</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vi-VN" sz="1800" dirty="0">
                <a:solidFill>
                  <a:srgbClr val="002060"/>
                </a:solidFill>
                <a:latin typeface="Arial (Body)"/>
              </a:rPr>
              <a:t>VB</a:t>
            </a:r>
            <a:r>
              <a:rPr lang="en-US" sz="1800" dirty="0">
                <a:solidFill>
                  <a:srgbClr val="002060"/>
                </a:solidFill>
                <a:latin typeface="Arial (Body)"/>
              </a:rPr>
              <a:t> </a:t>
            </a:r>
            <a:r>
              <a:rPr lang="en-US" sz="1800" dirty="0" err="1">
                <a:solidFill>
                  <a:srgbClr val="002060"/>
                </a:solidFill>
                <a:latin typeface="Arial (Body)"/>
              </a:rPr>
              <a:t>mà</a:t>
            </a:r>
            <a:r>
              <a:rPr lang="en-US" sz="1800" dirty="0">
                <a:solidFill>
                  <a:srgbClr val="002060"/>
                </a:solidFill>
                <a:latin typeface="Arial (Body)"/>
              </a:rPr>
              <a:t> </a:t>
            </a:r>
            <a:r>
              <a:rPr lang="en-US" sz="1800" dirty="0" err="1">
                <a:solidFill>
                  <a:srgbClr val="002060"/>
                </a:solidFill>
                <a:latin typeface="Arial (Body)"/>
              </a:rPr>
              <a:t>mình</a:t>
            </a:r>
            <a:r>
              <a:rPr lang="en-US" sz="1800" dirty="0">
                <a:solidFill>
                  <a:srgbClr val="002060"/>
                </a:solidFill>
                <a:latin typeface="Arial (Body)"/>
              </a:rPr>
              <a:t> </a:t>
            </a:r>
            <a:r>
              <a:rPr lang="en-US" sz="1800" dirty="0" err="1">
                <a:solidFill>
                  <a:srgbClr val="002060"/>
                </a:solidFill>
                <a:latin typeface="Arial (Body)"/>
              </a:rPr>
              <a:t>đã</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Chẳng</a:t>
            </a:r>
            <a:r>
              <a:rPr lang="en-US" sz="1800" dirty="0">
                <a:solidFill>
                  <a:srgbClr val="002060"/>
                </a:solidFill>
                <a:latin typeface="Arial (Body)"/>
              </a:rPr>
              <a:t> </a:t>
            </a:r>
            <a:r>
              <a:rPr lang="en-US" sz="1800" dirty="0" err="1">
                <a:solidFill>
                  <a:srgbClr val="002060"/>
                </a:solidFill>
                <a:latin typeface="Arial (Body)"/>
              </a:rPr>
              <a:t>hạn</a:t>
            </a:r>
            <a:r>
              <a:rPr lang="en-US" sz="1800" dirty="0">
                <a:solidFill>
                  <a:srgbClr val="002060"/>
                </a:solidFill>
                <a:latin typeface="Arial (Body)"/>
              </a:rPr>
              <a:t> </a:t>
            </a:r>
            <a:r>
              <a:rPr lang="en-US" sz="1800" dirty="0" err="1">
                <a:solidFill>
                  <a:srgbClr val="002060"/>
                </a:solidFill>
                <a:latin typeface="Arial (Body)"/>
              </a:rPr>
              <a:t>với</a:t>
            </a:r>
            <a:r>
              <a:rPr lang="en-US" sz="1800" dirty="0">
                <a:solidFill>
                  <a:srgbClr val="002060"/>
                </a:solidFill>
                <a:latin typeface="Arial (Body)"/>
              </a:rPr>
              <a:t> VB </a:t>
            </a:r>
            <a:r>
              <a:rPr lang="en-US" sz="1800" dirty="0" err="1">
                <a:solidFill>
                  <a:srgbClr val="002060"/>
                </a:solidFill>
                <a:latin typeface="Arial (Body)"/>
              </a:rPr>
              <a:t>thuộc</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loại</a:t>
            </a:r>
            <a:r>
              <a:rPr lang="en-US" sz="1800" dirty="0">
                <a:solidFill>
                  <a:srgbClr val="002060"/>
                </a:solidFill>
                <a:latin typeface="Arial (Body)"/>
              </a:rPr>
              <a:t> </a:t>
            </a:r>
            <a:r>
              <a:rPr lang="en-US" sz="1800" dirty="0" err="1">
                <a:solidFill>
                  <a:srgbClr val="002060"/>
                </a:solidFill>
                <a:latin typeface="Arial (Body)"/>
              </a:rPr>
              <a:t>truyện</a:t>
            </a:r>
            <a:r>
              <a:rPr lang="en-US" sz="1800" dirty="0">
                <a:solidFill>
                  <a:srgbClr val="002060"/>
                </a:solidFill>
                <a:latin typeface="Arial (Body)"/>
              </a:rPr>
              <a:t>, HS </a:t>
            </a:r>
            <a:r>
              <a:rPr lang="en-US" sz="1800" dirty="0" err="1">
                <a:solidFill>
                  <a:srgbClr val="002060"/>
                </a:solidFill>
                <a:latin typeface="Arial (Body)"/>
              </a:rPr>
              <a:t>có</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đặt</a:t>
            </a:r>
            <a:r>
              <a:rPr lang="en-US" sz="1800" dirty="0">
                <a:solidFill>
                  <a:srgbClr val="002060"/>
                </a:solidFill>
                <a:latin typeface="Arial (Body)"/>
              </a:rPr>
              <a:t> </a:t>
            </a:r>
            <a:r>
              <a:rPr lang="en-US" sz="1800" dirty="0" err="1">
                <a:solidFill>
                  <a:srgbClr val="002060"/>
                </a:solidFill>
                <a:latin typeface="Arial (Body)"/>
              </a:rPr>
              <a:t>các</a:t>
            </a:r>
            <a:r>
              <a:rPr lang="en-US" sz="1800" dirty="0">
                <a:solidFill>
                  <a:srgbClr val="002060"/>
                </a:solidFill>
                <a:latin typeface="Arial (Body)"/>
              </a:rPr>
              <a:t> </a:t>
            </a:r>
            <a:r>
              <a:rPr lang="en-US" sz="1800" dirty="0" err="1">
                <a:solidFill>
                  <a:srgbClr val="002060"/>
                </a:solidFill>
                <a:latin typeface="Arial (Body)"/>
              </a:rPr>
              <a:t>câu</a:t>
            </a:r>
            <a:r>
              <a:rPr lang="en-US" sz="1800" dirty="0">
                <a:solidFill>
                  <a:srgbClr val="002060"/>
                </a:solidFill>
                <a:latin typeface="Arial (Body)"/>
              </a:rPr>
              <a:t> </a:t>
            </a:r>
            <a:r>
              <a:rPr lang="en-US" sz="1800" dirty="0" err="1">
                <a:solidFill>
                  <a:srgbClr val="002060"/>
                </a:solidFill>
                <a:latin typeface="Arial (Body)"/>
              </a:rPr>
              <a:t>hỏi</a:t>
            </a:r>
            <a:r>
              <a:rPr lang="en-US" sz="1800" dirty="0">
                <a:solidFill>
                  <a:srgbClr val="002060"/>
                </a:solidFill>
                <a:latin typeface="Arial (Body)"/>
              </a:rPr>
              <a:t> </a:t>
            </a:r>
            <a:r>
              <a:rPr lang="vi-VN" sz="1800" dirty="0">
                <a:solidFill>
                  <a:srgbClr val="002060"/>
                </a:solidFill>
                <a:latin typeface="Arial (Body)"/>
              </a:rPr>
              <a:t>để trao đổi trong nhóm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chủ</a:t>
            </a:r>
            <a:r>
              <a:rPr lang="en-US" sz="1800" dirty="0">
                <a:solidFill>
                  <a:srgbClr val="002060"/>
                </a:solidFill>
                <a:latin typeface="Arial (Body)"/>
              </a:rPr>
              <a:t> </a:t>
            </a:r>
            <a:r>
              <a:rPr lang="en-US" sz="1800" dirty="0" err="1">
                <a:solidFill>
                  <a:srgbClr val="002060"/>
                </a:solidFill>
                <a:latin typeface="Arial (Body)"/>
              </a:rPr>
              <a:t>đề</a:t>
            </a:r>
            <a:r>
              <a:rPr lang="en-US" sz="1800" dirty="0">
                <a:solidFill>
                  <a:srgbClr val="002060"/>
                </a:solidFill>
                <a:latin typeface="Arial (Body)"/>
              </a:rPr>
              <a:t>, </a:t>
            </a:r>
            <a:r>
              <a:rPr lang="en-US" sz="1800" dirty="0" err="1">
                <a:solidFill>
                  <a:srgbClr val="002060"/>
                </a:solidFill>
                <a:latin typeface="Arial (Body)"/>
              </a:rPr>
              <a:t>bối</a:t>
            </a:r>
            <a:r>
              <a:rPr lang="en-US" sz="1800" dirty="0">
                <a:solidFill>
                  <a:srgbClr val="002060"/>
                </a:solidFill>
                <a:latin typeface="Arial (Body)"/>
              </a:rPr>
              <a:t> </a:t>
            </a:r>
            <a:r>
              <a:rPr lang="en-US" sz="1800" dirty="0" err="1">
                <a:solidFill>
                  <a:srgbClr val="002060"/>
                </a:solidFill>
                <a:latin typeface="Arial (Body)"/>
              </a:rPr>
              <a:t>cảnh</a:t>
            </a:r>
            <a:r>
              <a:rPr lang="en-US" sz="1800" dirty="0">
                <a:solidFill>
                  <a:srgbClr val="002060"/>
                </a:solidFill>
                <a:latin typeface="Arial (Body)"/>
              </a:rPr>
              <a:t>, </a:t>
            </a:r>
            <a:r>
              <a:rPr lang="en-US" sz="1800" dirty="0" err="1">
                <a:solidFill>
                  <a:srgbClr val="002060"/>
                </a:solidFill>
                <a:latin typeface="Arial (Body)"/>
              </a:rPr>
              <a:t>cốt</a:t>
            </a:r>
            <a:r>
              <a:rPr lang="en-US" sz="1800" dirty="0">
                <a:solidFill>
                  <a:srgbClr val="002060"/>
                </a:solidFill>
                <a:latin typeface="Arial (Body)"/>
              </a:rPr>
              <a:t> </a:t>
            </a:r>
            <a:r>
              <a:rPr lang="en-US" sz="1800" dirty="0" err="1">
                <a:solidFill>
                  <a:srgbClr val="002060"/>
                </a:solidFill>
                <a:latin typeface="Arial (Body)"/>
              </a:rPr>
              <a:t>truyện</a:t>
            </a:r>
            <a:r>
              <a:rPr lang="en-US" sz="1800" dirty="0">
                <a:solidFill>
                  <a:srgbClr val="002060"/>
                </a:solidFill>
                <a:latin typeface="Arial (Body)"/>
              </a:rPr>
              <a:t>, </a:t>
            </a:r>
            <a:r>
              <a:rPr lang="en-US" sz="1800" dirty="0" err="1">
                <a:solidFill>
                  <a:srgbClr val="002060"/>
                </a:solidFill>
                <a:latin typeface="Arial (Body)"/>
              </a:rPr>
              <a:t>nhân</a:t>
            </a:r>
            <a:r>
              <a:rPr lang="en-US" sz="1800" dirty="0">
                <a:solidFill>
                  <a:srgbClr val="002060"/>
                </a:solidFill>
                <a:latin typeface="Arial (Body)"/>
              </a:rPr>
              <a:t> </a:t>
            </a:r>
            <a:r>
              <a:rPr lang="en-US" sz="1800" dirty="0" err="1">
                <a:solidFill>
                  <a:srgbClr val="002060"/>
                </a:solidFill>
                <a:latin typeface="Arial (Body)"/>
              </a:rPr>
              <a:t>vật</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truyện</a:t>
            </a:r>
            <a:r>
              <a:rPr lang="en-US" sz="1800" dirty="0">
                <a:solidFill>
                  <a:srgbClr val="002060"/>
                </a:solidFill>
                <a:latin typeface="Arial (Body)"/>
              </a:rPr>
              <a:t>; </a:t>
            </a:r>
            <a:r>
              <a:rPr lang="en-US" sz="1800" dirty="0" err="1">
                <a:solidFill>
                  <a:srgbClr val="002060"/>
                </a:solidFill>
                <a:latin typeface="Arial (Body)"/>
              </a:rPr>
              <a:t>liên</a:t>
            </a:r>
            <a:r>
              <a:rPr lang="en-US" sz="1800" dirty="0">
                <a:solidFill>
                  <a:srgbClr val="002060"/>
                </a:solidFill>
                <a:latin typeface="Arial (Body)"/>
              </a:rPr>
              <a:t> </a:t>
            </a:r>
            <a:r>
              <a:rPr lang="en-US" sz="1800" dirty="0" err="1">
                <a:solidFill>
                  <a:srgbClr val="002060"/>
                </a:solidFill>
                <a:latin typeface="Arial (Body)"/>
              </a:rPr>
              <a:t>hệ</a:t>
            </a:r>
            <a:r>
              <a:rPr lang="en-US" sz="1800" dirty="0">
                <a:solidFill>
                  <a:srgbClr val="002060"/>
                </a:solidFill>
                <a:latin typeface="Arial (Body)"/>
              </a:rPr>
              <a:t> </a:t>
            </a:r>
            <a:r>
              <a:rPr lang="en-US" sz="1800" dirty="0" err="1">
                <a:solidFill>
                  <a:srgbClr val="002060"/>
                </a:solidFill>
                <a:latin typeface="Arial (Body)"/>
              </a:rPr>
              <a:t>nội</a:t>
            </a:r>
            <a:r>
              <a:rPr lang="en-US" sz="1800" dirty="0">
                <a:solidFill>
                  <a:srgbClr val="002060"/>
                </a:solidFill>
                <a:latin typeface="Arial (Body)"/>
              </a:rPr>
              <a:t> dung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truyện</a:t>
            </a:r>
            <a:r>
              <a:rPr lang="en-US" sz="1800" dirty="0">
                <a:solidFill>
                  <a:srgbClr val="002060"/>
                </a:solidFill>
                <a:latin typeface="Arial (Body)"/>
              </a:rPr>
              <a:t> </a:t>
            </a:r>
            <a:r>
              <a:rPr lang="en-US" sz="1800" dirty="0" err="1">
                <a:solidFill>
                  <a:srgbClr val="002060"/>
                </a:solidFill>
                <a:latin typeface="Arial (Body)"/>
              </a:rPr>
              <a:t>với</a:t>
            </a:r>
            <a:r>
              <a:rPr lang="en-US" sz="1800" dirty="0">
                <a:solidFill>
                  <a:srgbClr val="002060"/>
                </a:solidFill>
                <a:latin typeface="Arial (Body)"/>
              </a:rPr>
              <a:t> </a:t>
            </a:r>
            <a:r>
              <a:rPr lang="en-US" sz="1800" dirty="0" err="1">
                <a:solidFill>
                  <a:srgbClr val="002060"/>
                </a:solidFill>
                <a:latin typeface="Arial (Body)"/>
              </a:rPr>
              <a:t>suy</a:t>
            </a:r>
            <a:r>
              <a:rPr lang="en-US" sz="1800" dirty="0">
                <a:solidFill>
                  <a:srgbClr val="002060"/>
                </a:solidFill>
                <a:latin typeface="Arial (Body)"/>
              </a:rPr>
              <a:t> </a:t>
            </a:r>
            <a:r>
              <a:rPr lang="en-US" sz="1800" dirty="0" err="1">
                <a:solidFill>
                  <a:srgbClr val="002060"/>
                </a:solidFill>
                <a:latin typeface="Arial (Body)"/>
              </a:rPr>
              <a:t>nghĩ</a:t>
            </a:r>
            <a:r>
              <a:rPr lang="en-US" sz="1800" dirty="0">
                <a:solidFill>
                  <a:srgbClr val="002060"/>
                </a:solidFill>
                <a:latin typeface="Arial (Body)"/>
              </a:rPr>
              <a:t>, </a:t>
            </a:r>
            <a:r>
              <a:rPr lang="en-US" sz="1800" dirty="0" err="1">
                <a:solidFill>
                  <a:srgbClr val="002060"/>
                </a:solidFill>
                <a:latin typeface="Arial (Body)"/>
              </a:rPr>
              <a:t>trải</a:t>
            </a:r>
            <a:r>
              <a:rPr lang="en-US" sz="1800" dirty="0">
                <a:solidFill>
                  <a:srgbClr val="002060"/>
                </a:solidFill>
                <a:latin typeface="Arial (Body)"/>
              </a:rPr>
              <a:t> </a:t>
            </a:r>
            <a:r>
              <a:rPr lang="en-US" sz="1800" dirty="0" err="1">
                <a:solidFill>
                  <a:srgbClr val="002060"/>
                </a:solidFill>
                <a:latin typeface="Arial (Body)"/>
              </a:rPr>
              <a:t>nghiệm</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người</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thực</a:t>
            </a:r>
            <a:r>
              <a:rPr lang="en-US" sz="1800" dirty="0">
                <a:solidFill>
                  <a:srgbClr val="002060"/>
                </a:solidFill>
                <a:latin typeface="Arial (Body)"/>
              </a:rPr>
              <a:t> </a:t>
            </a:r>
            <a:r>
              <a:rPr lang="en-US" sz="1800" dirty="0" err="1">
                <a:solidFill>
                  <a:srgbClr val="002060"/>
                </a:solidFill>
                <a:latin typeface="Arial (Body)"/>
              </a:rPr>
              <a:t>tế</a:t>
            </a:r>
            <a:r>
              <a:rPr lang="en-US" sz="1800" dirty="0">
                <a:solidFill>
                  <a:srgbClr val="002060"/>
                </a:solidFill>
                <a:latin typeface="Arial (Body)"/>
              </a:rPr>
              <a:t> </a:t>
            </a:r>
            <a:r>
              <a:rPr lang="en-US" sz="1800" dirty="0" err="1">
                <a:solidFill>
                  <a:srgbClr val="002060"/>
                </a:solidFill>
                <a:latin typeface="Arial (Body)"/>
              </a:rPr>
              <a:t>đời</a:t>
            </a:r>
            <a:r>
              <a:rPr lang="en-US" sz="1800" dirty="0">
                <a:solidFill>
                  <a:srgbClr val="002060"/>
                </a:solidFill>
                <a:latin typeface="Arial (Body)"/>
              </a:rPr>
              <a:t> </a:t>
            </a:r>
            <a:r>
              <a:rPr lang="en-US" sz="1800" dirty="0" err="1">
                <a:solidFill>
                  <a:srgbClr val="002060"/>
                </a:solidFill>
                <a:latin typeface="Arial (Body)"/>
              </a:rPr>
              <a:t>sống</a:t>
            </a:r>
            <a:r>
              <a:rPr lang="vi-VN" sz="1800" dirty="0">
                <a:solidFill>
                  <a:srgbClr val="002060"/>
                </a:solidFill>
                <a:latin typeface="Arial (Body)"/>
              </a:rPr>
              <a:t>.</a:t>
            </a:r>
            <a:endParaRPr lang="en-US" sz="1800" dirty="0">
              <a:solidFill>
                <a:srgbClr val="002060"/>
              </a:solidFill>
              <a:latin typeface="Arial (Body)"/>
            </a:endParaRPr>
          </a:p>
          <a:p>
            <a:pPr algn="just">
              <a:lnSpc>
                <a:spcPct val="125000"/>
              </a:lnSpc>
            </a:pPr>
            <a:r>
              <a:rPr lang="en-US" sz="1800" dirty="0">
                <a:solidFill>
                  <a:srgbClr val="002060"/>
                </a:solidFill>
                <a:latin typeface="Arial (Body)"/>
              </a:rPr>
              <a:t> </a:t>
            </a:r>
            <a:r>
              <a:rPr lang="vi-VN" sz="1800" dirty="0">
                <a:solidFill>
                  <a:srgbClr val="002060"/>
                </a:solidFill>
                <a:latin typeface="Arial (Body)"/>
              </a:rPr>
              <a:t>     –</a:t>
            </a:r>
            <a:r>
              <a:rPr lang="vi-VN" sz="1800" b="1" dirty="0">
                <a:solidFill>
                  <a:srgbClr val="002060"/>
                </a:solidFill>
                <a:latin typeface="Arial (Body)"/>
              </a:rPr>
              <a:t> </a:t>
            </a:r>
            <a:r>
              <a:rPr lang="en-US" sz="1800" dirty="0" err="1">
                <a:solidFill>
                  <a:srgbClr val="002060"/>
                </a:solidFill>
                <a:latin typeface="Arial (Body)"/>
              </a:rPr>
              <a:t>Một</a:t>
            </a:r>
            <a:r>
              <a:rPr lang="en-US" sz="1800" dirty="0">
                <a:solidFill>
                  <a:srgbClr val="002060"/>
                </a:solidFill>
                <a:latin typeface="Arial (Body)"/>
              </a:rPr>
              <a:t> </a:t>
            </a:r>
            <a:r>
              <a:rPr lang="en-US" sz="1800" dirty="0" err="1">
                <a:solidFill>
                  <a:srgbClr val="002060"/>
                </a:solidFill>
                <a:latin typeface="Arial (Body)"/>
              </a:rPr>
              <a:t>số</a:t>
            </a:r>
            <a:r>
              <a:rPr lang="en-US" sz="1800" dirty="0">
                <a:solidFill>
                  <a:srgbClr val="002060"/>
                </a:solidFill>
                <a:latin typeface="Arial (Body)"/>
              </a:rPr>
              <a:t> HS </a:t>
            </a:r>
            <a:r>
              <a:rPr lang="vi-VN" sz="1800" dirty="0">
                <a:solidFill>
                  <a:srgbClr val="002060"/>
                </a:solidFill>
                <a:latin typeface="Arial (Body)"/>
              </a:rPr>
              <a:t>đại diện cho các nhóm </a:t>
            </a:r>
            <a:r>
              <a:rPr lang="en-US" sz="1800" dirty="0">
                <a:solidFill>
                  <a:srgbClr val="002060"/>
                </a:solidFill>
                <a:latin typeface="Arial (Body)"/>
              </a:rPr>
              <a:t>chia </a:t>
            </a:r>
            <a:r>
              <a:rPr lang="en-US" sz="1800" dirty="0" err="1">
                <a:solidFill>
                  <a:srgbClr val="002060"/>
                </a:solidFill>
                <a:latin typeface="Arial (Body)"/>
              </a:rPr>
              <a:t>sẻ</a:t>
            </a:r>
            <a:r>
              <a:rPr lang="en-US" sz="1800" dirty="0">
                <a:solidFill>
                  <a:srgbClr val="002060"/>
                </a:solidFill>
                <a:latin typeface="Arial (Body)"/>
              </a:rPr>
              <a:t> </a:t>
            </a:r>
            <a:r>
              <a:rPr lang="vi-VN" sz="1800" dirty="0">
                <a:solidFill>
                  <a:srgbClr val="002060"/>
                </a:solidFill>
                <a:latin typeface="Arial (Body)"/>
              </a:rPr>
              <a:t>trước lớp những ý kiến nổi bật đã trao đổi trong nhóm. Các</a:t>
            </a:r>
            <a:r>
              <a:rPr lang="en-US" sz="1800" dirty="0">
                <a:solidFill>
                  <a:srgbClr val="002060"/>
                </a:solidFill>
                <a:latin typeface="Arial (Body)"/>
              </a:rPr>
              <a:t> HS </a:t>
            </a:r>
            <a:r>
              <a:rPr lang="en-US" sz="1800" dirty="0" err="1">
                <a:solidFill>
                  <a:srgbClr val="002060"/>
                </a:solidFill>
                <a:latin typeface="Arial (Body)"/>
              </a:rPr>
              <a:t>khác</a:t>
            </a:r>
            <a:r>
              <a:rPr lang="en-US" sz="1800" dirty="0">
                <a:solidFill>
                  <a:srgbClr val="002060"/>
                </a:solidFill>
                <a:latin typeface="Arial (Body)"/>
              </a:rPr>
              <a:t> </a:t>
            </a:r>
            <a:r>
              <a:rPr lang="en-US" sz="1800" dirty="0" err="1">
                <a:solidFill>
                  <a:srgbClr val="002060"/>
                </a:solidFill>
                <a:latin typeface="Arial (Body)"/>
              </a:rPr>
              <a:t>nhận</a:t>
            </a:r>
            <a:r>
              <a:rPr lang="en-US" sz="1800" dirty="0">
                <a:solidFill>
                  <a:srgbClr val="002060"/>
                </a:solidFill>
                <a:latin typeface="Arial (Body)"/>
              </a:rPr>
              <a:t> </a:t>
            </a:r>
            <a:r>
              <a:rPr lang="en-US" sz="1800" dirty="0" err="1">
                <a:solidFill>
                  <a:srgbClr val="002060"/>
                </a:solidFill>
                <a:latin typeface="Arial (Body)"/>
              </a:rPr>
              <a:t>xét</a:t>
            </a:r>
            <a:r>
              <a:rPr lang="en-US" sz="1800" dirty="0">
                <a:solidFill>
                  <a:srgbClr val="002060"/>
                </a:solidFill>
                <a:latin typeface="Arial (Body)"/>
              </a:rPr>
              <a:t>, </a:t>
            </a:r>
            <a:r>
              <a:rPr lang="en-US" sz="1800" dirty="0" err="1">
                <a:solidFill>
                  <a:srgbClr val="002060"/>
                </a:solidFill>
                <a:latin typeface="Arial (Body)"/>
              </a:rPr>
              <a:t>đánh</a:t>
            </a:r>
            <a:r>
              <a:rPr lang="en-US" sz="1800" dirty="0">
                <a:solidFill>
                  <a:srgbClr val="002060"/>
                </a:solidFill>
                <a:latin typeface="Arial (Body)"/>
              </a:rPr>
              <a:t> </a:t>
            </a:r>
            <a:r>
              <a:rPr lang="en-US" sz="1800" dirty="0" err="1">
                <a:solidFill>
                  <a:srgbClr val="002060"/>
                </a:solidFill>
                <a:latin typeface="Arial (Body)"/>
              </a:rPr>
              <a:t>giá</a:t>
            </a:r>
            <a:r>
              <a:rPr lang="en-US" sz="1800" dirty="0">
                <a:solidFill>
                  <a:srgbClr val="002060"/>
                </a:solidFill>
                <a:latin typeface="Arial (Body)"/>
              </a:rPr>
              <a:t>.</a:t>
            </a:r>
          </a:p>
          <a:p>
            <a:pPr algn="just">
              <a:lnSpc>
                <a:spcPct val="125000"/>
              </a:lnSpc>
            </a:pPr>
            <a:r>
              <a:rPr lang="en-US" sz="1800" b="1" dirty="0">
                <a:solidFill>
                  <a:srgbClr val="002060"/>
                </a:solidFill>
                <a:latin typeface="Arial (Body)"/>
              </a:rPr>
              <a:t> </a:t>
            </a:r>
            <a:r>
              <a:rPr lang="vi-VN" sz="1800" b="1" dirty="0">
                <a:solidFill>
                  <a:srgbClr val="002060"/>
                </a:solidFill>
                <a:latin typeface="Arial (Body)"/>
              </a:rPr>
              <a:t>     </a:t>
            </a:r>
            <a:r>
              <a:rPr lang="vi-VN" sz="1800" dirty="0">
                <a:solidFill>
                  <a:srgbClr val="002060"/>
                </a:solidFill>
                <a:latin typeface="Arial (Body)"/>
              </a:rPr>
              <a:t>–</a:t>
            </a:r>
            <a:r>
              <a:rPr lang="vi-VN" sz="1800" b="1" dirty="0">
                <a:solidFill>
                  <a:srgbClr val="002060"/>
                </a:solidFill>
                <a:latin typeface="Arial (Body)"/>
              </a:rPr>
              <a:t> </a:t>
            </a:r>
            <a:r>
              <a:rPr lang="en-US" sz="1800" dirty="0">
                <a:solidFill>
                  <a:srgbClr val="002060"/>
                </a:solidFill>
                <a:latin typeface="Arial (Body)"/>
              </a:rPr>
              <a:t>GV </a:t>
            </a:r>
            <a:r>
              <a:rPr lang="en-US" sz="1800" dirty="0" err="1">
                <a:solidFill>
                  <a:srgbClr val="002060"/>
                </a:solidFill>
                <a:latin typeface="Arial (Body)"/>
              </a:rPr>
              <a:t>nhận</a:t>
            </a:r>
            <a:r>
              <a:rPr lang="en-US" sz="1800" dirty="0">
                <a:solidFill>
                  <a:srgbClr val="002060"/>
                </a:solidFill>
                <a:latin typeface="Arial (Body)"/>
              </a:rPr>
              <a:t> </a:t>
            </a:r>
            <a:r>
              <a:rPr lang="en-US" sz="1800" dirty="0" err="1">
                <a:solidFill>
                  <a:srgbClr val="002060"/>
                </a:solidFill>
                <a:latin typeface="Arial (Body)"/>
              </a:rPr>
              <a:t>xét</a:t>
            </a:r>
            <a:r>
              <a:rPr lang="en-US" sz="1800" dirty="0">
                <a:solidFill>
                  <a:srgbClr val="002060"/>
                </a:solidFill>
                <a:latin typeface="Arial (Body)"/>
              </a:rPr>
              <a:t>, </a:t>
            </a:r>
            <a:r>
              <a:rPr lang="en-US" sz="1800" dirty="0" err="1">
                <a:solidFill>
                  <a:srgbClr val="002060"/>
                </a:solidFill>
                <a:latin typeface="Arial (Body)"/>
              </a:rPr>
              <a:t>đánh</a:t>
            </a:r>
            <a:r>
              <a:rPr lang="en-US" sz="1800" dirty="0">
                <a:solidFill>
                  <a:srgbClr val="002060"/>
                </a:solidFill>
                <a:latin typeface="Arial (Body)"/>
              </a:rPr>
              <a:t> </a:t>
            </a:r>
            <a:r>
              <a:rPr lang="en-US" sz="1800" dirty="0" err="1">
                <a:solidFill>
                  <a:srgbClr val="002060"/>
                </a:solidFill>
                <a:latin typeface="Arial (Body)"/>
              </a:rPr>
              <a:t>giá</a:t>
            </a:r>
            <a:r>
              <a:rPr lang="en-US" sz="1800" dirty="0">
                <a:solidFill>
                  <a:srgbClr val="002060"/>
                </a:solidFill>
                <a:latin typeface="Arial (Body)"/>
              </a:rPr>
              <a:t> </a:t>
            </a:r>
            <a:r>
              <a:rPr lang="en-US" sz="1800" dirty="0" err="1">
                <a:solidFill>
                  <a:srgbClr val="002060"/>
                </a:solidFill>
                <a:latin typeface="Arial (Body)"/>
              </a:rPr>
              <a:t>chung</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biểu</a:t>
            </a:r>
            <a:r>
              <a:rPr lang="en-US" sz="1800" dirty="0">
                <a:solidFill>
                  <a:srgbClr val="002060"/>
                </a:solidFill>
                <a:latin typeface="Arial (Body)"/>
              </a:rPr>
              <a:t> </a:t>
            </a:r>
            <a:r>
              <a:rPr lang="en-US" sz="1800" dirty="0" err="1">
                <a:solidFill>
                  <a:srgbClr val="002060"/>
                </a:solidFill>
                <a:latin typeface="Arial (Body)"/>
              </a:rPr>
              <a:t>dương</a:t>
            </a:r>
            <a:r>
              <a:rPr lang="en-US" sz="1800" dirty="0">
                <a:solidFill>
                  <a:srgbClr val="002060"/>
                </a:solidFill>
                <a:latin typeface="Arial (Body)"/>
              </a:rPr>
              <a:t> </a:t>
            </a:r>
            <a:r>
              <a:rPr lang="en-US" sz="1800" dirty="0" err="1">
                <a:solidFill>
                  <a:srgbClr val="002060"/>
                </a:solidFill>
                <a:latin typeface="Arial (Body)"/>
              </a:rPr>
              <a:t>những</a:t>
            </a:r>
            <a:r>
              <a:rPr lang="en-US" sz="1800" dirty="0">
                <a:solidFill>
                  <a:srgbClr val="002060"/>
                </a:solidFill>
                <a:latin typeface="Arial (Body)"/>
              </a:rPr>
              <a:t> HS </a:t>
            </a:r>
            <a:r>
              <a:rPr lang="vi-VN" sz="1800" dirty="0">
                <a:solidFill>
                  <a:srgbClr val="002060"/>
                </a:solidFill>
                <a:latin typeface="Arial (Body)"/>
              </a:rPr>
              <a:t>đã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hiện</a:t>
            </a:r>
            <a:r>
              <a:rPr lang="en-US" sz="1800" dirty="0">
                <a:solidFill>
                  <a:srgbClr val="002060"/>
                </a:solidFill>
                <a:latin typeface="Arial (Body)"/>
              </a:rPr>
              <a:t> </a:t>
            </a:r>
            <a:r>
              <a:rPr lang="vi-VN" sz="1800" dirty="0">
                <a:solidFill>
                  <a:srgbClr val="002060"/>
                </a:solidFill>
                <a:latin typeface="Arial (Body)"/>
              </a:rPr>
              <a:t>tốt </a:t>
            </a:r>
            <a:r>
              <a:rPr lang="en-US" sz="1800" dirty="0" err="1">
                <a:solidFill>
                  <a:srgbClr val="002060"/>
                </a:solidFill>
                <a:latin typeface="Arial (Body)"/>
              </a:rPr>
              <a:t>kết</a:t>
            </a:r>
            <a:r>
              <a:rPr lang="en-US" sz="1800" dirty="0">
                <a:solidFill>
                  <a:srgbClr val="002060"/>
                </a:solidFill>
                <a:latin typeface="Arial (Body)"/>
              </a:rPr>
              <a:t> </a:t>
            </a:r>
            <a:r>
              <a:rPr lang="en-US" sz="1800" dirty="0" err="1">
                <a:solidFill>
                  <a:srgbClr val="002060"/>
                </a:solidFill>
                <a:latin typeface="Arial (Body)"/>
              </a:rPr>
              <a:t>quả</a:t>
            </a:r>
            <a:r>
              <a:rPr lang="vi-VN" sz="1800" dirty="0">
                <a:solidFill>
                  <a:srgbClr val="002060"/>
                </a:solidFill>
                <a:latin typeface="Arial (Body)"/>
              </a:rPr>
              <a:t> tự đọc sách thông qua trao đổi trong nhóm hoặc trước lớp. </a:t>
            </a:r>
            <a:r>
              <a:rPr lang="en-US" sz="1800" dirty="0">
                <a:solidFill>
                  <a:srgbClr val="002060"/>
                </a:solidFill>
                <a:latin typeface="Arial (Body)"/>
              </a:rPr>
              <a:t>GV</a:t>
            </a:r>
            <a:r>
              <a:rPr lang="vi-VN" sz="1800" dirty="0">
                <a:solidFill>
                  <a:srgbClr val="002060"/>
                </a:solidFill>
                <a:latin typeface="Arial (Body)"/>
              </a:rPr>
              <a:t> k</a:t>
            </a:r>
            <a:r>
              <a:rPr lang="en-US" sz="1800" dirty="0" err="1">
                <a:solidFill>
                  <a:srgbClr val="002060"/>
                </a:solidFill>
                <a:latin typeface="Arial (Body)"/>
              </a:rPr>
              <a:t>huyến</a:t>
            </a:r>
            <a:r>
              <a:rPr lang="en-US" sz="1800" dirty="0">
                <a:solidFill>
                  <a:srgbClr val="002060"/>
                </a:solidFill>
                <a:latin typeface="Arial (Body)"/>
              </a:rPr>
              <a:t> </a:t>
            </a:r>
            <a:r>
              <a:rPr lang="en-US" sz="1800" dirty="0" err="1">
                <a:solidFill>
                  <a:srgbClr val="002060"/>
                </a:solidFill>
                <a:latin typeface="Arial (Body)"/>
              </a:rPr>
              <a:t>khích</a:t>
            </a:r>
            <a:r>
              <a:rPr lang="en-US" sz="1800" dirty="0">
                <a:solidFill>
                  <a:srgbClr val="002060"/>
                </a:solidFill>
                <a:latin typeface="Arial (Body)"/>
              </a:rPr>
              <a:t> HS </a:t>
            </a:r>
            <a:r>
              <a:rPr lang="en-US" sz="1800" dirty="0" err="1">
                <a:solidFill>
                  <a:srgbClr val="002060"/>
                </a:solidFill>
                <a:latin typeface="Arial (Body)"/>
              </a:rPr>
              <a:t>trao</a:t>
            </a:r>
            <a:r>
              <a:rPr lang="en-US" sz="1800" dirty="0">
                <a:solidFill>
                  <a:srgbClr val="002060"/>
                </a:solidFill>
                <a:latin typeface="Arial (Body)"/>
              </a:rPr>
              <a:t> </a:t>
            </a:r>
            <a:r>
              <a:rPr lang="en-US" sz="1800" dirty="0" err="1">
                <a:solidFill>
                  <a:srgbClr val="002060"/>
                </a:solidFill>
                <a:latin typeface="Arial (Body)"/>
              </a:rPr>
              <a:t>đổi</a:t>
            </a:r>
            <a:r>
              <a:rPr lang="en-US" sz="1800" dirty="0">
                <a:solidFill>
                  <a:srgbClr val="002060"/>
                </a:solidFill>
                <a:latin typeface="Arial (Body)"/>
              </a:rPr>
              <a:t> </a:t>
            </a:r>
            <a:r>
              <a:rPr lang="en-US" sz="1800" dirty="0" err="1">
                <a:solidFill>
                  <a:srgbClr val="002060"/>
                </a:solidFill>
                <a:latin typeface="Arial (Body)"/>
              </a:rPr>
              <a:t>sách</a:t>
            </a:r>
            <a:r>
              <a:rPr lang="en-US" sz="1800" dirty="0">
                <a:solidFill>
                  <a:srgbClr val="002060"/>
                </a:solidFill>
                <a:latin typeface="Arial (Body)"/>
              </a:rPr>
              <a:t> </a:t>
            </a:r>
            <a:r>
              <a:rPr lang="en-US" sz="1800" dirty="0" err="1">
                <a:solidFill>
                  <a:srgbClr val="002060"/>
                </a:solidFill>
                <a:latin typeface="Arial (Body)"/>
              </a:rPr>
              <a:t>cho</a:t>
            </a:r>
            <a:r>
              <a:rPr lang="en-US" sz="1800" dirty="0">
                <a:solidFill>
                  <a:srgbClr val="002060"/>
                </a:solidFill>
                <a:latin typeface="Arial (Body)"/>
              </a:rPr>
              <a:t> </a:t>
            </a:r>
            <a:r>
              <a:rPr lang="en-US" sz="1800" dirty="0" err="1">
                <a:solidFill>
                  <a:srgbClr val="002060"/>
                </a:solidFill>
                <a:latin typeface="Arial (Body)"/>
              </a:rPr>
              <a:t>nhau</a:t>
            </a:r>
            <a:r>
              <a:rPr lang="en-US" sz="1800" dirty="0">
                <a:solidFill>
                  <a:srgbClr val="002060"/>
                </a:solidFill>
                <a:latin typeface="Arial (Body)"/>
              </a:rPr>
              <a:t> </a:t>
            </a:r>
            <a:r>
              <a:rPr lang="en-US" sz="1800" dirty="0" err="1">
                <a:solidFill>
                  <a:srgbClr val="002060"/>
                </a:solidFill>
                <a:latin typeface="Arial (Body)"/>
              </a:rPr>
              <a:t>để</a:t>
            </a:r>
            <a:r>
              <a:rPr lang="en-US" sz="1800" dirty="0">
                <a:solidFill>
                  <a:srgbClr val="002060"/>
                </a:solidFill>
                <a:latin typeface="Arial (Body)"/>
              </a:rPr>
              <a:t> </a:t>
            </a:r>
            <a:r>
              <a:rPr lang="en-US" sz="1800" dirty="0" err="1">
                <a:solidFill>
                  <a:srgbClr val="002060"/>
                </a:solidFill>
                <a:latin typeface="Arial (Body)"/>
              </a:rPr>
              <a:t>mở</a:t>
            </a:r>
            <a:r>
              <a:rPr lang="en-US" sz="1800" dirty="0">
                <a:solidFill>
                  <a:srgbClr val="002060"/>
                </a:solidFill>
                <a:latin typeface="Arial (Body)"/>
              </a:rPr>
              <a:t> </a:t>
            </a:r>
            <a:r>
              <a:rPr lang="en-US" sz="1800" dirty="0" err="1">
                <a:solidFill>
                  <a:srgbClr val="002060"/>
                </a:solidFill>
                <a:latin typeface="Arial (Body)"/>
              </a:rPr>
              <a:t>rộng</a:t>
            </a:r>
            <a:r>
              <a:rPr lang="en-US" sz="1800" dirty="0">
                <a:solidFill>
                  <a:srgbClr val="002060"/>
                </a:solidFill>
                <a:latin typeface="Arial (Body)"/>
              </a:rPr>
              <a:t> </a:t>
            </a:r>
            <a:r>
              <a:rPr lang="en-US" sz="1800" dirty="0" err="1">
                <a:solidFill>
                  <a:srgbClr val="002060"/>
                </a:solidFill>
                <a:latin typeface="Arial (Body)"/>
              </a:rPr>
              <a:t>nguồn</a:t>
            </a:r>
            <a:r>
              <a:rPr lang="en-US" sz="1800" dirty="0">
                <a:solidFill>
                  <a:srgbClr val="002060"/>
                </a:solidFill>
                <a:latin typeface="Arial (Body)"/>
              </a:rPr>
              <a:t> </a:t>
            </a:r>
            <a:r>
              <a:rPr lang="en-US" sz="1800" dirty="0" err="1">
                <a:solidFill>
                  <a:srgbClr val="002060"/>
                </a:solidFill>
                <a:latin typeface="Arial (Body)"/>
              </a:rPr>
              <a:t>tài</a:t>
            </a:r>
            <a:r>
              <a:rPr lang="en-US" sz="1800" dirty="0">
                <a:solidFill>
                  <a:srgbClr val="002060"/>
                </a:solidFill>
                <a:latin typeface="Arial (Body)"/>
              </a:rPr>
              <a:t> </a:t>
            </a:r>
            <a:r>
              <a:rPr lang="en-US" sz="1800" dirty="0" err="1">
                <a:solidFill>
                  <a:srgbClr val="002060"/>
                </a:solidFill>
                <a:latin typeface="Arial (Body)"/>
              </a:rPr>
              <a:t>liệu</a:t>
            </a:r>
            <a:r>
              <a:rPr lang="en-US" sz="1800" dirty="0">
                <a:solidFill>
                  <a:srgbClr val="002060"/>
                </a:solidFill>
                <a:latin typeface="Arial (Body)"/>
              </a:rPr>
              <a:t> </a:t>
            </a:r>
            <a:r>
              <a:rPr lang="en-US" sz="1800" dirty="0" err="1">
                <a:solidFill>
                  <a:srgbClr val="002060"/>
                </a:solidFill>
                <a:latin typeface="Arial (Body)"/>
              </a:rPr>
              <a:t>đọc</a:t>
            </a:r>
            <a:r>
              <a:rPr lang="vi-VN" sz="1800" dirty="0">
                <a:solidFill>
                  <a:srgbClr val="002060"/>
                </a:solidFill>
                <a:latin typeface="Arial (Body)"/>
              </a:rPr>
              <a:t>.</a:t>
            </a:r>
            <a:endParaRPr lang="en-US" sz="1800" dirty="0">
              <a:solidFill>
                <a:srgbClr val="002060"/>
              </a:solidFill>
              <a:latin typeface="Arial (Body)"/>
            </a:endParaRPr>
          </a:p>
          <a:p>
            <a:pPr algn="just"/>
            <a:endParaRPr lang="en-US" dirty="0">
              <a:solidFill>
                <a:srgbClr val="002060"/>
              </a:solidFill>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129</a:t>
            </a:fld>
            <a:endParaRPr lang="en-US" dirty="0"/>
          </a:p>
        </p:txBody>
      </p:sp>
    </p:spTree>
    <p:extLst>
      <p:ext uri="{BB962C8B-B14F-4D97-AF65-F5344CB8AC3E}">
        <p14:creationId xmlns:p14="http://schemas.microsoft.com/office/powerpoint/2010/main" val="957386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1056" y="1352550"/>
            <a:ext cx="7086600" cy="2133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1"/>
                </a:solidFill>
                <a:latin typeface="Arial"/>
                <a:ea typeface="Arial"/>
                <a:cs typeface="Arial"/>
              </a:rPr>
              <a:t>Phần </a:t>
            </a:r>
            <a:r>
              <a:rPr lang="en-US" sz="2400" b="1" dirty="0">
                <a:solidFill>
                  <a:schemeClr val="bg1"/>
                </a:solidFill>
                <a:latin typeface="Arial"/>
                <a:ea typeface="Arial"/>
                <a:cs typeface="Arial"/>
              </a:rPr>
              <a:t>2</a:t>
            </a:r>
            <a:endParaRPr lang="vi-VN" sz="2400" b="1" dirty="0">
              <a:solidFill>
                <a:schemeClr val="bg1"/>
              </a:solidFill>
              <a:latin typeface="Arial"/>
              <a:ea typeface="Arial"/>
              <a:cs typeface="Arial"/>
            </a:endParaRPr>
          </a:p>
          <a:p>
            <a:pPr algn="ctr">
              <a:lnSpc>
                <a:spcPct val="150000"/>
              </a:lnSpc>
            </a:pPr>
            <a:r>
              <a:rPr lang="en-US" sz="2400" b="1" dirty="0" smtClean="0">
                <a:solidFill>
                  <a:schemeClr val="bg1"/>
                </a:solidFill>
                <a:latin typeface="Arial"/>
                <a:ea typeface="Arial"/>
                <a:cs typeface="Arial"/>
              </a:rPr>
              <a:t>GIỚI THIỆU</a:t>
            </a:r>
            <a:r>
              <a:rPr lang="vi-VN" sz="2400" b="1" dirty="0" smtClean="0">
                <a:solidFill>
                  <a:schemeClr val="bg1"/>
                </a:solidFill>
                <a:latin typeface="Arial"/>
                <a:ea typeface="Arial"/>
                <a:cs typeface="Arial"/>
              </a:rPr>
              <a:t> </a:t>
            </a:r>
            <a:r>
              <a:rPr lang="vi-VN" sz="2400" b="1" dirty="0">
                <a:solidFill>
                  <a:schemeClr val="bg1"/>
                </a:solidFill>
                <a:latin typeface="Arial"/>
                <a:ea typeface="Arial"/>
                <a:cs typeface="Arial"/>
              </a:rPr>
              <a:t>CHUNG</a:t>
            </a:r>
          </a:p>
          <a:p>
            <a:pPr algn="ctr">
              <a:lnSpc>
                <a:spcPct val="150000"/>
              </a:lnSpc>
            </a:pPr>
            <a:r>
              <a:rPr lang="vi-VN" sz="2400" b="1" dirty="0">
                <a:solidFill>
                  <a:schemeClr val="bg1"/>
                </a:solidFill>
                <a:latin typeface="Arial"/>
                <a:ea typeface="Arial"/>
                <a:cs typeface="Arial"/>
              </a:rPr>
              <a:t>VỀ </a:t>
            </a:r>
            <a:r>
              <a:rPr lang="en-US" sz="2400" b="1" dirty="0" smtClean="0">
                <a:solidFill>
                  <a:schemeClr val="bg1"/>
                </a:solidFill>
                <a:latin typeface="Arial"/>
                <a:ea typeface="Arial"/>
                <a:cs typeface="Arial"/>
              </a:rPr>
              <a:t>SÁCH GIÁO KHOA </a:t>
            </a:r>
            <a:r>
              <a:rPr lang="vi-VN" sz="2400" b="1" i="1" dirty="0" smtClean="0">
                <a:solidFill>
                  <a:schemeClr val="bg1"/>
                </a:solidFill>
                <a:latin typeface="Arial"/>
                <a:ea typeface="Arial"/>
                <a:cs typeface="Arial"/>
              </a:rPr>
              <a:t>NGỮ </a:t>
            </a:r>
            <a:r>
              <a:rPr lang="vi-VN" sz="2400" b="1" i="1" dirty="0">
                <a:solidFill>
                  <a:schemeClr val="bg1"/>
                </a:solidFill>
                <a:latin typeface="Arial"/>
                <a:ea typeface="Arial"/>
                <a:cs typeface="Arial"/>
              </a:rPr>
              <a:t>VĂN 8</a:t>
            </a:r>
            <a:endParaRPr lang="en-US" sz="2400" b="1" i="1" dirty="0">
              <a:solidFill>
                <a:schemeClr val="bg1"/>
              </a:solidFill>
              <a:latin typeface="Arial"/>
              <a:ea typeface="Arial"/>
              <a:cs typeface="Arial"/>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13</a:t>
            </a:fld>
            <a:endParaRPr lang="en-US" dirty="0"/>
          </a:p>
        </p:txBody>
      </p:sp>
    </p:spTree>
    <p:extLst>
      <p:ext uri="{BB962C8B-B14F-4D97-AF65-F5344CB8AC3E}">
        <p14:creationId xmlns:p14="http://schemas.microsoft.com/office/powerpoint/2010/main" val="3379609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Body)"/>
                <a:cs typeface="Times New Roman" pitchFamily="18" charset="0"/>
              </a:rPr>
              <a:t>DẠY HỌC </a:t>
            </a:r>
            <a:r>
              <a:rPr lang="vi-VN" sz="2800" b="1" dirty="0">
                <a:solidFill>
                  <a:schemeClr val="bg1"/>
                </a:solidFill>
                <a:latin typeface="Arial (Body)"/>
                <a:cs typeface="Times New Roman" pitchFamily="18" charset="0"/>
              </a:rPr>
              <a:t>DỰ ÁN </a:t>
            </a:r>
            <a:r>
              <a:rPr lang="en-US" sz="2800" b="1" dirty="0">
                <a:solidFill>
                  <a:schemeClr val="bg1"/>
                </a:solidFill>
                <a:latin typeface="Arial (Body)"/>
                <a:cs typeface="Times New Roman" pitchFamily="18" charset="0"/>
              </a:rPr>
              <a:t>ĐỌC </a:t>
            </a:r>
            <a:r>
              <a:rPr lang="vi-VN" sz="2800" b="1" dirty="0">
                <a:solidFill>
                  <a:schemeClr val="bg1"/>
                </a:solidFill>
                <a:latin typeface="Arial (Body)"/>
                <a:cs typeface="Times New Roman" pitchFamily="18" charset="0"/>
              </a:rPr>
              <a:t>SÁCH</a:t>
            </a:r>
            <a:endParaRPr lang="en-US" sz="2800" dirty="0">
              <a:solidFill>
                <a:schemeClr val="bg1"/>
              </a:solidFill>
              <a:latin typeface="Arial (Body)"/>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130</a:t>
            </a:fld>
            <a:endParaRPr lang="en-US" dirty="0"/>
          </a:p>
        </p:txBody>
      </p:sp>
    </p:spTree>
    <p:extLst>
      <p:ext uri="{BB962C8B-B14F-4D97-AF65-F5344CB8AC3E}">
        <p14:creationId xmlns:p14="http://schemas.microsoft.com/office/powerpoint/2010/main" val="4107732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43047" y="666750"/>
            <a:ext cx="7662753"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Dự</a:t>
            </a:r>
            <a:r>
              <a:rPr lang="en-US" sz="2000" b="1" dirty="0">
                <a:latin typeface="Arial (Body)"/>
              </a:rPr>
              <a:t> </a:t>
            </a:r>
            <a:r>
              <a:rPr lang="en-US" sz="2000" b="1" dirty="0" err="1">
                <a:latin typeface="Arial (Body)"/>
              </a:rPr>
              <a:t>án</a:t>
            </a:r>
            <a:r>
              <a:rPr lang="en-US" sz="2000" b="1" dirty="0">
                <a:latin typeface="Arial (Body)"/>
              </a:rPr>
              <a:t> </a:t>
            </a:r>
            <a:r>
              <a:rPr lang="en-US" sz="2000" b="1" dirty="0" err="1">
                <a:latin typeface="Arial (Body)"/>
              </a:rPr>
              <a:t>đọc</a:t>
            </a:r>
            <a:r>
              <a:rPr lang="en-US" sz="2000" b="1" dirty="0">
                <a:latin typeface="Arial (Body)"/>
              </a:rPr>
              <a:t> </a:t>
            </a:r>
            <a:r>
              <a:rPr lang="en-US" sz="2000" b="1" dirty="0" err="1">
                <a:latin typeface="Arial (Body)"/>
              </a:rPr>
              <a:t>sách</a:t>
            </a:r>
            <a:r>
              <a:rPr lang="en-US" sz="2000" b="1" dirty="0">
                <a:latin typeface="Arial (Body)"/>
              </a:rPr>
              <a:t> </a:t>
            </a:r>
            <a:r>
              <a:rPr lang="en-US" sz="2000" b="1" dirty="0" err="1">
                <a:latin typeface="Arial (Body)"/>
              </a:rPr>
              <a:t>và</a:t>
            </a:r>
            <a:r>
              <a:rPr lang="en-US" sz="2000" b="1" dirty="0">
                <a:latin typeface="Arial (Body)"/>
              </a:rPr>
              <a:t> m</a:t>
            </a:r>
            <a:r>
              <a:rPr lang="vi-VN" sz="2000" b="1" dirty="0">
                <a:latin typeface="Arial (Body)"/>
              </a:rPr>
              <a:t>ục tiêu</a:t>
            </a:r>
            <a:r>
              <a:rPr lang="en-US" sz="2000" b="1" dirty="0">
                <a:latin typeface="Arial (Body)"/>
              </a:rPr>
              <a:t> </a:t>
            </a:r>
            <a:r>
              <a:rPr lang="en-US" sz="2000" b="1" dirty="0" err="1" smtClean="0">
                <a:latin typeface="Arial (Body)"/>
              </a:rPr>
              <a:t>dạy</a:t>
            </a:r>
            <a:r>
              <a:rPr lang="en-US" sz="2000" b="1" dirty="0" smtClean="0">
                <a:latin typeface="Arial (Body)"/>
              </a:rPr>
              <a:t> </a:t>
            </a:r>
            <a:r>
              <a:rPr lang="en-US" sz="2000" b="1" dirty="0" err="1">
                <a:latin typeface="Arial (Body)"/>
              </a:rPr>
              <a:t>học</a:t>
            </a:r>
            <a:r>
              <a:rPr lang="en-US" sz="2000" b="1" dirty="0">
                <a:latin typeface="Arial (Body)"/>
              </a:rPr>
              <a:t> </a:t>
            </a:r>
            <a:r>
              <a:rPr lang="en-US" sz="2000" b="1" dirty="0" err="1">
                <a:latin typeface="Arial (Body)"/>
              </a:rPr>
              <a:t>dự</a:t>
            </a:r>
            <a:r>
              <a:rPr lang="en-US" sz="2000" b="1" dirty="0">
                <a:latin typeface="Arial (Body)"/>
              </a:rPr>
              <a:t> </a:t>
            </a:r>
            <a:r>
              <a:rPr lang="en-US" sz="2000" b="1" dirty="0" err="1">
                <a:latin typeface="Arial (Body)"/>
              </a:rPr>
              <a:t>án</a:t>
            </a:r>
            <a:r>
              <a:rPr lang="en-US" sz="2000" b="1" dirty="0">
                <a:latin typeface="Arial (Body)"/>
              </a:rPr>
              <a:t> </a:t>
            </a:r>
            <a:r>
              <a:rPr lang="en-US" sz="2000" b="1" dirty="0" err="1">
                <a:latin typeface="Arial (Body)"/>
              </a:rPr>
              <a:t>đọc</a:t>
            </a:r>
            <a:r>
              <a:rPr lang="en-US" sz="2000" b="1" dirty="0">
                <a:latin typeface="Arial (Body)"/>
              </a:rPr>
              <a:t> </a:t>
            </a:r>
            <a:r>
              <a:rPr lang="en-US" sz="2000" b="1" dirty="0" err="1">
                <a:latin typeface="Arial (Body)"/>
              </a:rPr>
              <a:t>sách</a:t>
            </a:r>
            <a:endParaRPr lang="en-US" sz="2000" dirty="0">
              <a:latin typeface="Arial (Body)"/>
            </a:endParaRPr>
          </a:p>
        </p:txBody>
      </p:sp>
      <p:sp>
        <p:nvSpPr>
          <p:cNvPr id="9" name="Content Placeholder 8"/>
          <p:cNvSpPr>
            <a:spLocks noGrp="1"/>
          </p:cNvSpPr>
          <p:nvPr>
            <p:ph idx="1"/>
          </p:nvPr>
        </p:nvSpPr>
        <p:spPr>
          <a:xfrm>
            <a:off x="628650" y="1503759"/>
            <a:ext cx="7886700" cy="3263504"/>
          </a:xfrm>
        </p:spPr>
        <p:txBody>
          <a:bodyPr>
            <a:normAutofit/>
          </a:bodyPr>
          <a:lstStyle/>
          <a:p>
            <a:pPr marL="0" indent="0" algn="just">
              <a:buNone/>
            </a:pPr>
            <a:endParaRPr lang="en-US" dirty="0"/>
          </a:p>
          <a:p>
            <a:pPr marL="0" indent="0" algn="just">
              <a:buNone/>
            </a:pPr>
            <a:endParaRPr lang="en-US" dirty="0"/>
          </a:p>
          <a:p>
            <a:pPr marL="0" indent="0" algn="just">
              <a:buNone/>
            </a:pPr>
            <a:endParaRPr lang="en-US" dirty="0"/>
          </a:p>
        </p:txBody>
      </p:sp>
      <p:sp>
        <p:nvSpPr>
          <p:cNvPr id="2" name="TextBox 1"/>
          <p:cNvSpPr txBox="1"/>
          <p:nvPr/>
        </p:nvSpPr>
        <p:spPr>
          <a:xfrm>
            <a:off x="628650" y="1276350"/>
            <a:ext cx="8058150" cy="3554819"/>
          </a:xfrm>
          <a:prstGeom prst="rect">
            <a:avLst/>
          </a:prstGeom>
          <a:noFill/>
        </p:spPr>
        <p:txBody>
          <a:bodyPr wrap="square" rtlCol="0">
            <a:spAutoFit/>
          </a:bodyPr>
          <a:lstStyle/>
          <a:p>
            <a:pPr algn="just">
              <a:lnSpc>
                <a:spcPct val="125000"/>
              </a:lnSpc>
            </a:pPr>
            <a:r>
              <a:rPr lang="vi-VN" sz="1800" dirty="0">
                <a:solidFill>
                  <a:srgbClr val="002060"/>
                </a:solidFill>
                <a:latin typeface="Arial (Body)"/>
              </a:rPr>
              <a:t>    </a:t>
            </a:r>
            <a:r>
              <a:rPr lang="en-US" sz="1800" spc="-60" dirty="0">
                <a:solidFill>
                  <a:srgbClr val="002060"/>
                </a:solidFill>
                <a:latin typeface="Arial (Body)"/>
              </a:rPr>
              <a:t>SGK </a:t>
            </a:r>
            <a:r>
              <a:rPr lang="en-US" sz="1800" i="1" spc="-60" dirty="0" err="1">
                <a:solidFill>
                  <a:srgbClr val="002060"/>
                </a:solidFill>
                <a:latin typeface="Arial (Body)"/>
              </a:rPr>
              <a:t>Ngữ</a:t>
            </a:r>
            <a:r>
              <a:rPr lang="en-US" sz="1800" i="1" spc="-60" dirty="0">
                <a:solidFill>
                  <a:srgbClr val="002060"/>
                </a:solidFill>
                <a:latin typeface="Arial (Body)"/>
              </a:rPr>
              <a:t> </a:t>
            </a:r>
            <a:r>
              <a:rPr lang="en-US" sz="1800" i="1" spc="-60" dirty="0" err="1">
                <a:solidFill>
                  <a:srgbClr val="002060"/>
                </a:solidFill>
                <a:latin typeface="Arial (Body)"/>
              </a:rPr>
              <a:t>văn</a:t>
            </a:r>
            <a:r>
              <a:rPr lang="en-US" sz="1800" i="1" spc="-60" dirty="0">
                <a:solidFill>
                  <a:srgbClr val="002060"/>
                </a:solidFill>
                <a:latin typeface="Arial (Body)"/>
              </a:rPr>
              <a:t> 8 </a:t>
            </a:r>
            <a:r>
              <a:rPr lang="en-US" sz="1800" spc="-60" dirty="0" err="1">
                <a:solidFill>
                  <a:srgbClr val="002060"/>
                </a:solidFill>
                <a:latin typeface="Arial (Body)"/>
              </a:rPr>
              <a:t>dành</a:t>
            </a:r>
            <a:r>
              <a:rPr lang="en-US" sz="1800" spc="-60" dirty="0">
                <a:solidFill>
                  <a:srgbClr val="002060"/>
                </a:solidFill>
                <a:latin typeface="Arial (Body)"/>
              </a:rPr>
              <a:t> 8 </a:t>
            </a:r>
            <a:r>
              <a:rPr lang="en-US" sz="1800" spc="-60" dirty="0" err="1">
                <a:solidFill>
                  <a:srgbClr val="002060"/>
                </a:solidFill>
                <a:latin typeface="Arial (Body)"/>
              </a:rPr>
              <a:t>tiết</a:t>
            </a:r>
            <a:r>
              <a:rPr lang="en-US" sz="1800" spc="-60" dirty="0">
                <a:solidFill>
                  <a:srgbClr val="002060"/>
                </a:solidFill>
                <a:latin typeface="Arial (Body)"/>
              </a:rPr>
              <a:t> (2 </a:t>
            </a:r>
            <a:r>
              <a:rPr lang="en-US" sz="1800" spc="-60" dirty="0" err="1">
                <a:solidFill>
                  <a:srgbClr val="002060"/>
                </a:solidFill>
                <a:latin typeface="Arial (Body)"/>
              </a:rPr>
              <a:t>tuần</a:t>
            </a:r>
            <a:r>
              <a:rPr lang="en-US" sz="1800" spc="-60" dirty="0">
                <a:solidFill>
                  <a:srgbClr val="002060"/>
                </a:solidFill>
                <a:latin typeface="Arial (Body)"/>
              </a:rPr>
              <a:t>) </a:t>
            </a:r>
            <a:r>
              <a:rPr lang="en-US" sz="1800" spc="-60" dirty="0" err="1">
                <a:solidFill>
                  <a:srgbClr val="002060"/>
                </a:solidFill>
                <a:latin typeface="Arial (Body)"/>
              </a:rPr>
              <a:t>cho</a:t>
            </a:r>
            <a:r>
              <a:rPr lang="en-US" sz="1800" spc="-60" dirty="0">
                <a:solidFill>
                  <a:srgbClr val="002060"/>
                </a:solidFill>
                <a:latin typeface="Arial (Body)"/>
              </a:rPr>
              <a:t> </a:t>
            </a:r>
            <a:r>
              <a:rPr lang="en-US" sz="1800" spc="-60" dirty="0" err="1">
                <a:solidFill>
                  <a:srgbClr val="002060"/>
                </a:solidFill>
                <a:latin typeface="Arial (Body)"/>
              </a:rPr>
              <a:t>bài</a:t>
            </a:r>
            <a:r>
              <a:rPr lang="en-US" sz="1800" spc="-60" dirty="0">
                <a:solidFill>
                  <a:srgbClr val="002060"/>
                </a:solidFill>
                <a:latin typeface="Arial (Body)"/>
              </a:rPr>
              <a:t> 10. </a:t>
            </a:r>
            <a:r>
              <a:rPr lang="en-US" sz="1800" i="1" spc="-60" dirty="0" err="1">
                <a:solidFill>
                  <a:srgbClr val="002060"/>
                </a:solidFill>
                <a:latin typeface="Arial (Body)"/>
              </a:rPr>
              <a:t>Sách</a:t>
            </a:r>
            <a:r>
              <a:rPr lang="en-US" sz="1800" i="1" spc="-60" dirty="0">
                <a:solidFill>
                  <a:srgbClr val="002060"/>
                </a:solidFill>
                <a:latin typeface="Arial (Body)"/>
              </a:rPr>
              <a:t> – </a:t>
            </a:r>
            <a:r>
              <a:rPr lang="en-US" sz="1800" i="1" spc="-60" dirty="0" err="1">
                <a:solidFill>
                  <a:srgbClr val="002060"/>
                </a:solidFill>
                <a:latin typeface="Arial (Body)"/>
              </a:rPr>
              <a:t>người</a:t>
            </a:r>
            <a:r>
              <a:rPr lang="en-US" sz="1800" i="1" spc="-60" dirty="0">
                <a:solidFill>
                  <a:srgbClr val="002060"/>
                </a:solidFill>
                <a:latin typeface="Arial (Body)"/>
              </a:rPr>
              <a:t> </a:t>
            </a:r>
            <a:r>
              <a:rPr lang="en-US" sz="1800" i="1" spc="-60" dirty="0" err="1">
                <a:solidFill>
                  <a:srgbClr val="002060"/>
                </a:solidFill>
                <a:latin typeface="Arial (Body)"/>
              </a:rPr>
              <a:t>bạn</a:t>
            </a:r>
            <a:r>
              <a:rPr lang="en-US" sz="1800" i="1" spc="-60" dirty="0">
                <a:solidFill>
                  <a:srgbClr val="002060"/>
                </a:solidFill>
                <a:latin typeface="Arial (Body)"/>
              </a:rPr>
              <a:t> </a:t>
            </a:r>
            <a:r>
              <a:rPr lang="en-US" sz="1800" i="1" spc="-60" dirty="0" err="1">
                <a:solidFill>
                  <a:srgbClr val="002060"/>
                </a:solidFill>
                <a:latin typeface="Arial (Body)"/>
              </a:rPr>
              <a:t>đồng</a:t>
            </a:r>
            <a:r>
              <a:rPr lang="en-US" sz="1800" i="1" spc="-60" dirty="0">
                <a:solidFill>
                  <a:srgbClr val="002060"/>
                </a:solidFill>
                <a:latin typeface="Arial (Body)"/>
              </a:rPr>
              <a:t> </a:t>
            </a:r>
            <a:r>
              <a:rPr lang="en-US" sz="1800" i="1" spc="-60" dirty="0" err="1">
                <a:solidFill>
                  <a:srgbClr val="002060"/>
                </a:solidFill>
                <a:latin typeface="Arial (Body)"/>
              </a:rPr>
              <a:t>hành</a:t>
            </a:r>
            <a:r>
              <a:rPr lang="en-US" sz="1800" spc="-60" dirty="0">
                <a:solidFill>
                  <a:srgbClr val="002060"/>
                </a:solidFill>
                <a:latin typeface="Arial (Body)"/>
              </a:rPr>
              <a:t>. </a:t>
            </a:r>
            <a:r>
              <a:rPr lang="en-US" sz="1800" dirty="0" err="1">
                <a:solidFill>
                  <a:srgbClr val="002060"/>
                </a:solidFill>
                <a:latin typeface="Arial (Body)"/>
              </a:rPr>
              <a:t>Tuy</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triển</a:t>
            </a:r>
            <a:r>
              <a:rPr lang="en-US" sz="1800" dirty="0">
                <a:solidFill>
                  <a:srgbClr val="002060"/>
                </a:solidFill>
                <a:latin typeface="Arial (Body)"/>
              </a:rPr>
              <a:t> </a:t>
            </a:r>
            <a:r>
              <a:rPr lang="en-US" sz="1800" dirty="0" err="1">
                <a:solidFill>
                  <a:srgbClr val="002060"/>
                </a:solidFill>
                <a:latin typeface="Arial (Body)"/>
              </a:rPr>
              <a:t>khai</a:t>
            </a:r>
            <a:r>
              <a:rPr lang="en-US" sz="1800" dirty="0">
                <a:solidFill>
                  <a:srgbClr val="002060"/>
                </a:solidFill>
                <a:latin typeface="Arial (Body)"/>
              </a:rPr>
              <a:t> </a:t>
            </a:r>
            <a:r>
              <a:rPr lang="en-US" sz="1800" dirty="0" err="1">
                <a:solidFill>
                  <a:srgbClr val="002060"/>
                </a:solidFill>
                <a:latin typeface="Arial (Body)"/>
              </a:rPr>
              <a:t>trong</a:t>
            </a:r>
            <a:r>
              <a:rPr lang="en-US" sz="1800" dirty="0">
                <a:solidFill>
                  <a:srgbClr val="002060"/>
                </a:solidFill>
                <a:latin typeface="Arial (Body)"/>
              </a:rPr>
              <a:t> </a:t>
            </a:r>
            <a:r>
              <a:rPr lang="en-US" sz="1800" dirty="0" err="1">
                <a:solidFill>
                  <a:srgbClr val="002060"/>
                </a:solidFill>
                <a:latin typeface="Arial (Body)"/>
              </a:rPr>
              <a:t>khuôn</a:t>
            </a:r>
            <a:r>
              <a:rPr lang="en-US" sz="1800" dirty="0">
                <a:solidFill>
                  <a:srgbClr val="002060"/>
                </a:solidFill>
                <a:latin typeface="Arial (Body)"/>
              </a:rPr>
              <a:t> </a:t>
            </a:r>
            <a:r>
              <a:rPr lang="en-US" sz="1800" dirty="0" err="1">
                <a:solidFill>
                  <a:srgbClr val="002060"/>
                </a:solidFill>
                <a:latin typeface="Arial (Body)"/>
              </a:rPr>
              <a:t>khổ</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dự</a:t>
            </a:r>
            <a:r>
              <a:rPr lang="en-US" sz="1800" dirty="0">
                <a:solidFill>
                  <a:srgbClr val="002060"/>
                </a:solidFill>
                <a:latin typeface="Arial (Body)"/>
              </a:rPr>
              <a:t> </a:t>
            </a:r>
            <a:r>
              <a:rPr lang="en-US" sz="1800" dirty="0" err="1">
                <a:solidFill>
                  <a:srgbClr val="002060"/>
                </a:solidFill>
                <a:latin typeface="Arial (Body)"/>
              </a:rPr>
              <a:t>án</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sách</a:t>
            </a:r>
            <a:r>
              <a:rPr lang="en-US" sz="1800" dirty="0">
                <a:solidFill>
                  <a:srgbClr val="002060"/>
                </a:solidFill>
                <a:latin typeface="Arial (Body)"/>
              </a:rPr>
              <a:t> </a:t>
            </a:r>
            <a:r>
              <a:rPr lang="en-US" sz="1800" dirty="0" err="1">
                <a:solidFill>
                  <a:srgbClr val="002060"/>
                </a:solidFill>
                <a:latin typeface="Arial (Body)"/>
              </a:rPr>
              <a:t>nhưng</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10 </a:t>
            </a:r>
            <a:r>
              <a:rPr lang="en-US" sz="1800" dirty="0" err="1">
                <a:solidFill>
                  <a:srgbClr val="002060"/>
                </a:solidFill>
                <a:latin typeface="Arial (Body)"/>
              </a:rPr>
              <a:t>vẫn</a:t>
            </a:r>
            <a:r>
              <a:rPr lang="en-US" sz="1800" dirty="0">
                <a:solidFill>
                  <a:srgbClr val="002060"/>
                </a:solidFill>
                <a:latin typeface="Arial (Body)"/>
              </a:rPr>
              <a:t> </a:t>
            </a:r>
            <a:r>
              <a:rPr lang="en-US" sz="1800" dirty="0" err="1">
                <a:solidFill>
                  <a:srgbClr val="002060"/>
                </a:solidFill>
                <a:latin typeface="Arial (Body)"/>
              </a:rPr>
              <a:t>phải</a:t>
            </a:r>
            <a:r>
              <a:rPr lang="en-US" sz="1800" dirty="0">
                <a:solidFill>
                  <a:srgbClr val="002060"/>
                </a:solidFill>
                <a:latin typeface="Arial (Body)"/>
              </a:rPr>
              <a:t> </a:t>
            </a:r>
            <a:r>
              <a:rPr lang="en-US" sz="1800" dirty="0" err="1">
                <a:solidFill>
                  <a:srgbClr val="002060"/>
                </a:solidFill>
                <a:latin typeface="Arial (Body)"/>
              </a:rPr>
              <a:t>đáp</a:t>
            </a:r>
            <a:r>
              <a:rPr lang="en-US" sz="1800" dirty="0">
                <a:solidFill>
                  <a:srgbClr val="002060"/>
                </a:solidFill>
                <a:latin typeface="Arial (Body)"/>
              </a:rPr>
              <a:t> </a:t>
            </a:r>
            <a:r>
              <a:rPr lang="en-US" sz="1800" dirty="0" err="1">
                <a:solidFill>
                  <a:srgbClr val="002060"/>
                </a:solidFill>
                <a:latin typeface="Arial (Body)"/>
              </a:rPr>
              <a:t>ứng</a:t>
            </a:r>
            <a:r>
              <a:rPr lang="en-US" sz="1800" dirty="0">
                <a:solidFill>
                  <a:srgbClr val="002060"/>
                </a:solidFill>
                <a:latin typeface="Arial (Body)"/>
              </a:rPr>
              <a:t> </a:t>
            </a:r>
            <a:r>
              <a:rPr lang="en-US" sz="1800" dirty="0" err="1">
                <a:solidFill>
                  <a:srgbClr val="002060"/>
                </a:solidFill>
                <a:latin typeface="Arial (Body)"/>
              </a:rPr>
              <a:t>một</a:t>
            </a:r>
            <a:r>
              <a:rPr lang="en-US" sz="1800" dirty="0">
                <a:solidFill>
                  <a:srgbClr val="002060"/>
                </a:solidFill>
                <a:latin typeface="Arial (Body)"/>
              </a:rPr>
              <a:t> </a:t>
            </a:r>
            <a:r>
              <a:rPr lang="en-US" sz="1800" dirty="0" err="1">
                <a:solidFill>
                  <a:srgbClr val="002060"/>
                </a:solidFill>
                <a:latin typeface="Arial (Body)"/>
              </a:rPr>
              <a:t>số</a:t>
            </a:r>
            <a:r>
              <a:rPr lang="en-US" sz="1800" dirty="0">
                <a:solidFill>
                  <a:srgbClr val="002060"/>
                </a:solidFill>
                <a:latin typeface="Arial (Body)"/>
              </a:rPr>
              <a:t> </a:t>
            </a:r>
            <a:r>
              <a:rPr lang="en-US" sz="1800" dirty="0" err="1">
                <a:solidFill>
                  <a:srgbClr val="002060"/>
                </a:solidFill>
                <a:latin typeface="Arial (Body)"/>
              </a:rPr>
              <a:t>yêu</a:t>
            </a:r>
            <a:r>
              <a:rPr lang="en-US" sz="1800" dirty="0">
                <a:solidFill>
                  <a:srgbClr val="002060"/>
                </a:solidFill>
                <a:latin typeface="Arial (Body)"/>
              </a:rPr>
              <a:t> </a:t>
            </a:r>
            <a:r>
              <a:rPr lang="en-US" sz="1800" dirty="0" err="1">
                <a:solidFill>
                  <a:srgbClr val="002060"/>
                </a:solidFill>
                <a:latin typeface="Arial (Body)"/>
              </a:rPr>
              <a:t>cầu</a:t>
            </a:r>
            <a:r>
              <a:rPr lang="en-US" sz="1800" dirty="0">
                <a:solidFill>
                  <a:srgbClr val="002060"/>
                </a:solidFill>
                <a:latin typeface="Arial (Body)"/>
              </a:rPr>
              <a:t> </a:t>
            </a:r>
            <a:r>
              <a:rPr lang="en-US" sz="1800" dirty="0" err="1">
                <a:solidFill>
                  <a:srgbClr val="002060"/>
                </a:solidFill>
                <a:latin typeface="Arial (Body)"/>
              </a:rPr>
              <a:t>cần</a:t>
            </a:r>
            <a:r>
              <a:rPr lang="en-US" sz="1800" dirty="0">
                <a:solidFill>
                  <a:srgbClr val="002060"/>
                </a:solidFill>
                <a:latin typeface="Arial (Body)"/>
              </a:rPr>
              <a:t> </a:t>
            </a:r>
            <a:r>
              <a:rPr lang="en-US" sz="1800" dirty="0" err="1">
                <a:solidFill>
                  <a:srgbClr val="002060"/>
                </a:solidFill>
                <a:latin typeface="Arial (Body)"/>
              </a:rPr>
              <a:t>đạt</a:t>
            </a:r>
            <a:r>
              <a:rPr lang="en-US" sz="1800" dirty="0">
                <a:solidFill>
                  <a:srgbClr val="002060"/>
                </a:solidFill>
                <a:latin typeface="Arial (Body)"/>
              </a:rPr>
              <a:t> </a:t>
            </a:r>
            <a:r>
              <a:rPr lang="en-US" sz="1800" dirty="0" err="1">
                <a:solidFill>
                  <a:srgbClr val="002060"/>
                </a:solidFill>
                <a:latin typeface="Arial (Body)"/>
              </a:rPr>
              <a:t>quan</a:t>
            </a:r>
            <a:r>
              <a:rPr lang="en-US" sz="1800" dirty="0">
                <a:solidFill>
                  <a:srgbClr val="002060"/>
                </a:solidFill>
                <a:latin typeface="Arial (Body)"/>
              </a:rPr>
              <a:t> </a:t>
            </a:r>
            <a:r>
              <a:rPr lang="en-US" sz="1800" dirty="0" err="1">
                <a:solidFill>
                  <a:srgbClr val="002060"/>
                </a:solidFill>
                <a:latin typeface="Arial (Body)"/>
              </a:rPr>
              <a:t>trọng</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vi-VN" sz="1800" dirty="0">
                <a:solidFill>
                  <a:srgbClr val="002060"/>
                </a:solidFill>
                <a:latin typeface="Arial (Body)"/>
              </a:rPr>
              <a:t>CT</a:t>
            </a:r>
            <a:r>
              <a:rPr lang="en-US" sz="1800" dirty="0">
                <a:solidFill>
                  <a:srgbClr val="002060"/>
                </a:solidFill>
                <a:latin typeface="Arial (Body)"/>
              </a:rPr>
              <a:t>, </a:t>
            </a:r>
            <a:r>
              <a:rPr lang="en-US" sz="1800" dirty="0" err="1">
                <a:solidFill>
                  <a:srgbClr val="002060"/>
                </a:solidFill>
                <a:latin typeface="Arial (Body)"/>
              </a:rPr>
              <a:t>cụ</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p>
          <a:p>
            <a:pPr algn="just">
              <a:lnSpc>
                <a:spcPct val="125000"/>
              </a:lnSpc>
            </a:pPr>
            <a:r>
              <a:rPr lang="vi-VN" sz="1800" i="1" dirty="0">
                <a:solidFill>
                  <a:srgbClr val="002060"/>
                </a:solidFill>
                <a:latin typeface="Arial (Body)"/>
              </a:rPr>
              <a:t>    </a:t>
            </a:r>
            <a:r>
              <a:rPr lang="en-US" sz="1800" i="1" dirty="0">
                <a:solidFill>
                  <a:srgbClr val="002060"/>
                </a:solidFill>
                <a:latin typeface="Arial (Body)"/>
              </a:rPr>
              <a:t>–</a:t>
            </a:r>
            <a:r>
              <a:rPr lang="en-US" sz="1800" dirty="0">
                <a:solidFill>
                  <a:srgbClr val="002060"/>
                </a:solidFill>
                <a:latin typeface="Arial (Body)"/>
              </a:rPr>
              <a:t>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HS </a:t>
            </a:r>
            <a:r>
              <a:rPr lang="en-US" sz="1800" dirty="0" err="1">
                <a:solidFill>
                  <a:srgbClr val="002060"/>
                </a:solidFill>
                <a:latin typeface="Arial (Body)"/>
              </a:rPr>
              <a:t>nhận</a:t>
            </a:r>
            <a:r>
              <a:rPr lang="en-US" sz="1800" dirty="0">
                <a:solidFill>
                  <a:srgbClr val="002060"/>
                </a:solidFill>
                <a:latin typeface="Arial (Body)"/>
              </a:rPr>
              <a:t> </a:t>
            </a:r>
            <a:r>
              <a:rPr lang="en-US" sz="1800" dirty="0" err="1">
                <a:solidFill>
                  <a:srgbClr val="002060"/>
                </a:solidFill>
                <a:latin typeface="Arial (Body)"/>
              </a:rPr>
              <a:t>biết</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phân</a:t>
            </a:r>
            <a:r>
              <a:rPr lang="en-US" sz="1800" dirty="0">
                <a:solidFill>
                  <a:srgbClr val="002060"/>
                </a:solidFill>
                <a:latin typeface="Arial (Body)"/>
              </a:rPr>
              <a:t> </a:t>
            </a:r>
            <a:r>
              <a:rPr lang="en-US" sz="1800" dirty="0" err="1">
                <a:solidFill>
                  <a:srgbClr val="002060"/>
                </a:solidFill>
                <a:latin typeface="Arial (Body)"/>
              </a:rPr>
              <a:t>tích</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đặc</a:t>
            </a:r>
            <a:r>
              <a:rPr lang="en-US" sz="1800" dirty="0">
                <a:solidFill>
                  <a:srgbClr val="002060"/>
                </a:solidFill>
                <a:latin typeface="Arial (Body)"/>
              </a:rPr>
              <a:t> </a:t>
            </a:r>
            <a:r>
              <a:rPr lang="en-US" sz="1800" dirty="0" err="1">
                <a:solidFill>
                  <a:srgbClr val="002060"/>
                </a:solidFill>
                <a:latin typeface="Arial (Body)"/>
              </a:rPr>
              <a:t>điểm</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VB </a:t>
            </a:r>
            <a:r>
              <a:rPr lang="en-US" sz="1800" dirty="0" err="1">
                <a:solidFill>
                  <a:srgbClr val="002060"/>
                </a:solidFill>
                <a:latin typeface="Arial (Body)"/>
              </a:rPr>
              <a:t>giới</a:t>
            </a:r>
            <a:r>
              <a:rPr lang="en-US" sz="1800" dirty="0">
                <a:solidFill>
                  <a:srgbClr val="002060"/>
                </a:solidFill>
                <a:latin typeface="Arial (Body)"/>
              </a:rPr>
              <a:t> </a:t>
            </a:r>
            <a:r>
              <a:rPr lang="en-US" sz="1800" dirty="0" err="1">
                <a:solidFill>
                  <a:srgbClr val="002060"/>
                </a:solidFill>
                <a:latin typeface="Arial (Body)"/>
              </a:rPr>
              <a:t>thiệu</a:t>
            </a:r>
            <a:r>
              <a:rPr lang="en-US" sz="1800" dirty="0">
                <a:solidFill>
                  <a:srgbClr val="002060"/>
                </a:solidFill>
                <a:latin typeface="Arial (Body)"/>
              </a:rPr>
              <a:t> </a:t>
            </a:r>
            <a:r>
              <a:rPr lang="en-US" sz="1800" dirty="0" err="1">
                <a:solidFill>
                  <a:srgbClr val="002060"/>
                </a:solidFill>
                <a:latin typeface="Arial (Body)"/>
              </a:rPr>
              <a:t>một</a:t>
            </a:r>
            <a:r>
              <a:rPr lang="en-US" sz="1800" dirty="0">
                <a:solidFill>
                  <a:srgbClr val="002060"/>
                </a:solidFill>
                <a:latin typeface="Arial (Body)"/>
              </a:rPr>
              <a:t> </a:t>
            </a:r>
            <a:r>
              <a:rPr lang="en-US" sz="1800" dirty="0" err="1">
                <a:solidFill>
                  <a:srgbClr val="002060"/>
                </a:solidFill>
                <a:latin typeface="Arial (Body)"/>
              </a:rPr>
              <a:t>cuốn</a:t>
            </a:r>
            <a:r>
              <a:rPr lang="en-US" sz="1800" dirty="0">
                <a:solidFill>
                  <a:srgbClr val="002060"/>
                </a:solidFill>
                <a:latin typeface="Arial (Body)"/>
              </a:rPr>
              <a:t> </a:t>
            </a:r>
            <a:r>
              <a:rPr lang="en-US" sz="1800" dirty="0" err="1">
                <a:solidFill>
                  <a:srgbClr val="002060"/>
                </a:solidFill>
                <a:latin typeface="Arial (Body)"/>
              </a:rPr>
              <a:t>sách</a:t>
            </a:r>
            <a:r>
              <a:rPr lang="en-US" sz="1800" dirty="0">
                <a:solidFill>
                  <a:srgbClr val="002060"/>
                </a:solidFill>
                <a:latin typeface="Arial (Body)"/>
              </a:rPr>
              <a:t>; </a:t>
            </a:r>
            <a:r>
              <a:rPr lang="en-US" sz="1800" dirty="0" err="1">
                <a:solidFill>
                  <a:srgbClr val="002060"/>
                </a:solidFill>
                <a:latin typeface="Arial (Body)"/>
              </a:rPr>
              <a:t>nhận</a:t>
            </a:r>
            <a:r>
              <a:rPr lang="en-US" sz="1800" dirty="0">
                <a:solidFill>
                  <a:srgbClr val="002060"/>
                </a:solidFill>
                <a:latin typeface="Arial (Body)"/>
              </a:rPr>
              <a:t> </a:t>
            </a:r>
            <a:r>
              <a:rPr lang="en-US" sz="1800" dirty="0" err="1">
                <a:solidFill>
                  <a:srgbClr val="002060"/>
                </a:solidFill>
                <a:latin typeface="Arial (Body)"/>
              </a:rPr>
              <a:t>biết</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phân</a:t>
            </a:r>
            <a:r>
              <a:rPr lang="en-US" sz="1800" dirty="0">
                <a:solidFill>
                  <a:srgbClr val="002060"/>
                </a:solidFill>
                <a:latin typeface="Arial (Body)"/>
              </a:rPr>
              <a:t> </a:t>
            </a:r>
            <a:r>
              <a:rPr lang="en-US" sz="1800" dirty="0" err="1">
                <a:solidFill>
                  <a:srgbClr val="002060"/>
                </a:solidFill>
                <a:latin typeface="Arial (Body)"/>
              </a:rPr>
              <a:t>tích</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vai</a:t>
            </a:r>
            <a:r>
              <a:rPr lang="en-US" sz="1800" dirty="0">
                <a:solidFill>
                  <a:srgbClr val="002060"/>
                </a:solidFill>
                <a:latin typeface="Arial (Body)"/>
              </a:rPr>
              <a:t> </a:t>
            </a:r>
            <a:r>
              <a:rPr lang="en-US" sz="1800" dirty="0" err="1">
                <a:solidFill>
                  <a:srgbClr val="002060"/>
                </a:solidFill>
                <a:latin typeface="Arial (Body)"/>
              </a:rPr>
              <a:t>trò</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tưởng</a:t>
            </a:r>
            <a:r>
              <a:rPr lang="en-US" sz="1800" dirty="0">
                <a:solidFill>
                  <a:srgbClr val="002060"/>
                </a:solidFill>
                <a:latin typeface="Arial (Body)"/>
              </a:rPr>
              <a:t> </a:t>
            </a:r>
            <a:r>
              <a:rPr lang="en-US" sz="1800" dirty="0" err="1">
                <a:solidFill>
                  <a:srgbClr val="002060"/>
                </a:solidFill>
                <a:latin typeface="Arial (Body)"/>
              </a:rPr>
              <a:t>tượng</a:t>
            </a:r>
            <a:r>
              <a:rPr lang="en-US" sz="1800" dirty="0">
                <a:solidFill>
                  <a:srgbClr val="002060"/>
                </a:solidFill>
                <a:latin typeface="Arial (Body)"/>
              </a:rPr>
              <a:t> </a:t>
            </a:r>
            <a:r>
              <a:rPr lang="en-US" sz="1800" dirty="0" err="1">
                <a:solidFill>
                  <a:srgbClr val="002060"/>
                </a:solidFill>
                <a:latin typeface="Arial (Body)"/>
              </a:rPr>
              <a:t>trong</a:t>
            </a:r>
            <a:r>
              <a:rPr lang="en-US" sz="1800" dirty="0">
                <a:solidFill>
                  <a:srgbClr val="002060"/>
                </a:solidFill>
                <a:latin typeface="Arial (Body)"/>
              </a:rPr>
              <a:t> </a:t>
            </a:r>
            <a:r>
              <a:rPr lang="en-US" sz="1800" dirty="0" err="1">
                <a:solidFill>
                  <a:srgbClr val="002060"/>
                </a:solidFill>
                <a:latin typeface="Arial (Body)"/>
              </a:rPr>
              <a:t>tiếp</a:t>
            </a:r>
            <a:r>
              <a:rPr lang="en-US" sz="1800" dirty="0">
                <a:solidFill>
                  <a:srgbClr val="002060"/>
                </a:solidFill>
                <a:latin typeface="Arial (Body)"/>
              </a:rPr>
              <a:t> </a:t>
            </a:r>
            <a:r>
              <a:rPr lang="en-US" sz="1800" dirty="0" err="1">
                <a:solidFill>
                  <a:srgbClr val="002060"/>
                </a:solidFill>
                <a:latin typeface="Arial (Body)"/>
              </a:rPr>
              <a:t>nhận</a:t>
            </a:r>
            <a:r>
              <a:rPr lang="en-US" sz="1800" dirty="0">
                <a:solidFill>
                  <a:srgbClr val="002060"/>
                </a:solidFill>
                <a:latin typeface="Arial (Body)"/>
              </a:rPr>
              <a:t> VB </a:t>
            </a:r>
            <a:r>
              <a:rPr lang="en-US" sz="1800" dirty="0" err="1">
                <a:solidFill>
                  <a:srgbClr val="002060"/>
                </a:solidFill>
                <a:latin typeface="Arial (Body)"/>
              </a:rPr>
              <a:t>văn</a:t>
            </a:r>
            <a:r>
              <a:rPr lang="en-US" sz="1800" dirty="0">
                <a:solidFill>
                  <a:srgbClr val="002060"/>
                </a:solidFill>
                <a:latin typeface="Arial (Body)"/>
              </a:rPr>
              <a:t> </a:t>
            </a:r>
            <a:r>
              <a:rPr lang="en-US" sz="1800" dirty="0" err="1">
                <a:solidFill>
                  <a:srgbClr val="002060"/>
                </a:solidFill>
                <a:latin typeface="Arial (Body)"/>
              </a:rPr>
              <a:t>học</a:t>
            </a:r>
            <a:r>
              <a:rPr lang="en-US" sz="1800" dirty="0">
                <a:solidFill>
                  <a:srgbClr val="002060"/>
                </a:solidFill>
                <a:latin typeface="Arial (Body)"/>
              </a:rPr>
              <a:t>; </a:t>
            </a:r>
            <a:r>
              <a:rPr lang="en-US" sz="1800" dirty="0" err="1">
                <a:solidFill>
                  <a:srgbClr val="002060"/>
                </a:solidFill>
                <a:latin typeface="Arial (Body)"/>
              </a:rPr>
              <a:t>nhận</a:t>
            </a:r>
            <a:r>
              <a:rPr lang="en-US" sz="1800" dirty="0">
                <a:solidFill>
                  <a:srgbClr val="002060"/>
                </a:solidFill>
                <a:latin typeface="Arial (Body)"/>
              </a:rPr>
              <a:t> </a:t>
            </a:r>
            <a:r>
              <a:rPr lang="en-US" sz="1800" dirty="0" err="1">
                <a:solidFill>
                  <a:srgbClr val="002060"/>
                </a:solidFill>
                <a:latin typeface="Arial (Body)"/>
              </a:rPr>
              <a:t>xét</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nội</a:t>
            </a:r>
            <a:r>
              <a:rPr lang="en-US" sz="1800" dirty="0">
                <a:solidFill>
                  <a:srgbClr val="002060"/>
                </a:solidFill>
                <a:latin typeface="Arial (Body)"/>
              </a:rPr>
              <a:t> dung </a:t>
            </a:r>
            <a:r>
              <a:rPr lang="en-US" sz="1800" dirty="0" err="1">
                <a:solidFill>
                  <a:srgbClr val="002060"/>
                </a:solidFill>
                <a:latin typeface="Arial (Body)"/>
              </a:rPr>
              <a:t>phản</a:t>
            </a:r>
            <a:r>
              <a:rPr lang="en-US" sz="1800" dirty="0">
                <a:solidFill>
                  <a:srgbClr val="002060"/>
                </a:solidFill>
                <a:latin typeface="Arial (Body)"/>
              </a:rPr>
              <a:t> </a:t>
            </a:r>
            <a:r>
              <a:rPr lang="en-US" sz="1800" dirty="0" err="1">
                <a:solidFill>
                  <a:srgbClr val="002060"/>
                </a:solidFill>
                <a:latin typeface="Arial (Body)"/>
              </a:rPr>
              <a:t>ánh</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cách</a:t>
            </a:r>
            <a:r>
              <a:rPr lang="en-US" sz="1800" dirty="0">
                <a:solidFill>
                  <a:srgbClr val="002060"/>
                </a:solidFill>
                <a:latin typeface="Arial (Body)"/>
              </a:rPr>
              <a:t> </a:t>
            </a:r>
            <a:r>
              <a:rPr lang="en-US" sz="1800" dirty="0" err="1">
                <a:solidFill>
                  <a:srgbClr val="002060"/>
                </a:solidFill>
                <a:latin typeface="Arial (Body)"/>
              </a:rPr>
              <a:t>nhìn</a:t>
            </a:r>
            <a:r>
              <a:rPr lang="en-US" sz="1800" dirty="0">
                <a:solidFill>
                  <a:srgbClr val="002060"/>
                </a:solidFill>
                <a:latin typeface="Arial (Body)"/>
              </a:rPr>
              <a:t> </a:t>
            </a:r>
            <a:r>
              <a:rPr lang="en-US" sz="1800" dirty="0" err="1">
                <a:solidFill>
                  <a:srgbClr val="002060"/>
                </a:solidFill>
                <a:latin typeface="Arial (Body)"/>
              </a:rPr>
              <a:t>cuộc</a:t>
            </a:r>
            <a:r>
              <a:rPr lang="en-US" sz="1800" dirty="0">
                <a:solidFill>
                  <a:srgbClr val="002060"/>
                </a:solidFill>
                <a:latin typeface="Arial (Body)"/>
              </a:rPr>
              <a:t> </a:t>
            </a:r>
            <a:r>
              <a:rPr lang="en-US" sz="1800" dirty="0" err="1">
                <a:solidFill>
                  <a:srgbClr val="002060"/>
                </a:solidFill>
                <a:latin typeface="Arial (Body)"/>
              </a:rPr>
              <a:t>sống</a:t>
            </a:r>
            <a:r>
              <a:rPr lang="en-US" sz="1800" dirty="0">
                <a:solidFill>
                  <a:srgbClr val="002060"/>
                </a:solidFill>
                <a:latin typeface="Arial (Body)"/>
              </a:rPr>
              <a:t>, con </a:t>
            </a:r>
            <a:r>
              <a:rPr lang="en-US" sz="1800" dirty="0" err="1">
                <a:solidFill>
                  <a:srgbClr val="002060"/>
                </a:solidFill>
                <a:latin typeface="Arial (Body)"/>
              </a:rPr>
              <a:t>người</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tác</a:t>
            </a:r>
            <a:r>
              <a:rPr lang="en-US" sz="1800" dirty="0">
                <a:solidFill>
                  <a:srgbClr val="002060"/>
                </a:solidFill>
                <a:latin typeface="Arial (Body)"/>
              </a:rPr>
              <a:t> </a:t>
            </a:r>
            <a:r>
              <a:rPr lang="en-US" sz="1800" dirty="0" err="1">
                <a:solidFill>
                  <a:srgbClr val="002060"/>
                </a:solidFill>
                <a:latin typeface="Arial (Body)"/>
              </a:rPr>
              <a:t>giả</a:t>
            </a:r>
            <a:r>
              <a:rPr lang="en-US" sz="1800" dirty="0">
                <a:solidFill>
                  <a:srgbClr val="002060"/>
                </a:solidFill>
                <a:latin typeface="Arial (Body)"/>
              </a:rPr>
              <a:t> </a:t>
            </a:r>
            <a:r>
              <a:rPr lang="en-US" sz="1800" dirty="0" err="1">
                <a:solidFill>
                  <a:srgbClr val="002060"/>
                </a:solidFill>
                <a:latin typeface="Arial (Body)"/>
              </a:rPr>
              <a:t>trong</a:t>
            </a:r>
            <a:r>
              <a:rPr lang="en-US" sz="1800" dirty="0">
                <a:solidFill>
                  <a:srgbClr val="002060"/>
                </a:solidFill>
                <a:latin typeface="Arial (Body)"/>
              </a:rPr>
              <a:t> VB </a:t>
            </a:r>
            <a:r>
              <a:rPr lang="en-US" sz="1800" dirty="0" err="1">
                <a:solidFill>
                  <a:srgbClr val="002060"/>
                </a:solidFill>
                <a:latin typeface="Arial (Body)"/>
              </a:rPr>
              <a:t>văn</a:t>
            </a:r>
            <a:r>
              <a:rPr lang="en-US" sz="1800" dirty="0">
                <a:solidFill>
                  <a:srgbClr val="002060"/>
                </a:solidFill>
                <a:latin typeface="Arial (Body)"/>
              </a:rPr>
              <a:t> </a:t>
            </a:r>
            <a:r>
              <a:rPr lang="en-US" sz="1800" dirty="0" err="1">
                <a:solidFill>
                  <a:srgbClr val="002060"/>
                </a:solidFill>
                <a:latin typeface="Arial (Body)"/>
              </a:rPr>
              <a:t>học</a:t>
            </a:r>
            <a:r>
              <a:rPr lang="en-US" sz="1800" dirty="0">
                <a:solidFill>
                  <a:srgbClr val="002060"/>
                </a:solidFill>
                <a:latin typeface="Arial (Body)"/>
              </a:rPr>
              <a:t>.</a:t>
            </a:r>
          </a:p>
          <a:p>
            <a:pPr algn="just">
              <a:lnSpc>
                <a:spcPct val="125000"/>
              </a:lnSpc>
            </a:pPr>
            <a:r>
              <a:rPr lang="vi-VN" sz="1800" i="1" dirty="0">
                <a:solidFill>
                  <a:srgbClr val="002060"/>
                </a:solidFill>
                <a:latin typeface="Arial (Body)"/>
              </a:rPr>
              <a:t>     </a:t>
            </a:r>
            <a:r>
              <a:rPr lang="en-US" sz="1800" i="1" dirty="0">
                <a:solidFill>
                  <a:srgbClr val="002060"/>
                </a:solidFill>
                <a:latin typeface="Arial (Body)"/>
              </a:rPr>
              <a:t>–</a:t>
            </a:r>
            <a:r>
              <a:rPr lang="en-US" sz="1800" dirty="0">
                <a:solidFill>
                  <a:srgbClr val="002060"/>
                </a:solidFill>
                <a:latin typeface="Arial (Body)"/>
              </a:rPr>
              <a:t>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viết</a:t>
            </a:r>
            <a:r>
              <a:rPr lang="en-US" sz="1800" dirty="0">
                <a:solidFill>
                  <a:srgbClr val="002060"/>
                </a:solidFill>
                <a:latin typeface="Arial (Body)"/>
              </a:rPr>
              <a:t>: </a:t>
            </a:r>
            <a:r>
              <a:rPr lang="en-US" sz="1800" dirty="0" err="1">
                <a:solidFill>
                  <a:srgbClr val="002060"/>
                </a:solidFill>
                <a:latin typeface="Arial (Body)"/>
              </a:rPr>
              <a:t>Viết</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VB </a:t>
            </a:r>
            <a:r>
              <a:rPr lang="en-US" sz="1800" dirty="0" err="1">
                <a:solidFill>
                  <a:srgbClr val="002060"/>
                </a:solidFill>
                <a:latin typeface="Arial (Body)"/>
              </a:rPr>
              <a:t>thuyết</a:t>
            </a:r>
            <a:r>
              <a:rPr lang="en-US" sz="1800" dirty="0">
                <a:solidFill>
                  <a:srgbClr val="002060"/>
                </a:solidFill>
                <a:latin typeface="Arial (Body)"/>
              </a:rPr>
              <a:t> minh </a:t>
            </a:r>
            <a:r>
              <a:rPr lang="en-US" sz="1800" dirty="0" err="1">
                <a:solidFill>
                  <a:srgbClr val="002060"/>
                </a:solidFill>
                <a:latin typeface="Arial (Body)"/>
              </a:rPr>
              <a:t>giới</a:t>
            </a:r>
            <a:r>
              <a:rPr lang="en-US" sz="1800" dirty="0">
                <a:solidFill>
                  <a:srgbClr val="002060"/>
                </a:solidFill>
                <a:latin typeface="Arial (Body)"/>
              </a:rPr>
              <a:t> </a:t>
            </a:r>
            <a:r>
              <a:rPr lang="en-US" sz="1800" dirty="0" err="1">
                <a:solidFill>
                  <a:srgbClr val="002060"/>
                </a:solidFill>
                <a:latin typeface="Arial (Body)"/>
              </a:rPr>
              <a:t>thiệu</a:t>
            </a:r>
            <a:r>
              <a:rPr lang="en-US" sz="1800" dirty="0">
                <a:solidFill>
                  <a:srgbClr val="002060"/>
                </a:solidFill>
                <a:latin typeface="Arial (Body)"/>
              </a:rPr>
              <a:t> </a:t>
            </a:r>
            <a:r>
              <a:rPr lang="en-US" sz="1800" dirty="0" err="1">
                <a:solidFill>
                  <a:srgbClr val="002060"/>
                </a:solidFill>
                <a:latin typeface="Arial (Body)"/>
              </a:rPr>
              <a:t>một</a:t>
            </a:r>
            <a:r>
              <a:rPr lang="en-US" sz="1800" dirty="0">
                <a:solidFill>
                  <a:srgbClr val="002060"/>
                </a:solidFill>
                <a:latin typeface="Arial (Body)"/>
              </a:rPr>
              <a:t> </a:t>
            </a:r>
            <a:r>
              <a:rPr lang="en-US" sz="1800" dirty="0" err="1">
                <a:solidFill>
                  <a:srgbClr val="002060"/>
                </a:solidFill>
                <a:latin typeface="Arial (Body)"/>
              </a:rPr>
              <a:t>cuốn</a:t>
            </a:r>
            <a:r>
              <a:rPr lang="en-US" sz="1800" dirty="0">
                <a:solidFill>
                  <a:srgbClr val="002060"/>
                </a:solidFill>
                <a:latin typeface="Arial (Body)"/>
              </a:rPr>
              <a:t> </a:t>
            </a:r>
            <a:r>
              <a:rPr lang="en-US" sz="1800" dirty="0" err="1">
                <a:solidFill>
                  <a:srgbClr val="002060"/>
                </a:solidFill>
                <a:latin typeface="Arial (Body)"/>
              </a:rPr>
              <a:t>sách</a:t>
            </a:r>
            <a:r>
              <a:rPr lang="en-US" sz="1800" dirty="0">
                <a:solidFill>
                  <a:srgbClr val="002060"/>
                </a:solidFill>
                <a:latin typeface="Arial (Body)"/>
              </a:rPr>
              <a:t>; </a:t>
            </a:r>
            <a:r>
              <a:rPr lang="en-US" sz="1800" dirty="0" err="1">
                <a:solidFill>
                  <a:srgbClr val="002060"/>
                </a:solidFill>
                <a:latin typeface="Arial (Body)"/>
              </a:rPr>
              <a:t>nêu</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những</a:t>
            </a:r>
            <a:r>
              <a:rPr lang="en-US" sz="1800" dirty="0">
                <a:solidFill>
                  <a:srgbClr val="002060"/>
                </a:solidFill>
                <a:latin typeface="Arial (Body)"/>
              </a:rPr>
              <a:t> </a:t>
            </a:r>
            <a:r>
              <a:rPr lang="en-US" sz="1800" dirty="0" err="1">
                <a:solidFill>
                  <a:srgbClr val="002060"/>
                </a:solidFill>
                <a:latin typeface="Arial (Body)"/>
              </a:rPr>
              <a:t>thông</a:t>
            </a:r>
            <a:r>
              <a:rPr lang="en-US" sz="1800" dirty="0">
                <a:solidFill>
                  <a:srgbClr val="002060"/>
                </a:solidFill>
                <a:latin typeface="Arial (Body)"/>
              </a:rPr>
              <a:t> tin </a:t>
            </a:r>
            <a:r>
              <a:rPr lang="en-US" sz="1800" dirty="0" err="1">
                <a:solidFill>
                  <a:srgbClr val="002060"/>
                </a:solidFill>
                <a:latin typeface="Arial (Body)"/>
              </a:rPr>
              <a:t>quan</a:t>
            </a:r>
            <a:r>
              <a:rPr lang="en-US" sz="1800" dirty="0">
                <a:solidFill>
                  <a:srgbClr val="002060"/>
                </a:solidFill>
                <a:latin typeface="Arial (Body)"/>
              </a:rPr>
              <a:t> </a:t>
            </a:r>
            <a:r>
              <a:rPr lang="en-US" sz="1800" dirty="0" err="1">
                <a:solidFill>
                  <a:srgbClr val="002060"/>
                </a:solidFill>
                <a:latin typeface="Arial (Body)"/>
              </a:rPr>
              <a:t>trọng</a:t>
            </a:r>
            <a:r>
              <a:rPr lang="en-US" sz="1800" dirty="0">
                <a:solidFill>
                  <a:srgbClr val="002060"/>
                </a:solidFill>
                <a:latin typeface="Arial (Body)"/>
              </a:rPr>
              <a:t>, </a:t>
            </a:r>
            <a:r>
              <a:rPr lang="en-US" sz="1800" dirty="0" err="1">
                <a:solidFill>
                  <a:srgbClr val="002060"/>
                </a:solidFill>
                <a:latin typeface="Arial (Body)"/>
              </a:rPr>
              <a:t>trình</a:t>
            </a:r>
            <a:r>
              <a:rPr lang="en-US" sz="1800" dirty="0">
                <a:solidFill>
                  <a:srgbClr val="002060"/>
                </a:solidFill>
                <a:latin typeface="Arial (Body)"/>
              </a:rPr>
              <a:t> </a:t>
            </a:r>
            <a:r>
              <a:rPr lang="en-US" sz="1800" dirty="0" err="1">
                <a:solidFill>
                  <a:srgbClr val="002060"/>
                </a:solidFill>
                <a:latin typeface="Arial (Body)"/>
              </a:rPr>
              <a:t>bày</a:t>
            </a:r>
            <a:r>
              <a:rPr lang="en-US" sz="1800" dirty="0">
                <a:solidFill>
                  <a:srgbClr val="002060"/>
                </a:solidFill>
                <a:latin typeface="Arial (Body)"/>
              </a:rPr>
              <a:t> </a:t>
            </a:r>
            <a:r>
              <a:rPr lang="en-US" sz="1800" dirty="0" err="1">
                <a:solidFill>
                  <a:srgbClr val="002060"/>
                </a:solidFill>
                <a:latin typeface="Arial (Body)"/>
              </a:rPr>
              <a:t>mạch</a:t>
            </a:r>
            <a:r>
              <a:rPr lang="en-US" sz="1800" dirty="0">
                <a:solidFill>
                  <a:srgbClr val="002060"/>
                </a:solidFill>
                <a:latin typeface="Arial (Body)"/>
              </a:rPr>
              <a:t> </a:t>
            </a:r>
            <a:r>
              <a:rPr lang="en-US" sz="1800" dirty="0" err="1">
                <a:solidFill>
                  <a:srgbClr val="002060"/>
                </a:solidFill>
                <a:latin typeface="Arial (Body)"/>
              </a:rPr>
              <a:t>lạc</a:t>
            </a:r>
            <a:r>
              <a:rPr lang="en-US" sz="1800" dirty="0">
                <a:solidFill>
                  <a:srgbClr val="002060"/>
                </a:solidFill>
                <a:latin typeface="Arial (Body)"/>
              </a:rPr>
              <a:t>, </a:t>
            </a:r>
            <a:r>
              <a:rPr lang="en-US" sz="1800" dirty="0" err="1">
                <a:solidFill>
                  <a:srgbClr val="002060"/>
                </a:solidFill>
                <a:latin typeface="Arial (Body)"/>
              </a:rPr>
              <a:t>thuyết</a:t>
            </a:r>
            <a:r>
              <a:rPr lang="en-US" sz="1800" dirty="0">
                <a:solidFill>
                  <a:srgbClr val="002060"/>
                </a:solidFill>
                <a:latin typeface="Arial (Body)"/>
              </a:rPr>
              <a:t> </a:t>
            </a:r>
            <a:r>
              <a:rPr lang="en-US" sz="1800" dirty="0" err="1">
                <a:solidFill>
                  <a:srgbClr val="002060"/>
                </a:solidFill>
                <a:latin typeface="Arial (Body)"/>
              </a:rPr>
              <a:t>phục</a:t>
            </a:r>
            <a:r>
              <a:rPr lang="en-US" sz="1800" dirty="0">
                <a:solidFill>
                  <a:srgbClr val="002060"/>
                </a:solidFill>
                <a:latin typeface="Arial (Body)"/>
              </a:rPr>
              <a:t>. </a:t>
            </a:r>
          </a:p>
          <a:p>
            <a:pPr algn="just">
              <a:lnSpc>
                <a:spcPct val="125000"/>
              </a:lnSpc>
            </a:pPr>
            <a:r>
              <a:rPr lang="vi-VN" sz="1800" i="1" dirty="0">
                <a:solidFill>
                  <a:srgbClr val="002060"/>
                </a:solidFill>
                <a:latin typeface="Arial (Body)"/>
              </a:rPr>
              <a:t>     </a:t>
            </a:r>
            <a:r>
              <a:rPr lang="en-US" sz="1800" i="1" dirty="0">
                <a:solidFill>
                  <a:srgbClr val="002060"/>
                </a:solidFill>
                <a:latin typeface="Arial (Body)"/>
              </a:rPr>
              <a:t>–</a:t>
            </a:r>
            <a:r>
              <a:rPr lang="en-US" sz="1800" dirty="0">
                <a:solidFill>
                  <a:srgbClr val="002060"/>
                </a:solidFill>
                <a:latin typeface="Arial (Body)"/>
              </a:rPr>
              <a:t>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nói</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nghe</a:t>
            </a:r>
            <a:r>
              <a:rPr lang="en-US" sz="1800" dirty="0">
                <a:solidFill>
                  <a:srgbClr val="002060"/>
                </a:solidFill>
                <a:latin typeface="Arial (Body)"/>
              </a:rPr>
              <a:t>: </a:t>
            </a:r>
            <a:r>
              <a:rPr lang="en-US" sz="1800" dirty="0" err="1">
                <a:solidFill>
                  <a:srgbClr val="002060"/>
                </a:solidFill>
                <a:latin typeface="Arial (Body)"/>
              </a:rPr>
              <a:t>Biết</a:t>
            </a:r>
            <a:r>
              <a:rPr lang="en-US" sz="1800" dirty="0">
                <a:solidFill>
                  <a:srgbClr val="002060"/>
                </a:solidFill>
                <a:latin typeface="Arial (Body)"/>
              </a:rPr>
              <a:t> </a:t>
            </a:r>
            <a:r>
              <a:rPr lang="en-US" sz="1800" dirty="0" err="1">
                <a:solidFill>
                  <a:srgbClr val="002060"/>
                </a:solidFill>
                <a:latin typeface="Arial (Body)"/>
              </a:rPr>
              <a:t>trình</a:t>
            </a:r>
            <a:r>
              <a:rPr lang="en-US" sz="1800" dirty="0">
                <a:solidFill>
                  <a:srgbClr val="002060"/>
                </a:solidFill>
                <a:latin typeface="Arial (Body)"/>
              </a:rPr>
              <a:t> </a:t>
            </a:r>
            <a:r>
              <a:rPr lang="en-US" sz="1800" dirty="0" err="1">
                <a:solidFill>
                  <a:srgbClr val="002060"/>
                </a:solidFill>
                <a:latin typeface="Arial (Body)"/>
              </a:rPr>
              <a:t>bày</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giới</a:t>
            </a:r>
            <a:r>
              <a:rPr lang="en-US" sz="1800" dirty="0">
                <a:solidFill>
                  <a:srgbClr val="002060"/>
                </a:solidFill>
                <a:latin typeface="Arial (Body)"/>
              </a:rPr>
              <a:t> </a:t>
            </a:r>
            <a:r>
              <a:rPr lang="en-US" sz="1800" dirty="0" err="1">
                <a:solidFill>
                  <a:srgbClr val="002060"/>
                </a:solidFill>
                <a:latin typeface="Arial (Body)"/>
              </a:rPr>
              <a:t>thiệu</a:t>
            </a:r>
            <a:r>
              <a:rPr lang="en-US" sz="1800" dirty="0">
                <a:solidFill>
                  <a:srgbClr val="002060"/>
                </a:solidFill>
                <a:latin typeface="Arial (Body)"/>
              </a:rPr>
              <a:t> </a:t>
            </a:r>
            <a:r>
              <a:rPr lang="en-US" sz="1800" dirty="0" err="1">
                <a:solidFill>
                  <a:srgbClr val="002060"/>
                </a:solidFill>
                <a:latin typeface="Arial (Body)"/>
              </a:rPr>
              <a:t>ngắn</a:t>
            </a:r>
            <a:r>
              <a:rPr lang="en-US" sz="1800" dirty="0">
                <a:solidFill>
                  <a:srgbClr val="002060"/>
                </a:solidFill>
                <a:latin typeface="Arial (Body)"/>
              </a:rPr>
              <a:t>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một</a:t>
            </a:r>
            <a:r>
              <a:rPr lang="en-US" sz="1800" dirty="0">
                <a:solidFill>
                  <a:srgbClr val="002060"/>
                </a:solidFill>
                <a:latin typeface="Arial (Body)"/>
              </a:rPr>
              <a:t> </a:t>
            </a:r>
            <a:r>
              <a:rPr lang="en-US" sz="1800" dirty="0" err="1">
                <a:solidFill>
                  <a:srgbClr val="002060"/>
                </a:solidFill>
                <a:latin typeface="Arial (Body)"/>
              </a:rPr>
              <a:t>cuốn</a:t>
            </a:r>
            <a:r>
              <a:rPr lang="en-US" sz="1800" dirty="0">
                <a:solidFill>
                  <a:srgbClr val="002060"/>
                </a:solidFill>
                <a:latin typeface="Arial (Body)"/>
              </a:rPr>
              <a:t> </a:t>
            </a:r>
            <a:r>
              <a:rPr lang="en-US" sz="1800" dirty="0" err="1">
                <a:solidFill>
                  <a:srgbClr val="002060"/>
                </a:solidFill>
                <a:latin typeface="Arial (Body)"/>
              </a:rPr>
              <a:t>sách</a:t>
            </a:r>
            <a:r>
              <a:rPr lang="vi-VN" sz="1800" dirty="0">
                <a:solidFill>
                  <a:srgbClr val="002060"/>
                </a:solidFill>
                <a:latin typeface="Arial (Body)"/>
              </a:rPr>
              <a:t>.</a:t>
            </a:r>
            <a:endParaRPr lang="en-US" dirty="0">
              <a:solidFill>
                <a:srgbClr val="002060"/>
              </a:solidFill>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131</a:t>
            </a:fld>
            <a:endParaRPr lang="en-US" dirty="0"/>
          </a:p>
        </p:txBody>
      </p:sp>
    </p:spTree>
    <p:extLst>
      <p:ext uri="{BB962C8B-B14F-4D97-AF65-F5344CB8AC3E}">
        <p14:creationId xmlns:p14="http://schemas.microsoft.com/office/powerpoint/2010/main" val="3942209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90600" y="698242"/>
            <a:ext cx="7515632"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Dự</a:t>
            </a:r>
            <a:r>
              <a:rPr lang="en-US" sz="2000" b="1" dirty="0">
                <a:latin typeface="Arial (Body)"/>
              </a:rPr>
              <a:t> </a:t>
            </a:r>
            <a:r>
              <a:rPr lang="en-US" sz="2000" b="1" dirty="0" err="1">
                <a:latin typeface="Arial (Body)"/>
              </a:rPr>
              <a:t>án</a:t>
            </a:r>
            <a:r>
              <a:rPr lang="en-US" sz="2000" b="1" dirty="0">
                <a:latin typeface="Arial (Body)"/>
              </a:rPr>
              <a:t> </a:t>
            </a:r>
            <a:r>
              <a:rPr lang="en-US" sz="2000" b="1" dirty="0" err="1">
                <a:latin typeface="Arial (Body)"/>
              </a:rPr>
              <a:t>đọc</a:t>
            </a:r>
            <a:r>
              <a:rPr lang="en-US" sz="2000" b="1" dirty="0">
                <a:latin typeface="Arial (Body)"/>
              </a:rPr>
              <a:t> </a:t>
            </a:r>
            <a:r>
              <a:rPr lang="en-US" sz="2000" b="1" dirty="0" err="1">
                <a:latin typeface="Arial (Body)"/>
              </a:rPr>
              <a:t>sách</a:t>
            </a:r>
            <a:r>
              <a:rPr lang="en-US" sz="2000" b="1" dirty="0">
                <a:latin typeface="Arial (Body)"/>
              </a:rPr>
              <a:t> </a:t>
            </a:r>
            <a:r>
              <a:rPr lang="en-US" sz="2000" b="1" dirty="0" err="1">
                <a:latin typeface="Arial (Body)"/>
              </a:rPr>
              <a:t>và</a:t>
            </a:r>
            <a:r>
              <a:rPr lang="en-US" sz="2000" b="1" dirty="0">
                <a:latin typeface="Arial (Body)"/>
              </a:rPr>
              <a:t> m</a:t>
            </a:r>
            <a:r>
              <a:rPr lang="vi-VN" sz="2000" b="1" dirty="0">
                <a:latin typeface="Arial (Body)"/>
              </a:rPr>
              <a:t>ục tiêu</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trong</a:t>
            </a:r>
            <a:r>
              <a:rPr lang="en-US" sz="2000" b="1" dirty="0">
                <a:latin typeface="Arial (Body)"/>
              </a:rPr>
              <a:t> SGK </a:t>
            </a:r>
            <a:r>
              <a:rPr lang="en-US" sz="2000" b="1" i="1" dirty="0" err="1">
                <a:latin typeface="Arial (Body)"/>
              </a:rPr>
              <a:t>Ngữ</a:t>
            </a:r>
            <a:r>
              <a:rPr lang="en-US" sz="2000" b="1" i="1" dirty="0">
                <a:latin typeface="Arial (Body)"/>
              </a:rPr>
              <a:t> </a:t>
            </a:r>
            <a:r>
              <a:rPr lang="en-US" sz="2000" b="1" i="1" dirty="0" err="1">
                <a:latin typeface="Arial (Body)"/>
              </a:rPr>
              <a:t>văn</a:t>
            </a:r>
            <a:r>
              <a:rPr lang="en-US" sz="2000" b="1" i="1" dirty="0">
                <a:latin typeface="Arial (Body)"/>
              </a:rPr>
              <a:t> 8</a:t>
            </a:r>
            <a:endParaRPr lang="en-US" sz="2000" dirty="0">
              <a:latin typeface="Arial (Body)"/>
            </a:endParaRPr>
          </a:p>
        </p:txBody>
      </p:sp>
      <p:sp>
        <p:nvSpPr>
          <p:cNvPr id="9" name="Content Placeholder 8"/>
          <p:cNvSpPr>
            <a:spLocks noGrp="1"/>
          </p:cNvSpPr>
          <p:nvPr>
            <p:ph idx="1"/>
          </p:nvPr>
        </p:nvSpPr>
        <p:spPr>
          <a:xfrm>
            <a:off x="628650" y="1503759"/>
            <a:ext cx="7886700" cy="3263504"/>
          </a:xfrm>
        </p:spPr>
        <p:txBody>
          <a:bodyPr>
            <a:normAutofit/>
          </a:bodyPr>
          <a:lstStyle/>
          <a:p>
            <a:pPr marL="0" indent="0" algn="just">
              <a:buNone/>
            </a:pPr>
            <a:endParaRPr lang="en-US" dirty="0"/>
          </a:p>
          <a:p>
            <a:pPr marL="0" indent="0" algn="just">
              <a:buNone/>
            </a:pPr>
            <a:endParaRPr lang="en-US" dirty="0"/>
          </a:p>
          <a:p>
            <a:pPr marL="0" indent="0" algn="just">
              <a:buNone/>
            </a:pPr>
            <a:endParaRPr lang="en-US" dirty="0"/>
          </a:p>
        </p:txBody>
      </p:sp>
      <p:sp>
        <p:nvSpPr>
          <p:cNvPr id="2" name="TextBox 1"/>
          <p:cNvSpPr txBox="1"/>
          <p:nvPr/>
        </p:nvSpPr>
        <p:spPr>
          <a:xfrm>
            <a:off x="609600" y="1200150"/>
            <a:ext cx="8077200" cy="3554819"/>
          </a:xfrm>
          <a:prstGeom prst="rect">
            <a:avLst/>
          </a:prstGeom>
          <a:noFill/>
        </p:spPr>
        <p:txBody>
          <a:bodyPr wrap="square" rtlCol="0">
            <a:spAutoFit/>
          </a:bodyPr>
          <a:lstStyle/>
          <a:p>
            <a:pPr algn="just">
              <a:lnSpc>
                <a:spcPct val="125000"/>
              </a:lnSpc>
            </a:pPr>
            <a:r>
              <a:rPr lang="vi-VN" sz="1800" dirty="0">
                <a:solidFill>
                  <a:srgbClr val="002060"/>
                </a:solidFill>
                <a:latin typeface="+mn-lt"/>
              </a:rPr>
              <a:t>     </a:t>
            </a:r>
            <a:r>
              <a:rPr lang="en-US" sz="1800" i="1" dirty="0">
                <a:solidFill>
                  <a:srgbClr val="002060"/>
                </a:solidFill>
                <a:latin typeface="Arial" panose="020B0604020202020204" pitchFamily="34" charset="0"/>
                <a:cs typeface="Arial" panose="020B0604020202020204" pitchFamily="34" charset="0"/>
              </a:rPr>
              <a: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Như</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vậy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án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sách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này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giống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một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nhỏ</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Điểm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biệt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chủ</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yếu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nằm</a:t>
            </a:r>
            <a:r>
              <a:rPr lang="en-US" sz="1800" dirty="0">
                <a:solidFill>
                  <a:srgbClr val="002060"/>
                </a:solidFill>
                <a:latin typeface="Arial" panose="020B0604020202020204" pitchFamily="34" charset="0"/>
                <a:cs typeface="Arial" panose="020B0604020202020204" pitchFamily="34" charset="0"/>
              </a:rPr>
              <a:t> ở </a:t>
            </a:r>
            <a:r>
              <a:rPr lang="en-US" sz="1800" dirty="0" err="1">
                <a:solidFill>
                  <a:srgbClr val="002060"/>
                </a:solidFill>
                <a:latin typeface="Arial" panose="020B0604020202020204" pitchFamily="34" charset="0"/>
                <a:cs typeface="Arial" panose="020B0604020202020204" pitchFamily="34" charset="0"/>
              </a:rPr>
              <a:t>tính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mở</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ngữ</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liệu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tính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linh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sáng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tạo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việc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tổ</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động</a:t>
            </a:r>
            <a:r>
              <a:rPr lang="en-US" sz="1800" dirty="0">
                <a:solidFill>
                  <a:srgbClr val="002060"/>
                </a:solidFill>
                <a:latin typeface="Arial" panose="020B0604020202020204" pitchFamily="34" charset="0"/>
                <a:cs typeface="Arial" panose="020B0604020202020204" pitchFamily="34" charset="0"/>
              </a:rPr>
              <a:t>. </a:t>
            </a:r>
            <a:endParaRPr lang="vi-VN" sz="1800" dirty="0">
              <a:solidFill>
                <a:srgbClr val="002060"/>
              </a:solidFill>
              <a:latin typeface="Arial" panose="020B0604020202020204" pitchFamily="34" charset="0"/>
              <a:cs typeface="Arial" panose="020B0604020202020204" pitchFamily="34" charset="0"/>
            </a:endParaRPr>
          </a:p>
          <a:p>
            <a:pPr algn="just">
              <a:lnSpc>
                <a:spcPct val="125000"/>
              </a:lnSpc>
            </a:pPr>
            <a:r>
              <a:rPr lang="vi-VN" sz="1800" dirty="0">
                <a:solidFill>
                  <a:srgbClr val="002060"/>
                </a:solidFill>
                <a:latin typeface="Arial" panose="020B0604020202020204" pitchFamily="34" charset="0"/>
                <a:cs typeface="Arial" panose="020B0604020202020204" pitchFamily="34" charset="0"/>
              </a:rPr>
              <a:t>     </a:t>
            </a:r>
            <a:r>
              <a:rPr lang="en-US" sz="1800" i="1" dirty="0">
                <a:solidFill>
                  <a:srgbClr val="002060"/>
                </a:solidFill>
                <a:latin typeface="Arial" panose="020B0604020202020204" pitchFamily="34" charset="0"/>
                <a:cs typeface="Arial" panose="020B0604020202020204" pitchFamily="34" charset="0"/>
              </a:rPr>
              <a: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tổ</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dạy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sách</a:t>
            </a:r>
            <a:r>
              <a:rPr lang="en-US" sz="1800" dirty="0">
                <a:solidFill>
                  <a:srgbClr val="002060"/>
                </a:solidFill>
                <a:latin typeface="Arial" panose="020B0604020202020204" pitchFamily="34" charset="0"/>
                <a:cs typeface="Arial" panose="020B0604020202020204" pitchFamily="34" charset="0"/>
              </a:rPr>
              <a:t>, GV </a:t>
            </a:r>
            <a:r>
              <a:rPr lang="en-US" sz="1800" dirty="0" err="1">
                <a:solidFill>
                  <a:srgbClr val="002060"/>
                </a:solidFill>
                <a:latin typeface="Arial" panose="020B0604020202020204" pitchFamily="34" charset="0"/>
                <a:cs typeface="Arial" panose="020B0604020202020204" pitchFamily="34" charset="0"/>
              </a:rPr>
              <a:t>cần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lưu</a:t>
            </a:r>
            <a:r>
              <a:rPr lang="en-US" sz="1800" dirty="0">
                <a:solidFill>
                  <a:srgbClr val="002060"/>
                </a:solidFill>
                <a:latin typeface="Arial" panose="020B0604020202020204" pitchFamily="34" charset="0"/>
                <a:cs typeface="Arial" panose="020B0604020202020204" pitchFamily="34" charset="0"/>
              </a:rPr>
              <a:t> ý </a:t>
            </a:r>
            <a:r>
              <a:rPr lang="en-US" sz="1800" dirty="0" err="1">
                <a:solidFill>
                  <a:srgbClr val="002060"/>
                </a:solidFill>
                <a:latin typeface="Arial" panose="020B0604020202020204" pitchFamily="34" charset="0"/>
                <a:cs typeface="Arial" panose="020B0604020202020204" pitchFamily="34" charset="0"/>
              </a:rPr>
              <a:t>những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vấn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sau</a:t>
            </a:r>
            <a:r>
              <a:rPr lang="en-US" sz="1800" dirty="0">
                <a:solidFill>
                  <a:srgbClr val="002060"/>
                </a:solidFill>
                <a:latin typeface="Arial" panose="020B0604020202020204" pitchFamily="34" charset="0"/>
                <a:cs typeface="Arial" panose="020B0604020202020204" pitchFamily="34" charset="0"/>
              </a:rPr>
              <a:t>: </a:t>
            </a:r>
          </a:p>
          <a:p>
            <a:pPr lvl="3" algn="just">
              <a:lnSpc>
                <a:spcPct val="125000"/>
              </a:lnSpc>
            </a:pPr>
            <a:r>
              <a:rPr lang="vi-VN" sz="1800" dirty="0">
                <a:solidFill>
                  <a:srgbClr val="002060"/>
                </a:solidFill>
                <a:latin typeface="Arial" panose="020B0604020202020204" pitchFamily="34" charset="0"/>
                <a:cs typeface="Arial" panose="020B0604020202020204" pitchFamily="34" charset="0"/>
              </a:rPr>
              <a:t>     • </a:t>
            </a:r>
            <a:r>
              <a:rPr lang="en-US" sz="1800" dirty="0" err="1">
                <a:solidFill>
                  <a:srgbClr val="002060"/>
                </a:solidFill>
                <a:latin typeface="Arial" panose="020B0604020202020204" pitchFamily="34" charset="0"/>
                <a:cs typeface="Arial" panose="020B0604020202020204" pitchFamily="34" charset="0"/>
              </a:rPr>
              <a:t>Xác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định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rõ</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mục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án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mối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quan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hệ</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với</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yêu cầu cần đạt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trước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này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triển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kĩ</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sách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nâng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cao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khả</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trở</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thành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một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người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lập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làm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việc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sách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vận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sáng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tạo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sở</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những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gì</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đã</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p>
          <a:p>
            <a:pPr lvl="3" algn="just">
              <a:lnSpc>
                <a:spcPct val="125000"/>
              </a:lnSpc>
            </a:pPr>
            <a:r>
              <a:rPr lang="vi-VN" sz="1800" dirty="0">
                <a:solidFill>
                  <a:srgbClr val="002060"/>
                </a:solidFill>
                <a:latin typeface="Arial" panose="020B0604020202020204" pitchFamily="34" charset="0"/>
                <a:cs typeface="Arial" panose="020B0604020202020204" pitchFamily="34" charset="0"/>
              </a:rPr>
              <a:t>     • </a:t>
            </a:r>
            <a:r>
              <a:rPr lang="en-US" sz="1800" dirty="0" err="1">
                <a:solidFill>
                  <a:srgbClr val="002060"/>
                </a:solidFill>
                <a:latin typeface="Arial" panose="020B0604020202020204" pitchFamily="34" charset="0"/>
                <a:cs typeface="Arial" panose="020B0604020202020204" pitchFamily="34" charset="0"/>
              </a:rPr>
              <a:t>Định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hướng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loại</a:t>
            </a:r>
            <a:r>
              <a:rPr lang="en-US" sz="1800" dirty="0">
                <a:solidFill>
                  <a:srgbClr val="002060"/>
                </a:solidFill>
                <a:latin typeface="Arial" panose="020B0604020202020204" pitchFamily="34" charset="0"/>
                <a:cs typeface="Arial" panose="020B0604020202020204" pitchFamily="34" charset="0"/>
              </a:rPr>
              <a:t> VB, </a:t>
            </a:r>
            <a:r>
              <a:rPr lang="en-US" sz="1800" dirty="0" err="1">
                <a:solidFill>
                  <a:srgbClr val="002060"/>
                </a:solidFill>
                <a:latin typeface="Arial" panose="020B0604020202020204" pitchFamily="34" charset="0"/>
                <a:cs typeface="Arial" panose="020B0604020202020204" pitchFamily="34" charset="0"/>
              </a:rPr>
              <a:t>chủ</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mà</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cần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lựa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chọn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sở</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loại</a:t>
            </a:r>
            <a:r>
              <a:rPr lang="en-US" sz="1800" dirty="0">
                <a:solidFill>
                  <a:srgbClr val="002060"/>
                </a:solidFill>
                <a:latin typeface="Arial" panose="020B0604020202020204" pitchFamily="34" charset="0"/>
                <a:cs typeface="Arial" panose="020B0604020202020204" pitchFamily="34" charset="0"/>
              </a:rPr>
              <a:t> VB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chủ</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SGK </a:t>
            </a:r>
            <a:r>
              <a:rPr lang="en-US" sz="1800" i="1" dirty="0" err="1">
                <a:solidFill>
                  <a:srgbClr val="002060"/>
                </a:solidFill>
                <a:latin typeface="Arial" panose="020B0604020202020204" pitchFamily="34" charset="0"/>
                <a:cs typeface="Arial" panose="020B0604020202020204" pitchFamily="34" charset="0"/>
              </a:rPr>
              <a:t>Ngữ</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văn</a:t>
            </a:r>
            <a:r>
              <a:rPr lang="en-US" sz="1800" i="1" dirty="0">
                <a:solidFill>
                  <a:srgbClr val="002060"/>
                </a:solidFill>
                <a:latin typeface="Arial" panose="020B0604020202020204" pitchFamily="34" charset="0"/>
                <a:cs typeface="Arial" panose="020B0604020202020204" pitchFamily="34" charset="0"/>
              </a:rPr>
              <a:t> 8</a:t>
            </a:r>
            <a:r>
              <a:rPr lang="en-US" sz="1800" dirty="0">
                <a:solidFill>
                  <a:srgbClr val="002060"/>
                </a:solidFill>
                <a:latin typeface="Arial" panose="020B0604020202020204" pitchFamily="34" charset="0"/>
                <a:cs typeface="Arial" panose="020B0604020202020204" pitchFamily="34" charset="0"/>
              </a:rPr>
              <a:t>. </a:t>
            </a:r>
            <a:endParaRPr lang="en-US" sz="1600" dirty="0"/>
          </a:p>
        </p:txBody>
      </p:sp>
      <p:sp>
        <p:nvSpPr>
          <p:cNvPr id="3" name="Slide Number Placeholder 2"/>
          <p:cNvSpPr>
            <a:spLocks noGrp="1"/>
          </p:cNvSpPr>
          <p:nvPr>
            <p:ph type="sldNum" sz="quarter" idx="12"/>
          </p:nvPr>
        </p:nvSpPr>
        <p:spPr/>
        <p:txBody>
          <a:bodyPr/>
          <a:lstStyle/>
          <a:p>
            <a:fld id="{01A8D44F-D097-4EC3-92A6-FB8C9F6C59BB}" type="slidenum">
              <a:rPr lang="en-US" smtClean="0"/>
              <a:pPr/>
              <a:t>132</a:t>
            </a:fld>
            <a:endParaRPr lang="en-US" dirty="0"/>
          </a:p>
        </p:txBody>
      </p:sp>
    </p:spTree>
    <p:extLst>
      <p:ext uri="{BB962C8B-B14F-4D97-AF65-F5344CB8AC3E}">
        <p14:creationId xmlns:p14="http://schemas.microsoft.com/office/powerpoint/2010/main" val="1724321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17284" y="704883"/>
            <a:ext cx="7295714"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Lập</a:t>
            </a:r>
            <a:r>
              <a:rPr lang="en-US" sz="2000" b="1" dirty="0">
                <a:latin typeface="Arial (Body)"/>
              </a:rPr>
              <a:t> </a:t>
            </a:r>
            <a:r>
              <a:rPr lang="en-US" sz="2000" b="1" dirty="0" err="1">
                <a:latin typeface="Arial (Body)"/>
              </a:rPr>
              <a:t>kế</a:t>
            </a:r>
            <a:r>
              <a:rPr lang="en-US" sz="2000" b="1" dirty="0">
                <a:latin typeface="Arial (Body)"/>
              </a:rPr>
              <a:t> </a:t>
            </a:r>
            <a:r>
              <a:rPr lang="en-US" sz="2000" b="1" dirty="0" err="1">
                <a:latin typeface="Arial (Body)"/>
              </a:rPr>
              <a:t>hoạch</a:t>
            </a:r>
            <a:r>
              <a:rPr lang="en-US" sz="2000" b="1" dirty="0">
                <a:latin typeface="Arial (Body)"/>
              </a:rPr>
              <a:t> </a:t>
            </a:r>
            <a:r>
              <a:rPr lang="en-US" sz="2000" b="1" dirty="0" err="1">
                <a:latin typeface="Arial (Body)"/>
              </a:rPr>
              <a:t>tổ</a:t>
            </a:r>
            <a:r>
              <a:rPr lang="en-US" sz="2000" b="1" dirty="0">
                <a:latin typeface="Arial (Body)"/>
              </a:rPr>
              <a:t> </a:t>
            </a:r>
            <a:r>
              <a:rPr lang="en-US" sz="2000" b="1" dirty="0" err="1">
                <a:latin typeface="Arial (Body)"/>
              </a:rPr>
              <a:t>chức</a:t>
            </a:r>
            <a:r>
              <a:rPr lang="en-US" sz="2000" b="1" dirty="0">
                <a:latin typeface="Arial (Body)"/>
              </a:rPr>
              <a:t> </a:t>
            </a:r>
            <a:r>
              <a:rPr lang="en-US" sz="2000" b="1" dirty="0" err="1">
                <a:latin typeface="Arial (Body)"/>
              </a:rPr>
              <a:t>dự</a:t>
            </a:r>
            <a:r>
              <a:rPr lang="en-US" sz="2000" b="1" dirty="0">
                <a:latin typeface="Arial (Body)"/>
              </a:rPr>
              <a:t> </a:t>
            </a:r>
            <a:r>
              <a:rPr lang="en-US" sz="2000" b="1" dirty="0" err="1">
                <a:latin typeface="Arial (Body)"/>
              </a:rPr>
              <a:t>án</a:t>
            </a:r>
            <a:r>
              <a:rPr lang="en-US" sz="2000" b="1" dirty="0">
                <a:latin typeface="Arial (Body)"/>
              </a:rPr>
              <a:t> </a:t>
            </a:r>
            <a:r>
              <a:rPr lang="en-US" sz="2000" b="1" dirty="0" err="1">
                <a:latin typeface="Arial (Body)"/>
              </a:rPr>
              <a:t>đọc</a:t>
            </a:r>
            <a:r>
              <a:rPr lang="en-US" sz="2000" b="1" dirty="0">
                <a:latin typeface="Arial (Body)"/>
              </a:rPr>
              <a:t> </a:t>
            </a:r>
            <a:r>
              <a:rPr lang="en-US" sz="2000" b="1" dirty="0" err="1">
                <a:latin typeface="Arial (Body)"/>
              </a:rPr>
              <a:t>sách</a:t>
            </a:r>
            <a:endParaRPr lang="en-US" sz="2000" dirty="0">
              <a:latin typeface="Arial (Body)"/>
            </a:endParaRPr>
          </a:p>
        </p:txBody>
      </p:sp>
      <p:sp>
        <p:nvSpPr>
          <p:cNvPr id="9" name="Content Placeholder 8"/>
          <p:cNvSpPr>
            <a:spLocks noGrp="1"/>
          </p:cNvSpPr>
          <p:nvPr>
            <p:ph idx="1"/>
          </p:nvPr>
        </p:nvSpPr>
        <p:spPr>
          <a:xfrm>
            <a:off x="628650" y="1503759"/>
            <a:ext cx="7886700" cy="3263504"/>
          </a:xfrm>
        </p:spPr>
        <p:txBody>
          <a:bodyPr>
            <a:normAutofit/>
          </a:bodyPr>
          <a:lstStyle/>
          <a:p>
            <a:pPr marL="0" indent="0" algn="just">
              <a:buNone/>
            </a:pPr>
            <a:endParaRPr lang="en-US" dirty="0"/>
          </a:p>
          <a:p>
            <a:pPr marL="0" indent="0" algn="just">
              <a:buNone/>
            </a:pPr>
            <a:endParaRPr lang="en-US" dirty="0"/>
          </a:p>
          <a:p>
            <a:pPr marL="0" indent="0" algn="just">
              <a:buNone/>
            </a:pPr>
            <a:endParaRPr lang="en-US" dirty="0"/>
          </a:p>
        </p:txBody>
      </p:sp>
      <p:sp>
        <p:nvSpPr>
          <p:cNvPr id="2" name="TextBox 1"/>
          <p:cNvSpPr txBox="1"/>
          <p:nvPr/>
        </p:nvSpPr>
        <p:spPr>
          <a:xfrm>
            <a:off x="636066" y="1201969"/>
            <a:ext cx="8058150" cy="3554819"/>
          </a:xfrm>
          <a:prstGeom prst="rect">
            <a:avLst/>
          </a:prstGeom>
          <a:noFill/>
        </p:spPr>
        <p:txBody>
          <a:bodyPr wrap="square" rtlCol="0">
            <a:spAutoFit/>
          </a:bodyPr>
          <a:lstStyle/>
          <a:p>
            <a:pPr algn="just">
              <a:lnSpc>
                <a:spcPct val="125000"/>
              </a:lnSpc>
            </a:pPr>
            <a:r>
              <a:rPr lang="vi-VN" sz="1800" dirty="0">
                <a:solidFill>
                  <a:srgbClr val="002060"/>
                </a:solidFill>
                <a:latin typeface="Arial (Body)"/>
              </a:rPr>
              <a:t>     </a:t>
            </a:r>
            <a:r>
              <a:rPr lang="vi-VN" sz="1800" dirty="0">
                <a:solidFill>
                  <a:srgbClr val="002060"/>
                </a:solidFill>
                <a:latin typeface="Arial" panose="020B0604020202020204" pitchFamily="34" charset="0"/>
                <a:cs typeface="Arial" panose="020B0604020202020204" pitchFamily="34" charset="0"/>
              </a:rPr>
              <a:t> </a:t>
            </a:r>
            <a:r>
              <a:rPr lang="en-US" sz="1800" i="1" dirty="0">
                <a:solidFill>
                  <a:srgbClr val="002060"/>
                </a:solidFill>
                <a:latin typeface="Arial" panose="020B0604020202020204" pitchFamily="34" charset="0"/>
                <a:cs typeface="Arial" panose="020B0604020202020204" pitchFamily="34" charset="0"/>
              </a:rPr>
              <a: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Dựa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kế</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hoạch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dạy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môn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Ngữ</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văn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kế</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hoạch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trường</a:t>
            </a:r>
            <a:r>
              <a:rPr lang="en-US" sz="1800" dirty="0">
                <a:solidFill>
                  <a:srgbClr val="002060"/>
                </a:solidFill>
                <a:latin typeface="Arial" panose="020B0604020202020204" pitchFamily="34" charset="0"/>
                <a:cs typeface="Arial" panose="020B0604020202020204" pitchFamily="34" charset="0"/>
              </a:rPr>
              <a:t>, GV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linh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tổ</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án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sách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10 </a:t>
            </a:r>
            <a:r>
              <a:rPr lang="en-US" sz="1800" dirty="0" err="1">
                <a:solidFill>
                  <a:srgbClr val="002060"/>
                </a:solidFill>
                <a:latin typeface="Arial" panose="020B0604020202020204" pitchFamily="34" charset="0"/>
                <a:cs typeface="Arial" panose="020B0604020202020204" pitchFamily="34" charset="0"/>
              </a:rPr>
              <a:t>vào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gian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thích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hợp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tuy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nhiên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một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số</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nội</a:t>
            </a:r>
            <a:r>
              <a:rPr lang="en-US" sz="1800" dirty="0">
                <a:solidFill>
                  <a:srgbClr val="002060"/>
                </a:solidFill>
                <a:latin typeface="Arial" panose="020B0604020202020204" pitchFamily="34" charset="0"/>
                <a:cs typeface="Arial" panose="020B0604020202020204" pitchFamily="34" charset="0"/>
              </a:rPr>
              <a:t> dung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án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thực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hiện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trước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gian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Ôn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tập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Kiểm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cuối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hoàn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thành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một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số</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yêu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quan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trọng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được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định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chương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trình</a:t>
            </a:r>
            <a:r>
              <a:rPr lang="en-US" sz="1800" dirty="0">
                <a:solidFill>
                  <a:srgbClr val="002060"/>
                </a:solidFill>
                <a:latin typeface="Arial" panose="020B0604020202020204" pitchFamily="34" charset="0"/>
                <a:cs typeface="Arial" panose="020B0604020202020204" pitchFamily="34" charset="0"/>
              </a:rPr>
              <a:t>.</a:t>
            </a:r>
          </a:p>
          <a:p>
            <a:pPr algn="just">
              <a:lnSpc>
                <a:spcPct val="125000"/>
              </a:lnSpc>
            </a:pPr>
            <a:r>
              <a:rPr lang="vi-VN" sz="1800" dirty="0">
                <a:solidFill>
                  <a:srgbClr val="002060"/>
                </a:solidFill>
                <a:latin typeface="Arial" panose="020B0604020202020204" pitchFamily="34" charset="0"/>
                <a:cs typeface="Arial" panose="020B0604020202020204" pitchFamily="34" charset="0"/>
              </a:rPr>
              <a:t>    </a:t>
            </a:r>
            <a:r>
              <a:rPr lang="en-US" sz="1800" i="1" dirty="0">
                <a:solidFill>
                  <a:srgbClr val="002060"/>
                </a:solidFill>
                <a:latin typeface="Arial" panose="020B0604020202020204" pitchFamily="34" charset="0"/>
                <a:cs typeface="Arial" panose="020B0604020202020204" pitchFamily="34" charset="0"/>
              </a:rPr>
              <a: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tổ</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hình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dạy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án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gợi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hứng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thú</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cho</a:t>
            </a:r>
            <a:r>
              <a:rPr lang="en-US" sz="1800" dirty="0">
                <a:solidFill>
                  <a:srgbClr val="002060"/>
                </a:solidFill>
                <a:latin typeface="Arial" panose="020B0604020202020204" pitchFamily="34" charset="0"/>
                <a:cs typeface="Arial" panose="020B0604020202020204" pitchFamily="34" charset="0"/>
              </a:rPr>
              <a:t> HS, GV </a:t>
            </a:r>
            <a:r>
              <a:rPr lang="en-US" sz="1800" dirty="0" err="1">
                <a:solidFill>
                  <a:srgbClr val="002060"/>
                </a:solidFill>
                <a:latin typeface="Arial" panose="020B0604020202020204" pitchFamily="34" charset="0"/>
                <a:cs typeface="Arial" panose="020B0604020202020204" pitchFamily="34" charset="0"/>
              </a:rPr>
              <a:t>cần</a:t>
            </a:r>
            <a:r>
              <a:rPr lang="en-US" sz="1800" dirty="0">
                <a:solidFill>
                  <a:srgbClr val="002060"/>
                </a:solidFill>
                <a:latin typeface="Arial" panose="020B0604020202020204" pitchFamily="34" charset="0"/>
                <a:cs typeface="Arial" panose="020B0604020202020204" pitchFamily="34" charset="0"/>
              </a:rPr>
              <a:t>: </a:t>
            </a:r>
          </a:p>
          <a:p>
            <a:pPr algn="just">
              <a:lnSpc>
                <a:spcPct val="125000"/>
              </a:lnSpc>
            </a:pPr>
            <a:r>
              <a:rPr lang="vi-VN" sz="1800" dirty="0">
                <a:solidFill>
                  <a:srgbClr val="002060"/>
                </a:solidFill>
                <a:latin typeface="Arial" panose="020B0604020202020204" pitchFamily="34" charset="0"/>
                <a:cs typeface="Arial" panose="020B0604020202020204" pitchFamily="34" charset="0"/>
              </a:rPr>
              <a:t>    </a:t>
            </a:r>
            <a:r>
              <a:rPr lang="vi-VN"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Xác</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định</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rõ</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các</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hoạt</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động</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chính</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tiến</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độ</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thực</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hiện</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hoạt</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động</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sản</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phẩm</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dự</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kiến</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và</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các</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hình</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thức</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trình</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bày</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sản</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phẩm</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đã</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được</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định</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hướng</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trong</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bài</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học</a:t>
            </a:r>
            <a:r>
              <a:rPr lang="en-US" sz="1800" spc="-60" dirty="0">
                <a:solidFill>
                  <a:srgbClr val="002060"/>
                </a:solidFill>
                <a:latin typeface="Arial" panose="020B0604020202020204" pitchFamily="34" charset="0"/>
                <a:cs typeface="Arial" panose="020B0604020202020204" pitchFamily="34" charset="0"/>
              </a:rPr>
              <a:t>. GV </a:t>
            </a:r>
            <a:r>
              <a:rPr lang="en-US" sz="1800" spc="-60" dirty="0" err="1">
                <a:solidFill>
                  <a:srgbClr val="002060"/>
                </a:solidFill>
                <a:latin typeface="Arial" panose="020B0604020202020204" pitchFamily="34" charset="0"/>
                <a:cs typeface="Arial" panose="020B0604020202020204" pitchFamily="34" charset="0"/>
              </a:rPr>
              <a:t>cần</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lập</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kế</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hoạch</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tổ</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chức</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thực</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hiện</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dự</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án</a:t>
            </a:r>
            <a:r>
              <a:rPr lang="en-US" sz="1800" spc="-60" dirty="0">
                <a:solidFill>
                  <a:srgbClr val="002060"/>
                </a:solidFill>
                <a:latin typeface="Arial" panose="020B0604020202020204" pitchFamily="34" charset="0"/>
                <a:cs typeface="Arial" panose="020B0604020202020204" pitchFamily="34" charset="0"/>
              </a:rPr>
              <a:t> </a:t>
            </a:r>
            <a:r>
              <a:rPr lang="en-US" sz="1800" i="1" spc="-60" dirty="0" err="1">
                <a:solidFill>
                  <a:srgbClr val="002060"/>
                </a:solidFill>
                <a:latin typeface="Arial" panose="020B0604020202020204" pitchFamily="34" charset="0"/>
                <a:cs typeface="Arial" panose="020B0604020202020204" pitchFamily="34" charset="0"/>
              </a:rPr>
              <a:t>Sách</a:t>
            </a:r>
            <a:r>
              <a:rPr lang="en-US" sz="1800" i="1" spc="-60" dirty="0">
                <a:solidFill>
                  <a:srgbClr val="002060"/>
                </a:solidFill>
                <a:latin typeface="Arial" panose="020B0604020202020204" pitchFamily="34" charset="0"/>
                <a:cs typeface="Arial" panose="020B0604020202020204" pitchFamily="34" charset="0"/>
              </a:rPr>
              <a:t> – </a:t>
            </a:r>
            <a:r>
              <a:rPr lang="en-US" sz="1800" i="1" spc="-60" dirty="0" err="1">
                <a:solidFill>
                  <a:srgbClr val="002060"/>
                </a:solidFill>
                <a:latin typeface="Arial" panose="020B0604020202020204" pitchFamily="34" charset="0"/>
                <a:cs typeface="Arial" panose="020B0604020202020204" pitchFamily="34" charset="0"/>
              </a:rPr>
              <a:t>người</a:t>
            </a:r>
            <a:r>
              <a:rPr lang="en-US" sz="1800" i="1" spc="-60" dirty="0">
                <a:solidFill>
                  <a:srgbClr val="002060"/>
                </a:solidFill>
                <a:latin typeface="Arial" panose="020B0604020202020204" pitchFamily="34" charset="0"/>
                <a:cs typeface="Arial" panose="020B0604020202020204" pitchFamily="34" charset="0"/>
              </a:rPr>
              <a:t> </a:t>
            </a:r>
            <a:r>
              <a:rPr lang="en-US" sz="1800" i="1" spc="-60" dirty="0" err="1">
                <a:solidFill>
                  <a:srgbClr val="002060"/>
                </a:solidFill>
                <a:latin typeface="Arial" panose="020B0604020202020204" pitchFamily="34" charset="0"/>
                <a:cs typeface="Arial" panose="020B0604020202020204" pitchFamily="34" charset="0"/>
              </a:rPr>
              <a:t>bạn</a:t>
            </a:r>
            <a:r>
              <a:rPr lang="en-US" sz="1800" i="1" spc="-60" dirty="0">
                <a:solidFill>
                  <a:srgbClr val="002060"/>
                </a:solidFill>
                <a:latin typeface="Arial" panose="020B0604020202020204" pitchFamily="34" charset="0"/>
                <a:cs typeface="Arial" panose="020B0604020202020204" pitchFamily="34" charset="0"/>
              </a:rPr>
              <a:t> </a:t>
            </a:r>
            <a:r>
              <a:rPr lang="en-US" sz="1800" i="1" spc="-60" dirty="0" err="1">
                <a:solidFill>
                  <a:srgbClr val="002060"/>
                </a:solidFill>
                <a:latin typeface="Arial" panose="020B0604020202020204" pitchFamily="34" charset="0"/>
                <a:cs typeface="Arial" panose="020B0604020202020204" pitchFamily="34" charset="0"/>
              </a:rPr>
              <a:t>đồng</a:t>
            </a:r>
            <a:r>
              <a:rPr lang="en-US" sz="1800" i="1" spc="-60" dirty="0">
                <a:solidFill>
                  <a:srgbClr val="002060"/>
                </a:solidFill>
                <a:latin typeface="Arial" panose="020B0604020202020204" pitchFamily="34" charset="0"/>
                <a:cs typeface="Arial" panose="020B0604020202020204" pitchFamily="34" charset="0"/>
              </a:rPr>
              <a:t> </a:t>
            </a:r>
            <a:r>
              <a:rPr lang="en-US" sz="1800" i="1" spc="-60" dirty="0" err="1">
                <a:solidFill>
                  <a:srgbClr val="002060"/>
                </a:solidFill>
                <a:latin typeface="Arial" panose="020B0604020202020204" pitchFamily="34" charset="0"/>
                <a:cs typeface="Arial" panose="020B0604020202020204" pitchFamily="34" charset="0"/>
              </a:rPr>
              <a:t>hành</a:t>
            </a:r>
            <a:r>
              <a:rPr lang="en-US" sz="1800" i="1" spc="-6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một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cụ</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phù</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hợp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đối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tượng</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lớp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mình</a:t>
            </a:r>
            <a:r>
              <a:rPr lang="en-US" sz="1800" dirty="0">
                <a:solidFill>
                  <a:srgbClr val="002060"/>
                </a:solidFill>
                <a:latin typeface="Arial" panose="020B060402020202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1A8D44F-D097-4EC3-92A6-FB8C9F6C59BB}" type="slidenum">
              <a:rPr lang="en-US" smtClean="0"/>
              <a:pPr/>
              <a:t>133</a:t>
            </a:fld>
            <a:endParaRPr lang="en-US" dirty="0"/>
          </a:p>
        </p:txBody>
      </p:sp>
    </p:spTree>
    <p:extLst>
      <p:ext uri="{BB962C8B-B14F-4D97-AF65-F5344CB8AC3E}">
        <p14:creationId xmlns:p14="http://schemas.microsoft.com/office/powerpoint/2010/main" val="3359827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03106" y="661254"/>
            <a:ext cx="72961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Lập</a:t>
            </a:r>
            <a:r>
              <a:rPr lang="en-US" sz="2000" b="1" dirty="0">
                <a:latin typeface="Arial (Body)"/>
              </a:rPr>
              <a:t> </a:t>
            </a:r>
            <a:r>
              <a:rPr lang="en-US" sz="2000" b="1" dirty="0" err="1">
                <a:latin typeface="Arial (Body)"/>
              </a:rPr>
              <a:t>kế</a:t>
            </a:r>
            <a:r>
              <a:rPr lang="en-US" sz="2000" b="1" dirty="0">
                <a:latin typeface="Arial (Body)"/>
              </a:rPr>
              <a:t> </a:t>
            </a:r>
            <a:r>
              <a:rPr lang="en-US" sz="2000" b="1" dirty="0" err="1">
                <a:latin typeface="Arial (Body)"/>
              </a:rPr>
              <a:t>hoạch</a:t>
            </a:r>
            <a:r>
              <a:rPr lang="en-US" sz="2000" b="1" dirty="0">
                <a:latin typeface="Arial (Body)"/>
              </a:rPr>
              <a:t> </a:t>
            </a:r>
            <a:r>
              <a:rPr lang="en-US" sz="2000" b="1" dirty="0" err="1">
                <a:latin typeface="Arial (Body)"/>
              </a:rPr>
              <a:t>tổ</a:t>
            </a:r>
            <a:r>
              <a:rPr lang="en-US" sz="2000" b="1" dirty="0">
                <a:latin typeface="Arial (Body)"/>
              </a:rPr>
              <a:t> </a:t>
            </a:r>
            <a:r>
              <a:rPr lang="en-US" sz="2000" b="1" dirty="0" err="1">
                <a:latin typeface="Arial (Body)"/>
              </a:rPr>
              <a:t>chức</a:t>
            </a:r>
            <a:r>
              <a:rPr lang="en-US" sz="2000" b="1" dirty="0">
                <a:latin typeface="Arial (Body)"/>
              </a:rPr>
              <a:t> </a:t>
            </a:r>
            <a:r>
              <a:rPr lang="en-US" sz="2000" b="1" dirty="0" err="1">
                <a:latin typeface="Arial (Body)"/>
              </a:rPr>
              <a:t>dự</a:t>
            </a:r>
            <a:r>
              <a:rPr lang="en-US" sz="2000" b="1" dirty="0">
                <a:latin typeface="Arial (Body)"/>
              </a:rPr>
              <a:t> </a:t>
            </a:r>
            <a:r>
              <a:rPr lang="en-US" sz="2000" b="1" dirty="0" err="1">
                <a:latin typeface="Arial (Body)"/>
              </a:rPr>
              <a:t>án</a:t>
            </a:r>
            <a:r>
              <a:rPr lang="en-US" sz="2000" b="1" dirty="0">
                <a:latin typeface="Arial (Body)"/>
              </a:rPr>
              <a:t> </a:t>
            </a:r>
            <a:r>
              <a:rPr lang="en-US" sz="2000" b="1" dirty="0" err="1">
                <a:latin typeface="Arial (Body)"/>
              </a:rPr>
              <a:t>đọc</a:t>
            </a:r>
            <a:r>
              <a:rPr lang="en-US" sz="2000" b="1" dirty="0">
                <a:latin typeface="Arial (Body)"/>
              </a:rPr>
              <a:t> </a:t>
            </a:r>
            <a:r>
              <a:rPr lang="en-US" sz="2000" b="1" dirty="0" err="1">
                <a:latin typeface="Arial (Body)"/>
              </a:rPr>
              <a:t>sách</a:t>
            </a:r>
            <a:endParaRPr lang="en-US" sz="2000" dirty="0">
              <a:latin typeface="Arial (Body)"/>
            </a:endParaRPr>
          </a:p>
        </p:txBody>
      </p:sp>
      <p:sp>
        <p:nvSpPr>
          <p:cNvPr id="9" name="Content Placeholder 8"/>
          <p:cNvSpPr>
            <a:spLocks noGrp="1"/>
          </p:cNvSpPr>
          <p:nvPr>
            <p:ph idx="1"/>
          </p:nvPr>
        </p:nvSpPr>
        <p:spPr>
          <a:xfrm>
            <a:off x="628650" y="1503759"/>
            <a:ext cx="7886700" cy="3263504"/>
          </a:xfrm>
        </p:spPr>
        <p:txBody>
          <a:bodyPr>
            <a:normAutofit/>
          </a:bodyPr>
          <a:lstStyle/>
          <a:p>
            <a:pPr marL="0" indent="0" algn="just">
              <a:buNone/>
            </a:pPr>
            <a:endParaRPr lang="en-US" dirty="0"/>
          </a:p>
          <a:p>
            <a:pPr marL="0" indent="0" algn="just">
              <a:buNone/>
            </a:pPr>
            <a:endParaRPr lang="en-US" dirty="0"/>
          </a:p>
          <a:p>
            <a:pPr marL="0" indent="0" algn="just">
              <a:buNone/>
            </a:pPr>
            <a:endParaRPr lang="en-US" dirty="0"/>
          </a:p>
        </p:txBody>
      </p:sp>
      <p:sp>
        <p:nvSpPr>
          <p:cNvPr id="2" name="TextBox 1"/>
          <p:cNvSpPr txBox="1"/>
          <p:nvPr/>
        </p:nvSpPr>
        <p:spPr>
          <a:xfrm>
            <a:off x="622106" y="1200150"/>
            <a:ext cx="8058150" cy="3520836"/>
          </a:xfrm>
          <a:prstGeom prst="rect">
            <a:avLst/>
          </a:prstGeom>
          <a:noFill/>
        </p:spPr>
        <p:txBody>
          <a:bodyPr wrap="square" rtlCol="0">
            <a:spAutoFit/>
          </a:bodyPr>
          <a:lstStyle/>
          <a:p>
            <a:pPr algn="just">
              <a:lnSpc>
                <a:spcPct val="125000"/>
              </a:lnSpc>
            </a:pPr>
            <a:r>
              <a:rPr lang="vi-VN" sz="1800" dirty="0">
                <a:solidFill>
                  <a:srgbClr val="002060"/>
                </a:solidFill>
                <a:latin typeface="Arial (Body)"/>
              </a:rPr>
              <a:t>    </a:t>
            </a:r>
            <a:r>
              <a:rPr lang="vi-VN"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Body)"/>
              </a:rPr>
              <a:t>Phối</a:t>
            </a:r>
            <a:r>
              <a:rPr lang="en-US" sz="1800" dirty="0">
                <a:solidFill>
                  <a:srgbClr val="002060"/>
                </a:solidFill>
                <a:latin typeface="Arial (Body)"/>
              </a:rPr>
              <a:t> </a:t>
            </a:r>
            <a:r>
              <a:rPr lang="en-US" sz="1800" dirty="0" err="1">
                <a:solidFill>
                  <a:srgbClr val="002060"/>
                </a:solidFill>
                <a:latin typeface="Arial (Body)"/>
              </a:rPr>
              <a:t>hợp</a:t>
            </a:r>
            <a:r>
              <a:rPr lang="en-US" sz="1800" dirty="0">
                <a:solidFill>
                  <a:srgbClr val="002060"/>
                </a:solidFill>
                <a:latin typeface="Arial (Body)"/>
              </a:rPr>
              <a:t> </a:t>
            </a:r>
            <a:r>
              <a:rPr lang="en-US" sz="1800" dirty="0" err="1">
                <a:solidFill>
                  <a:srgbClr val="002060"/>
                </a:solidFill>
                <a:latin typeface="Arial (Body)"/>
              </a:rPr>
              <a:t>với</a:t>
            </a:r>
            <a:r>
              <a:rPr lang="en-US" sz="1800" dirty="0">
                <a:solidFill>
                  <a:srgbClr val="002060"/>
                </a:solidFill>
                <a:latin typeface="Arial (Body)"/>
              </a:rPr>
              <a:t> GV </a:t>
            </a:r>
            <a:r>
              <a:rPr lang="en-US" sz="1800" dirty="0" err="1">
                <a:solidFill>
                  <a:srgbClr val="002060"/>
                </a:solidFill>
                <a:latin typeface="Arial (Body)"/>
              </a:rPr>
              <a:t>dạy</a:t>
            </a:r>
            <a:r>
              <a:rPr lang="en-US" sz="1800" dirty="0">
                <a:solidFill>
                  <a:srgbClr val="002060"/>
                </a:solidFill>
                <a:latin typeface="Arial (Body)"/>
              </a:rPr>
              <a:t> </a:t>
            </a:r>
            <a:r>
              <a:rPr lang="en-US" sz="1800" dirty="0" err="1">
                <a:solidFill>
                  <a:srgbClr val="002060"/>
                </a:solidFill>
                <a:latin typeface="Arial (Body)"/>
              </a:rPr>
              <a:t>học</a:t>
            </a:r>
            <a:r>
              <a:rPr lang="en-US" sz="1800" dirty="0">
                <a:solidFill>
                  <a:srgbClr val="002060"/>
                </a:solidFill>
                <a:latin typeface="Arial (Body)"/>
              </a:rPr>
              <a:t> </a:t>
            </a:r>
            <a:r>
              <a:rPr lang="en-US" sz="1800" dirty="0" err="1">
                <a:solidFill>
                  <a:srgbClr val="002060"/>
                </a:solidFill>
                <a:latin typeface="Arial (Body)"/>
              </a:rPr>
              <a:t>các</a:t>
            </a:r>
            <a:r>
              <a:rPr lang="en-US" sz="1800" dirty="0">
                <a:solidFill>
                  <a:srgbClr val="002060"/>
                </a:solidFill>
                <a:latin typeface="Arial (Body)"/>
              </a:rPr>
              <a:t> </a:t>
            </a:r>
            <a:r>
              <a:rPr lang="en-US" sz="1800" dirty="0" err="1">
                <a:solidFill>
                  <a:srgbClr val="002060"/>
                </a:solidFill>
                <a:latin typeface="Arial (Body)"/>
              </a:rPr>
              <a:t>môn</a:t>
            </a:r>
            <a:r>
              <a:rPr lang="en-US" sz="1800" dirty="0">
                <a:solidFill>
                  <a:srgbClr val="002060"/>
                </a:solidFill>
                <a:latin typeface="Arial (Body)"/>
              </a:rPr>
              <a:t> </a:t>
            </a:r>
            <a:r>
              <a:rPr lang="en-US" sz="1800" dirty="0" err="1">
                <a:solidFill>
                  <a:srgbClr val="002060"/>
                </a:solidFill>
                <a:latin typeface="Arial (Body)"/>
              </a:rPr>
              <a:t>học</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hoạt</a:t>
            </a:r>
            <a:r>
              <a:rPr lang="en-US" sz="1800" dirty="0">
                <a:solidFill>
                  <a:srgbClr val="002060"/>
                </a:solidFill>
                <a:latin typeface="Arial (Body)"/>
              </a:rPr>
              <a:t> </a:t>
            </a:r>
            <a:r>
              <a:rPr lang="en-US" sz="1800" dirty="0" err="1">
                <a:solidFill>
                  <a:srgbClr val="002060"/>
                </a:solidFill>
                <a:latin typeface="Arial (Body)"/>
              </a:rPr>
              <a:t>động</a:t>
            </a:r>
            <a:r>
              <a:rPr lang="en-US" sz="1800" dirty="0">
                <a:solidFill>
                  <a:srgbClr val="002060"/>
                </a:solidFill>
                <a:latin typeface="Arial (Body)"/>
              </a:rPr>
              <a:t> </a:t>
            </a:r>
            <a:r>
              <a:rPr lang="en-US" sz="1800" dirty="0" err="1">
                <a:solidFill>
                  <a:srgbClr val="002060"/>
                </a:solidFill>
                <a:latin typeface="Arial (Body)"/>
              </a:rPr>
              <a:t>giáo</a:t>
            </a:r>
            <a:r>
              <a:rPr lang="en-US" sz="1800" dirty="0">
                <a:solidFill>
                  <a:srgbClr val="002060"/>
                </a:solidFill>
                <a:latin typeface="Arial (Body)"/>
              </a:rPr>
              <a:t> </a:t>
            </a:r>
            <a:r>
              <a:rPr lang="en-US" sz="1800" dirty="0" err="1">
                <a:solidFill>
                  <a:srgbClr val="002060"/>
                </a:solidFill>
                <a:latin typeface="Arial (Body)"/>
              </a:rPr>
              <a:t>dục</a:t>
            </a:r>
            <a:r>
              <a:rPr lang="en-US" sz="1800" dirty="0">
                <a:solidFill>
                  <a:srgbClr val="002060"/>
                </a:solidFill>
                <a:latin typeface="Arial (Body)"/>
              </a:rPr>
              <a:t> </a:t>
            </a:r>
            <a:r>
              <a:rPr lang="en-US" sz="1800" dirty="0" err="1">
                <a:solidFill>
                  <a:srgbClr val="002060"/>
                </a:solidFill>
                <a:latin typeface="Arial (Body)"/>
              </a:rPr>
              <a:t>khác</a:t>
            </a:r>
            <a:r>
              <a:rPr lang="en-US" sz="1800" dirty="0">
                <a:solidFill>
                  <a:srgbClr val="002060"/>
                </a:solidFill>
                <a:latin typeface="Arial (Body)"/>
              </a:rPr>
              <a:t> </a:t>
            </a:r>
            <a:r>
              <a:rPr lang="en-US" sz="1800" dirty="0" err="1">
                <a:solidFill>
                  <a:srgbClr val="002060"/>
                </a:solidFill>
                <a:latin typeface="Arial (Body)"/>
              </a:rPr>
              <a:t>như</a:t>
            </a:r>
            <a:r>
              <a:rPr lang="en-US" sz="1800" dirty="0">
                <a:solidFill>
                  <a:srgbClr val="002060"/>
                </a:solidFill>
                <a:latin typeface="Arial (Body)"/>
              </a:rPr>
              <a:t> </a:t>
            </a:r>
            <a:r>
              <a:rPr lang="en-US" sz="1800" i="1" dirty="0" err="1">
                <a:solidFill>
                  <a:srgbClr val="002060"/>
                </a:solidFill>
                <a:latin typeface="Arial (Body)"/>
              </a:rPr>
              <a:t>Mĩ</a:t>
            </a:r>
            <a:r>
              <a:rPr lang="en-US" sz="1800" i="1" dirty="0">
                <a:solidFill>
                  <a:srgbClr val="002060"/>
                </a:solidFill>
                <a:latin typeface="Arial (Body)"/>
              </a:rPr>
              <a:t> </a:t>
            </a:r>
            <a:r>
              <a:rPr lang="en-US" sz="1800" i="1" dirty="0" err="1">
                <a:solidFill>
                  <a:srgbClr val="002060"/>
                </a:solidFill>
                <a:latin typeface="Arial (Body)"/>
              </a:rPr>
              <a:t>thuật</a:t>
            </a:r>
            <a:r>
              <a:rPr lang="en-US" sz="1800" i="1" dirty="0">
                <a:solidFill>
                  <a:srgbClr val="002060"/>
                </a:solidFill>
                <a:latin typeface="Arial (Body)"/>
              </a:rPr>
              <a:t>, </a:t>
            </a:r>
            <a:r>
              <a:rPr lang="en-US" sz="1800" i="1" dirty="0" err="1">
                <a:solidFill>
                  <a:srgbClr val="002060"/>
                </a:solidFill>
                <a:latin typeface="Arial (Body)"/>
              </a:rPr>
              <a:t>Âm</a:t>
            </a:r>
            <a:r>
              <a:rPr lang="en-US" sz="1800" i="1" dirty="0">
                <a:solidFill>
                  <a:srgbClr val="002060"/>
                </a:solidFill>
                <a:latin typeface="Arial (Body)"/>
              </a:rPr>
              <a:t> </a:t>
            </a:r>
            <a:r>
              <a:rPr lang="en-US" sz="1800" i="1" dirty="0" err="1">
                <a:solidFill>
                  <a:srgbClr val="002060"/>
                </a:solidFill>
                <a:latin typeface="Arial (Body)"/>
              </a:rPr>
              <a:t>nhạc</a:t>
            </a:r>
            <a:r>
              <a:rPr lang="en-US" sz="1800" i="1" dirty="0">
                <a:solidFill>
                  <a:srgbClr val="002060"/>
                </a:solidFill>
                <a:latin typeface="Arial (Body)"/>
              </a:rPr>
              <a:t>, </a:t>
            </a:r>
            <a:r>
              <a:rPr lang="en-US" sz="1800" i="1" dirty="0" err="1">
                <a:solidFill>
                  <a:srgbClr val="002060"/>
                </a:solidFill>
                <a:latin typeface="Arial (Body)"/>
              </a:rPr>
              <a:t>Hoạt</a:t>
            </a:r>
            <a:r>
              <a:rPr lang="en-US" sz="1800" i="1" dirty="0">
                <a:solidFill>
                  <a:srgbClr val="002060"/>
                </a:solidFill>
                <a:latin typeface="Arial (Body)"/>
              </a:rPr>
              <a:t> </a:t>
            </a:r>
            <a:r>
              <a:rPr lang="en-US" sz="1800" i="1" dirty="0" err="1">
                <a:solidFill>
                  <a:srgbClr val="002060"/>
                </a:solidFill>
                <a:latin typeface="Arial (Body)"/>
              </a:rPr>
              <a:t>động</a:t>
            </a:r>
            <a:r>
              <a:rPr lang="en-US" sz="1800" i="1" dirty="0">
                <a:solidFill>
                  <a:srgbClr val="002060"/>
                </a:solidFill>
                <a:latin typeface="Arial (Body)"/>
              </a:rPr>
              <a:t> </a:t>
            </a:r>
            <a:r>
              <a:rPr lang="en-US" sz="1800" i="1" dirty="0" err="1">
                <a:solidFill>
                  <a:srgbClr val="002060"/>
                </a:solidFill>
                <a:latin typeface="Arial (Body)"/>
              </a:rPr>
              <a:t>trải</a:t>
            </a:r>
            <a:r>
              <a:rPr lang="en-US" sz="1800" i="1" dirty="0">
                <a:solidFill>
                  <a:srgbClr val="002060"/>
                </a:solidFill>
                <a:latin typeface="Arial (Body)"/>
              </a:rPr>
              <a:t> </a:t>
            </a:r>
            <a:r>
              <a:rPr lang="en-US" sz="1800" i="1" dirty="0" err="1">
                <a:solidFill>
                  <a:srgbClr val="002060"/>
                </a:solidFill>
                <a:latin typeface="Arial (Body)"/>
              </a:rPr>
              <a:t>nghiệm</a:t>
            </a:r>
            <a:r>
              <a:rPr lang="en-US" sz="1800" dirty="0">
                <a:solidFill>
                  <a:srgbClr val="002060"/>
                </a:solidFill>
                <a:latin typeface="Arial (Body)"/>
              </a:rPr>
              <a:t>,… </a:t>
            </a:r>
            <a:r>
              <a:rPr lang="en-US" sz="1800" dirty="0" err="1">
                <a:solidFill>
                  <a:srgbClr val="002060"/>
                </a:solidFill>
                <a:latin typeface="Arial (Body)"/>
              </a:rPr>
              <a:t>để</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tổ</a:t>
            </a:r>
            <a:r>
              <a:rPr lang="en-US" sz="1800" dirty="0">
                <a:solidFill>
                  <a:srgbClr val="002060"/>
                </a:solidFill>
                <a:latin typeface="Arial (Body)"/>
              </a:rPr>
              <a:t> </a:t>
            </a:r>
            <a:r>
              <a:rPr lang="en-US" sz="1800" dirty="0" err="1">
                <a:solidFill>
                  <a:srgbClr val="002060"/>
                </a:solidFill>
                <a:latin typeface="Arial (Body)"/>
              </a:rPr>
              <a:t>chức</a:t>
            </a:r>
            <a:r>
              <a:rPr lang="en-US" sz="1800" dirty="0">
                <a:solidFill>
                  <a:srgbClr val="002060"/>
                </a:solidFill>
                <a:latin typeface="Arial (Body)"/>
              </a:rPr>
              <a:t> </a:t>
            </a:r>
            <a:r>
              <a:rPr lang="en-US" sz="1800" dirty="0" err="1">
                <a:solidFill>
                  <a:srgbClr val="002060"/>
                </a:solidFill>
                <a:latin typeface="Arial (Body)"/>
              </a:rPr>
              <a:t>hoạt</a:t>
            </a:r>
            <a:r>
              <a:rPr lang="en-US" sz="1800" dirty="0">
                <a:solidFill>
                  <a:srgbClr val="002060"/>
                </a:solidFill>
                <a:latin typeface="Arial (Body)"/>
              </a:rPr>
              <a:t> </a:t>
            </a:r>
            <a:r>
              <a:rPr lang="en-US" sz="1800" dirty="0" err="1">
                <a:solidFill>
                  <a:srgbClr val="002060"/>
                </a:solidFill>
                <a:latin typeface="Arial (Body)"/>
              </a:rPr>
              <a:t>động</a:t>
            </a:r>
            <a:r>
              <a:rPr lang="en-US" sz="1800" dirty="0">
                <a:solidFill>
                  <a:srgbClr val="002060"/>
                </a:solidFill>
                <a:latin typeface="Arial (Body)"/>
              </a:rPr>
              <a:t> </a:t>
            </a:r>
            <a:r>
              <a:rPr lang="en-US" sz="1800" dirty="0" err="1">
                <a:solidFill>
                  <a:srgbClr val="002060"/>
                </a:solidFill>
                <a:latin typeface="Arial (Body)"/>
              </a:rPr>
              <a:t>một</a:t>
            </a:r>
            <a:r>
              <a:rPr lang="en-US" sz="1800" dirty="0">
                <a:solidFill>
                  <a:srgbClr val="002060"/>
                </a:solidFill>
                <a:latin typeface="Arial (Body)"/>
              </a:rPr>
              <a:t> </a:t>
            </a:r>
            <a:r>
              <a:rPr lang="en-US" sz="1800" dirty="0" err="1">
                <a:solidFill>
                  <a:srgbClr val="002060"/>
                </a:solidFill>
                <a:latin typeface="Arial (Body)"/>
              </a:rPr>
              <a:t>cách</a:t>
            </a:r>
            <a:r>
              <a:rPr lang="en-US" sz="1800" dirty="0">
                <a:solidFill>
                  <a:srgbClr val="002060"/>
                </a:solidFill>
                <a:latin typeface="Arial (Body)"/>
              </a:rPr>
              <a:t> </a:t>
            </a:r>
            <a:r>
              <a:rPr lang="en-US" sz="1800" dirty="0" err="1">
                <a:solidFill>
                  <a:srgbClr val="002060"/>
                </a:solidFill>
                <a:latin typeface="Arial (Body)"/>
              </a:rPr>
              <a:t>sáng</a:t>
            </a:r>
            <a:r>
              <a:rPr lang="en-US" sz="1800" dirty="0">
                <a:solidFill>
                  <a:srgbClr val="002060"/>
                </a:solidFill>
                <a:latin typeface="Arial (Body)"/>
              </a:rPr>
              <a:t> </a:t>
            </a:r>
            <a:r>
              <a:rPr lang="en-US" sz="1800" dirty="0" err="1">
                <a:solidFill>
                  <a:srgbClr val="002060"/>
                </a:solidFill>
                <a:latin typeface="Arial (Body)"/>
              </a:rPr>
              <a:t>tạo</a:t>
            </a:r>
            <a:r>
              <a:rPr lang="en-US" sz="1800" dirty="0">
                <a:solidFill>
                  <a:srgbClr val="002060"/>
                </a:solidFill>
                <a:latin typeface="Arial (Body)"/>
              </a:rPr>
              <a:t>, </a:t>
            </a:r>
            <a:r>
              <a:rPr lang="en-US" sz="1800" dirty="0" err="1">
                <a:solidFill>
                  <a:srgbClr val="002060"/>
                </a:solidFill>
                <a:latin typeface="Arial (Body)"/>
              </a:rPr>
              <a:t>hấp</a:t>
            </a:r>
            <a:r>
              <a:rPr lang="en-US" sz="1800" dirty="0">
                <a:solidFill>
                  <a:srgbClr val="002060"/>
                </a:solidFill>
                <a:latin typeface="Arial (Body)"/>
              </a:rPr>
              <a:t> </a:t>
            </a:r>
            <a:r>
              <a:rPr lang="en-US" sz="1800" dirty="0" err="1">
                <a:solidFill>
                  <a:srgbClr val="002060"/>
                </a:solidFill>
                <a:latin typeface="Arial (Body)"/>
              </a:rPr>
              <a:t>dẫn</a:t>
            </a:r>
            <a:r>
              <a:rPr lang="en-US" sz="1800" dirty="0">
                <a:solidFill>
                  <a:srgbClr val="002060"/>
                </a:solidFill>
                <a:latin typeface="Arial (Body)"/>
              </a:rPr>
              <a:t>.  </a:t>
            </a:r>
          </a:p>
          <a:p>
            <a:pPr algn="just">
              <a:lnSpc>
                <a:spcPct val="125000"/>
              </a:lnSpc>
            </a:pPr>
            <a:r>
              <a:rPr lang="vi-VN" sz="1800" dirty="0">
                <a:solidFill>
                  <a:srgbClr val="002060"/>
                </a:solidFill>
                <a:latin typeface="Arial (Body)"/>
              </a:rPr>
              <a:t>    </a:t>
            </a:r>
            <a:r>
              <a:rPr lang="vi-VN"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Body)"/>
              </a:rPr>
              <a:t>Nghiên</a:t>
            </a:r>
            <a:r>
              <a:rPr lang="en-US" sz="1800" dirty="0">
                <a:solidFill>
                  <a:srgbClr val="002060"/>
                </a:solidFill>
                <a:latin typeface="Arial (Body)"/>
              </a:rPr>
              <a:t> </a:t>
            </a:r>
            <a:r>
              <a:rPr lang="en-US" sz="1800" dirty="0" err="1">
                <a:solidFill>
                  <a:srgbClr val="002060"/>
                </a:solidFill>
                <a:latin typeface="Arial (Body)"/>
              </a:rPr>
              <a:t>cứu</a:t>
            </a:r>
            <a:r>
              <a:rPr lang="en-US" sz="1800" dirty="0">
                <a:solidFill>
                  <a:srgbClr val="002060"/>
                </a:solidFill>
                <a:latin typeface="Arial (Body)"/>
              </a:rPr>
              <a:t> </a:t>
            </a:r>
            <a:r>
              <a:rPr lang="en-US" sz="1800" dirty="0" err="1">
                <a:solidFill>
                  <a:srgbClr val="002060"/>
                </a:solidFill>
                <a:latin typeface="Arial (Body)"/>
              </a:rPr>
              <a:t>kĩ</a:t>
            </a:r>
            <a:r>
              <a:rPr lang="en-US" sz="1800" dirty="0">
                <a:solidFill>
                  <a:srgbClr val="002060"/>
                </a:solidFill>
                <a:latin typeface="Arial (Body)"/>
              </a:rPr>
              <a:t> </a:t>
            </a:r>
            <a:r>
              <a:rPr lang="en-US" sz="1800" dirty="0" err="1">
                <a:solidFill>
                  <a:srgbClr val="002060"/>
                </a:solidFill>
                <a:latin typeface="Arial (Body)"/>
              </a:rPr>
              <a:t>kế</a:t>
            </a:r>
            <a:r>
              <a:rPr lang="en-US" sz="1800" dirty="0">
                <a:solidFill>
                  <a:srgbClr val="002060"/>
                </a:solidFill>
                <a:latin typeface="Arial (Body)"/>
              </a:rPr>
              <a:t> </a:t>
            </a:r>
            <a:r>
              <a:rPr lang="en-US" sz="1800" dirty="0" err="1">
                <a:solidFill>
                  <a:srgbClr val="002060"/>
                </a:solidFill>
                <a:latin typeface="Arial (Body)"/>
              </a:rPr>
              <a:t>hoạch</a:t>
            </a:r>
            <a:r>
              <a:rPr lang="en-US" sz="1800" dirty="0">
                <a:solidFill>
                  <a:srgbClr val="002060"/>
                </a:solidFill>
                <a:latin typeface="Arial (Body)"/>
              </a:rPr>
              <a:t> </a:t>
            </a:r>
            <a:r>
              <a:rPr lang="en-US" sz="1800" dirty="0" err="1">
                <a:solidFill>
                  <a:srgbClr val="002060"/>
                </a:solidFill>
                <a:latin typeface="Arial (Body)"/>
              </a:rPr>
              <a:t>năm</a:t>
            </a:r>
            <a:r>
              <a:rPr lang="en-US" sz="1800" dirty="0">
                <a:solidFill>
                  <a:srgbClr val="002060"/>
                </a:solidFill>
                <a:latin typeface="Arial (Body)"/>
              </a:rPr>
              <a:t> </a:t>
            </a:r>
            <a:r>
              <a:rPr lang="en-US" sz="1800" dirty="0" err="1">
                <a:solidFill>
                  <a:srgbClr val="002060"/>
                </a:solidFill>
                <a:latin typeface="Arial (Body)"/>
              </a:rPr>
              <a:t>học</a:t>
            </a:r>
            <a:r>
              <a:rPr lang="en-US" sz="1800" dirty="0">
                <a:solidFill>
                  <a:srgbClr val="002060"/>
                </a:solidFill>
                <a:latin typeface="Arial (Body)"/>
              </a:rPr>
              <a:t>, </a:t>
            </a:r>
            <a:r>
              <a:rPr lang="en-US" sz="1800" dirty="0" err="1">
                <a:solidFill>
                  <a:srgbClr val="002060"/>
                </a:solidFill>
                <a:latin typeface="Arial (Body)"/>
              </a:rPr>
              <a:t>kế</a:t>
            </a:r>
            <a:r>
              <a:rPr lang="en-US" sz="1800" dirty="0">
                <a:solidFill>
                  <a:srgbClr val="002060"/>
                </a:solidFill>
                <a:latin typeface="Arial (Body)"/>
              </a:rPr>
              <a:t> </a:t>
            </a:r>
            <a:r>
              <a:rPr lang="en-US" sz="1800" dirty="0" err="1">
                <a:solidFill>
                  <a:srgbClr val="002060"/>
                </a:solidFill>
                <a:latin typeface="Arial (Body)"/>
              </a:rPr>
              <a:t>hoạch</a:t>
            </a:r>
            <a:r>
              <a:rPr lang="en-US" sz="1800" dirty="0">
                <a:solidFill>
                  <a:srgbClr val="002060"/>
                </a:solidFill>
                <a:latin typeface="Arial (Body)"/>
              </a:rPr>
              <a:t> </a:t>
            </a:r>
            <a:r>
              <a:rPr lang="en-US" sz="1800" dirty="0" err="1">
                <a:solidFill>
                  <a:srgbClr val="002060"/>
                </a:solidFill>
                <a:latin typeface="Arial (Body)"/>
              </a:rPr>
              <a:t>dạy</a:t>
            </a:r>
            <a:r>
              <a:rPr lang="en-US" sz="1800" dirty="0">
                <a:solidFill>
                  <a:srgbClr val="002060"/>
                </a:solidFill>
                <a:latin typeface="Arial (Body)"/>
              </a:rPr>
              <a:t> </a:t>
            </a:r>
            <a:r>
              <a:rPr lang="en-US" sz="1800" dirty="0" err="1">
                <a:solidFill>
                  <a:srgbClr val="002060"/>
                </a:solidFill>
                <a:latin typeface="Arial (Body)"/>
              </a:rPr>
              <a:t>học</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nhà</a:t>
            </a:r>
            <a:r>
              <a:rPr lang="en-US" sz="1800" dirty="0">
                <a:solidFill>
                  <a:srgbClr val="002060"/>
                </a:solidFill>
                <a:latin typeface="Arial (Body)"/>
              </a:rPr>
              <a:t> </a:t>
            </a:r>
            <a:r>
              <a:rPr lang="en-US" sz="1800" dirty="0" err="1">
                <a:solidFill>
                  <a:srgbClr val="002060"/>
                </a:solidFill>
                <a:latin typeface="Arial (Body)"/>
              </a:rPr>
              <a:t>trường</a:t>
            </a:r>
            <a:r>
              <a:rPr lang="en-US" sz="1800" dirty="0">
                <a:solidFill>
                  <a:srgbClr val="002060"/>
                </a:solidFill>
                <a:latin typeface="Arial (Body)"/>
              </a:rPr>
              <a:t>, </a:t>
            </a:r>
            <a:r>
              <a:rPr lang="en-US" sz="1800" dirty="0" err="1">
                <a:solidFill>
                  <a:srgbClr val="002060"/>
                </a:solidFill>
                <a:latin typeface="Arial (Body)"/>
              </a:rPr>
              <a:t>từ</a:t>
            </a:r>
            <a:r>
              <a:rPr lang="en-US" sz="1800" dirty="0">
                <a:solidFill>
                  <a:srgbClr val="002060"/>
                </a:solidFill>
                <a:latin typeface="Arial (Body)"/>
              </a:rPr>
              <a:t> </a:t>
            </a:r>
            <a:r>
              <a:rPr lang="en-US" sz="1800" dirty="0" err="1">
                <a:solidFill>
                  <a:srgbClr val="002060"/>
                </a:solidFill>
                <a:latin typeface="Arial (Body)"/>
              </a:rPr>
              <a:t>đó</a:t>
            </a:r>
            <a:r>
              <a:rPr lang="en-US" sz="1800" dirty="0">
                <a:solidFill>
                  <a:srgbClr val="002060"/>
                </a:solidFill>
                <a:latin typeface="Arial (Body)"/>
              </a:rPr>
              <a:t> </a:t>
            </a:r>
            <a:r>
              <a:rPr lang="en-US" sz="1800" dirty="0" err="1">
                <a:solidFill>
                  <a:srgbClr val="002060"/>
                </a:solidFill>
                <a:latin typeface="Arial (Body)"/>
              </a:rPr>
              <a:t>xây</a:t>
            </a:r>
            <a:r>
              <a:rPr lang="en-US" sz="1800" dirty="0">
                <a:solidFill>
                  <a:srgbClr val="002060"/>
                </a:solidFill>
                <a:latin typeface="Arial (Body)"/>
              </a:rPr>
              <a:t> </a:t>
            </a:r>
            <a:r>
              <a:rPr lang="en-US" sz="1800" dirty="0" err="1">
                <a:solidFill>
                  <a:srgbClr val="002060"/>
                </a:solidFill>
                <a:latin typeface="Arial (Body)"/>
              </a:rPr>
              <a:t>dựng</a:t>
            </a:r>
            <a:r>
              <a:rPr lang="en-US" sz="1800" dirty="0">
                <a:solidFill>
                  <a:srgbClr val="002060"/>
                </a:solidFill>
                <a:latin typeface="Arial (Body)"/>
              </a:rPr>
              <a:t> </a:t>
            </a:r>
            <a:r>
              <a:rPr lang="en-US" sz="1800" dirty="0" err="1">
                <a:solidFill>
                  <a:srgbClr val="002060"/>
                </a:solidFill>
                <a:latin typeface="Arial (Body)"/>
              </a:rPr>
              <a:t>phương</a:t>
            </a:r>
            <a:r>
              <a:rPr lang="en-US" sz="1800" dirty="0">
                <a:solidFill>
                  <a:srgbClr val="002060"/>
                </a:solidFill>
                <a:latin typeface="Arial (Body)"/>
              </a:rPr>
              <a:t> á</a:t>
            </a:r>
            <a:r>
              <a:rPr lang="vi-VN" sz="1800" dirty="0">
                <a:solidFill>
                  <a:srgbClr val="002060"/>
                </a:solidFill>
                <a:latin typeface="Arial (Body)"/>
              </a:rPr>
              <a:t>n cho </a:t>
            </a:r>
            <a:r>
              <a:rPr lang="en-US" sz="1800" dirty="0" err="1">
                <a:solidFill>
                  <a:srgbClr val="002060"/>
                </a:solidFill>
                <a:latin typeface="Arial (Body)"/>
              </a:rPr>
              <a:t>tổ</a:t>
            </a:r>
            <a:r>
              <a:rPr lang="en-US" sz="1800" dirty="0">
                <a:solidFill>
                  <a:srgbClr val="002060"/>
                </a:solidFill>
                <a:latin typeface="Arial (Body)"/>
              </a:rPr>
              <a:t> </a:t>
            </a:r>
            <a:r>
              <a:rPr lang="en-US" sz="1800" dirty="0" err="1">
                <a:solidFill>
                  <a:srgbClr val="002060"/>
                </a:solidFill>
                <a:latin typeface="Arial (Body)"/>
              </a:rPr>
              <a:t>chức</a:t>
            </a:r>
            <a:r>
              <a:rPr lang="en-US" sz="1800" dirty="0">
                <a:solidFill>
                  <a:srgbClr val="002060"/>
                </a:solidFill>
                <a:latin typeface="Arial (Body)"/>
              </a:rPr>
              <a:t> </a:t>
            </a:r>
            <a:r>
              <a:rPr lang="en-US" sz="1800" dirty="0" err="1">
                <a:solidFill>
                  <a:srgbClr val="002060"/>
                </a:solidFill>
                <a:latin typeface="Arial (Body)"/>
              </a:rPr>
              <a:t>hoạt</a:t>
            </a:r>
            <a:r>
              <a:rPr lang="en-US" sz="1800" dirty="0">
                <a:solidFill>
                  <a:srgbClr val="002060"/>
                </a:solidFill>
                <a:latin typeface="Arial (Body)"/>
              </a:rPr>
              <a:t> </a:t>
            </a:r>
            <a:r>
              <a:rPr lang="en-US" sz="1800" dirty="0" err="1">
                <a:solidFill>
                  <a:srgbClr val="002060"/>
                </a:solidFill>
                <a:latin typeface="Arial (Body)"/>
              </a:rPr>
              <a:t>động</a:t>
            </a:r>
            <a:r>
              <a:rPr lang="en-US" sz="1800" dirty="0">
                <a:solidFill>
                  <a:srgbClr val="002060"/>
                </a:solidFill>
                <a:latin typeface="Arial (Body)"/>
              </a:rPr>
              <a:t> </a:t>
            </a:r>
            <a:r>
              <a:rPr lang="en-US" sz="1800" dirty="0" err="1">
                <a:solidFill>
                  <a:srgbClr val="002060"/>
                </a:solidFill>
                <a:latin typeface="Arial (Body)"/>
              </a:rPr>
              <a:t>chuẩn</a:t>
            </a:r>
            <a:r>
              <a:rPr lang="en-US" sz="1800" dirty="0">
                <a:solidFill>
                  <a:srgbClr val="002060"/>
                </a:solidFill>
                <a:latin typeface="Arial (Body)"/>
              </a:rPr>
              <a:t> </a:t>
            </a:r>
            <a:r>
              <a:rPr lang="en-US" sz="1800" dirty="0" err="1">
                <a:solidFill>
                  <a:srgbClr val="002060"/>
                </a:solidFill>
                <a:latin typeface="Arial (Body)"/>
              </a:rPr>
              <a:t>bị</a:t>
            </a:r>
            <a:r>
              <a:rPr lang="en-US" sz="1800" dirty="0">
                <a:solidFill>
                  <a:srgbClr val="002060"/>
                </a:solidFill>
                <a:latin typeface="Arial (Body)"/>
              </a:rPr>
              <a:t> (</a:t>
            </a:r>
            <a:r>
              <a:rPr lang="en-US" sz="1800" dirty="0" err="1">
                <a:solidFill>
                  <a:srgbClr val="002060"/>
                </a:solidFill>
                <a:latin typeface="Arial (Body)"/>
              </a:rPr>
              <a:t>tập</a:t>
            </a:r>
            <a:r>
              <a:rPr lang="en-US" sz="1800" dirty="0">
                <a:solidFill>
                  <a:srgbClr val="002060"/>
                </a:solidFill>
                <a:latin typeface="Arial (Body)"/>
              </a:rPr>
              <a:t> </a:t>
            </a:r>
            <a:r>
              <a:rPr lang="en-US" sz="1800" dirty="0" err="1">
                <a:solidFill>
                  <a:srgbClr val="002060"/>
                </a:solidFill>
                <a:latin typeface="Arial (Body)"/>
              </a:rPr>
              <a:t>luyện</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báo</a:t>
            </a:r>
            <a:r>
              <a:rPr lang="en-US" sz="1800" dirty="0">
                <a:solidFill>
                  <a:srgbClr val="002060"/>
                </a:solidFill>
                <a:latin typeface="Arial (Body)"/>
              </a:rPr>
              <a:t> </a:t>
            </a:r>
            <a:r>
              <a:rPr lang="en-US" sz="1800" dirty="0" err="1">
                <a:solidFill>
                  <a:srgbClr val="002060"/>
                </a:solidFill>
                <a:latin typeface="Arial (Body)"/>
              </a:rPr>
              <a:t>cáo</a:t>
            </a:r>
            <a:r>
              <a:rPr lang="en-US" sz="1800" dirty="0">
                <a:solidFill>
                  <a:srgbClr val="002060"/>
                </a:solidFill>
                <a:latin typeface="Arial (Body)"/>
              </a:rPr>
              <a:t> </a:t>
            </a:r>
            <a:r>
              <a:rPr lang="en-US" sz="1800" dirty="0" err="1">
                <a:solidFill>
                  <a:srgbClr val="002060"/>
                </a:solidFill>
                <a:latin typeface="Arial (Body)"/>
              </a:rPr>
              <a:t>kết</a:t>
            </a:r>
            <a:r>
              <a:rPr lang="en-US" sz="1800" dirty="0">
                <a:solidFill>
                  <a:srgbClr val="002060"/>
                </a:solidFill>
                <a:latin typeface="Arial (Body)"/>
              </a:rPr>
              <a:t> </a:t>
            </a:r>
            <a:r>
              <a:rPr lang="en-US" sz="1800" dirty="0" err="1">
                <a:solidFill>
                  <a:srgbClr val="002060"/>
                </a:solidFill>
                <a:latin typeface="Arial (Body)"/>
              </a:rPr>
              <a:t>quả</a:t>
            </a:r>
            <a:r>
              <a:rPr lang="en-US" sz="1800" dirty="0">
                <a:solidFill>
                  <a:srgbClr val="002060"/>
                </a:solidFill>
                <a:latin typeface="Arial (Body)"/>
              </a:rPr>
              <a:t> (</a:t>
            </a:r>
            <a:r>
              <a:rPr lang="en-US" sz="1800" dirty="0" err="1">
                <a:solidFill>
                  <a:srgbClr val="002060"/>
                </a:solidFill>
                <a:latin typeface="Arial (Body)"/>
              </a:rPr>
              <a:t>trình</a:t>
            </a:r>
            <a:r>
              <a:rPr lang="en-US" sz="1800" dirty="0">
                <a:solidFill>
                  <a:srgbClr val="002060"/>
                </a:solidFill>
                <a:latin typeface="Arial (Body)"/>
              </a:rPr>
              <a:t> </a:t>
            </a:r>
            <a:r>
              <a:rPr lang="en-US" sz="1800" dirty="0" err="1">
                <a:solidFill>
                  <a:srgbClr val="002060"/>
                </a:solidFill>
                <a:latin typeface="Arial (Body)"/>
              </a:rPr>
              <a:t>bày</a:t>
            </a:r>
            <a:r>
              <a:rPr lang="en-US" sz="1800" dirty="0">
                <a:solidFill>
                  <a:srgbClr val="002060"/>
                </a:solidFill>
                <a:latin typeface="Arial (Body)"/>
              </a:rPr>
              <a:t>, </a:t>
            </a:r>
            <a:r>
              <a:rPr lang="en-US" sz="1800" dirty="0" err="1">
                <a:solidFill>
                  <a:srgbClr val="002060"/>
                </a:solidFill>
                <a:latin typeface="Arial (Body)"/>
              </a:rPr>
              <a:t>giới</a:t>
            </a:r>
            <a:r>
              <a:rPr lang="en-US" sz="1800" dirty="0">
                <a:solidFill>
                  <a:srgbClr val="002060"/>
                </a:solidFill>
                <a:latin typeface="Arial (Body)"/>
              </a:rPr>
              <a:t> </a:t>
            </a:r>
            <a:r>
              <a:rPr lang="en-US" sz="1800" dirty="0" err="1">
                <a:solidFill>
                  <a:srgbClr val="002060"/>
                </a:solidFill>
                <a:latin typeface="Arial (Body)"/>
              </a:rPr>
              <a:t>thiệu</a:t>
            </a:r>
            <a:r>
              <a:rPr lang="en-US" sz="1800" dirty="0">
                <a:solidFill>
                  <a:srgbClr val="002060"/>
                </a:solidFill>
                <a:latin typeface="Arial (Body)"/>
              </a:rPr>
              <a:t> </a:t>
            </a:r>
            <a:r>
              <a:rPr lang="en-US" sz="1800" dirty="0" err="1">
                <a:solidFill>
                  <a:srgbClr val="002060"/>
                </a:solidFill>
                <a:latin typeface="Arial (Body)"/>
              </a:rPr>
              <a:t>sản</a:t>
            </a:r>
            <a:r>
              <a:rPr lang="en-US" sz="1800" dirty="0">
                <a:solidFill>
                  <a:srgbClr val="002060"/>
                </a:solidFill>
                <a:latin typeface="Arial (Body)"/>
              </a:rPr>
              <a:t> </a:t>
            </a:r>
            <a:r>
              <a:rPr lang="en-US" sz="1800" dirty="0" err="1">
                <a:solidFill>
                  <a:srgbClr val="002060"/>
                </a:solidFill>
                <a:latin typeface="Arial (Body)"/>
              </a:rPr>
              <a:t>phẩm</a:t>
            </a:r>
            <a:r>
              <a:rPr lang="en-US" sz="1800" dirty="0">
                <a:solidFill>
                  <a:srgbClr val="002060"/>
                </a:solidFill>
                <a:latin typeface="Arial (Body)"/>
              </a:rPr>
              <a:t> </a:t>
            </a:r>
            <a:r>
              <a:rPr lang="en-US" sz="1800" dirty="0" err="1">
                <a:solidFill>
                  <a:srgbClr val="002060"/>
                </a:solidFill>
                <a:latin typeface="Arial (Body)"/>
              </a:rPr>
              <a:t>sau</a:t>
            </a:r>
            <a:r>
              <a:rPr lang="en-US" sz="1800" dirty="0">
                <a:solidFill>
                  <a:srgbClr val="002060"/>
                </a:solidFill>
                <a:latin typeface="Arial (Body)"/>
              </a:rPr>
              <a:t> </a:t>
            </a:r>
            <a:r>
              <a:rPr lang="en-US" sz="1800" dirty="0" err="1">
                <a:solidFill>
                  <a:srgbClr val="002060"/>
                </a:solidFill>
                <a:latin typeface="Arial (Body)"/>
              </a:rPr>
              <a:t>khi</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p>
          <a:p>
            <a:pPr algn="just">
              <a:lnSpc>
                <a:spcPct val="125000"/>
              </a:lnSpc>
            </a:pPr>
            <a:r>
              <a:rPr lang="vi-VN" sz="1800" dirty="0">
                <a:solidFill>
                  <a:srgbClr val="002060"/>
                </a:solidFill>
                <a:latin typeface="Arial (Body)"/>
              </a:rPr>
              <a:t>    </a:t>
            </a:r>
            <a:r>
              <a:rPr lang="vi-VN"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Body)"/>
              </a:rPr>
              <a:t>Khi</a:t>
            </a:r>
            <a:r>
              <a:rPr lang="en-US" sz="1800" dirty="0">
                <a:solidFill>
                  <a:srgbClr val="002060"/>
                </a:solidFill>
                <a:latin typeface="Arial (Body)"/>
              </a:rPr>
              <a:t> </a:t>
            </a:r>
            <a:r>
              <a:rPr lang="en-US" sz="1800" dirty="0" err="1">
                <a:solidFill>
                  <a:srgbClr val="002060"/>
                </a:solidFill>
                <a:latin typeface="Arial (Body)"/>
              </a:rPr>
              <a:t>lập</a:t>
            </a:r>
            <a:r>
              <a:rPr lang="en-US" sz="1800" dirty="0">
                <a:solidFill>
                  <a:srgbClr val="002060"/>
                </a:solidFill>
                <a:latin typeface="Arial (Body)"/>
              </a:rPr>
              <a:t> </a:t>
            </a:r>
            <a:r>
              <a:rPr lang="en-US" sz="1800" dirty="0" err="1">
                <a:solidFill>
                  <a:srgbClr val="002060"/>
                </a:solidFill>
                <a:latin typeface="Arial (Body)"/>
              </a:rPr>
              <a:t>kế</a:t>
            </a:r>
            <a:r>
              <a:rPr lang="en-US" sz="1800" dirty="0">
                <a:solidFill>
                  <a:srgbClr val="002060"/>
                </a:solidFill>
                <a:latin typeface="Arial (Body)"/>
              </a:rPr>
              <a:t> </a:t>
            </a:r>
            <a:r>
              <a:rPr lang="en-US" sz="1800" dirty="0" err="1">
                <a:solidFill>
                  <a:srgbClr val="002060"/>
                </a:solidFill>
                <a:latin typeface="Arial (Body)"/>
              </a:rPr>
              <a:t>hoạch</a:t>
            </a:r>
            <a:r>
              <a:rPr lang="en-US" sz="1800" dirty="0">
                <a:solidFill>
                  <a:srgbClr val="002060"/>
                </a:solidFill>
                <a:latin typeface="Arial (Body)"/>
              </a:rPr>
              <a:t> </a:t>
            </a:r>
            <a:r>
              <a:rPr lang="en-US" sz="1800" dirty="0" err="1">
                <a:solidFill>
                  <a:srgbClr val="002060"/>
                </a:solidFill>
                <a:latin typeface="Arial (Body)"/>
              </a:rPr>
              <a:t>dạy</a:t>
            </a:r>
            <a:r>
              <a:rPr lang="en-US" sz="1800" dirty="0">
                <a:solidFill>
                  <a:srgbClr val="002060"/>
                </a:solidFill>
                <a:latin typeface="Arial (Body)"/>
              </a:rPr>
              <a:t> </a:t>
            </a:r>
            <a:r>
              <a:rPr lang="en-US" sz="1800" dirty="0" err="1">
                <a:solidFill>
                  <a:srgbClr val="002060"/>
                </a:solidFill>
                <a:latin typeface="Arial (Body)"/>
              </a:rPr>
              <a:t>học</a:t>
            </a:r>
            <a:r>
              <a:rPr lang="en-US" sz="1800" dirty="0">
                <a:solidFill>
                  <a:srgbClr val="002060"/>
                </a:solidFill>
                <a:latin typeface="Arial (Body)"/>
              </a:rPr>
              <a:t> </a:t>
            </a:r>
            <a:r>
              <a:rPr lang="en-US" sz="1800" dirty="0" err="1">
                <a:solidFill>
                  <a:srgbClr val="002060"/>
                </a:solidFill>
                <a:latin typeface="Arial (Body)"/>
              </a:rPr>
              <a:t>dự</a:t>
            </a:r>
            <a:r>
              <a:rPr lang="en-US" sz="1800" dirty="0">
                <a:solidFill>
                  <a:srgbClr val="002060"/>
                </a:solidFill>
                <a:latin typeface="Arial (Body)"/>
              </a:rPr>
              <a:t> </a:t>
            </a:r>
            <a:r>
              <a:rPr lang="en-US" sz="1800" dirty="0" err="1">
                <a:solidFill>
                  <a:srgbClr val="002060"/>
                </a:solidFill>
                <a:latin typeface="Arial (Body)"/>
              </a:rPr>
              <a:t>án</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sách</a:t>
            </a:r>
            <a:r>
              <a:rPr lang="en-US" sz="1800" dirty="0">
                <a:solidFill>
                  <a:srgbClr val="002060"/>
                </a:solidFill>
                <a:latin typeface="Arial (Body)"/>
              </a:rPr>
              <a:t>, </a:t>
            </a:r>
            <a:r>
              <a:rPr lang="en-US" sz="1800" dirty="0" err="1">
                <a:solidFill>
                  <a:srgbClr val="002060"/>
                </a:solidFill>
                <a:latin typeface="Arial (Body)"/>
              </a:rPr>
              <a:t>cần</a:t>
            </a:r>
            <a:r>
              <a:rPr lang="en-US" sz="1800" dirty="0">
                <a:solidFill>
                  <a:srgbClr val="002060"/>
                </a:solidFill>
                <a:latin typeface="Arial (Body)"/>
              </a:rPr>
              <a:t> </a:t>
            </a:r>
            <a:r>
              <a:rPr lang="en-US" sz="1800" dirty="0" err="1">
                <a:solidFill>
                  <a:srgbClr val="002060"/>
                </a:solidFill>
                <a:latin typeface="Arial (Body)"/>
              </a:rPr>
              <a:t>xác</a:t>
            </a:r>
            <a:r>
              <a:rPr lang="en-US" sz="1800" dirty="0">
                <a:solidFill>
                  <a:srgbClr val="002060"/>
                </a:solidFill>
                <a:latin typeface="Arial (Body)"/>
              </a:rPr>
              <a:t> </a:t>
            </a:r>
            <a:r>
              <a:rPr lang="en-US" sz="1800" dirty="0" err="1">
                <a:solidFill>
                  <a:srgbClr val="002060"/>
                </a:solidFill>
                <a:latin typeface="Arial (Body)"/>
              </a:rPr>
              <a:t>định</a:t>
            </a:r>
            <a:r>
              <a:rPr lang="en-US" sz="1800" dirty="0">
                <a:solidFill>
                  <a:srgbClr val="002060"/>
                </a:solidFill>
                <a:latin typeface="Arial (Body)"/>
              </a:rPr>
              <a:t> </a:t>
            </a:r>
            <a:r>
              <a:rPr lang="en-US" sz="1800" dirty="0" err="1">
                <a:solidFill>
                  <a:srgbClr val="002060"/>
                </a:solidFill>
                <a:latin typeface="Arial (Body)"/>
              </a:rPr>
              <a:t>rõ</a:t>
            </a:r>
            <a:r>
              <a:rPr lang="en-US" sz="1800" dirty="0">
                <a:solidFill>
                  <a:srgbClr val="002060"/>
                </a:solidFill>
                <a:latin typeface="Arial (Body)"/>
              </a:rPr>
              <a:t> </a:t>
            </a:r>
            <a:r>
              <a:rPr lang="en-US" sz="1800" dirty="0" err="1">
                <a:solidFill>
                  <a:srgbClr val="002060"/>
                </a:solidFill>
                <a:latin typeface="Arial (Body)"/>
              </a:rPr>
              <a:t>các</a:t>
            </a:r>
            <a:r>
              <a:rPr lang="en-US" sz="1800" dirty="0">
                <a:solidFill>
                  <a:srgbClr val="002060"/>
                </a:solidFill>
                <a:latin typeface="Arial (Body)"/>
              </a:rPr>
              <a:t> </a:t>
            </a:r>
            <a:r>
              <a:rPr lang="en-US" sz="1800" dirty="0" err="1">
                <a:solidFill>
                  <a:srgbClr val="002060"/>
                </a:solidFill>
                <a:latin typeface="Arial (Body)"/>
              </a:rPr>
              <a:t>hoạt</a:t>
            </a:r>
            <a:r>
              <a:rPr lang="en-US" sz="1800" dirty="0">
                <a:solidFill>
                  <a:srgbClr val="002060"/>
                </a:solidFill>
                <a:latin typeface="Arial (Body)"/>
              </a:rPr>
              <a:t> </a:t>
            </a:r>
            <a:r>
              <a:rPr lang="en-US" sz="1800" dirty="0" err="1">
                <a:solidFill>
                  <a:srgbClr val="002060"/>
                </a:solidFill>
                <a:latin typeface="Arial (Body)"/>
              </a:rPr>
              <a:t>động</a:t>
            </a:r>
            <a:r>
              <a:rPr lang="en-US" sz="1800" dirty="0">
                <a:solidFill>
                  <a:srgbClr val="002060"/>
                </a:solidFill>
                <a:latin typeface="Arial (Body)"/>
              </a:rPr>
              <a:t>, </a:t>
            </a:r>
            <a:r>
              <a:rPr lang="en-US" sz="1800" dirty="0" err="1">
                <a:solidFill>
                  <a:srgbClr val="002060"/>
                </a:solidFill>
                <a:latin typeface="Arial (Body)"/>
              </a:rPr>
              <a:t>nội</a:t>
            </a:r>
            <a:r>
              <a:rPr lang="en-US" sz="1800" dirty="0">
                <a:solidFill>
                  <a:srgbClr val="002060"/>
                </a:solidFill>
                <a:latin typeface="Arial (Body)"/>
              </a:rPr>
              <a:t> dung, </a:t>
            </a:r>
            <a:r>
              <a:rPr lang="en-US" sz="1800" dirty="0" err="1">
                <a:solidFill>
                  <a:srgbClr val="002060"/>
                </a:solidFill>
                <a:latin typeface="Arial (Body)"/>
              </a:rPr>
              <a:t>sản</a:t>
            </a:r>
            <a:r>
              <a:rPr lang="en-US" sz="1800" dirty="0">
                <a:solidFill>
                  <a:srgbClr val="002060"/>
                </a:solidFill>
                <a:latin typeface="Arial (Body)"/>
              </a:rPr>
              <a:t> </a:t>
            </a:r>
            <a:r>
              <a:rPr lang="en-US" sz="1800" dirty="0" err="1">
                <a:solidFill>
                  <a:srgbClr val="002060"/>
                </a:solidFill>
                <a:latin typeface="Arial (Body)"/>
              </a:rPr>
              <a:t>phẩm</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hoạt</a:t>
            </a:r>
            <a:r>
              <a:rPr lang="en-US" sz="1800" dirty="0">
                <a:solidFill>
                  <a:srgbClr val="002060"/>
                </a:solidFill>
                <a:latin typeface="Arial (Body)"/>
              </a:rPr>
              <a:t> </a:t>
            </a:r>
            <a:r>
              <a:rPr lang="en-US" sz="1800" dirty="0" err="1">
                <a:solidFill>
                  <a:srgbClr val="002060"/>
                </a:solidFill>
                <a:latin typeface="Arial (Body)"/>
              </a:rPr>
              <a:t>động</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phân</a:t>
            </a:r>
            <a:r>
              <a:rPr lang="en-US" sz="1800" dirty="0">
                <a:solidFill>
                  <a:srgbClr val="002060"/>
                </a:solidFill>
                <a:latin typeface="Arial (Body)"/>
              </a:rPr>
              <a:t> </a:t>
            </a:r>
            <a:r>
              <a:rPr lang="en-US" sz="1800" dirty="0" err="1">
                <a:solidFill>
                  <a:srgbClr val="002060"/>
                </a:solidFill>
                <a:latin typeface="Arial (Body)"/>
              </a:rPr>
              <a:t>công</a:t>
            </a:r>
            <a:r>
              <a:rPr lang="en-US" sz="1800" dirty="0">
                <a:solidFill>
                  <a:srgbClr val="002060"/>
                </a:solidFill>
                <a:latin typeface="Arial (Body)"/>
              </a:rPr>
              <a:t> </a:t>
            </a:r>
            <a:r>
              <a:rPr lang="en-US" sz="1800" dirty="0" err="1">
                <a:solidFill>
                  <a:srgbClr val="002060"/>
                </a:solidFill>
                <a:latin typeface="Arial (Body)"/>
              </a:rPr>
              <a:t>nhiệm</a:t>
            </a:r>
            <a:r>
              <a:rPr lang="en-US" sz="1800" dirty="0">
                <a:solidFill>
                  <a:srgbClr val="002060"/>
                </a:solidFill>
                <a:latin typeface="Arial (Body)"/>
              </a:rPr>
              <a:t> </a:t>
            </a:r>
            <a:r>
              <a:rPr lang="en-US" sz="1800" dirty="0" err="1">
                <a:solidFill>
                  <a:srgbClr val="002060"/>
                </a:solidFill>
                <a:latin typeface="Arial (Body)"/>
              </a:rPr>
              <a:t>vụ</a:t>
            </a:r>
            <a:r>
              <a:rPr lang="en-US" sz="1800" dirty="0">
                <a:solidFill>
                  <a:srgbClr val="002060"/>
                </a:solidFill>
                <a:latin typeface="Arial (Body)"/>
              </a:rPr>
              <a:t> </a:t>
            </a:r>
            <a:r>
              <a:rPr lang="en-US" sz="1800" dirty="0" err="1">
                <a:solidFill>
                  <a:srgbClr val="002060"/>
                </a:solidFill>
                <a:latin typeface="Arial (Body)"/>
              </a:rPr>
              <a:t>cụ</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vi-VN" sz="1800" dirty="0">
                <a:solidFill>
                  <a:srgbClr val="002060"/>
                </a:solidFill>
                <a:latin typeface="Arial (Body)"/>
              </a:rPr>
              <a:t>cho</a:t>
            </a:r>
            <a:r>
              <a:rPr lang="en-US" sz="1800" dirty="0">
                <a:solidFill>
                  <a:srgbClr val="002060"/>
                </a:solidFill>
                <a:latin typeface="Arial (Body)"/>
              </a:rPr>
              <a:t> HS </a:t>
            </a:r>
            <a:r>
              <a:rPr lang="vi-VN" sz="1800" dirty="0">
                <a:solidFill>
                  <a:srgbClr val="002060"/>
                </a:solidFill>
                <a:latin typeface="Arial (Body)"/>
              </a:rPr>
              <a:t>để </a:t>
            </a:r>
            <a:r>
              <a:rPr lang="en-US" sz="1800" dirty="0" err="1">
                <a:solidFill>
                  <a:srgbClr val="002060"/>
                </a:solidFill>
                <a:latin typeface="Arial (Body)"/>
              </a:rPr>
              <a:t>tạo</a:t>
            </a:r>
            <a:r>
              <a:rPr lang="en-US" sz="1800" dirty="0">
                <a:solidFill>
                  <a:srgbClr val="002060"/>
                </a:solidFill>
                <a:latin typeface="Arial (Body)"/>
              </a:rPr>
              <a:t> </a:t>
            </a:r>
            <a:r>
              <a:rPr lang="en-US" sz="1800" dirty="0" err="1">
                <a:solidFill>
                  <a:srgbClr val="002060"/>
                </a:solidFill>
                <a:latin typeface="Arial (Body)"/>
              </a:rPr>
              <a:t>ra</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sản</a:t>
            </a:r>
            <a:r>
              <a:rPr lang="en-US" sz="1800" dirty="0">
                <a:solidFill>
                  <a:srgbClr val="002060"/>
                </a:solidFill>
                <a:latin typeface="Arial (Body)"/>
              </a:rPr>
              <a:t> </a:t>
            </a:r>
            <a:r>
              <a:rPr lang="en-US" sz="1800" dirty="0" err="1">
                <a:solidFill>
                  <a:srgbClr val="002060"/>
                </a:solidFill>
                <a:latin typeface="Arial (Body)"/>
              </a:rPr>
              <a:t>phẩm</a:t>
            </a:r>
            <a:r>
              <a:rPr lang="en-US" sz="1800" dirty="0">
                <a:solidFill>
                  <a:srgbClr val="002060"/>
                </a:solidFill>
                <a:latin typeface="Arial (Body)"/>
              </a:rPr>
              <a:t> </a:t>
            </a:r>
            <a:r>
              <a:rPr lang="en-US" sz="1800" dirty="0" err="1">
                <a:solidFill>
                  <a:srgbClr val="002060"/>
                </a:solidFill>
                <a:latin typeface="Arial (Body)"/>
              </a:rPr>
              <a:t>cụ</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sau</a:t>
            </a:r>
            <a:r>
              <a:rPr lang="en-US" sz="1800" dirty="0">
                <a:solidFill>
                  <a:srgbClr val="002060"/>
                </a:solidFill>
                <a:latin typeface="Arial (Body)"/>
              </a:rPr>
              <a:t> </a:t>
            </a:r>
            <a:r>
              <a:rPr lang="en-US" sz="1800" dirty="0" err="1">
                <a:solidFill>
                  <a:srgbClr val="002060"/>
                </a:solidFill>
                <a:latin typeface="Arial (Body)"/>
              </a:rPr>
              <a:t>quá</a:t>
            </a:r>
            <a:r>
              <a:rPr lang="en-US" sz="1800" dirty="0">
                <a:solidFill>
                  <a:srgbClr val="002060"/>
                </a:solidFill>
                <a:latin typeface="Arial (Body)"/>
              </a:rPr>
              <a:t> </a:t>
            </a:r>
            <a:r>
              <a:rPr lang="en-US" sz="1800" dirty="0" err="1">
                <a:solidFill>
                  <a:srgbClr val="002060"/>
                </a:solidFill>
                <a:latin typeface="Arial (Body)"/>
              </a:rPr>
              <a:t>trình</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viết</a:t>
            </a:r>
            <a:r>
              <a:rPr lang="en-US" sz="1800" dirty="0">
                <a:solidFill>
                  <a:srgbClr val="002060"/>
                </a:solidFill>
                <a:latin typeface="Arial (Body)"/>
              </a:rPr>
              <a:t>; </a:t>
            </a:r>
            <a:r>
              <a:rPr lang="en-US" sz="1800" dirty="0" err="1">
                <a:solidFill>
                  <a:srgbClr val="002060"/>
                </a:solidFill>
                <a:latin typeface="Arial (Body)"/>
              </a:rPr>
              <a:t>trình</a:t>
            </a:r>
            <a:r>
              <a:rPr lang="en-US" sz="1800" dirty="0">
                <a:solidFill>
                  <a:srgbClr val="002060"/>
                </a:solidFill>
                <a:latin typeface="Arial (Body)"/>
              </a:rPr>
              <a:t> </a:t>
            </a:r>
            <a:r>
              <a:rPr lang="en-US" sz="1800" dirty="0" err="1">
                <a:solidFill>
                  <a:srgbClr val="002060"/>
                </a:solidFill>
                <a:latin typeface="Arial (Body)"/>
              </a:rPr>
              <a:t>bày</a:t>
            </a:r>
            <a:r>
              <a:rPr lang="en-US" sz="1800" dirty="0">
                <a:solidFill>
                  <a:srgbClr val="002060"/>
                </a:solidFill>
                <a:latin typeface="Arial (Body)"/>
              </a:rPr>
              <a:t>, </a:t>
            </a:r>
            <a:r>
              <a:rPr lang="en-US" sz="1800" dirty="0" err="1">
                <a:solidFill>
                  <a:srgbClr val="002060"/>
                </a:solidFill>
                <a:latin typeface="Arial (Body)"/>
              </a:rPr>
              <a:t>giới</a:t>
            </a:r>
            <a:r>
              <a:rPr lang="en-US" sz="1800" dirty="0">
                <a:solidFill>
                  <a:srgbClr val="002060"/>
                </a:solidFill>
                <a:latin typeface="Arial (Body)"/>
              </a:rPr>
              <a:t> </a:t>
            </a:r>
            <a:r>
              <a:rPr lang="en-US" sz="1800" dirty="0" err="1">
                <a:solidFill>
                  <a:srgbClr val="002060"/>
                </a:solidFill>
                <a:latin typeface="Arial (Body)"/>
              </a:rPr>
              <a:t>thiệu</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sản</a:t>
            </a:r>
            <a:r>
              <a:rPr lang="en-US" sz="1800" dirty="0">
                <a:solidFill>
                  <a:srgbClr val="002060"/>
                </a:solidFill>
                <a:latin typeface="Arial (Body)"/>
              </a:rPr>
              <a:t> </a:t>
            </a:r>
            <a:r>
              <a:rPr lang="en-US" sz="1800" dirty="0" err="1">
                <a:solidFill>
                  <a:srgbClr val="002060"/>
                </a:solidFill>
                <a:latin typeface="Arial (Body)"/>
              </a:rPr>
              <a:t>phẩm</a:t>
            </a:r>
            <a:r>
              <a:rPr lang="en-US" sz="1800" dirty="0">
                <a:solidFill>
                  <a:srgbClr val="002060"/>
                </a:solidFill>
                <a:latin typeface="Arial (Body)"/>
              </a:rPr>
              <a:t> </a:t>
            </a:r>
            <a:r>
              <a:rPr lang="en-US" sz="1800" dirty="0" err="1">
                <a:solidFill>
                  <a:srgbClr val="002060"/>
                </a:solidFill>
                <a:latin typeface="Arial (Body)"/>
              </a:rPr>
              <a:t>khi</a:t>
            </a:r>
            <a:r>
              <a:rPr lang="en-US" sz="1800" dirty="0">
                <a:solidFill>
                  <a:srgbClr val="002060"/>
                </a:solidFill>
                <a:latin typeface="Arial (Body)"/>
              </a:rPr>
              <a:t> </a:t>
            </a:r>
            <a:r>
              <a:rPr lang="en-US" sz="1800" dirty="0" err="1">
                <a:solidFill>
                  <a:srgbClr val="002060"/>
                </a:solidFill>
                <a:latin typeface="Arial (Body)"/>
              </a:rPr>
              <a:t>nói</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nghe</a:t>
            </a:r>
            <a:r>
              <a:rPr lang="en-US" sz="1800" dirty="0">
                <a:solidFill>
                  <a:srgbClr val="002060"/>
                </a:solidFill>
                <a:latin typeface="Arial (Body)"/>
              </a:rPr>
              <a:t> (</a:t>
            </a:r>
            <a:r>
              <a:rPr lang="en-US" sz="1800" dirty="0" err="1">
                <a:solidFill>
                  <a:srgbClr val="002060"/>
                </a:solidFill>
                <a:latin typeface="Arial (Body)"/>
              </a:rPr>
              <a:t>báo</a:t>
            </a:r>
            <a:r>
              <a:rPr lang="en-US" sz="1800" dirty="0">
                <a:solidFill>
                  <a:srgbClr val="002060"/>
                </a:solidFill>
                <a:latin typeface="Arial (Body)"/>
              </a:rPr>
              <a:t> </a:t>
            </a:r>
            <a:r>
              <a:rPr lang="en-US" sz="1800" dirty="0" err="1">
                <a:solidFill>
                  <a:srgbClr val="002060"/>
                </a:solidFill>
                <a:latin typeface="Arial (Body)"/>
              </a:rPr>
              <a:t>cáo</a:t>
            </a:r>
            <a:r>
              <a:rPr lang="en-US" sz="1800" dirty="0">
                <a:solidFill>
                  <a:srgbClr val="002060"/>
                </a:solidFill>
                <a:latin typeface="Arial (Body)"/>
              </a:rPr>
              <a:t> </a:t>
            </a:r>
            <a:r>
              <a:rPr lang="en-US" sz="1800" dirty="0" err="1">
                <a:solidFill>
                  <a:srgbClr val="002060"/>
                </a:solidFill>
                <a:latin typeface="Arial (Body)"/>
              </a:rPr>
              <a:t>kết</a:t>
            </a:r>
            <a:r>
              <a:rPr lang="en-US" sz="1800" dirty="0">
                <a:solidFill>
                  <a:srgbClr val="002060"/>
                </a:solidFill>
                <a:latin typeface="Arial (Body)"/>
              </a:rPr>
              <a:t> </a:t>
            </a:r>
            <a:r>
              <a:rPr lang="en-US" sz="1800" dirty="0" err="1">
                <a:solidFill>
                  <a:srgbClr val="002060"/>
                </a:solidFill>
                <a:latin typeface="Arial (Body)"/>
              </a:rPr>
              <a:t>quả</a:t>
            </a:r>
            <a:r>
              <a:rPr lang="en-US" sz="1800" dirty="0">
                <a:solidFill>
                  <a:srgbClr val="002060"/>
                </a:solidFill>
                <a:latin typeface="Arial (Body)"/>
              </a:rPr>
              <a:t> </a:t>
            </a:r>
            <a:r>
              <a:rPr lang="en-US" sz="1800" dirty="0" err="1">
                <a:solidFill>
                  <a:srgbClr val="002060"/>
                </a:solidFill>
                <a:latin typeface="Arial (Body)"/>
              </a:rPr>
              <a:t>dự</a:t>
            </a:r>
            <a:r>
              <a:rPr lang="en-US" sz="1800" dirty="0">
                <a:solidFill>
                  <a:srgbClr val="002060"/>
                </a:solidFill>
                <a:latin typeface="Arial (Body)"/>
              </a:rPr>
              <a:t> </a:t>
            </a:r>
            <a:r>
              <a:rPr lang="en-US" sz="1800" dirty="0" err="1">
                <a:solidFill>
                  <a:srgbClr val="002060"/>
                </a:solidFill>
                <a:latin typeface="Arial (Body)"/>
              </a:rPr>
              <a:t>án</a:t>
            </a:r>
            <a:r>
              <a:rPr lang="en-US" sz="1800" dirty="0">
                <a:solidFill>
                  <a:srgbClr val="002060"/>
                </a:solidFill>
                <a:latin typeface="Arial (Body)"/>
              </a:rPr>
              <a:t>). </a:t>
            </a:r>
            <a:endParaRPr lang="en-US" dirty="0"/>
          </a:p>
        </p:txBody>
      </p:sp>
      <p:sp>
        <p:nvSpPr>
          <p:cNvPr id="3" name="Slide Number Placeholder 2"/>
          <p:cNvSpPr>
            <a:spLocks noGrp="1"/>
          </p:cNvSpPr>
          <p:nvPr>
            <p:ph type="sldNum" sz="quarter" idx="12"/>
          </p:nvPr>
        </p:nvSpPr>
        <p:spPr/>
        <p:txBody>
          <a:bodyPr/>
          <a:lstStyle/>
          <a:p>
            <a:fld id="{01A8D44F-D097-4EC3-92A6-FB8C9F6C59BB}" type="slidenum">
              <a:rPr lang="en-US" smtClean="0"/>
              <a:pPr/>
              <a:t>134</a:t>
            </a:fld>
            <a:endParaRPr lang="en-US" dirty="0"/>
          </a:p>
        </p:txBody>
      </p:sp>
    </p:spTree>
    <p:extLst>
      <p:ext uri="{BB962C8B-B14F-4D97-AF65-F5344CB8AC3E}">
        <p14:creationId xmlns:p14="http://schemas.microsoft.com/office/powerpoint/2010/main" val="2331853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28650" y="666750"/>
            <a:ext cx="72199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endParaRPr lang="en-US" sz="2000" dirty="0">
              <a:latin typeface="Arial (Body)"/>
            </a:endParaRPr>
          </a:p>
        </p:txBody>
      </p:sp>
      <p:sp>
        <p:nvSpPr>
          <p:cNvPr id="9" name="Content Placeholder 8"/>
          <p:cNvSpPr>
            <a:spLocks noGrp="1"/>
          </p:cNvSpPr>
          <p:nvPr>
            <p:ph idx="1"/>
          </p:nvPr>
        </p:nvSpPr>
        <p:spPr>
          <a:xfrm>
            <a:off x="628650" y="1503759"/>
            <a:ext cx="7886700" cy="3263504"/>
          </a:xfrm>
        </p:spPr>
        <p:txBody>
          <a:bodyPr>
            <a:normAutofit/>
          </a:bodyPr>
          <a:lstStyle/>
          <a:p>
            <a:pPr marL="0" indent="0" algn="just">
              <a:buNone/>
            </a:pPr>
            <a:endParaRPr lang="en-US" dirty="0"/>
          </a:p>
          <a:p>
            <a:pPr marL="0" indent="0" algn="just">
              <a:buNone/>
            </a:pPr>
            <a:endParaRPr lang="en-US" dirty="0"/>
          </a:p>
          <a:p>
            <a:pPr marL="0" indent="0" algn="just">
              <a:buNone/>
            </a:pPr>
            <a:endParaRPr lang="en-US" dirty="0"/>
          </a:p>
        </p:txBody>
      </p:sp>
      <p:sp>
        <p:nvSpPr>
          <p:cNvPr id="2" name="TextBox 1"/>
          <p:cNvSpPr txBox="1"/>
          <p:nvPr/>
        </p:nvSpPr>
        <p:spPr>
          <a:xfrm>
            <a:off x="628650" y="1503759"/>
            <a:ext cx="8058150" cy="2516073"/>
          </a:xfrm>
          <a:prstGeom prst="rect">
            <a:avLst/>
          </a:prstGeom>
          <a:noFill/>
        </p:spPr>
        <p:txBody>
          <a:bodyPr wrap="square" rtlCol="0">
            <a:spAutoFit/>
          </a:bodyPr>
          <a:lstStyle/>
          <a:p>
            <a:pPr algn="just">
              <a:lnSpc>
                <a:spcPct val="125000"/>
              </a:lnSpc>
            </a:pPr>
            <a:r>
              <a:rPr lang="vi-VN"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đạt</a:t>
            </a:r>
            <a:r>
              <a:rPr lang="en-US" sz="1800" dirty="0">
                <a:solidFill>
                  <a:srgbClr val="002060"/>
                </a:solidFill>
              </a:rPr>
              <a:t> </a:t>
            </a:r>
            <a:r>
              <a:rPr lang="en-US" sz="1800" dirty="0" err="1">
                <a:solidFill>
                  <a:srgbClr val="002060"/>
                </a:solidFill>
              </a:rPr>
              <a:t>mục</a:t>
            </a:r>
            <a:r>
              <a:rPr lang="en-US" sz="1800" dirty="0">
                <a:solidFill>
                  <a:srgbClr val="002060"/>
                </a:solidFill>
              </a:rPr>
              <a:t> </a:t>
            </a:r>
            <a:r>
              <a:rPr lang="en-US" sz="1800" dirty="0" err="1">
                <a:solidFill>
                  <a:srgbClr val="002060"/>
                </a:solidFill>
              </a:rPr>
              <a:t>tiêu</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dự</a:t>
            </a:r>
            <a:r>
              <a:rPr lang="en-US" sz="1800" dirty="0">
                <a:solidFill>
                  <a:srgbClr val="002060"/>
                </a:solidFill>
              </a:rPr>
              <a:t> </a:t>
            </a:r>
            <a:r>
              <a:rPr lang="en-US" sz="1800" dirty="0" err="1">
                <a:solidFill>
                  <a:srgbClr val="002060"/>
                </a:solidFill>
              </a:rPr>
              <a:t>án</a:t>
            </a:r>
            <a:r>
              <a:rPr lang="en-US" sz="1800" dirty="0">
                <a:solidFill>
                  <a:srgbClr val="002060"/>
                </a:solidFill>
              </a:rPr>
              <a:t>, GV </a:t>
            </a:r>
            <a:r>
              <a:rPr lang="en-US" sz="1800" dirty="0" err="1">
                <a:solidFill>
                  <a:srgbClr val="002060"/>
                </a:solidFill>
              </a:rPr>
              <a:t>cần</a:t>
            </a:r>
            <a:r>
              <a:rPr lang="en-US" sz="1800" dirty="0">
                <a:solidFill>
                  <a:srgbClr val="002060"/>
                </a:solidFill>
              </a:rPr>
              <a:t> </a:t>
            </a:r>
            <a:r>
              <a:rPr lang="en-US" sz="1800" dirty="0" err="1">
                <a:solidFill>
                  <a:srgbClr val="002060"/>
                </a:solidFill>
              </a:rPr>
              <a:t>huy</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phương</a:t>
            </a:r>
            <a:r>
              <a:rPr lang="en-US" sz="1800" dirty="0">
                <a:solidFill>
                  <a:srgbClr val="002060"/>
                </a:solidFill>
              </a:rPr>
              <a:t> </a:t>
            </a:r>
            <a:r>
              <a:rPr lang="en-US" sz="1800" dirty="0" err="1">
                <a:solidFill>
                  <a:srgbClr val="002060"/>
                </a:solidFill>
              </a:rPr>
              <a:t>tiện</a:t>
            </a:r>
            <a:r>
              <a:rPr lang="en-US"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cơ</a:t>
            </a:r>
            <a:r>
              <a:rPr lang="en-US" sz="1800" dirty="0">
                <a:solidFill>
                  <a:srgbClr val="002060"/>
                </a:solidFill>
              </a:rPr>
              <a:t> </a:t>
            </a:r>
            <a:r>
              <a:rPr lang="en-US" sz="1800" dirty="0" err="1">
                <a:solidFill>
                  <a:srgbClr val="002060"/>
                </a:solidFill>
              </a:rPr>
              <a:t>sở</a:t>
            </a:r>
            <a:r>
              <a:rPr lang="en-US" sz="1800" dirty="0">
                <a:solidFill>
                  <a:srgbClr val="002060"/>
                </a:solidFill>
              </a:rPr>
              <a:t> </a:t>
            </a:r>
            <a:r>
              <a:rPr lang="en-US" sz="1800" dirty="0" err="1">
                <a:solidFill>
                  <a:srgbClr val="002060"/>
                </a:solidFill>
              </a:rPr>
              <a:t>vật</a:t>
            </a:r>
            <a:r>
              <a:rPr lang="en-US" sz="1800" dirty="0">
                <a:solidFill>
                  <a:srgbClr val="002060"/>
                </a:solidFill>
              </a:rPr>
              <a:t> </a:t>
            </a:r>
            <a:r>
              <a:rPr lang="en-US" sz="1800" dirty="0" err="1">
                <a:solidFill>
                  <a:srgbClr val="002060"/>
                </a:solidFill>
              </a:rPr>
              <a:t>chất</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nhà</a:t>
            </a:r>
            <a:r>
              <a:rPr lang="en-US" sz="1800" dirty="0">
                <a:solidFill>
                  <a:srgbClr val="002060"/>
                </a:solidFill>
              </a:rPr>
              <a:t> </a:t>
            </a:r>
            <a:r>
              <a:rPr lang="en-US" sz="1800" dirty="0" err="1">
                <a:solidFill>
                  <a:srgbClr val="002060"/>
                </a:solidFill>
              </a:rPr>
              <a:t>trường</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cộng</a:t>
            </a:r>
            <a:r>
              <a:rPr lang="en-US" sz="1800" dirty="0">
                <a:solidFill>
                  <a:srgbClr val="002060"/>
                </a:solidFill>
              </a:rPr>
              <a:t> </a:t>
            </a:r>
            <a:r>
              <a:rPr lang="en-US" sz="1800" dirty="0" err="1">
                <a:solidFill>
                  <a:srgbClr val="002060"/>
                </a:solidFill>
              </a:rPr>
              <a:t>đồng</a:t>
            </a:r>
            <a:r>
              <a:rPr lang="en-US" sz="1800" dirty="0">
                <a:solidFill>
                  <a:srgbClr val="002060"/>
                </a:solidFill>
              </a:rPr>
              <a:t> </a:t>
            </a:r>
            <a:r>
              <a:rPr lang="en-US" sz="1800" dirty="0" err="1">
                <a:solidFill>
                  <a:srgbClr val="002060"/>
                </a:solidFill>
              </a:rPr>
              <a:t>phụ</a:t>
            </a:r>
            <a:r>
              <a:rPr lang="en-US" sz="1800" dirty="0">
                <a:solidFill>
                  <a:srgbClr val="002060"/>
                </a:solidFill>
              </a:rPr>
              <a:t> </a:t>
            </a:r>
            <a:r>
              <a:rPr lang="en-US" sz="1800" dirty="0" err="1">
                <a:solidFill>
                  <a:srgbClr val="002060"/>
                </a:solidFill>
              </a:rPr>
              <a:t>huynh</a:t>
            </a:r>
            <a:r>
              <a:rPr lang="en-US" sz="1800" dirty="0">
                <a:solidFill>
                  <a:srgbClr val="002060"/>
                </a:solidFill>
              </a:rPr>
              <a:t> HS </a:t>
            </a:r>
            <a:r>
              <a:rPr lang="en-US" sz="1800" dirty="0" err="1">
                <a:solidFill>
                  <a:srgbClr val="002060"/>
                </a:solidFill>
              </a:rPr>
              <a:t>một</a:t>
            </a:r>
            <a:r>
              <a:rPr lang="en-US" sz="1800" dirty="0">
                <a:solidFill>
                  <a:srgbClr val="002060"/>
                </a:solidFill>
              </a:rPr>
              <a:t> </a:t>
            </a:r>
            <a:r>
              <a:rPr lang="en-US" sz="1800" dirty="0" err="1">
                <a:solidFill>
                  <a:srgbClr val="002060"/>
                </a:solidFill>
              </a:rPr>
              <a:t>cách</a:t>
            </a:r>
            <a:r>
              <a:rPr lang="en-US" sz="1800" dirty="0">
                <a:solidFill>
                  <a:srgbClr val="002060"/>
                </a:solidFill>
              </a:rPr>
              <a:t> </a:t>
            </a:r>
            <a:r>
              <a:rPr lang="en-US" sz="1800" dirty="0" err="1">
                <a:solidFill>
                  <a:srgbClr val="002060"/>
                </a:solidFill>
              </a:rPr>
              <a:t>hiệu</a:t>
            </a:r>
            <a:r>
              <a:rPr lang="en-US" sz="1800" dirty="0">
                <a:solidFill>
                  <a:srgbClr val="002060"/>
                </a:solidFill>
              </a:rPr>
              <a:t> </a:t>
            </a:r>
            <a:r>
              <a:rPr lang="en-US" sz="1800" dirty="0" err="1">
                <a:solidFill>
                  <a:srgbClr val="002060"/>
                </a:solidFill>
              </a:rPr>
              <a:t>quả</a:t>
            </a:r>
            <a:r>
              <a:rPr lang="en-US" sz="1800" dirty="0">
                <a:solidFill>
                  <a:srgbClr val="002060"/>
                </a:solidFill>
              </a:rPr>
              <a:t>: </a:t>
            </a:r>
          </a:p>
          <a:p>
            <a:pPr algn="just">
              <a:lnSpc>
                <a:spcPct val="125000"/>
              </a:lnSpc>
            </a:pPr>
            <a:r>
              <a:rPr lang="en-US" sz="1800" b="1" dirty="0">
                <a:solidFill>
                  <a:srgbClr val="002060"/>
                </a:solidFill>
              </a:rPr>
              <a:t> </a:t>
            </a:r>
            <a:r>
              <a:rPr lang="vi-VN" sz="1800" b="1" dirty="0">
                <a:solidFill>
                  <a:srgbClr val="002060"/>
                </a:solidFill>
              </a:rPr>
              <a:t>    </a:t>
            </a:r>
            <a:r>
              <a:rPr lang="en-US" sz="1800" b="1" dirty="0">
                <a:solidFill>
                  <a:srgbClr val="002060"/>
                </a:solidFill>
              </a:rPr>
              <a:t>–</a:t>
            </a:r>
            <a:r>
              <a:rPr lang="en-US" sz="1800" dirty="0">
                <a:solidFill>
                  <a:srgbClr val="002060"/>
                </a:solidFill>
              </a:rPr>
              <a:t> </a:t>
            </a:r>
            <a:r>
              <a:rPr lang="en-US" sz="1800" dirty="0" err="1">
                <a:solidFill>
                  <a:srgbClr val="002060"/>
                </a:solidFill>
              </a:rPr>
              <a:t>Thư</a:t>
            </a:r>
            <a:r>
              <a:rPr lang="en-US" sz="1800" dirty="0">
                <a:solidFill>
                  <a:srgbClr val="002060"/>
                </a:solidFill>
              </a:rPr>
              <a:t> </a:t>
            </a:r>
            <a:r>
              <a:rPr lang="en-US" sz="1800" dirty="0" err="1">
                <a:solidFill>
                  <a:srgbClr val="002060"/>
                </a:solidFill>
              </a:rPr>
              <a:t>viện</a:t>
            </a:r>
            <a:r>
              <a:rPr lang="en-US" sz="1800" dirty="0">
                <a:solidFill>
                  <a:srgbClr val="002060"/>
                </a:solidFill>
              </a:rPr>
              <a:t> </a:t>
            </a:r>
            <a:r>
              <a:rPr lang="en-US" sz="1800" dirty="0" err="1">
                <a:solidFill>
                  <a:srgbClr val="002060"/>
                </a:solidFill>
              </a:rPr>
              <a:t>nhà</a:t>
            </a:r>
            <a:r>
              <a:rPr lang="en-US" sz="1800" dirty="0">
                <a:solidFill>
                  <a:srgbClr val="002060"/>
                </a:solidFill>
              </a:rPr>
              <a:t> </a:t>
            </a:r>
            <a:r>
              <a:rPr lang="en-US" sz="1800" dirty="0" err="1">
                <a:solidFill>
                  <a:srgbClr val="002060"/>
                </a:solidFill>
              </a:rPr>
              <a:t>trường</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hoặc</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góc</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sách</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lớp</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quy</a:t>
            </a:r>
            <a:r>
              <a:rPr lang="en-US" sz="1800" dirty="0">
                <a:solidFill>
                  <a:srgbClr val="002060"/>
                </a:solidFill>
              </a:rPr>
              <a:t> </a:t>
            </a:r>
            <a:r>
              <a:rPr lang="en-US" sz="1800" dirty="0" err="1">
                <a:solidFill>
                  <a:srgbClr val="002060"/>
                </a:solidFill>
              </a:rPr>
              <a:t>mô</a:t>
            </a:r>
            <a:r>
              <a:rPr lang="en-US" sz="1800" dirty="0">
                <a:solidFill>
                  <a:srgbClr val="002060"/>
                </a:solidFill>
              </a:rPr>
              <a:t> </a:t>
            </a:r>
            <a:r>
              <a:rPr lang="en-US" sz="1800" dirty="0" err="1">
                <a:solidFill>
                  <a:srgbClr val="002060"/>
                </a:solidFill>
              </a:rPr>
              <a:t>phù</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cuốn</a:t>
            </a:r>
            <a:r>
              <a:rPr lang="en-US" sz="1800" dirty="0">
                <a:solidFill>
                  <a:srgbClr val="002060"/>
                </a:solidFill>
              </a:rPr>
              <a:t> </a:t>
            </a:r>
            <a:r>
              <a:rPr lang="en-US" sz="1800" dirty="0" err="1">
                <a:solidFill>
                  <a:srgbClr val="002060"/>
                </a:solidFill>
              </a:rPr>
              <a:t>sách</a:t>
            </a:r>
            <a:r>
              <a:rPr lang="en-US" sz="1800" dirty="0">
                <a:solidFill>
                  <a:srgbClr val="002060"/>
                </a:solidFill>
              </a:rPr>
              <a:t> </a:t>
            </a:r>
            <a:r>
              <a:rPr lang="en-US" sz="1800" dirty="0" err="1">
                <a:solidFill>
                  <a:srgbClr val="002060"/>
                </a:solidFill>
              </a:rPr>
              <a:t>theo</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chủ</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tập</a:t>
            </a:r>
            <a:r>
              <a:rPr lang="en-US" sz="1800" dirty="0">
                <a:solidFill>
                  <a:srgbClr val="002060"/>
                </a:solidFill>
              </a:rPr>
              <a:t> </a:t>
            </a:r>
            <a:r>
              <a:rPr lang="en-US" sz="1800" dirty="0" err="1">
                <a:solidFill>
                  <a:srgbClr val="002060"/>
                </a:solidFill>
              </a:rPr>
              <a:t>đã</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định</a:t>
            </a:r>
            <a:r>
              <a:rPr lang="en-US" sz="1800" dirty="0">
                <a:solidFill>
                  <a:srgbClr val="002060"/>
                </a:solidFill>
              </a:rPr>
              <a:t> </a:t>
            </a:r>
            <a:r>
              <a:rPr lang="en-US" sz="1800" dirty="0" err="1">
                <a:solidFill>
                  <a:srgbClr val="002060"/>
                </a:solidFill>
              </a:rPr>
              <a:t>hướng</a:t>
            </a:r>
            <a:r>
              <a:rPr lang="en-US" sz="1800" dirty="0">
                <a:solidFill>
                  <a:srgbClr val="002060"/>
                </a:solidFill>
              </a:rPr>
              <a:t>. </a:t>
            </a:r>
          </a:p>
          <a:p>
            <a:pPr algn="just">
              <a:lnSpc>
                <a:spcPct val="125000"/>
              </a:lnSpc>
            </a:pPr>
            <a:r>
              <a:rPr lang="en-US" sz="1800" b="1" dirty="0">
                <a:solidFill>
                  <a:srgbClr val="002060"/>
                </a:solidFill>
              </a:rPr>
              <a:t> </a:t>
            </a:r>
            <a:r>
              <a:rPr lang="vi-VN" sz="1800" b="1" dirty="0">
                <a:solidFill>
                  <a:srgbClr val="002060"/>
                </a:solidFill>
              </a:rPr>
              <a:t>   </a:t>
            </a:r>
            <a:r>
              <a:rPr lang="en-US" sz="1800" b="1" dirty="0">
                <a:solidFill>
                  <a:srgbClr val="002060"/>
                </a:solidFill>
              </a:rPr>
              <a:t> –</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phương</a:t>
            </a:r>
            <a:r>
              <a:rPr lang="en-US" sz="1800" dirty="0">
                <a:solidFill>
                  <a:srgbClr val="002060"/>
                </a:solidFill>
              </a:rPr>
              <a:t> </a:t>
            </a:r>
            <a:r>
              <a:rPr lang="en-US" sz="1800" dirty="0" err="1">
                <a:solidFill>
                  <a:srgbClr val="002060"/>
                </a:solidFill>
              </a:rPr>
              <a:t>tiện</a:t>
            </a:r>
            <a:r>
              <a:rPr lang="en-US"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khác</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đủ</a:t>
            </a:r>
            <a:r>
              <a:rPr lang="en-US" sz="1800" dirty="0">
                <a:solidFill>
                  <a:srgbClr val="002060"/>
                </a:solidFill>
              </a:rPr>
              <a:t> </a:t>
            </a:r>
            <a:r>
              <a:rPr lang="en-US" sz="1800" dirty="0" err="1">
                <a:solidFill>
                  <a:srgbClr val="002060"/>
                </a:solidFill>
              </a:rPr>
              <a:t>màu</a:t>
            </a:r>
            <a:r>
              <a:rPr lang="en-US" sz="1800" dirty="0">
                <a:solidFill>
                  <a:srgbClr val="002060"/>
                </a:solidFill>
              </a:rPr>
              <a:t> </a:t>
            </a:r>
            <a:r>
              <a:rPr lang="en-US" sz="1800" dirty="0" err="1">
                <a:solidFill>
                  <a:srgbClr val="002060"/>
                </a:solidFill>
              </a:rPr>
              <a:t>vẽ</a:t>
            </a:r>
            <a:r>
              <a:rPr lang="en-US" sz="1800" dirty="0">
                <a:solidFill>
                  <a:srgbClr val="002060"/>
                </a:solidFill>
              </a:rPr>
              <a:t>, </a:t>
            </a:r>
            <a:r>
              <a:rPr lang="en-US" sz="1800" dirty="0" err="1">
                <a:solidFill>
                  <a:srgbClr val="002060"/>
                </a:solidFill>
              </a:rPr>
              <a:t>giấy</a:t>
            </a:r>
            <a:r>
              <a:rPr lang="en-US" sz="1800" dirty="0">
                <a:solidFill>
                  <a:srgbClr val="002060"/>
                </a:solidFill>
              </a:rPr>
              <a:t> </a:t>
            </a:r>
            <a:r>
              <a:rPr lang="en-US" sz="1800" dirty="0" err="1">
                <a:solidFill>
                  <a:srgbClr val="002060"/>
                </a:solidFill>
              </a:rPr>
              <a:t>vẽ</a:t>
            </a:r>
            <a:r>
              <a:rPr lang="en-US" sz="1800" dirty="0">
                <a:solidFill>
                  <a:srgbClr val="002060"/>
                </a:solidFill>
              </a:rPr>
              <a:t>, </a:t>
            </a:r>
            <a:r>
              <a:rPr lang="en-US" sz="1800" dirty="0" err="1">
                <a:solidFill>
                  <a:srgbClr val="002060"/>
                </a:solidFill>
              </a:rPr>
              <a:t>tư</a:t>
            </a:r>
            <a:r>
              <a:rPr lang="en-US" sz="1800" dirty="0">
                <a:solidFill>
                  <a:srgbClr val="002060"/>
                </a:solidFill>
              </a:rPr>
              <a:t> </a:t>
            </a:r>
            <a:r>
              <a:rPr lang="en-US" sz="1800" dirty="0" err="1">
                <a:solidFill>
                  <a:srgbClr val="002060"/>
                </a:solidFill>
              </a:rPr>
              <a:t>liệu</a:t>
            </a:r>
            <a:r>
              <a:rPr lang="en-US" sz="1800" dirty="0">
                <a:solidFill>
                  <a:srgbClr val="002060"/>
                </a:solidFill>
              </a:rPr>
              <a:t> </a:t>
            </a:r>
            <a:r>
              <a:rPr lang="en-US" sz="1800" dirty="0" err="1">
                <a:solidFill>
                  <a:srgbClr val="002060"/>
                </a:solidFill>
              </a:rPr>
              <a:t>hình</a:t>
            </a:r>
            <a:r>
              <a:rPr lang="en-US" sz="1800" dirty="0">
                <a:solidFill>
                  <a:srgbClr val="002060"/>
                </a:solidFill>
              </a:rPr>
              <a:t> </a:t>
            </a:r>
            <a:r>
              <a:rPr lang="en-US" sz="1800" dirty="0" err="1">
                <a:solidFill>
                  <a:srgbClr val="002060"/>
                </a:solidFill>
              </a:rPr>
              <a:t>ảnh</a:t>
            </a:r>
            <a:r>
              <a:rPr lang="en-US" sz="1800" dirty="0">
                <a:solidFill>
                  <a:srgbClr val="002060"/>
                </a:solidFill>
              </a:rPr>
              <a:t> minh </a:t>
            </a:r>
            <a:r>
              <a:rPr lang="en-US" sz="1800" dirty="0" err="1">
                <a:solidFill>
                  <a:srgbClr val="002060"/>
                </a:solidFill>
              </a:rPr>
              <a:t>hoạ</a:t>
            </a:r>
            <a:r>
              <a:rPr lang="en-US" sz="1800" dirty="0">
                <a:solidFill>
                  <a:srgbClr val="002060"/>
                </a:solidFill>
              </a:rPr>
              <a:t>: </a:t>
            </a:r>
            <a:r>
              <a:rPr lang="en-US" sz="1800" dirty="0" err="1">
                <a:solidFill>
                  <a:srgbClr val="002060"/>
                </a:solidFill>
              </a:rPr>
              <a:t>tranh</a:t>
            </a:r>
            <a:r>
              <a:rPr lang="en-US" sz="1800" dirty="0">
                <a:solidFill>
                  <a:srgbClr val="002060"/>
                </a:solidFill>
              </a:rPr>
              <a:t> </a:t>
            </a:r>
            <a:r>
              <a:rPr lang="en-US" sz="1800" dirty="0" err="1">
                <a:solidFill>
                  <a:srgbClr val="002060"/>
                </a:solidFill>
              </a:rPr>
              <a:t>ảnh</a:t>
            </a:r>
            <a:r>
              <a:rPr lang="en-US" sz="1800" dirty="0">
                <a:solidFill>
                  <a:srgbClr val="002060"/>
                </a:solidFill>
              </a:rPr>
              <a:t>, </a:t>
            </a:r>
            <a:r>
              <a:rPr lang="en-US" sz="1800" dirty="0" err="1">
                <a:solidFill>
                  <a:srgbClr val="002060"/>
                </a:solidFill>
              </a:rPr>
              <a:t>phim</a:t>
            </a:r>
            <a:r>
              <a:rPr lang="en-US" sz="1800" dirty="0">
                <a:solidFill>
                  <a:srgbClr val="002060"/>
                </a:solidFill>
              </a:rPr>
              <a:t> </a:t>
            </a:r>
            <a:r>
              <a:rPr lang="en-US" sz="1800" dirty="0" err="1">
                <a:solidFill>
                  <a:srgbClr val="002060"/>
                </a:solidFill>
              </a:rPr>
              <a:t>ngắn</a:t>
            </a:r>
            <a:r>
              <a:rPr lang="en-US" sz="1800" dirty="0">
                <a:solidFill>
                  <a:srgbClr val="002060"/>
                </a:solidFill>
              </a:rPr>
              <a:t> (</a:t>
            </a:r>
            <a:r>
              <a:rPr lang="en-US" sz="1800" dirty="0" err="1">
                <a:solidFill>
                  <a:srgbClr val="002060"/>
                </a:solidFill>
              </a:rPr>
              <a:t>nếu</a:t>
            </a:r>
            <a:r>
              <a:rPr lang="en-US" sz="1800" dirty="0">
                <a:solidFill>
                  <a:srgbClr val="002060"/>
                </a:solidFill>
              </a:rPr>
              <a:t> </a:t>
            </a:r>
            <a:r>
              <a:rPr lang="en-US" sz="1800" dirty="0" err="1">
                <a:solidFill>
                  <a:srgbClr val="002060"/>
                </a:solidFill>
              </a:rPr>
              <a:t>có</a:t>
            </a:r>
            <a:r>
              <a:rPr lang="en-US" sz="1800" dirty="0">
                <a:solidFill>
                  <a:srgbClr val="002060"/>
                </a:solidFill>
              </a:rPr>
              <a:t>),… </a:t>
            </a:r>
          </a:p>
        </p:txBody>
      </p:sp>
      <p:sp>
        <p:nvSpPr>
          <p:cNvPr id="3" name="Slide Number Placeholder 2"/>
          <p:cNvSpPr>
            <a:spLocks noGrp="1"/>
          </p:cNvSpPr>
          <p:nvPr>
            <p:ph type="sldNum" sz="quarter" idx="12"/>
          </p:nvPr>
        </p:nvSpPr>
        <p:spPr/>
        <p:txBody>
          <a:bodyPr/>
          <a:lstStyle/>
          <a:p>
            <a:fld id="{01A8D44F-D097-4EC3-92A6-FB8C9F6C59BB}" type="slidenum">
              <a:rPr lang="en-US" smtClean="0"/>
              <a:pPr/>
              <a:t>135</a:t>
            </a:fld>
            <a:endParaRPr lang="en-US" dirty="0"/>
          </a:p>
        </p:txBody>
      </p:sp>
    </p:spTree>
    <p:extLst>
      <p:ext uri="{BB962C8B-B14F-4D97-AF65-F5344CB8AC3E}">
        <p14:creationId xmlns:p14="http://schemas.microsoft.com/office/powerpoint/2010/main" val="1952309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90600" y="649306"/>
            <a:ext cx="72199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Quy</a:t>
            </a:r>
            <a:r>
              <a:rPr lang="en-US" sz="2000" b="1" dirty="0">
                <a:latin typeface="Arial (Body)"/>
              </a:rPr>
              <a:t> </a:t>
            </a:r>
            <a:r>
              <a:rPr lang="en-US" sz="2000" b="1" dirty="0" err="1">
                <a:latin typeface="Arial (Body)"/>
              </a:rPr>
              <a:t>trình</a:t>
            </a:r>
            <a:r>
              <a:rPr lang="en-US" sz="2000" b="1" dirty="0">
                <a:latin typeface="Arial (Body)"/>
              </a:rPr>
              <a:t> </a:t>
            </a:r>
            <a:r>
              <a:rPr lang="en-US" sz="2000" b="1" dirty="0" err="1">
                <a:latin typeface="Arial (Body)"/>
              </a:rPr>
              <a:t>tổ</a:t>
            </a:r>
            <a:r>
              <a:rPr lang="en-US" sz="2000" b="1" dirty="0">
                <a:latin typeface="Arial (Body)"/>
              </a:rPr>
              <a:t> </a:t>
            </a:r>
            <a:r>
              <a:rPr lang="en-US" sz="2000" b="1" dirty="0" err="1">
                <a:latin typeface="Arial (Body)"/>
              </a:rPr>
              <a:t>chức</a:t>
            </a:r>
            <a:r>
              <a:rPr lang="en-US" sz="2000" b="1" dirty="0">
                <a:latin typeface="Arial (Body)"/>
              </a:rPr>
              <a:t> </a:t>
            </a:r>
            <a:r>
              <a:rPr lang="en-US" sz="2000" b="1" dirty="0" err="1">
                <a:latin typeface="Arial (Body)"/>
              </a:rPr>
              <a:t>thực</a:t>
            </a:r>
            <a:r>
              <a:rPr lang="en-US" sz="2000" b="1" dirty="0">
                <a:latin typeface="Arial (Body)"/>
              </a:rPr>
              <a:t> </a:t>
            </a:r>
            <a:r>
              <a:rPr lang="en-US" sz="2000" b="1" dirty="0" err="1">
                <a:latin typeface="Arial (Body)"/>
              </a:rPr>
              <a:t>hiện</a:t>
            </a:r>
            <a:r>
              <a:rPr lang="en-US" sz="2000" b="1" dirty="0">
                <a:latin typeface="Arial (Body)"/>
              </a:rPr>
              <a:t> </a:t>
            </a:r>
            <a:r>
              <a:rPr lang="en-US" sz="2000" b="1" dirty="0" err="1">
                <a:latin typeface="Arial (Body)"/>
              </a:rPr>
              <a:t>dự</a:t>
            </a:r>
            <a:r>
              <a:rPr lang="en-US" sz="2000" b="1" dirty="0">
                <a:latin typeface="Arial (Body)"/>
              </a:rPr>
              <a:t> </a:t>
            </a:r>
            <a:r>
              <a:rPr lang="en-US" sz="2000" b="1" dirty="0" err="1">
                <a:latin typeface="Arial (Body)"/>
              </a:rPr>
              <a:t>án</a:t>
            </a:r>
            <a:r>
              <a:rPr lang="en-US" sz="2000" b="1" dirty="0">
                <a:latin typeface="Arial (Body)"/>
              </a:rPr>
              <a:t> </a:t>
            </a:r>
            <a:r>
              <a:rPr lang="en-US" sz="2000" b="1" dirty="0" err="1">
                <a:latin typeface="Arial (Body)"/>
              </a:rPr>
              <a:t>đọc</a:t>
            </a:r>
            <a:r>
              <a:rPr lang="en-US" sz="2000" b="1" dirty="0">
                <a:latin typeface="Arial (Body)"/>
              </a:rPr>
              <a:t> </a:t>
            </a:r>
            <a:r>
              <a:rPr lang="en-US" sz="2000" b="1" dirty="0" err="1">
                <a:latin typeface="Arial (Body)"/>
              </a:rPr>
              <a:t>sách</a:t>
            </a:r>
            <a:r>
              <a:rPr lang="en-US" sz="2000" b="1" dirty="0">
                <a:latin typeface="Arial (Body)"/>
              </a:rPr>
              <a:t> </a:t>
            </a:r>
            <a:endParaRPr lang="en-US" sz="2000" dirty="0">
              <a:latin typeface="Arial (Body)"/>
            </a:endParaRPr>
          </a:p>
        </p:txBody>
      </p:sp>
      <p:sp>
        <p:nvSpPr>
          <p:cNvPr id="9" name="Content Placeholder 8"/>
          <p:cNvSpPr>
            <a:spLocks noGrp="1"/>
          </p:cNvSpPr>
          <p:nvPr>
            <p:ph idx="1"/>
          </p:nvPr>
        </p:nvSpPr>
        <p:spPr>
          <a:xfrm>
            <a:off x="628650" y="1503759"/>
            <a:ext cx="7886700" cy="3263504"/>
          </a:xfrm>
        </p:spPr>
        <p:txBody>
          <a:bodyPr>
            <a:normAutofit/>
          </a:bodyPr>
          <a:lstStyle/>
          <a:p>
            <a:pPr marL="0" indent="0" algn="just">
              <a:buNone/>
            </a:pPr>
            <a:endParaRPr lang="en-US" dirty="0"/>
          </a:p>
          <a:p>
            <a:pPr marL="0" indent="0" algn="just">
              <a:buNone/>
            </a:pPr>
            <a:endParaRPr lang="en-US" dirty="0"/>
          </a:p>
          <a:p>
            <a:pPr marL="0" indent="0" algn="just">
              <a:buNone/>
            </a:pPr>
            <a:endParaRPr lang="en-US" dirty="0"/>
          </a:p>
        </p:txBody>
      </p:sp>
      <p:sp>
        <p:nvSpPr>
          <p:cNvPr id="2" name="TextBox 1"/>
          <p:cNvSpPr txBox="1"/>
          <p:nvPr/>
        </p:nvSpPr>
        <p:spPr>
          <a:xfrm>
            <a:off x="628650" y="1276416"/>
            <a:ext cx="8058150" cy="3901068"/>
          </a:xfrm>
          <a:prstGeom prst="rect">
            <a:avLst/>
          </a:prstGeom>
          <a:noFill/>
        </p:spPr>
        <p:txBody>
          <a:bodyPr wrap="square" rtlCol="0">
            <a:spAutoFit/>
          </a:bodyPr>
          <a:lstStyle/>
          <a:p>
            <a:pPr algn="just">
              <a:lnSpc>
                <a:spcPct val="125000"/>
              </a:lnSpc>
            </a:pPr>
            <a:r>
              <a:rPr lang="vi-VN" sz="1800" dirty="0">
                <a:solidFill>
                  <a:srgbClr val="002060"/>
                </a:solidFill>
              </a:rPr>
              <a:t>    </a:t>
            </a:r>
            <a:r>
              <a:rPr lang="en-US" sz="1800" dirty="0" err="1">
                <a:solidFill>
                  <a:srgbClr val="002060"/>
                </a:solidFill>
              </a:rPr>
              <a:t>Bước</a:t>
            </a:r>
            <a:r>
              <a:rPr lang="en-US" sz="1800" dirty="0">
                <a:solidFill>
                  <a:srgbClr val="002060"/>
                </a:solidFill>
              </a:rPr>
              <a:t> 1:</a:t>
            </a:r>
            <a:r>
              <a:rPr lang="en-US" sz="1800" b="1" dirty="0">
                <a:solidFill>
                  <a:srgbClr val="002060"/>
                </a:solidFill>
              </a:rPr>
              <a:t> </a:t>
            </a:r>
            <a:r>
              <a:rPr lang="en-US" sz="1800" dirty="0" err="1">
                <a:solidFill>
                  <a:srgbClr val="002060"/>
                </a:solidFill>
              </a:rPr>
              <a:t>Nghiên</a:t>
            </a:r>
            <a:r>
              <a:rPr lang="en-US" sz="1800" dirty="0">
                <a:solidFill>
                  <a:srgbClr val="002060"/>
                </a:solidFill>
              </a:rPr>
              <a:t> </a:t>
            </a:r>
            <a:r>
              <a:rPr lang="en-US" sz="1800" dirty="0" err="1">
                <a:solidFill>
                  <a:srgbClr val="002060"/>
                </a:solidFill>
              </a:rPr>
              <a:t>cứu</a:t>
            </a:r>
            <a:r>
              <a:rPr lang="en-US" sz="1800" dirty="0">
                <a:solidFill>
                  <a:srgbClr val="002060"/>
                </a:solidFill>
              </a:rPr>
              <a:t> </a:t>
            </a:r>
            <a:r>
              <a:rPr lang="en-US" sz="1800" dirty="0" err="1">
                <a:solidFill>
                  <a:srgbClr val="002060"/>
                </a:solidFill>
              </a:rPr>
              <a:t>mục</a:t>
            </a:r>
            <a:r>
              <a:rPr lang="en-US" sz="1800" dirty="0">
                <a:solidFill>
                  <a:srgbClr val="002060"/>
                </a:solidFill>
              </a:rPr>
              <a:t> </a:t>
            </a:r>
            <a:r>
              <a:rPr lang="en-US" sz="1800" dirty="0" err="1">
                <a:solidFill>
                  <a:srgbClr val="002060"/>
                </a:solidFill>
              </a:rPr>
              <a:t>tiêu</a:t>
            </a:r>
            <a:endParaRPr lang="en-US" sz="1800" dirty="0">
              <a:solidFill>
                <a:srgbClr val="002060"/>
              </a:solidFill>
            </a:endParaRPr>
          </a:p>
          <a:p>
            <a:pPr algn="just">
              <a:lnSpc>
                <a:spcPct val="125000"/>
              </a:lnSpc>
            </a:pPr>
            <a:r>
              <a:rPr lang="vi-VN" sz="1800" dirty="0">
                <a:solidFill>
                  <a:srgbClr val="002060"/>
                </a:solidFill>
              </a:rPr>
              <a:t>    </a:t>
            </a:r>
            <a:r>
              <a:rPr lang="en-US" sz="1800" dirty="0" err="1">
                <a:solidFill>
                  <a:srgbClr val="002060"/>
                </a:solidFill>
              </a:rPr>
              <a:t>Bước</a:t>
            </a:r>
            <a:r>
              <a:rPr lang="en-US" sz="1800" dirty="0">
                <a:solidFill>
                  <a:srgbClr val="002060"/>
                </a:solidFill>
              </a:rPr>
              <a:t> 2: </a:t>
            </a:r>
            <a:r>
              <a:rPr lang="en-US" sz="1800" dirty="0" err="1">
                <a:solidFill>
                  <a:srgbClr val="002060"/>
                </a:solidFill>
              </a:rPr>
              <a:t>Lập</a:t>
            </a:r>
            <a:r>
              <a:rPr lang="en-US" sz="1800" dirty="0">
                <a:solidFill>
                  <a:srgbClr val="002060"/>
                </a:solidFill>
              </a:rPr>
              <a:t> </a:t>
            </a:r>
            <a:r>
              <a:rPr lang="en-US" sz="1800" dirty="0" err="1">
                <a:solidFill>
                  <a:srgbClr val="002060"/>
                </a:solidFill>
              </a:rPr>
              <a:t>kế</a:t>
            </a:r>
            <a:r>
              <a:rPr lang="en-US" sz="1800" dirty="0">
                <a:solidFill>
                  <a:srgbClr val="002060"/>
                </a:solidFill>
              </a:rPr>
              <a:t> </a:t>
            </a:r>
            <a:r>
              <a:rPr lang="en-US" sz="1800" dirty="0" err="1">
                <a:solidFill>
                  <a:srgbClr val="002060"/>
                </a:solidFill>
              </a:rPr>
              <a:t>hoạch</a:t>
            </a:r>
            <a:r>
              <a:rPr lang="en-US" sz="1800" dirty="0">
                <a:solidFill>
                  <a:srgbClr val="002060"/>
                </a:solidFill>
              </a:rPr>
              <a:t> </a:t>
            </a:r>
            <a:r>
              <a:rPr lang="en-US" sz="1800" dirty="0" err="1">
                <a:solidFill>
                  <a:srgbClr val="002060"/>
                </a:solidFill>
              </a:rPr>
              <a:t>thực</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công</a:t>
            </a:r>
            <a:r>
              <a:rPr lang="en-US" sz="1800" dirty="0">
                <a:solidFill>
                  <a:srgbClr val="002060"/>
                </a:solidFill>
              </a:rPr>
              <a:t> </a:t>
            </a:r>
            <a:r>
              <a:rPr lang="en-US" sz="1800" dirty="0" err="1">
                <a:solidFill>
                  <a:srgbClr val="002060"/>
                </a:solidFill>
              </a:rPr>
              <a:t>nhiệm</a:t>
            </a:r>
            <a:r>
              <a:rPr lang="en-US" sz="1800" dirty="0">
                <a:solidFill>
                  <a:srgbClr val="002060"/>
                </a:solidFill>
              </a:rPr>
              <a:t> </a:t>
            </a:r>
            <a:r>
              <a:rPr lang="en-US" sz="1800" dirty="0" err="1">
                <a:solidFill>
                  <a:srgbClr val="002060"/>
                </a:solidFill>
              </a:rPr>
              <a:t>vụ</a:t>
            </a:r>
            <a:r>
              <a:rPr lang="en-US" sz="1800" dirty="0">
                <a:solidFill>
                  <a:srgbClr val="002060"/>
                </a:solidFill>
              </a:rPr>
              <a:t> </a:t>
            </a:r>
            <a:r>
              <a:rPr lang="en-US" sz="1800" dirty="0" err="1">
                <a:solidFill>
                  <a:srgbClr val="002060"/>
                </a:solidFill>
              </a:rPr>
              <a:t>theo</a:t>
            </a:r>
            <a:r>
              <a:rPr lang="en-US" sz="1800" dirty="0">
                <a:solidFill>
                  <a:srgbClr val="002060"/>
                </a:solidFill>
              </a:rPr>
              <a:t> </a:t>
            </a:r>
            <a:r>
              <a:rPr lang="en-US" sz="1800" dirty="0" err="1">
                <a:solidFill>
                  <a:srgbClr val="002060"/>
                </a:solidFill>
              </a:rPr>
              <a:t>kế</a:t>
            </a:r>
            <a:r>
              <a:rPr lang="en-US" sz="1800" dirty="0">
                <a:solidFill>
                  <a:srgbClr val="002060"/>
                </a:solidFill>
              </a:rPr>
              <a:t> </a:t>
            </a:r>
            <a:r>
              <a:rPr lang="en-US" sz="1800" dirty="0" err="1">
                <a:solidFill>
                  <a:srgbClr val="002060"/>
                </a:solidFill>
              </a:rPr>
              <a:t>hoạch</a:t>
            </a:r>
            <a:endParaRPr lang="en-US" sz="1800" dirty="0">
              <a:solidFill>
                <a:srgbClr val="002060"/>
              </a:solidFill>
            </a:endParaRPr>
          </a:p>
          <a:p>
            <a:pPr algn="just">
              <a:lnSpc>
                <a:spcPct val="125000"/>
              </a:lnSpc>
            </a:pPr>
            <a:r>
              <a:rPr lang="vi-VN" sz="1800" dirty="0">
                <a:solidFill>
                  <a:srgbClr val="002060"/>
                </a:solidFill>
              </a:rPr>
              <a:t>    </a:t>
            </a:r>
            <a:r>
              <a:rPr lang="en-US" sz="1800" dirty="0" err="1">
                <a:solidFill>
                  <a:srgbClr val="002060"/>
                </a:solidFill>
              </a:rPr>
              <a:t>Bước</a:t>
            </a:r>
            <a:r>
              <a:rPr lang="en-US" sz="1800" dirty="0">
                <a:solidFill>
                  <a:srgbClr val="002060"/>
                </a:solidFill>
              </a:rPr>
              <a:t> 3: </a:t>
            </a:r>
            <a:r>
              <a:rPr lang="en-US" sz="1800" dirty="0" err="1">
                <a:solidFill>
                  <a:srgbClr val="002060"/>
                </a:solidFill>
              </a:rPr>
              <a:t>Tổ</a:t>
            </a:r>
            <a:r>
              <a:rPr lang="en-US" sz="1800" dirty="0">
                <a:solidFill>
                  <a:srgbClr val="002060"/>
                </a:solidFill>
              </a:rPr>
              <a:t> </a:t>
            </a:r>
            <a:r>
              <a:rPr lang="en-US" sz="1800" dirty="0" err="1">
                <a:solidFill>
                  <a:srgbClr val="002060"/>
                </a:solidFill>
              </a:rPr>
              <a:t>chức</a:t>
            </a:r>
            <a:r>
              <a:rPr lang="en-US" sz="1800" dirty="0">
                <a:solidFill>
                  <a:srgbClr val="002060"/>
                </a:solidFill>
              </a:rPr>
              <a:t> </a:t>
            </a:r>
            <a:r>
              <a:rPr lang="en-US" sz="1800" dirty="0" err="1">
                <a:solidFill>
                  <a:srgbClr val="002060"/>
                </a:solidFill>
              </a:rPr>
              <a:t>thực</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dự</a:t>
            </a:r>
            <a:r>
              <a:rPr lang="en-US" sz="1800" dirty="0">
                <a:solidFill>
                  <a:srgbClr val="002060"/>
                </a:solidFill>
              </a:rPr>
              <a:t> </a:t>
            </a:r>
            <a:r>
              <a:rPr lang="en-US" sz="1800" dirty="0" err="1">
                <a:solidFill>
                  <a:srgbClr val="002060"/>
                </a:solidFill>
              </a:rPr>
              <a:t>án</a:t>
            </a:r>
            <a:endParaRPr lang="en-US" sz="1800" dirty="0">
              <a:solidFill>
                <a:srgbClr val="002060"/>
              </a:solidFill>
            </a:endParaRPr>
          </a:p>
          <a:p>
            <a:pPr algn="just">
              <a:lnSpc>
                <a:spcPct val="125000"/>
              </a:lnSpc>
            </a:pPr>
            <a:r>
              <a:rPr lang="vi-VN" sz="1800" b="1" dirty="0">
                <a:solidFill>
                  <a:srgbClr val="002060"/>
                </a:solidFill>
              </a:rPr>
              <a:t>    </a:t>
            </a:r>
            <a:r>
              <a:rPr lang="en-US" sz="1800" b="1" dirty="0">
                <a:solidFill>
                  <a:srgbClr val="002060"/>
                </a:solidFill>
              </a:rPr>
              <a:t>– </a:t>
            </a: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khởi</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dự</a:t>
            </a:r>
            <a:r>
              <a:rPr lang="en-US" sz="1800" dirty="0">
                <a:solidFill>
                  <a:srgbClr val="002060"/>
                </a:solidFill>
              </a:rPr>
              <a:t> </a:t>
            </a:r>
            <a:r>
              <a:rPr lang="en-US" sz="1800" dirty="0" err="1">
                <a:solidFill>
                  <a:srgbClr val="002060"/>
                </a:solidFill>
              </a:rPr>
              <a:t>án</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sách</a:t>
            </a:r>
            <a:r>
              <a:rPr lang="en-US" sz="1800" dirty="0">
                <a:solidFill>
                  <a:srgbClr val="002060"/>
                </a:solidFill>
              </a:rPr>
              <a:t>: </a:t>
            </a:r>
            <a:r>
              <a:rPr lang="en-US" sz="1800" dirty="0" err="1">
                <a:solidFill>
                  <a:srgbClr val="002060"/>
                </a:solidFill>
              </a:rPr>
              <a:t>thu</a:t>
            </a:r>
            <a:r>
              <a:rPr lang="en-US" sz="1800" dirty="0">
                <a:solidFill>
                  <a:srgbClr val="002060"/>
                </a:solidFill>
              </a:rPr>
              <a:t> </a:t>
            </a:r>
            <a:r>
              <a:rPr lang="en-US" sz="1800" dirty="0" err="1">
                <a:solidFill>
                  <a:srgbClr val="002060"/>
                </a:solidFill>
              </a:rPr>
              <a:t>hút</a:t>
            </a:r>
            <a:r>
              <a:rPr lang="en-US" sz="1800" dirty="0">
                <a:solidFill>
                  <a:srgbClr val="002060"/>
                </a:solidFill>
              </a:rPr>
              <a:t> HS </a:t>
            </a:r>
            <a:r>
              <a:rPr lang="en-US" sz="1800" dirty="0" err="1">
                <a:solidFill>
                  <a:srgbClr val="002060"/>
                </a:solidFill>
              </a:rPr>
              <a:t>tham</a:t>
            </a:r>
            <a:r>
              <a:rPr lang="en-US" sz="1800" dirty="0">
                <a:solidFill>
                  <a:srgbClr val="002060"/>
                </a:solidFill>
              </a:rPr>
              <a:t> </a:t>
            </a:r>
            <a:r>
              <a:rPr lang="en-US" sz="1800" dirty="0" err="1">
                <a:solidFill>
                  <a:srgbClr val="002060"/>
                </a:solidFill>
              </a:rPr>
              <a:t>gia</a:t>
            </a:r>
            <a:r>
              <a:rPr lang="en-US" sz="1800" dirty="0">
                <a:solidFill>
                  <a:srgbClr val="002060"/>
                </a:solidFill>
              </a:rPr>
              <a:t> </a:t>
            </a:r>
            <a:r>
              <a:rPr lang="en-US" sz="1800" dirty="0" err="1">
                <a:solidFill>
                  <a:srgbClr val="002060"/>
                </a:solidFill>
              </a:rPr>
              <a:t>dự</a:t>
            </a:r>
            <a:r>
              <a:rPr lang="en-US" sz="1800" dirty="0">
                <a:solidFill>
                  <a:srgbClr val="002060"/>
                </a:solidFill>
              </a:rPr>
              <a:t> </a:t>
            </a:r>
            <a:r>
              <a:rPr lang="en-US" sz="1800" dirty="0" err="1">
                <a:solidFill>
                  <a:srgbClr val="002060"/>
                </a:solidFill>
              </a:rPr>
              <a:t>án</a:t>
            </a:r>
            <a:r>
              <a:rPr lang="en-US" sz="1800" dirty="0">
                <a:solidFill>
                  <a:srgbClr val="002060"/>
                </a:solidFill>
              </a:rPr>
              <a:t> </a:t>
            </a:r>
            <a:r>
              <a:rPr lang="en-US" sz="1800" dirty="0" err="1">
                <a:solidFill>
                  <a:srgbClr val="002060"/>
                </a:solidFill>
              </a:rPr>
              <a:t>bằng</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trò</a:t>
            </a:r>
            <a:r>
              <a:rPr lang="en-US" sz="1800" dirty="0">
                <a:solidFill>
                  <a:srgbClr val="002060"/>
                </a:solidFill>
              </a:rPr>
              <a:t> </a:t>
            </a:r>
            <a:r>
              <a:rPr lang="en-US" sz="1800" dirty="0" err="1">
                <a:solidFill>
                  <a:srgbClr val="002060"/>
                </a:solidFill>
              </a:rPr>
              <a:t>chơi</a:t>
            </a:r>
            <a:r>
              <a:rPr lang="en-US" sz="1800" dirty="0">
                <a:solidFill>
                  <a:srgbClr val="002060"/>
                </a:solidFill>
              </a:rPr>
              <a:t>, </a:t>
            </a:r>
            <a:r>
              <a:rPr lang="en-US" sz="1800" dirty="0" err="1">
                <a:solidFill>
                  <a:srgbClr val="002060"/>
                </a:solidFill>
              </a:rPr>
              <a:t>cuộc</a:t>
            </a:r>
            <a:r>
              <a:rPr lang="en-US" sz="1800" dirty="0">
                <a:solidFill>
                  <a:srgbClr val="002060"/>
                </a:solidFill>
              </a:rPr>
              <a:t> </a:t>
            </a:r>
            <a:r>
              <a:rPr lang="en-US" sz="1800" dirty="0" err="1">
                <a:solidFill>
                  <a:srgbClr val="002060"/>
                </a:solidFill>
              </a:rPr>
              <a:t>thi</a:t>
            </a:r>
            <a:r>
              <a:rPr lang="en-US" sz="1800" dirty="0">
                <a:solidFill>
                  <a:srgbClr val="002060"/>
                </a:solidFill>
              </a:rPr>
              <a:t> </a:t>
            </a:r>
            <a:r>
              <a:rPr lang="en-US" sz="1800" dirty="0" err="1">
                <a:solidFill>
                  <a:srgbClr val="002060"/>
                </a:solidFill>
              </a:rPr>
              <a:t>vui</a:t>
            </a:r>
            <a:r>
              <a:rPr lang="en-US" sz="1800" dirty="0">
                <a:solidFill>
                  <a:srgbClr val="002060"/>
                </a:solidFill>
              </a:rPr>
              <a:t> </a:t>
            </a:r>
            <a:r>
              <a:rPr lang="en-US" sz="1800" dirty="0" err="1">
                <a:solidFill>
                  <a:srgbClr val="002060"/>
                </a:solidFill>
              </a:rPr>
              <a:t>phù</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điều</a:t>
            </a:r>
            <a:r>
              <a:rPr lang="en-US" sz="1800" dirty="0">
                <a:solidFill>
                  <a:srgbClr val="002060"/>
                </a:solidFill>
              </a:rPr>
              <a:t> </a:t>
            </a:r>
            <a:r>
              <a:rPr lang="en-US" sz="1800" dirty="0" err="1">
                <a:solidFill>
                  <a:srgbClr val="002060"/>
                </a:solidFill>
              </a:rPr>
              <a:t>kiện</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trường</a:t>
            </a:r>
            <a:r>
              <a:rPr lang="en-US" sz="1800" dirty="0">
                <a:solidFill>
                  <a:srgbClr val="002060"/>
                </a:solidFill>
              </a:rPr>
              <a:t>, </a:t>
            </a:r>
            <a:r>
              <a:rPr lang="en-US" sz="1800" dirty="0" err="1">
                <a:solidFill>
                  <a:srgbClr val="002060"/>
                </a:solidFill>
              </a:rPr>
              <a:t>lớp</a:t>
            </a:r>
            <a:r>
              <a:rPr lang="en-US" sz="1800" dirty="0">
                <a:solidFill>
                  <a:srgbClr val="002060"/>
                </a:solidFill>
              </a:rPr>
              <a:t>…</a:t>
            </a:r>
          </a:p>
          <a:p>
            <a:pPr algn="just">
              <a:lnSpc>
                <a:spcPct val="125000"/>
              </a:lnSpc>
            </a:pPr>
            <a:r>
              <a:rPr lang="vi-VN" sz="1800" b="1" dirty="0">
                <a:solidFill>
                  <a:srgbClr val="002060"/>
                </a:solidFill>
              </a:rPr>
              <a:t>   </a:t>
            </a:r>
            <a:r>
              <a:rPr lang="en-US" sz="1800" b="1" dirty="0">
                <a:solidFill>
                  <a:srgbClr val="002060"/>
                </a:solidFill>
              </a:rPr>
              <a:t>– </a:t>
            </a: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xây</a:t>
            </a:r>
            <a:r>
              <a:rPr lang="en-US" sz="1800" dirty="0">
                <a:solidFill>
                  <a:srgbClr val="002060"/>
                </a:solidFill>
              </a:rPr>
              <a:t> </a:t>
            </a:r>
            <a:r>
              <a:rPr lang="en-US" sz="1800" dirty="0" err="1">
                <a:solidFill>
                  <a:srgbClr val="002060"/>
                </a:solidFill>
              </a:rPr>
              <a:t>dựng</a:t>
            </a:r>
            <a:r>
              <a:rPr lang="en-US" sz="1800" dirty="0">
                <a:solidFill>
                  <a:srgbClr val="002060"/>
                </a:solidFill>
              </a:rPr>
              <a:t> </a:t>
            </a:r>
            <a:r>
              <a:rPr lang="en-US" sz="1800" dirty="0" err="1">
                <a:solidFill>
                  <a:srgbClr val="002060"/>
                </a:solidFill>
              </a:rPr>
              <a:t>sản</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kết</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vẽ</a:t>
            </a:r>
            <a:r>
              <a:rPr lang="en-US" sz="1800" dirty="0">
                <a:solidFill>
                  <a:srgbClr val="002060"/>
                </a:solidFill>
              </a:rPr>
              <a:t> minh </a:t>
            </a:r>
            <a:r>
              <a:rPr lang="en-US" sz="1800" dirty="0" err="1">
                <a:solidFill>
                  <a:srgbClr val="002060"/>
                </a:solidFill>
              </a:rPr>
              <a:t>hoạ</a:t>
            </a:r>
            <a:r>
              <a:rPr lang="en-US" sz="1800" dirty="0">
                <a:solidFill>
                  <a:srgbClr val="002060"/>
                </a:solidFill>
              </a:rPr>
              <a:t>. </a:t>
            </a:r>
            <a:r>
              <a:rPr lang="en-US" sz="1800" dirty="0" err="1">
                <a:solidFill>
                  <a:srgbClr val="002060"/>
                </a:solidFill>
              </a:rPr>
              <a:t>Nếu</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điều</a:t>
            </a:r>
            <a:r>
              <a:rPr lang="en-US" sz="1800" dirty="0">
                <a:solidFill>
                  <a:srgbClr val="002060"/>
                </a:solidFill>
              </a:rPr>
              <a:t> </a:t>
            </a:r>
            <a:r>
              <a:rPr lang="en-US" sz="1800" dirty="0" err="1">
                <a:solidFill>
                  <a:srgbClr val="002060"/>
                </a:solidFill>
              </a:rPr>
              <a:t>kiện</a:t>
            </a:r>
            <a:r>
              <a:rPr lang="en-US" sz="1800" dirty="0">
                <a:solidFill>
                  <a:srgbClr val="002060"/>
                </a:solidFill>
              </a:rPr>
              <a:t> </a:t>
            </a:r>
            <a:r>
              <a:rPr lang="en-US" sz="1800" dirty="0" err="1">
                <a:solidFill>
                  <a:srgbClr val="002060"/>
                </a:solidFill>
              </a:rPr>
              <a:t>thì</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xây</a:t>
            </a:r>
            <a:r>
              <a:rPr lang="en-US" sz="1800" dirty="0">
                <a:solidFill>
                  <a:srgbClr val="002060"/>
                </a:solidFill>
              </a:rPr>
              <a:t> </a:t>
            </a:r>
            <a:r>
              <a:rPr lang="en-US" sz="1800" dirty="0" err="1">
                <a:solidFill>
                  <a:srgbClr val="002060"/>
                </a:solidFill>
              </a:rPr>
              <a:t>dựng</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đoạn</a:t>
            </a:r>
            <a:r>
              <a:rPr lang="en-US" sz="1800" dirty="0">
                <a:solidFill>
                  <a:srgbClr val="002060"/>
                </a:solidFill>
              </a:rPr>
              <a:t> </a:t>
            </a:r>
            <a:r>
              <a:rPr lang="en-US" sz="1800" dirty="0" err="1">
                <a:solidFill>
                  <a:srgbClr val="002060"/>
                </a:solidFill>
              </a:rPr>
              <a:t>phim</a:t>
            </a:r>
            <a:r>
              <a:rPr lang="en-US" sz="1800" dirty="0">
                <a:solidFill>
                  <a:srgbClr val="002060"/>
                </a:solidFill>
              </a:rPr>
              <a:t>, </a:t>
            </a:r>
            <a:r>
              <a:rPr lang="en-US" sz="1800" dirty="0" err="1">
                <a:solidFill>
                  <a:srgbClr val="002060"/>
                </a:solidFill>
              </a:rPr>
              <a:t>kịch</a:t>
            </a:r>
            <a:r>
              <a:rPr lang="en-US" sz="1800" dirty="0">
                <a:solidFill>
                  <a:srgbClr val="002060"/>
                </a:solidFill>
              </a:rPr>
              <a:t> </a:t>
            </a:r>
            <a:r>
              <a:rPr lang="en-US" sz="1800" dirty="0" err="1">
                <a:solidFill>
                  <a:srgbClr val="002060"/>
                </a:solidFill>
              </a:rPr>
              <a:t>bản</a:t>
            </a:r>
            <a:r>
              <a:rPr lang="en-US"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biểu</a:t>
            </a:r>
            <a:r>
              <a:rPr lang="en-US" sz="1800" dirty="0">
                <a:solidFill>
                  <a:srgbClr val="002060"/>
                </a:solidFill>
              </a:rPr>
              <a:t> </a:t>
            </a:r>
            <a:r>
              <a:rPr lang="en-US" sz="1800" dirty="0" err="1">
                <a:solidFill>
                  <a:srgbClr val="002060"/>
                </a:solidFill>
              </a:rPr>
              <a:t>diễn</a:t>
            </a:r>
            <a:r>
              <a:rPr lang="en-US" sz="1800" dirty="0">
                <a:solidFill>
                  <a:srgbClr val="002060"/>
                </a:solidFill>
              </a:rPr>
              <a:t> </a:t>
            </a:r>
            <a:r>
              <a:rPr lang="en-US" sz="1800" dirty="0" err="1">
                <a:solidFill>
                  <a:srgbClr val="002060"/>
                </a:solidFill>
              </a:rPr>
              <a:t>hoạt</a:t>
            </a:r>
            <a:r>
              <a:rPr lang="en-US" sz="1800" dirty="0">
                <a:solidFill>
                  <a:srgbClr val="002060"/>
                </a:solidFill>
              </a:rPr>
              <a:t> </a:t>
            </a:r>
            <a:r>
              <a:rPr lang="en-US" sz="1800" dirty="0" err="1">
                <a:solidFill>
                  <a:srgbClr val="002060"/>
                </a:solidFill>
              </a:rPr>
              <a:t>cảnh</a:t>
            </a:r>
            <a:r>
              <a:rPr lang="en-US" sz="1800" dirty="0">
                <a:solidFill>
                  <a:srgbClr val="002060"/>
                </a:solidFill>
              </a:rPr>
              <a:t> (</a:t>
            </a:r>
            <a:r>
              <a:rPr lang="en-US" sz="1800" dirty="0" err="1">
                <a:solidFill>
                  <a:srgbClr val="002060"/>
                </a:solidFill>
              </a:rPr>
              <a:t>tuỳ</a:t>
            </a:r>
            <a:r>
              <a:rPr lang="en-US" sz="1800" dirty="0">
                <a:solidFill>
                  <a:srgbClr val="002060"/>
                </a:solidFill>
              </a:rPr>
              <a:t> </a:t>
            </a:r>
            <a:r>
              <a:rPr lang="en-US" sz="1800" dirty="0" err="1">
                <a:solidFill>
                  <a:srgbClr val="002060"/>
                </a:solidFill>
              </a:rPr>
              <a:t>điều</a:t>
            </a:r>
            <a:r>
              <a:rPr lang="en-US" sz="1800" dirty="0">
                <a:solidFill>
                  <a:srgbClr val="002060"/>
                </a:solidFill>
              </a:rPr>
              <a:t> </a:t>
            </a:r>
            <a:r>
              <a:rPr lang="en-US" sz="1800" dirty="0" err="1">
                <a:solidFill>
                  <a:srgbClr val="002060"/>
                </a:solidFill>
              </a:rPr>
              <a:t>kiện</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địa</a:t>
            </a:r>
            <a:r>
              <a:rPr lang="en-US" sz="1800" dirty="0">
                <a:solidFill>
                  <a:srgbClr val="002060"/>
                </a:solidFill>
              </a:rPr>
              <a:t> </a:t>
            </a:r>
            <a:r>
              <a:rPr lang="en-US" sz="1800" dirty="0" err="1">
                <a:solidFill>
                  <a:srgbClr val="002060"/>
                </a:solidFill>
              </a:rPr>
              <a:t>phương</a:t>
            </a:r>
            <a:r>
              <a:rPr lang="en-US" sz="1800" dirty="0">
                <a:solidFill>
                  <a:srgbClr val="002060"/>
                </a:solidFill>
              </a:rPr>
              <a:t>, </a:t>
            </a:r>
            <a:r>
              <a:rPr lang="en-US" sz="1800" dirty="0" err="1">
                <a:solidFill>
                  <a:srgbClr val="002060"/>
                </a:solidFill>
              </a:rPr>
              <a:t>nhà</a:t>
            </a:r>
            <a:r>
              <a:rPr lang="en-US" sz="1800" dirty="0">
                <a:solidFill>
                  <a:srgbClr val="002060"/>
                </a:solidFill>
              </a:rPr>
              <a:t> </a:t>
            </a:r>
            <a:r>
              <a:rPr lang="en-US" sz="1800" dirty="0" err="1">
                <a:solidFill>
                  <a:srgbClr val="002060"/>
                </a:solidFill>
              </a:rPr>
              <a:t>trường</a:t>
            </a:r>
            <a:r>
              <a:rPr lang="vi-VN" sz="1800" dirty="0">
                <a:solidFill>
                  <a:srgbClr val="002060"/>
                </a:solidFill>
              </a:rPr>
              <a:t>, </a:t>
            </a:r>
            <a:r>
              <a:rPr lang="en-US" sz="1800" dirty="0" err="1">
                <a:solidFill>
                  <a:srgbClr val="002060"/>
                </a:solidFill>
              </a:rPr>
              <a:t>năng</a:t>
            </a:r>
            <a:r>
              <a:rPr lang="en-US" sz="1800" dirty="0">
                <a:solidFill>
                  <a:srgbClr val="002060"/>
                </a:solidFill>
              </a:rPr>
              <a:t> </a:t>
            </a:r>
            <a:r>
              <a:rPr lang="en-US" sz="1800" dirty="0" err="1">
                <a:solidFill>
                  <a:srgbClr val="002060"/>
                </a:solidFill>
              </a:rPr>
              <a:t>lực</a:t>
            </a:r>
            <a:r>
              <a:rPr lang="en-US" sz="1800" dirty="0">
                <a:solidFill>
                  <a:srgbClr val="002060"/>
                </a:solidFill>
              </a:rPr>
              <a:t> </a:t>
            </a:r>
            <a:r>
              <a:rPr lang="en-US" sz="1800" dirty="0" err="1">
                <a:solidFill>
                  <a:srgbClr val="002060"/>
                </a:solidFill>
              </a:rPr>
              <a:t>của</a:t>
            </a:r>
            <a:r>
              <a:rPr lang="en-US" sz="1800" dirty="0">
                <a:solidFill>
                  <a:srgbClr val="002060"/>
                </a:solidFill>
              </a:rPr>
              <a:t> HS). </a:t>
            </a:r>
          </a:p>
          <a:p>
            <a:pPr algn="just">
              <a:lnSpc>
                <a:spcPct val="125000"/>
              </a:lnSpc>
            </a:pPr>
            <a:r>
              <a:rPr lang="vi-VN" sz="1800" b="1" dirty="0">
                <a:solidFill>
                  <a:srgbClr val="002060"/>
                </a:solidFill>
              </a:rPr>
              <a:t>   </a:t>
            </a:r>
            <a:r>
              <a:rPr lang="en-US" sz="1800" b="1" dirty="0">
                <a:solidFill>
                  <a:srgbClr val="002060"/>
                </a:solidFill>
              </a:rPr>
              <a:t>– </a:t>
            </a: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báo</a:t>
            </a:r>
            <a:r>
              <a:rPr lang="en-US" sz="1800" dirty="0">
                <a:solidFill>
                  <a:srgbClr val="002060"/>
                </a:solidFill>
              </a:rPr>
              <a:t> </a:t>
            </a:r>
            <a:r>
              <a:rPr lang="en-US" sz="1800" dirty="0" err="1">
                <a:solidFill>
                  <a:srgbClr val="002060"/>
                </a:solidFill>
              </a:rPr>
              <a:t>cáo</a:t>
            </a:r>
            <a:r>
              <a:rPr lang="en-US" sz="1800" dirty="0">
                <a:solidFill>
                  <a:srgbClr val="002060"/>
                </a:solidFill>
              </a:rPr>
              <a:t> </a:t>
            </a:r>
            <a:r>
              <a:rPr lang="en-US" sz="1800" dirty="0" err="1">
                <a:solidFill>
                  <a:srgbClr val="002060"/>
                </a:solidFill>
              </a:rPr>
              <a:t>kết</a:t>
            </a:r>
            <a:r>
              <a:rPr lang="en-US" sz="1800" dirty="0">
                <a:solidFill>
                  <a:srgbClr val="002060"/>
                </a:solidFill>
              </a:rPr>
              <a:t> </a:t>
            </a:r>
            <a:r>
              <a:rPr lang="en-US" sz="1800" dirty="0" err="1">
                <a:solidFill>
                  <a:srgbClr val="002060"/>
                </a:solidFill>
              </a:rPr>
              <a:t>quả</a:t>
            </a:r>
            <a:r>
              <a:rPr lang="en-US" sz="1800" dirty="0">
                <a:solidFill>
                  <a:srgbClr val="002060"/>
                </a:solidFill>
              </a:rPr>
              <a:t> </a:t>
            </a:r>
            <a:r>
              <a:rPr lang="en-US" sz="1800" dirty="0" err="1">
                <a:solidFill>
                  <a:srgbClr val="002060"/>
                </a:solidFill>
              </a:rPr>
              <a:t>dự</a:t>
            </a:r>
            <a:r>
              <a:rPr lang="en-US" sz="1800" dirty="0">
                <a:solidFill>
                  <a:srgbClr val="002060"/>
                </a:solidFill>
              </a:rPr>
              <a:t> </a:t>
            </a:r>
            <a:r>
              <a:rPr lang="en-US" sz="1800" dirty="0" err="1">
                <a:solidFill>
                  <a:srgbClr val="002060"/>
                </a:solidFill>
              </a:rPr>
              <a:t>án</a:t>
            </a:r>
            <a:r>
              <a:rPr lang="en-US" sz="1800" dirty="0">
                <a:solidFill>
                  <a:srgbClr val="002060"/>
                </a:solidFill>
              </a:rPr>
              <a:t>: </a:t>
            </a:r>
            <a:r>
              <a:rPr lang="en-US" sz="1800" dirty="0" err="1">
                <a:solidFill>
                  <a:srgbClr val="002060"/>
                </a:solidFill>
              </a:rPr>
              <a:t>trình</a:t>
            </a:r>
            <a:r>
              <a:rPr lang="en-US" sz="1800" dirty="0">
                <a:solidFill>
                  <a:srgbClr val="002060"/>
                </a:solidFill>
              </a:rPr>
              <a:t> </a:t>
            </a:r>
            <a:r>
              <a:rPr lang="en-US" sz="1800" dirty="0" err="1">
                <a:solidFill>
                  <a:srgbClr val="002060"/>
                </a:solidFill>
              </a:rPr>
              <a:t>bày</a:t>
            </a:r>
            <a:r>
              <a:rPr lang="en-US" sz="1800" dirty="0">
                <a:solidFill>
                  <a:srgbClr val="002060"/>
                </a:solidFill>
              </a:rPr>
              <a:t>, </a:t>
            </a:r>
            <a:r>
              <a:rPr lang="en-US" sz="1800" dirty="0" err="1">
                <a:solidFill>
                  <a:srgbClr val="002060"/>
                </a:solidFill>
              </a:rPr>
              <a:t>giới</a:t>
            </a:r>
            <a:r>
              <a:rPr lang="en-US" sz="1800" dirty="0">
                <a:solidFill>
                  <a:srgbClr val="002060"/>
                </a:solidFill>
              </a:rPr>
              <a:t> </a:t>
            </a:r>
            <a:r>
              <a:rPr lang="en-US" sz="1800" dirty="0" err="1">
                <a:solidFill>
                  <a:srgbClr val="002060"/>
                </a:solidFill>
              </a:rPr>
              <a:t>thiệu</a:t>
            </a:r>
            <a:r>
              <a:rPr lang="en-US" sz="1800" dirty="0">
                <a:solidFill>
                  <a:srgbClr val="002060"/>
                </a:solidFill>
              </a:rPr>
              <a:t> </a:t>
            </a:r>
            <a:r>
              <a:rPr lang="en-US" sz="1800" dirty="0" err="1">
                <a:solidFill>
                  <a:srgbClr val="002060"/>
                </a:solidFill>
              </a:rPr>
              <a:t>sản</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biểu</a:t>
            </a:r>
            <a:r>
              <a:rPr lang="en-US" sz="1800" dirty="0">
                <a:solidFill>
                  <a:srgbClr val="002060"/>
                </a:solidFill>
              </a:rPr>
              <a:t> </a:t>
            </a:r>
            <a:r>
              <a:rPr lang="en-US" sz="1800" dirty="0" err="1">
                <a:solidFill>
                  <a:srgbClr val="002060"/>
                </a:solidFill>
              </a:rPr>
              <a:t>diễn</a:t>
            </a:r>
            <a:r>
              <a:rPr lang="en-US" sz="1800" dirty="0">
                <a:solidFill>
                  <a:srgbClr val="002060"/>
                </a:solidFill>
              </a:rPr>
              <a:t> </a:t>
            </a:r>
            <a:r>
              <a:rPr lang="en-US" sz="1800" dirty="0" err="1">
                <a:solidFill>
                  <a:srgbClr val="002060"/>
                </a:solidFill>
              </a:rPr>
              <a:t>hoạt</a:t>
            </a:r>
            <a:r>
              <a:rPr lang="en-US" sz="1800" dirty="0">
                <a:solidFill>
                  <a:srgbClr val="002060"/>
                </a:solidFill>
              </a:rPr>
              <a:t> </a:t>
            </a:r>
            <a:r>
              <a:rPr lang="en-US" sz="1800" dirty="0" err="1">
                <a:solidFill>
                  <a:srgbClr val="002060"/>
                </a:solidFill>
              </a:rPr>
              <a:t>cảnh</a:t>
            </a:r>
            <a:r>
              <a:rPr lang="en-US" sz="1800" dirty="0">
                <a:solidFill>
                  <a:srgbClr val="002060"/>
                </a:solidFill>
              </a:rPr>
              <a:t> (</a:t>
            </a:r>
            <a:r>
              <a:rPr lang="en-US" sz="1800" dirty="0" err="1">
                <a:solidFill>
                  <a:srgbClr val="002060"/>
                </a:solidFill>
              </a:rPr>
              <a:t>nếu</a:t>
            </a:r>
            <a:r>
              <a:rPr lang="en-US" sz="1800" dirty="0">
                <a:solidFill>
                  <a:srgbClr val="002060"/>
                </a:solidFill>
              </a:rPr>
              <a:t> </a:t>
            </a:r>
            <a:r>
              <a:rPr lang="en-US" sz="1800" dirty="0" err="1">
                <a:solidFill>
                  <a:srgbClr val="002060"/>
                </a:solidFill>
              </a:rPr>
              <a:t>chuẩn</a:t>
            </a:r>
            <a:r>
              <a:rPr lang="en-US" sz="1800" dirty="0">
                <a:solidFill>
                  <a:srgbClr val="002060"/>
                </a:solidFill>
              </a:rPr>
              <a:t> </a:t>
            </a:r>
            <a:r>
              <a:rPr lang="en-US" sz="1800" dirty="0" err="1">
                <a:solidFill>
                  <a:srgbClr val="002060"/>
                </a:solidFill>
              </a:rPr>
              <a:t>bị</a:t>
            </a:r>
            <a:r>
              <a:rPr lang="en-US" sz="1800" dirty="0">
                <a:solidFill>
                  <a:srgbClr val="002060"/>
                </a:solidFill>
              </a:rPr>
              <a:t> </a:t>
            </a:r>
            <a:r>
              <a:rPr lang="en-US" sz="1800" dirty="0" err="1">
                <a:solidFill>
                  <a:srgbClr val="002060"/>
                </a:solidFill>
              </a:rPr>
              <a:t>được</a:t>
            </a:r>
            <a:r>
              <a:rPr lang="en-US" sz="1800" dirty="0">
                <a:solidFill>
                  <a:srgbClr val="002060"/>
                </a:solidFill>
              </a:rPr>
              <a:t>). </a:t>
            </a:r>
          </a:p>
          <a:p>
            <a:pPr algn="just">
              <a:lnSpc>
                <a:spcPct val="125000"/>
              </a:lnSpc>
            </a:pPr>
            <a:r>
              <a:rPr lang="en-US" sz="1800" dirty="0">
                <a:solidFill>
                  <a:srgbClr val="002060"/>
                </a:solidFill>
              </a:rPr>
              <a:t> </a:t>
            </a:r>
          </a:p>
        </p:txBody>
      </p:sp>
      <p:sp>
        <p:nvSpPr>
          <p:cNvPr id="3" name="Slide Number Placeholder 2"/>
          <p:cNvSpPr>
            <a:spLocks noGrp="1"/>
          </p:cNvSpPr>
          <p:nvPr>
            <p:ph type="sldNum" sz="quarter" idx="12"/>
          </p:nvPr>
        </p:nvSpPr>
        <p:spPr/>
        <p:txBody>
          <a:bodyPr/>
          <a:lstStyle/>
          <a:p>
            <a:fld id="{01A8D44F-D097-4EC3-92A6-FB8C9F6C59BB}" type="slidenum">
              <a:rPr lang="en-US" smtClean="0"/>
              <a:pPr/>
              <a:t>136</a:t>
            </a:fld>
            <a:endParaRPr lang="en-US" dirty="0"/>
          </a:p>
        </p:txBody>
      </p:sp>
    </p:spTree>
    <p:extLst>
      <p:ext uri="{BB962C8B-B14F-4D97-AF65-F5344CB8AC3E}">
        <p14:creationId xmlns:p14="http://schemas.microsoft.com/office/powerpoint/2010/main" val="2446770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ctr">
              <a:lnSpc>
                <a:spcPct val="150000"/>
              </a:lnSpc>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DẠY HỌC</a:t>
            </a:r>
            <a:b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THỰC HÀNH TIẾNG VIỆT</a:t>
            </a:r>
            <a:endParaRPr lang="en-US" sz="2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137</a:t>
            </a:fld>
            <a:endParaRPr lang="en-US" dirty="0"/>
          </a:p>
        </p:txBody>
      </p:sp>
    </p:spTree>
    <p:extLst>
      <p:ext uri="{BB962C8B-B14F-4D97-AF65-F5344CB8AC3E}">
        <p14:creationId xmlns:p14="http://schemas.microsoft.com/office/powerpoint/2010/main" val="1919770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 y="0"/>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6" name="Rounded Rectangle 5"/>
          <p:cNvSpPr/>
          <p:nvPr/>
        </p:nvSpPr>
        <p:spPr>
          <a:xfrm>
            <a:off x="914400" y="577893"/>
            <a:ext cx="7008073" cy="585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Kiến</a:t>
            </a:r>
            <a:r>
              <a:rPr lang="en-US" sz="2000" b="1" dirty="0">
                <a:latin typeface="Arial (Body)"/>
              </a:rPr>
              <a:t> </a:t>
            </a:r>
            <a:r>
              <a:rPr lang="en-US" sz="2000" b="1" dirty="0" err="1">
                <a:latin typeface="Arial (Body)"/>
              </a:rPr>
              <a:t>thức</a:t>
            </a:r>
            <a:r>
              <a:rPr lang="en-US" sz="2000" b="1" dirty="0">
                <a:latin typeface="Arial (Body)"/>
              </a:rPr>
              <a:t> </a:t>
            </a:r>
            <a:r>
              <a:rPr lang="en-US" sz="2000" b="1" dirty="0" err="1">
                <a:latin typeface="Arial (Body)"/>
              </a:rPr>
              <a:t>tiếng</a:t>
            </a:r>
            <a:r>
              <a:rPr lang="en-US" sz="2000" b="1" dirty="0">
                <a:latin typeface="Arial (Body)"/>
              </a:rPr>
              <a:t> </a:t>
            </a:r>
            <a:r>
              <a:rPr lang="en-US" sz="2000" b="1" dirty="0" err="1">
                <a:latin typeface="Arial (Body)"/>
              </a:rPr>
              <a:t>Việt</a:t>
            </a:r>
            <a:r>
              <a:rPr lang="en-US" sz="2000" b="1" dirty="0">
                <a:latin typeface="Arial (Body)"/>
              </a:rPr>
              <a:t> </a:t>
            </a:r>
            <a:r>
              <a:rPr lang="en-US" sz="2000" b="1" dirty="0" err="1">
                <a:latin typeface="Arial (Body)"/>
              </a:rPr>
              <a:t>và</a:t>
            </a:r>
            <a:r>
              <a:rPr lang="en-US" sz="2000" b="1" dirty="0">
                <a:latin typeface="Arial (Body)"/>
              </a:rPr>
              <a:t> </a:t>
            </a:r>
            <a:r>
              <a:rPr lang="en-US" sz="2000" b="1" dirty="0" err="1">
                <a:latin typeface="Arial (Body)"/>
              </a:rPr>
              <a:t>mục</a:t>
            </a:r>
            <a:r>
              <a:rPr lang="en-US" sz="2000" b="1" dirty="0">
                <a:latin typeface="Arial (Body)"/>
              </a:rPr>
              <a:t> </a:t>
            </a:r>
            <a:r>
              <a:rPr lang="en-US" sz="2000" b="1" dirty="0" err="1">
                <a:latin typeface="Arial (Body)"/>
              </a:rPr>
              <a:t>tiêu</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p>
          <a:p>
            <a:pPr algn="ctr"/>
            <a:r>
              <a:rPr lang="en-US" sz="2000" b="1" dirty="0" err="1">
                <a:latin typeface="Arial (Body)"/>
              </a:rPr>
              <a:t>trong</a:t>
            </a:r>
            <a:r>
              <a:rPr lang="en-US" sz="2000" b="1" dirty="0">
                <a:latin typeface="Arial (Body)"/>
              </a:rPr>
              <a:t> SGK </a:t>
            </a:r>
            <a:r>
              <a:rPr lang="en-US" sz="2000" b="1" i="1" dirty="0" err="1">
                <a:latin typeface="Arial (Body)"/>
              </a:rPr>
              <a:t>Ngữ</a:t>
            </a:r>
            <a:r>
              <a:rPr lang="en-US" sz="2000" b="1" i="1" dirty="0">
                <a:latin typeface="Arial (Body)"/>
              </a:rPr>
              <a:t> </a:t>
            </a:r>
            <a:r>
              <a:rPr lang="en-US" sz="2000" b="1" i="1" dirty="0" err="1">
                <a:latin typeface="Arial (Body)"/>
              </a:rPr>
              <a:t>văn</a:t>
            </a:r>
            <a:r>
              <a:rPr lang="en-US" sz="2000" b="1" i="1" dirty="0">
                <a:latin typeface="Arial (Body)"/>
              </a:rPr>
              <a:t> 8</a:t>
            </a:r>
            <a:endParaRPr lang="en-US" sz="2000" dirty="0">
              <a:latin typeface="Arial (Body)"/>
            </a:endParaRPr>
          </a:p>
        </p:txBody>
      </p:sp>
      <p:sp>
        <p:nvSpPr>
          <p:cNvPr id="7" name="TextBox 6"/>
          <p:cNvSpPr txBox="1"/>
          <p:nvPr/>
        </p:nvSpPr>
        <p:spPr>
          <a:xfrm>
            <a:off x="381000" y="1167471"/>
            <a:ext cx="8458200" cy="3554819"/>
          </a:xfrm>
          <a:prstGeom prst="rect">
            <a:avLst/>
          </a:prstGeom>
          <a:noFill/>
        </p:spPr>
        <p:txBody>
          <a:bodyPr wrap="square" rtlCol="0">
            <a:spAutoFit/>
          </a:bodyPr>
          <a:lstStyle/>
          <a:p>
            <a:pPr algn="just">
              <a:lnSpc>
                <a:spcPct val="125000"/>
              </a:lnSpc>
            </a:pPr>
            <a:r>
              <a:rPr lang="vi-VN" sz="1600" dirty="0">
                <a:solidFill>
                  <a:srgbClr val="002060"/>
                </a:solidFill>
              </a:rPr>
              <a:t>      </a:t>
            </a:r>
            <a:r>
              <a:rPr lang="vi-VN" sz="1800" dirty="0">
                <a:solidFill>
                  <a:srgbClr val="002060"/>
                </a:solidFill>
              </a:rPr>
              <a:t>K</a:t>
            </a:r>
            <a:r>
              <a:rPr lang="en-US" sz="1800" dirty="0" err="1">
                <a:solidFill>
                  <a:srgbClr val="002060"/>
                </a:solidFill>
              </a:rPr>
              <a:t>iến</a:t>
            </a:r>
            <a:r>
              <a:rPr lang="en-US" sz="1800" dirty="0">
                <a:solidFill>
                  <a:srgbClr val="002060"/>
                </a:solidFill>
              </a:rPr>
              <a:t> </a:t>
            </a:r>
            <a:r>
              <a:rPr lang="en-US" sz="1800" dirty="0" err="1">
                <a:solidFill>
                  <a:srgbClr val="002060"/>
                </a:solidFill>
              </a:rPr>
              <a:t>thức</a:t>
            </a:r>
            <a:r>
              <a:rPr lang="en-US" sz="1800" dirty="0">
                <a:solidFill>
                  <a:srgbClr val="002060"/>
                </a:solidFill>
              </a:rPr>
              <a:t> </a:t>
            </a:r>
            <a:r>
              <a:rPr lang="en-US" sz="1800" dirty="0" err="1">
                <a:solidFill>
                  <a:srgbClr val="002060"/>
                </a:solidFill>
              </a:rPr>
              <a:t>tiếng</a:t>
            </a:r>
            <a:r>
              <a:rPr lang="en-US" sz="1800" dirty="0">
                <a:solidFill>
                  <a:srgbClr val="002060"/>
                </a:solidFill>
              </a:rPr>
              <a:t> </a:t>
            </a:r>
            <a:r>
              <a:rPr lang="en-US" sz="1800" dirty="0" err="1">
                <a:solidFill>
                  <a:srgbClr val="002060"/>
                </a:solidFill>
              </a:rPr>
              <a:t>Việt</a:t>
            </a:r>
            <a:r>
              <a:rPr lang="en-US" sz="1800" dirty="0">
                <a:solidFill>
                  <a:srgbClr val="002060"/>
                </a:solidFill>
              </a:rPr>
              <a:t> </a:t>
            </a:r>
            <a:r>
              <a:rPr lang="vi-VN" sz="1800" dirty="0">
                <a:solidFill>
                  <a:srgbClr val="002060"/>
                </a:solidFill>
              </a:rPr>
              <a:t>đưa </a:t>
            </a:r>
            <a:r>
              <a:rPr lang="en-US" sz="1800" dirty="0" err="1">
                <a:solidFill>
                  <a:srgbClr val="002060"/>
                </a:solidFill>
              </a:rPr>
              <a:t>vào</a:t>
            </a:r>
            <a:r>
              <a:rPr lang="en-US" sz="1800" dirty="0">
                <a:solidFill>
                  <a:srgbClr val="002060"/>
                </a:solidFill>
              </a:rPr>
              <a:t> SGK </a:t>
            </a:r>
            <a:r>
              <a:rPr lang="en-US" sz="1800" i="1" dirty="0" err="1">
                <a:solidFill>
                  <a:srgbClr val="002060"/>
                </a:solidFill>
              </a:rPr>
              <a:t>Ngữ</a:t>
            </a:r>
            <a:r>
              <a:rPr lang="en-US" sz="1800" i="1" dirty="0">
                <a:solidFill>
                  <a:srgbClr val="002060"/>
                </a:solidFill>
              </a:rPr>
              <a:t> </a:t>
            </a:r>
            <a:r>
              <a:rPr lang="en-US" sz="1800" i="1" dirty="0" err="1">
                <a:solidFill>
                  <a:srgbClr val="002060"/>
                </a:solidFill>
              </a:rPr>
              <a:t>văn</a:t>
            </a:r>
            <a:r>
              <a:rPr lang="en-US" sz="1800" i="1" dirty="0">
                <a:solidFill>
                  <a:srgbClr val="002060"/>
                </a:solidFill>
              </a:rPr>
              <a:t> 8</a:t>
            </a:r>
            <a:r>
              <a:rPr lang="en-US" sz="1800" dirty="0">
                <a:solidFill>
                  <a:srgbClr val="002060"/>
                </a:solidFill>
              </a:rPr>
              <a:t> </a:t>
            </a:r>
            <a:r>
              <a:rPr lang="en-US" sz="1800" dirty="0" err="1">
                <a:solidFill>
                  <a:srgbClr val="002060"/>
                </a:solidFill>
              </a:rPr>
              <a:t>theo</a:t>
            </a:r>
            <a:r>
              <a:rPr lang="en-US" sz="1800" dirty="0">
                <a:solidFill>
                  <a:srgbClr val="002060"/>
                </a:solidFill>
              </a:rPr>
              <a:t> </a:t>
            </a:r>
            <a:r>
              <a:rPr lang="en-US" sz="1800" dirty="0" err="1">
                <a:solidFill>
                  <a:srgbClr val="002060"/>
                </a:solidFill>
              </a:rPr>
              <a:t>yêu</a:t>
            </a:r>
            <a:r>
              <a:rPr lang="en-US" sz="1800" dirty="0">
                <a:solidFill>
                  <a:srgbClr val="002060"/>
                </a:solidFill>
              </a:rPr>
              <a:t> </a:t>
            </a:r>
            <a:r>
              <a:rPr lang="en-US" sz="1800" dirty="0" err="1">
                <a:solidFill>
                  <a:srgbClr val="002060"/>
                </a:solidFill>
              </a:rPr>
              <a:t>cầu</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Chương</a:t>
            </a:r>
            <a:r>
              <a:rPr lang="en-US" sz="1800" dirty="0">
                <a:solidFill>
                  <a:srgbClr val="002060"/>
                </a:solidFill>
              </a:rPr>
              <a:t> </a:t>
            </a:r>
            <a:r>
              <a:rPr lang="en-US" sz="1800" dirty="0" err="1">
                <a:solidFill>
                  <a:srgbClr val="002060"/>
                </a:solidFill>
              </a:rPr>
              <a:t>trình</a:t>
            </a:r>
            <a:r>
              <a:rPr lang="en-US" sz="1800" dirty="0">
                <a:solidFill>
                  <a:srgbClr val="002060"/>
                </a:solidFill>
              </a:rPr>
              <a:t> 2018. </a:t>
            </a:r>
            <a:r>
              <a:rPr lang="en-US" sz="1800" dirty="0" err="1">
                <a:solidFill>
                  <a:srgbClr val="002060"/>
                </a:solidFill>
              </a:rPr>
              <a:t>Các</a:t>
            </a:r>
            <a:r>
              <a:rPr lang="en-US" sz="1800" dirty="0">
                <a:solidFill>
                  <a:srgbClr val="002060"/>
                </a:solidFill>
              </a:rPr>
              <a:t> </a:t>
            </a:r>
            <a:r>
              <a:rPr lang="en-US" sz="1800" dirty="0" err="1">
                <a:solidFill>
                  <a:srgbClr val="002060"/>
                </a:solidFill>
              </a:rPr>
              <a:t>kiến</a:t>
            </a:r>
            <a:r>
              <a:rPr lang="en-US" sz="1800" dirty="0">
                <a:solidFill>
                  <a:srgbClr val="002060"/>
                </a:solidFill>
              </a:rPr>
              <a:t> </a:t>
            </a:r>
            <a:r>
              <a:rPr lang="en-US" sz="1800" dirty="0" err="1">
                <a:solidFill>
                  <a:srgbClr val="002060"/>
                </a:solidFill>
              </a:rPr>
              <a:t>thức</a:t>
            </a:r>
            <a:r>
              <a:rPr lang="en-US" sz="1800" dirty="0">
                <a:solidFill>
                  <a:srgbClr val="002060"/>
                </a:solidFill>
              </a:rPr>
              <a:t> </a:t>
            </a:r>
            <a:r>
              <a:rPr lang="en-US" sz="1800" dirty="0" err="1">
                <a:solidFill>
                  <a:srgbClr val="002060"/>
                </a:solidFill>
              </a:rPr>
              <a:t>này</a:t>
            </a:r>
            <a:r>
              <a:rPr lang="en-US" sz="1800" dirty="0">
                <a:solidFill>
                  <a:srgbClr val="002060"/>
                </a:solidFill>
              </a:rPr>
              <a:t> </a:t>
            </a:r>
            <a:r>
              <a:rPr lang="en-US" sz="1800" dirty="0" err="1">
                <a:solidFill>
                  <a:srgbClr val="002060"/>
                </a:solidFill>
              </a:rPr>
              <a:t>thuộc</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cấp</a:t>
            </a:r>
            <a:r>
              <a:rPr lang="en-US" sz="1800" dirty="0">
                <a:solidFill>
                  <a:srgbClr val="002060"/>
                </a:solidFill>
              </a:rPr>
              <a:t> </a:t>
            </a:r>
            <a:r>
              <a:rPr lang="en-US" sz="1800" dirty="0" err="1">
                <a:solidFill>
                  <a:srgbClr val="002060"/>
                </a:solidFill>
              </a:rPr>
              <a:t>độ</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bình</a:t>
            </a:r>
            <a:r>
              <a:rPr lang="en-US" sz="1800" dirty="0">
                <a:solidFill>
                  <a:srgbClr val="002060"/>
                </a:solidFill>
              </a:rPr>
              <a:t> </a:t>
            </a:r>
            <a:r>
              <a:rPr lang="en-US" sz="1800" dirty="0" err="1">
                <a:solidFill>
                  <a:srgbClr val="002060"/>
                </a:solidFill>
              </a:rPr>
              <a:t>diện</a:t>
            </a:r>
            <a:r>
              <a:rPr lang="en-US" sz="1800" dirty="0">
                <a:solidFill>
                  <a:srgbClr val="002060"/>
                </a:solidFill>
              </a:rPr>
              <a:t> </a:t>
            </a:r>
            <a:r>
              <a:rPr lang="en-US" sz="1800" dirty="0" err="1">
                <a:solidFill>
                  <a:srgbClr val="002060"/>
                </a:solidFill>
              </a:rPr>
              <a:t>ngôn</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khác</a:t>
            </a:r>
            <a:r>
              <a:rPr lang="en-US" sz="1800" dirty="0">
                <a:solidFill>
                  <a:srgbClr val="002060"/>
                </a:solidFill>
              </a:rPr>
              <a:t> </a:t>
            </a:r>
            <a:r>
              <a:rPr lang="en-US" sz="1800" dirty="0" err="1">
                <a:solidFill>
                  <a:srgbClr val="002060"/>
                </a:solidFill>
              </a:rPr>
              <a:t>nhau</a:t>
            </a:r>
            <a:r>
              <a:rPr lang="en-US" sz="1800" dirty="0">
                <a:solidFill>
                  <a:srgbClr val="002060"/>
                </a:solidFill>
              </a:rPr>
              <a:t>:</a:t>
            </a:r>
          </a:p>
          <a:p>
            <a:pPr algn="just">
              <a:lnSpc>
                <a:spcPct val="125000"/>
              </a:lnSpc>
            </a:pPr>
            <a:r>
              <a:rPr lang="vi-VN" sz="1800" dirty="0">
                <a:solidFill>
                  <a:srgbClr val="002060"/>
                </a:solidFill>
              </a:rPr>
              <a:t>     </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vựng</a:t>
            </a:r>
            <a:r>
              <a:rPr lang="en-US" sz="1800" dirty="0">
                <a:solidFill>
                  <a:srgbClr val="002060"/>
                </a:solidFill>
              </a:rPr>
              <a:t>: </a:t>
            </a:r>
            <a:r>
              <a:rPr lang="en-US" sz="1800" dirty="0" err="1">
                <a:solidFill>
                  <a:srgbClr val="002060"/>
                </a:solidFill>
              </a:rPr>
              <a:t>nghĩa</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thành</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tục</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sắc</a:t>
            </a:r>
            <a:r>
              <a:rPr lang="en-US" sz="1800" dirty="0">
                <a:solidFill>
                  <a:srgbClr val="002060"/>
                </a:solidFill>
              </a:rPr>
              <a:t> </a:t>
            </a:r>
            <a:r>
              <a:rPr lang="en-US" sz="1800" dirty="0" err="1">
                <a:solidFill>
                  <a:srgbClr val="002060"/>
                </a:solidFill>
              </a:rPr>
              <a:t>thái</a:t>
            </a:r>
            <a:r>
              <a:rPr lang="en-US" sz="1800" dirty="0">
                <a:solidFill>
                  <a:srgbClr val="002060"/>
                </a:solidFill>
              </a:rPr>
              <a:t> </a:t>
            </a:r>
            <a:r>
              <a:rPr lang="en-US" sz="1800" dirty="0" err="1">
                <a:solidFill>
                  <a:srgbClr val="002060"/>
                </a:solidFill>
              </a:rPr>
              <a:t>nghĩa</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việc</a:t>
            </a:r>
            <a:r>
              <a:rPr lang="en-US" sz="1800" dirty="0">
                <a:solidFill>
                  <a:srgbClr val="002060"/>
                </a:solidFill>
              </a:rPr>
              <a:t> </a:t>
            </a:r>
            <a:r>
              <a:rPr lang="en-US" sz="1800" dirty="0" err="1">
                <a:solidFill>
                  <a:srgbClr val="002060"/>
                </a:solidFill>
              </a:rPr>
              <a:t>lựa</a:t>
            </a:r>
            <a:r>
              <a:rPr lang="en-US" sz="1800" dirty="0">
                <a:solidFill>
                  <a:srgbClr val="002060"/>
                </a:solidFill>
              </a:rPr>
              <a:t> </a:t>
            </a:r>
            <a:r>
              <a:rPr lang="en-US" sz="1800" dirty="0" err="1">
                <a:solidFill>
                  <a:srgbClr val="002060"/>
                </a:solidFill>
              </a:rPr>
              <a:t>chọn</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tượng</a:t>
            </a:r>
            <a:r>
              <a:rPr lang="en-US" sz="1800" dirty="0">
                <a:solidFill>
                  <a:srgbClr val="002060"/>
                </a:solidFill>
              </a:rPr>
              <a:t> </a:t>
            </a:r>
            <a:r>
              <a:rPr lang="en-US" sz="1800" dirty="0" err="1">
                <a:solidFill>
                  <a:srgbClr val="002060"/>
                </a:solidFill>
              </a:rPr>
              <a:t>hình</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tượng</a:t>
            </a:r>
            <a:r>
              <a:rPr lang="en-US" sz="1800" dirty="0">
                <a:solidFill>
                  <a:srgbClr val="002060"/>
                </a:solidFill>
              </a:rPr>
              <a:t> </a:t>
            </a:r>
            <a:r>
              <a:rPr lang="en-US" sz="1800" dirty="0" err="1" smtClean="0">
                <a:solidFill>
                  <a:srgbClr val="002060"/>
                </a:solidFill>
              </a:rPr>
              <a:t>thanh</a:t>
            </a:r>
            <a:r>
              <a:rPr lang="en-US" sz="1800" dirty="0">
                <a:solidFill>
                  <a:srgbClr val="002060"/>
                </a:solidFill>
              </a:rPr>
              <a:t>.</a:t>
            </a:r>
          </a:p>
          <a:p>
            <a:pPr algn="just">
              <a:lnSpc>
                <a:spcPct val="125000"/>
              </a:lnSpc>
            </a:pPr>
            <a:r>
              <a:rPr lang="vi-VN" sz="1800" dirty="0">
                <a:solidFill>
                  <a:srgbClr val="002060"/>
                </a:solidFill>
              </a:rPr>
              <a:t>     </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pháp</a:t>
            </a:r>
            <a:r>
              <a:rPr lang="en-US" sz="1800" dirty="0">
                <a:solidFill>
                  <a:srgbClr val="002060"/>
                </a:solidFill>
              </a:rPr>
              <a:t>: </a:t>
            </a:r>
            <a:r>
              <a:rPr lang="en-US" sz="1800" dirty="0" err="1">
                <a:solidFill>
                  <a:srgbClr val="002060"/>
                </a:solidFill>
              </a:rPr>
              <a:t>trợ</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thán</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thành</a:t>
            </a:r>
            <a:r>
              <a:rPr lang="en-US" sz="1800" dirty="0">
                <a:solidFill>
                  <a:srgbClr val="002060"/>
                </a:solidFill>
              </a:rPr>
              <a:t> </a:t>
            </a:r>
            <a:r>
              <a:rPr lang="en-US" sz="1800" dirty="0" err="1">
                <a:solidFill>
                  <a:srgbClr val="002060"/>
                </a:solidFill>
              </a:rPr>
              <a:t>phần</a:t>
            </a:r>
            <a:r>
              <a:rPr lang="en-US" sz="1800" dirty="0">
                <a:solidFill>
                  <a:srgbClr val="002060"/>
                </a:solidFill>
              </a:rPr>
              <a:t> </a:t>
            </a:r>
            <a:r>
              <a:rPr lang="en-US" sz="1800" dirty="0" err="1">
                <a:solidFill>
                  <a:srgbClr val="002060"/>
                </a:solidFill>
              </a:rPr>
              <a:t>biệt</a:t>
            </a:r>
            <a:r>
              <a:rPr lang="en-US" sz="1800" dirty="0">
                <a:solidFill>
                  <a:srgbClr val="002060"/>
                </a:solidFill>
              </a:rPr>
              <a:t> </a:t>
            </a:r>
            <a:r>
              <a:rPr lang="en-US" sz="1800" dirty="0" err="1">
                <a:solidFill>
                  <a:srgbClr val="002060"/>
                </a:solidFill>
              </a:rPr>
              <a:t>lập</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kể</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hỏi</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khiến</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cảm</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khẳng</a:t>
            </a:r>
            <a:r>
              <a:rPr lang="en-US" sz="1800" dirty="0">
                <a:solidFill>
                  <a:srgbClr val="002060"/>
                </a:solidFill>
              </a:rPr>
              <a:t> </a:t>
            </a:r>
            <a:r>
              <a:rPr lang="en-US" sz="1800" dirty="0" err="1">
                <a:solidFill>
                  <a:srgbClr val="002060"/>
                </a:solidFill>
              </a:rPr>
              <a:t>định</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phủ</a:t>
            </a:r>
            <a:r>
              <a:rPr lang="en-US" sz="1800" dirty="0">
                <a:solidFill>
                  <a:srgbClr val="002060"/>
                </a:solidFill>
              </a:rPr>
              <a:t> </a:t>
            </a:r>
            <a:r>
              <a:rPr lang="en-US" sz="1800" dirty="0" err="1">
                <a:solidFill>
                  <a:srgbClr val="002060"/>
                </a:solidFill>
              </a:rPr>
              <a:t>định</a:t>
            </a:r>
            <a:r>
              <a:rPr lang="en-US" sz="1800" dirty="0">
                <a:solidFill>
                  <a:srgbClr val="002060"/>
                </a:solidFill>
              </a:rPr>
              <a:t>.</a:t>
            </a:r>
          </a:p>
          <a:p>
            <a:pPr algn="just">
              <a:lnSpc>
                <a:spcPct val="125000"/>
              </a:lnSpc>
            </a:pPr>
            <a:r>
              <a:rPr lang="vi-VN" sz="1800" dirty="0">
                <a:solidFill>
                  <a:srgbClr val="002060"/>
                </a:solidFill>
              </a:rPr>
              <a:t>    </a:t>
            </a:r>
            <a:r>
              <a:rPr lang="en-US" sz="1800" dirty="0">
                <a:solidFill>
                  <a:srgbClr val="002060"/>
                </a:solidFill>
              </a:rPr>
              <a:t>– </a:t>
            </a: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giao</a:t>
            </a:r>
            <a:r>
              <a:rPr lang="en-US" sz="1800" dirty="0">
                <a:solidFill>
                  <a:srgbClr val="002060"/>
                </a:solidFill>
              </a:rPr>
              <a:t> </a:t>
            </a:r>
            <a:r>
              <a:rPr lang="en-US" sz="1800" dirty="0" err="1">
                <a:solidFill>
                  <a:srgbClr val="002060"/>
                </a:solidFill>
              </a:rPr>
              <a:t>tiếp</a:t>
            </a:r>
            <a:r>
              <a:rPr lang="en-US" sz="1800" dirty="0">
                <a:solidFill>
                  <a:srgbClr val="002060"/>
                </a:solidFill>
              </a:rPr>
              <a:t>: </a:t>
            </a:r>
            <a:r>
              <a:rPr lang="en-US" sz="1800" dirty="0" err="1">
                <a:solidFill>
                  <a:srgbClr val="002060"/>
                </a:solidFill>
              </a:rPr>
              <a:t>biện</a:t>
            </a:r>
            <a:r>
              <a:rPr lang="en-US" sz="1800" dirty="0">
                <a:solidFill>
                  <a:srgbClr val="002060"/>
                </a:solidFill>
              </a:rPr>
              <a:t> </a:t>
            </a:r>
            <a:r>
              <a:rPr lang="en-US" sz="1800" dirty="0" err="1">
                <a:solidFill>
                  <a:srgbClr val="002060"/>
                </a:solidFill>
              </a:rPr>
              <a:t>pháp</a:t>
            </a:r>
            <a:r>
              <a:rPr lang="en-US" sz="1800" dirty="0">
                <a:solidFill>
                  <a:srgbClr val="002060"/>
                </a:solidFill>
              </a:rPr>
              <a:t> </a:t>
            </a:r>
            <a:r>
              <a:rPr lang="en-US" sz="1800" dirty="0" err="1">
                <a:solidFill>
                  <a:srgbClr val="002060"/>
                </a:solidFill>
              </a:rPr>
              <a:t>tu</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đảo</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hỏi</a:t>
            </a:r>
            <a:r>
              <a:rPr lang="en-US" sz="1800" dirty="0">
                <a:solidFill>
                  <a:srgbClr val="002060"/>
                </a:solidFill>
              </a:rPr>
              <a:t> </a:t>
            </a:r>
            <a:r>
              <a:rPr lang="en-US" sz="1800" dirty="0" err="1">
                <a:solidFill>
                  <a:srgbClr val="002060"/>
                </a:solidFill>
              </a:rPr>
              <a:t>tu</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nghĩa</a:t>
            </a:r>
            <a:r>
              <a:rPr lang="en-US" sz="1800" dirty="0">
                <a:solidFill>
                  <a:srgbClr val="002060"/>
                </a:solidFill>
              </a:rPr>
              <a:t> </a:t>
            </a:r>
            <a:r>
              <a:rPr lang="en-US" sz="1800" dirty="0" err="1">
                <a:solidFill>
                  <a:srgbClr val="002060"/>
                </a:solidFill>
              </a:rPr>
              <a:t>tường</a:t>
            </a:r>
            <a:r>
              <a:rPr lang="en-US" sz="1800" dirty="0">
                <a:solidFill>
                  <a:srgbClr val="002060"/>
                </a:solidFill>
              </a:rPr>
              <a:t> minh</a:t>
            </a:r>
            <a:r>
              <a:rPr lang="vi-VN" sz="1800" dirty="0">
                <a:solidFill>
                  <a:srgbClr val="002060"/>
                </a:solidFill>
              </a:rPr>
              <a:t> và </a:t>
            </a:r>
            <a:r>
              <a:rPr lang="en-US" sz="1800" dirty="0" err="1">
                <a:solidFill>
                  <a:srgbClr val="002060"/>
                </a:solidFill>
              </a:rPr>
              <a:t>nghĩa</a:t>
            </a:r>
            <a:r>
              <a:rPr lang="en-US" sz="1800" dirty="0">
                <a:solidFill>
                  <a:srgbClr val="002060"/>
                </a:solidFill>
              </a:rPr>
              <a:t> </a:t>
            </a:r>
            <a:r>
              <a:rPr lang="en-US" sz="1800" dirty="0" err="1">
                <a:solidFill>
                  <a:srgbClr val="002060"/>
                </a:solidFill>
              </a:rPr>
              <a:t>hàm</a:t>
            </a:r>
            <a:r>
              <a:rPr lang="en-US" sz="1800" dirty="0">
                <a:solidFill>
                  <a:srgbClr val="002060"/>
                </a:solidFill>
              </a:rPr>
              <a:t> </a:t>
            </a:r>
            <a:r>
              <a:rPr lang="en-US" sz="1800" dirty="0" err="1">
                <a:solidFill>
                  <a:srgbClr val="002060"/>
                </a:solidFill>
              </a:rPr>
              <a:t>ẩn</a:t>
            </a:r>
            <a:r>
              <a:rPr lang="en-US" sz="1800" dirty="0">
                <a:solidFill>
                  <a:srgbClr val="002060"/>
                </a:solidFill>
              </a:rPr>
              <a:t>; </a:t>
            </a:r>
            <a:r>
              <a:rPr lang="en-US" sz="1800" dirty="0" err="1">
                <a:solidFill>
                  <a:srgbClr val="002060"/>
                </a:solidFill>
              </a:rPr>
              <a:t>đoạn</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diễn</a:t>
            </a:r>
            <a:r>
              <a:rPr lang="en-US" sz="1800" dirty="0">
                <a:solidFill>
                  <a:srgbClr val="002060"/>
                </a:solidFill>
              </a:rPr>
              <a:t> </a:t>
            </a:r>
            <a:r>
              <a:rPr lang="en-US" sz="1800" dirty="0" err="1">
                <a:solidFill>
                  <a:srgbClr val="002060"/>
                </a:solidFill>
              </a:rPr>
              <a:t>dịch</a:t>
            </a:r>
            <a:r>
              <a:rPr lang="en-US" sz="1800" dirty="0">
                <a:solidFill>
                  <a:srgbClr val="002060"/>
                </a:solidFill>
              </a:rPr>
              <a:t>, </a:t>
            </a:r>
            <a:r>
              <a:rPr lang="en-US" sz="1800" dirty="0" err="1">
                <a:solidFill>
                  <a:srgbClr val="002060"/>
                </a:solidFill>
              </a:rPr>
              <a:t>quy</a:t>
            </a:r>
            <a:r>
              <a:rPr lang="en-US" sz="1800" dirty="0">
                <a:solidFill>
                  <a:srgbClr val="002060"/>
                </a:solidFill>
              </a:rPr>
              <a:t> </a:t>
            </a:r>
            <a:r>
              <a:rPr lang="en-US" sz="1800" dirty="0" err="1">
                <a:solidFill>
                  <a:srgbClr val="002060"/>
                </a:solidFill>
              </a:rPr>
              <a:t>nạp</a:t>
            </a:r>
            <a:r>
              <a:rPr lang="en-US" sz="1800" dirty="0">
                <a:solidFill>
                  <a:srgbClr val="002060"/>
                </a:solidFill>
              </a:rPr>
              <a:t>, song </a:t>
            </a:r>
            <a:r>
              <a:rPr lang="en-US" sz="1800" dirty="0" err="1">
                <a:solidFill>
                  <a:srgbClr val="002060"/>
                </a:solidFill>
              </a:rPr>
              <a:t>song</a:t>
            </a:r>
            <a:r>
              <a:rPr lang="en-US" sz="1800" dirty="0">
                <a:solidFill>
                  <a:srgbClr val="002060"/>
                </a:solidFill>
              </a:rPr>
              <a:t>, </a:t>
            </a:r>
            <a:r>
              <a:rPr lang="en-US" sz="1800" dirty="0" err="1">
                <a:solidFill>
                  <a:srgbClr val="002060"/>
                </a:solidFill>
              </a:rPr>
              <a:t>phối</a:t>
            </a:r>
            <a:r>
              <a:rPr lang="en-US" sz="1800" dirty="0">
                <a:solidFill>
                  <a:srgbClr val="002060"/>
                </a:solidFill>
              </a:rPr>
              <a:t> </a:t>
            </a:r>
            <a:r>
              <a:rPr lang="en-US" sz="1800" dirty="0" err="1">
                <a:solidFill>
                  <a:srgbClr val="002060"/>
                </a:solidFill>
              </a:rPr>
              <a:t>hợp</a:t>
            </a:r>
            <a:r>
              <a:rPr lang="vi-VN" sz="1800" dirty="0">
                <a:solidFill>
                  <a:srgbClr val="002060"/>
                </a:solidFill>
              </a:rPr>
              <a:t>.</a:t>
            </a:r>
            <a:endParaRPr lang="en-US" sz="1800" dirty="0">
              <a:solidFill>
                <a:srgbClr val="002060"/>
              </a:solidFill>
            </a:endParaRPr>
          </a:p>
          <a:p>
            <a:pPr algn="just">
              <a:lnSpc>
                <a:spcPct val="125000"/>
              </a:lnSpc>
            </a:pPr>
            <a:r>
              <a:rPr lang="vi-VN" sz="1800" dirty="0">
                <a:solidFill>
                  <a:srgbClr val="002060"/>
                </a:solidFill>
              </a:rPr>
              <a:t>    </a:t>
            </a:r>
            <a:r>
              <a:rPr lang="en-US" sz="1800" dirty="0">
                <a:solidFill>
                  <a:srgbClr val="002060"/>
                </a:solidFill>
              </a:rPr>
              <a:t>– </a:t>
            </a:r>
            <a:r>
              <a:rPr lang="en-US" sz="1800" dirty="0" err="1">
                <a:solidFill>
                  <a:srgbClr val="002060"/>
                </a:solidFill>
              </a:rPr>
              <a:t>Sự</a:t>
            </a:r>
            <a:r>
              <a:rPr lang="en-US" sz="1800" dirty="0">
                <a:solidFill>
                  <a:srgbClr val="002060"/>
                </a:solidFill>
              </a:rPr>
              <a:t> </a:t>
            </a:r>
            <a:r>
              <a:rPr lang="en-US" sz="1800" dirty="0" err="1">
                <a:solidFill>
                  <a:srgbClr val="002060"/>
                </a:solidFill>
              </a:rPr>
              <a:t>phát</a:t>
            </a:r>
            <a:r>
              <a:rPr lang="en-US" sz="1800" dirty="0">
                <a:solidFill>
                  <a:srgbClr val="002060"/>
                </a:solidFill>
              </a:rPr>
              <a:t> </a:t>
            </a:r>
            <a:r>
              <a:rPr lang="en-US" sz="1800" dirty="0" err="1">
                <a:solidFill>
                  <a:srgbClr val="002060"/>
                </a:solidFill>
              </a:rPr>
              <a:t>triển</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ngôn</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biến</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ngôn</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toàn</a:t>
            </a:r>
            <a:r>
              <a:rPr lang="en-US" sz="1800" dirty="0">
                <a:solidFill>
                  <a:srgbClr val="002060"/>
                </a:solidFill>
              </a:rPr>
              <a:t> </a:t>
            </a:r>
            <a:r>
              <a:rPr lang="en-US" sz="1800" dirty="0" err="1">
                <a:solidFill>
                  <a:srgbClr val="002060"/>
                </a:solidFill>
              </a:rPr>
              <a:t>dân</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địa</a:t>
            </a:r>
            <a:r>
              <a:rPr lang="en-US" sz="1800" dirty="0">
                <a:solidFill>
                  <a:srgbClr val="002060"/>
                </a:solidFill>
              </a:rPr>
              <a:t> </a:t>
            </a:r>
            <a:r>
              <a:rPr lang="en-US" sz="1800" dirty="0" err="1">
                <a:solidFill>
                  <a:srgbClr val="002060"/>
                </a:solidFill>
              </a:rPr>
              <a:t>phương</a:t>
            </a:r>
            <a:r>
              <a:rPr lang="en-US" sz="1800" dirty="0">
                <a:solidFill>
                  <a:srgbClr val="002060"/>
                </a:solidFill>
              </a:rPr>
              <a:t>; </a:t>
            </a:r>
            <a:r>
              <a:rPr lang="en-US" sz="1800" dirty="0" err="1">
                <a:solidFill>
                  <a:srgbClr val="002060"/>
                </a:solidFill>
              </a:rPr>
              <a:t>biệt</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xã</a:t>
            </a:r>
            <a:r>
              <a:rPr lang="en-US" sz="1800" dirty="0">
                <a:solidFill>
                  <a:srgbClr val="002060"/>
                </a:solidFill>
              </a:rPr>
              <a:t> </a:t>
            </a:r>
            <a:r>
              <a:rPr lang="en-US" sz="1800" dirty="0" err="1">
                <a:solidFill>
                  <a:srgbClr val="002060"/>
                </a:solidFill>
              </a:rPr>
              <a:t>hội</a:t>
            </a:r>
            <a:r>
              <a:rPr lang="en-US" sz="1800" dirty="0">
                <a:solidFill>
                  <a:srgbClr val="002060"/>
                </a:solidFill>
              </a:rPr>
              <a:t>; </a:t>
            </a:r>
            <a:r>
              <a:rPr lang="en-US" sz="1800" dirty="0" err="1">
                <a:solidFill>
                  <a:srgbClr val="002060"/>
                </a:solidFill>
              </a:rPr>
              <a:t>phương</a:t>
            </a:r>
            <a:r>
              <a:rPr lang="en-US" sz="1800" dirty="0">
                <a:solidFill>
                  <a:srgbClr val="002060"/>
                </a:solidFill>
              </a:rPr>
              <a:t> </a:t>
            </a:r>
            <a:r>
              <a:rPr lang="en-US" sz="1800" dirty="0" err="1">
                <a:solidFill>
                  <a:srgbClr val="002060"/>
                </a:solidFill>
              </a:rPr>
              <a:t>tiện</a:t>
            </a:r>
            <a:r>
              <a:rPr lang="en-US" sz="1800" dirty="0">
                <a:solidFill>
                  <a:srgbClr val="002060"/>
                </a:solidFill>
              </a:rPr>
              <a:t> </a:t>
            </a:r>
            <a:r>
              <a:rPr lang="en-US" sz="1800" dirty="0" err="1">
                <a:solidFill>
                  <a:srgbClr val="002060"/>
                </a:solidFill>
              </a:rPr>
              <a:t>giao</a:t>
            </a:r>
            <a:r>
              <a:rPr lang="en-US" sz="1800" dirty="0">
                <a:solidFill>
                  <a:srgbClr val="002060"/>
                </a:solidFill>
              </a:rPr>
              <a:t> </a:t>
            </a:r>
            <a:r>
              <a:rPr lang="en-US" sz="1800" dirty="0" err="1">
                <a:solidFill>
                  <a:srgbClr val="002060"/>
                </a:solidFill>
              </a:rPr>
              <a:t>tiếp</a:t>
            </a:r>
            <a:r>
              <a:rPr lang="en-US" sz="1800" dirty="0">
                <a:solidFill>
                  <a:srgbClr val="002060"/>
                </a:solidFill>
              </a:rPr>
              <a:t> phi </a:t>
            </a:r>
            <a:r>
              <a:rPr lang="en-US" sz="1800" dirty="0" err="1">
                <a:solidFill>
                  <a:srgbClr val="002060"/>
                </a:solidFill>
              </a:rPr>
              <a:t>ngôn</a:t>
            </a:r>
            <a:r>
              <a:rPr lang="en-US" sz="1800" dirty="0">
                <a:solidFill>
                  <a:srgbClr val="002060"/>
                </a:solidFill>
              </a:rPr>
              <a:t> </a:t>
            </a:r>
            <a:r>
              <a:rPr lang="en-US" sz="1800" dirty="0" err="1">
                <a:solidFill>
                  <a:srgbClr val="002060"/>
                </a:solidFill>
              </a:rPr>
              <a:t>ngữ</a:t>
            </a:r>
            <a:r>
              <a:rPr lang="vi-VN" sz="1800" dirty="0">
                <a:solidFill>
                  <a:srgbClr val="002060"/>
                </a:solidFill>
              </a:rPr>
              <a:t>.</a:t>
            </a:r>
            <a:endParaRPr lang="en-US" sz="1800" dirty="0">
              <a:solidFill>
                <a:srgbClr val="002060"/>
              </a:solidFill>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138</a:t>
            </a:fld>
            <a:endParaRPr lang="en-US" dirty="0"/>
          </a:p>
        </p:txBody>
      </p:sp>
    </p:spTree>
    <p:extLst>
      <p:ext uri="{BB962C8B-B14F-4D97-AF65-F5344CB8AC3E}">
        <p14:creationId xmlns:p14="http://schemas.microsoft.com/office/powerpoint/2010/main" val="3178104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6" name="Rounded Rectangle 5"/>
          <p:cNvSpPr/>
          <p:nvPr/>
        </p:nvSpPr>
        <p:spPr>
          <a:xfrm>
            <a:off x="1005142" y="590550"/>
            <a:ext cx="7133716"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Arial (Body)"/>
            </a:endParaRPr>
          </a:p>
          <a:p>
            <a:pPr algn="ctr"/>
            <a:r>
              <a:rPr lang="en-US" sz="2000" b="1" dirty="0" err="1">
                <a:latin typeface="Arial (Body)"/>
              </a:rPr>
              <a:t>Kiến</a:t>
            </a:r>
            <a:r>
              <a:rPr lang="en-US" sz="2000" b="1" dirty="0">
                <a:latin typeface="Arial (Body)"/>
              </a:rPr>
              <a:t> </a:t>
            </a:r>
            <a:r>
              <a:rPr lang="en-US" sz="2000" b="1" dirty="0" err="1">
                <a:latin typeface="Arial (Body)"/>
              </a:rPr>
              <a:t>thức</a:t>
            </a:r>
            <a:r>
              <a:rPr lang="en-US" sz="2000" b="1" dirty="0">
                <a:latin typeface="Arial (Body)"/>
              </a:rPr>
              <a:t> </a:t>
            </a:r>
            <a:r>
              <a:rPr lang="en-US" sz="2000" b="1" dirty="0" err="1">
                <a:latin typeface="Arial (Body)"/>
              </a:rPr>
              <a:t>tiếng</a:t>
            </a:r>
            <a:r>
              <a:rPr lang="en-US" sz="2000" b="1" dirty="0">
                <a:latin typeface="Arial (Body)"/>
              </a:rPr>
              <a:t> </a:t>
            </a:r>
            <a:r>
              <a:rPr lang="en-US" sz="2000" b="1" dirty="0" err="1">
                <a:latin typeface="Arial (Body)"/>
              </a:rPr>
              <a:t>Việt</a:t>
            </a:r>
            <a:r>
              <a:rPr lang="en-US" sz="2000" b="1" dirty="0">
                <a:latin typeface="Arial (Body)"/>
              </a:rPr>
              <a:t> </a:t>
            </a:r>
            <a:r>
              <a:rPr lang="en-US" sz="2000" b="1" dirty="0" err="1">
                <a:latin typeface="Arial (Body)"/>
              </a:rPr>
              <a:t>và</a:t>
            </a:r>
            <a:r>
              <a:rPr lang="en-US" sz="2000" b="1" dirty="0">
                <a:latin typeface="Arial (Body)"/>
              </a:rPr>
              <a:t> </a:t>
            </a:r>
            <a:r>
              <a:rPr lang="en-US" sz="2000" b="1" dirty="0" err="1">
                <a:latin typeface="Arial (Body)"/>
              </a:rPr>
              <a:t>mục</a:t>
            </a:r>
            <a:r>
              <a:rPr lang="en-US" sz="2000" b="1" dirty="0">
                <a:latin typeface="Arial (Body)"/>
              </a:rPr>
              <a:t> </a:t>
            </a:r>
            <a:r>
              <a:rPr lang="en-US" sz="2000" b="1" dirty="0" err="1">
                <a:latin typeface="Arial (Body)"/>
              </a:rPr>
              <a:t>tiêu</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p>
          <a:p>
            <a:pPr algn="ctr"/>
            <a:r>
              <a:rPr lang="en-US" sz="2000" b="1" dirty="0" err="1">
                <a:latin typeface="Arial (Body)"/>
              </a:rPr>
              <a:t>trong</a:t>
            </a:r>
            <a:r>
              <a:rPr lang="en-US" sz="2000" b="1" dirty="0">
                <a:latin typeface="Arial (Body)"/>
              </a:rPr>
              <a:t> SGK </a:t>
            </a:r>
            <a:r>
              <a:rPr lang="en-US" sz="2000" b="1" i="1" dirty="0" err="1">
                <a:latin typeface="Arial (Body)"/>
              </a:rPr>
              <a:t>Ngữ</a:t>
            </a:r>
            <a:r>
              <a:rPr lang="en-US" sz="2000" b="1" i="1" dirty="0">
                <a:latin typeface="Arial (Body)"/>
              </a:rPr>
              <a:t> </a:t>
            </a:r>
            <a:r>
              <a:rPr lang="en-US" sz="2000" b="1" i="1" dirty="0" err="1">
                <a:latin typeface="Arial (Body)"/>
              </a:rPr>
              <a:t>văn</a:t>
            </a:r>
            <a:r>
              <a:rPr lang="en-US" sz="2000" b="1" i="1" dirty="0">
                <a:latin typeface="Arial (Body)"/>
              </a:rPr>
              <a:t> 8</a:t>
            </a:r>
            <a:endParaRPr lang="en-US" sz="2000" dirty="0">
              <a:latin typeface="Arial (Body)"/>
            </a:endParaRPr>
          </a:p>
          <a:p>
            <a:pPr algn="ctr"/>
            <a:endParaRPr lang="en-US" sz="2000" dirty="0">
              <a:latin typeface="Arial (Body)"/>
            </a:endParaRPr>
          </a:p>
        </p:txBody>
      </p:sp>
      <p:sp>
        <p:nvSpPr>
          <p:cNvPr id="7" name="TextBox 6"/>
          <p:cNvSpPr txBox="1"/>
          <p:nvPr/>
        </p:nvSpPr>
        <p:spPr>
          <a:xfrm>
            <a:off x="609600" y="1200150"/>
            <a:ext cx="8058150" cy="3520836"/>
          </a:xfrm>
          <a:prstGeom prst="rect">
            <a:avLst/>
          </a:prstGeom>
          <a:noFill/>
        </p:spPr>
        <p:txBody>
          <a:bodyPr wrap="square" rtlCol="0">
            <a:spAutoFit/>
          </a:bodyPr>
          <a:lstStyle/>
          <a:p>
            <a:pPr algn="just">
              <a:lnSpc>
                <a:spcPct val="125000"/>
              </a:lnSpc>
            </a:pPr>
            <a:r>
              <a:rPr lang="vi-VN" sz="1800" dirty="0">
                <a:solidFill>
                  <a:srgbClr val="002060"/>
                </a:solidFill>
                <a:latin typeface="Arial (Body)"/>
              </a:rPr>
              <a:t>    </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Tiếp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nối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quan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điểm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biên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soạn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Ngữ</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văn</a:t>
            </a:r>
            <a:r>
              <a:rPr lang="en-US" sz="1800" i="1" dirty="0">
                <a:solidFill>
                  <a:srgbClr val="002060"/>
                </a:solidFill>
                <a:latin typeface="Arial" panose="020B0604020202020204" pitchFamily="34" charset="0"/>
                <a:cs typeface="Arial" panose="020B0604020202020204" pitchFamily="34" charset="0"/>
              </a:rPr>
              <a:t> 6</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Ngữ</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văn</a:t>
            </a:r>
            <a:r>
              <a:rPr lang="en-US" sz="1800" i="1" dirty="0">
                <a:solidFill>
                  <a:srgbClr val="002060"/>
                </a:solidFill>
                <a:latin typeface="Arial" panose="020B0604020202020204" pitchFamily="34" charset="0"/>
                <a:cs typeface="Arial" panose="020B0604020202020204" pitchFamily="34" charset="0"/>
              </a:rPr>
              <a:t> 7</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mục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dạy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tiếng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Việt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Ngữ</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văn</a:t>
            </a:r>
            <a:r>
              <a:rPr lang="en-US" sz="1800" i="1" dirty="0">
                <a:solidFill>
                  <a:srgbClr val="002060"/>
                </a:solidFill>
                <a:latin typeface="Arial" panose="020B0604020202020204" pitchFamily="34" charset="0"/>
                <a:cs typeface="Arial" panose="020B0604020202020204" pitchFamily="34" charset="0"/>
              </a:rPr>
              <a:t> 8</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trang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bị</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cho</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công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cụ</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sau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luyện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nói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nghe</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chứ</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không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nhằm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cung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cấp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kiến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lí</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thuyết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theo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lôgíc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khoa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nghiên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cứu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ngôn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ngữ</a:t>
            </a:r>
            <a:r>
              <a:rPr lang="en-US" sz="1800" dirty="0">
                <a:solidFill>
                  <a:srgbClr val="002060"/>
                </a:solidFill>
                <a:latin typeface="Arial" panose="020B0604020202020204" pitchFamily="34" charset="0"/>
                <a:cs typeface="Arial" panose="020B0604020202020204" pitchFamily="34" charset="0"/>
              </a:rPr>
              <a:t>. </a:t>
            </a:r>
          </a:p>
          <a:p>
            <a:pPr algn="just">
              <a:lnSpc>
                <a:spcPct val="125000"/>
              </a:lnSpc>
            </a:pPr>
            <a:r>
              <a:rPr lang="vi-VN"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 Do </a:t>
            </a:r>
            <a:r>
              <a:rPr lang="en-US" sz="1800" dirty="0" err="1">
                <a:solidFill>
                  <a:srgbClr val="002060"/>
                </a:solidFill>
                <a:latin typeface="Arial" panose="020B0604020202020204" pitchFamily="34" charset="0"/>
                <a:cs typeface="Arial" panose="020B0604020202020204" pitchFamily="34" charset="0"/>
              </a:rPr>
              <a:t>yêu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vận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kiến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tiếng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Việt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thực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hành</a:t>
            </a:r>
            <a:r>
              <a:rPr lang="en-US" sz="1800" dirty="0">
                <a:solidFill>
                  <a:srgbClr val="002060"/>
                </a:solidFill>
                <a:latin typeface="Arial" panose="020B0604020202020204" pitchFamily="34" charset="0"/>
                <a:cs typeface="Arial" panose="020B0604020202020204" pitchFamily="34" charset="0"/>
              </a:rPr>
              <a:t>, qua </a:t>
            </a:r>
            <a:r>
              <a:rPr lang="en-US" sz="1800" dirty="0" err="1">
                <a:solidFill>
                  <a:srgbClr val="002060"/>
                </a:solidFill>
                <a:latin typeface="Arial" panose="020B0604020202020204" pitchFamily="34" charset="0"/>
                <a:cs typeface="Arial" panose="020B0604020202020204" pitchFamily="34" charset="0"/>
              </a:rPr>
              <a:t>đó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triển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kĩ</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giao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tiếp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ngoài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kiến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đưa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theo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yêu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chương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trình</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Ngữ</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văn</a:t>
            </a:r>
            <a:r>
              <a:rPr lang="en-US" sz="1800" i="1" dirty="0">
                <a:solidFill>
                  <a:srgbClr val="002060"/>
                </a:solidFill>
                <a:latin typeface="Arial" panose="020B0604020202020204" pitchFamily="34" charset="0"/>
                <a:cs typeface="Arial" panose="020B0604020202020204" pitchFamily="34" charset="0"/>
              </a:rPr>
              <a:t> 8</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còn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kế</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nhiều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tập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đòi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hỏi</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vận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kiến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đã</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trước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đó</a:t>
            </a:r>
            <a:r>
              <a:rPr lang="en-US" sz="1800" dirty="0">
                <a:solidFill>
                  <a:srgbClr val="002060"/>
                </a:solidFill>
                <a:latin typeface="Arial" panose="020B0604020202020204" pitchFamily="34" charset="0"/>
                <a:cs typeface="Arial" panose="020B0604020202020204" pitchFamily="34" charset="0"/>
              </a:rPr>
              <a:t>.</a:t>
            </a:r>
          </a:p>
          <a:p>
            <a:pPr algn="just">
              <a:lnSpc>
                <a:spcPct val="125000"/>
              </a:lnSpc>
            </a:pPr>
            <a:r>
              <a:rPr lang="vi-VN"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sở</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yêu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chung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như</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vậy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mỗi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tiết</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Thực</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hành</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tiếng</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Việt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đều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bắt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bằng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việc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phân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tích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yêu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cụ</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p>
        </p:txBody>
      </p:sp>
      <p:sp>
        <p:nvSpPr>
          <p:cNvPr id="3" name="Slide Number Placeholder 2"/>
          <p:cNvSpPr>
            <a:spLocks noGrp="1"/>
          </p:cNvSpPr>
          <p:nvPr>
            <p:ph type="sldNum" sz="quarter" idx="12"/>
          </p:nvPr>
        </p:nvSpPr>
        <p:spPr/>
        <p:txBody>
          <a:bodyPr/>
          <a:lstStyle/>
          <a:p>
            <a:fld id="{01A8D44F-D097-4EC3-92A6-FB8C9F6C59BB}" type="slidenum">
              <a:rPr lang="en-US" smtClean="0"/>
              <a:pPr/>
              <a:t>139</a:t>
            </a:fld>
            <a:endParaRPr lang="en-US" dirty="0"/>
          </a:p>
        </p:txBody>
      </p:sp>
    </p:spTree>
    <p:extLst>
      <p:ext uri="{BB962C8B-B14F-4D97-AF65-F5344CB8AC3E}">
        <p14:creationId xmlns:p14="http://schemas.microsoft.com/office/powerpoint/2010/main" val="2453994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1056" y="1352550"/>
            <a:ext cx="7086600" cy="16764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a:ea typeface="Arial"/>
                <a:cs typeface="Arial"/>
              </a:rPr>
              <a:t>CẤU TRÚC SÁCH VÀ </a:t>
            </a:r>
            <a:r>
              <a:rPr lang="vi-VN" sz="2400" b="1" dirty="0">
                <a:solidFill>
                  <a:schemeClr val="bg1"/>
                </a:solidFill>
                <a:latin typeface="Arial"/>
                <a:ea typeface="Arial"/>
                <a:cs typeface="Arial"/>
              </a:rPr>
              <a:t>CẤU TRÚC </a:t>
            </a:r>
            <a:r>
              <a:rPr lang="en-US" sz="2400" b="1" dirty="0">
                <a:solidFill>
                  <a:schemeClr val="bg1"/>
                </a:solidFill>
                <a:latin typeface="Arial"/>
                <a:ea typeface="Arial"/>
                <a:cs typeface="Arial"/>
              </a:rPr>
              <a:t>BÀI HỌC</a:t>
            </a:r>
          </a:p>
        </p:txBody>
      </p:sp>
      <p:sp>
        <p:nvSpPr>
          <p:cNvPr id="2" name="Slide Number Placeholder 1"/>
          <p:cNvSpPr>
            <a:spLocks noGrp="1"/>
          </p:cNvSpPr>
          <p:nvPr>
            <p:ph type="sldNum" sz="quarter" idx="12"/>
          </p:nvPr>
        </p:nvSpPr>
        <p:spPr/>
        <p:txBody>
          <a:bodyPr/>
          <a:lstStyle/>
          <a:p>
            <a:fld id="{01A8D44F-D097-4EC3-92A6-FB8C9F6C59BB}" type="slidenum">
              <a:rPr lang="en-US" smtClean="0"/>
              <a:pPr/>
              <a:t>14</a:t>
            </a:fld>
            <a:endParaRPr lang="en-US" dirty="0"/>
          </a:p>
        </p:txBody>
      </p:sp>
    </p:spTree>
    <p:extLst>
      <p:ext uri="{BB962C8B-B14F-4D97-AF65-F5344CB8AC3E}">
        <p14:creationId xmlns:p14="http://schemas.microsoft.com/office/powerpoint/2010/main" val="895877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 y="0"/>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6" name="Rounded Rectangle 5"/>
          <p:cNvSpPr/>
          <p:nvPr/>
        </p:nvSpPr>
        <p:spPr>
          <a:xfrm>
            <a:off x="1058676" y="1276350"/>
            <a:ext cx="7229693"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r>
              <a:rPr lang="en-US" sz="2000" b="1" dirty="0">
                <a:latin typeface="Arial (Body)"/>
              </a:rPr>
              <a:t> </a:t>
            </a:r>
            <a:endParaRPr lang="en-US" sz="2000" dirty="0">
              <a:latin typeface="Arial (Body)"/>
            </a:endParaRPr>
          </a:p>
        </p:txBody>
      </p:sp>
      <p:sp>
        <p:nvSpPr>
          <p:cNvPr id="7" name="TextBox 6"/>
          <p:cNvSpPr txBox="1"/>
          <p:nvPr/>
        </p:nvSpPr>
        <p:spPr>
          <a:xfrm>
            <a:off x="762000" y="2044903"/>
            <a:ext cx="7538929" cy="1323439"/>
          </a:xfrm>
          <a:prstGeom prst="rect">
            <a:avLst/>
          </a:prstGeom>
          <a:noFill/>
        </p:spPr>
        <p:txBody>
          <a:bodyPr wrap="square" rtlCol="0">
            <a:spAutoFit/>
          </a:bodyPr>
          <a:lstStyle/>
          <a:p>
            <a:pPr algn="just">
              <a:lnSpc>
                <a:spcPct val="125000"/>
              </a:lnSpc>
            </a:pPr>
            <a:r>
              <a:rPr lang="vi-VN" sz="1600" dirty="0">
                <a:solidFill>
                  <a:srgbClr val="002060"/>
                </a:solidFill>
              </a:rPr>
              <a:t>    </a:t>
            </a:r>
            <a:r>
              <a:rPr lang="en-US" sz="1600"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rPr>
              <a:t>Những</a:t>
            </a:r>
            <a:r>
              <a:rPr lang="en-US" sz="1600" b="1" dirty="0">
                <a:solidFill>
                  <a:srgbClr val="002060"/>
                </a:solidFill>
              </a:rPr>
              <a:t> </a:t>
            </a:r>
            <a:r>
              <a:rPr lang="en-US" sz="1600" b="1" dirty="0" err="1">
                <a:solidFill>
                  <a:srgbClr val="002060"/>
                </a:solidFill>
              </a:rPr>
              <a:t>kiến</a:t>
            </a:r>
            <a:r>
              <a:rPr lang="en-US" sz="1600" b="1" dirty="0">
                <a:solidFill>
                  <a:srgbClr val="002060"/>
                </a:solidFill>
              </a:rPr>
              <a:t> </a:t>
            </a:r>
            <a:r>
              <a:rPr lang="en-US" sz="1600" b="1" dirty="0" err="1">
                <a:solidFill>
                  <a:srgbClr val="002060"/>
                </a:solidFill>
              </a:rPr>
              <a:t>thức</a:t>
            </a:r>
            <a:r>
              <a:rPr lang="en-US" sz="1600" b="1" dirty="0">
                <a:solidFill>
                  <a:srgbClr val="002060"/>
                </a:solidFill>
              </a:rPr>
              <a:t> </a:t>
            </a:r>
            <a:r>
              <a:rPr lang="en-US" sz="1600" b="1" dirty="0" smtClean="0">
                <a:solidFill>
                  <a:srgbClr val="002060"/>
                </a:solidFill>
              </a:rPr>
              <a:t>GV </a:t>
            </a:r>
            <a:r>
              <a:rPr lang="en-US" sz="1600" b="1" dirty="0" err="1" smtClean="0">
                <a:solidFill>
                  <a:srgbClr val="002060"/>
                </a:solidFill>
              </a:rPr>
              <a:t>cần</a:t>
            </a:r>
            <a:r>
              <a:rPr lang="en-US" sz="1600" b="1" dirty="0" smtClean="0">
                <a:solidFill>
                  <a:srgbClr val="002060"/>
                </a:solidFill>
              </a:rPr>
              <a:t> </a:t>
            </a:r>
            <a:r>
              <a:rPr lang="en-US" sz="1600" b="1" dirty="0" err="1">
                <a:solidFill>
                  <a:srgbClr val="002060"/>
                </a:solidFill>
              </a:rPr>
              <a:t>nắm</a:t>
            </a:r>
            <a:r>
              <a:rPr lang="en-US" sz="1600" dirty="0">
                <a:solidFill>
                  <a:srgbClr val="002060"/>
                </a:solidFill>
              </a:rPr>
              <a:t>: GV </a:t>
            </a:r>
            <a:r>
              <a:rPr lang="en-US" sz="1600" dirty="0" err="1">
                <a:solidFill>
                  <a:srgbClr val="002060"/>
                </a:solidFill>
              </a:rPr>
              <a:t>đọc</a:t>
            </a:r>
            <a:r>
              <a:rPr lang="en-US" sz="1600" dirty="0">
                <a:solidFill>
                  <a:srgbClr val="002060"/>
                </a:solidFill>
              </a:rPr>
              <a:t> </a:t>
            </a:r>
            <a:r>
              <a:rPr lang="en-US" sz="1600" dirty="0" err="1">
                <a:solidFill>
                  <a:srgbClr val="002060"/>
                </a:solidFill>
              </a:rPr>
              <a:t>kĩ</a:t>
            </a:r>
            <a:r>
              <a:rPr lang="en-US" sz="1600" dirty="0">
                <a:solidFill>
                  <a:srgbClr val="002060"/>
                </a:solidFill>
              </a:rPr>
              <a:t> </a:t>
            </a:r>
            <a:r>
              <a:rPr lang="en-US" sz="1600" dirty="0" err="1">
                <a:solidFill>
                  <a:srgbClr val="002060"/>
                </a:solidFill>
              </a:rPr>
              <a:t>phần</a:t>
            </a:r>
            <a:r>
              <a:rPr lang="en-US" sz="1600" dirty="0">
                <a:solidFill>
                  <a:srgbClr val="002060"/>
                </a:solidFill>
              </a:rPr>
              <a:t> </a:t>
            </a:r>
            <a:r>
              <a:rPr lang="en-US" sz="1600" dirty="0" err="1">
                <a:solidFill>
                  <a:srgbClr val="002060"/>
                </a:solidFill>
              </a:rPr>
              <a:t>kiến</a:t>
            </a:r>
            <a:r>
              <a:rPr lang="en-US" sz="1600" dirty="0">
                <a:solidFill>
                  <a:srgbClr val="002060"/>
                </a:solidFill>
              </a:rPr>
              <a:t> </a:t>
            </a:r>
            <a:r>
              <a:rPr lang="en-US" sz="1600" dirty="0" err="1">
                <a:solidFill>
                  <a:srgbClr val="002060"/>
                </a:solidFill>
              </a:rPr>
              <a:t>thức</a:t>
            </a:r>
            <a:r>
              <a:rPr lang="en-US" sz="1600" dirty="0">
                <a:solidFill>
                  <a:srgbClr val="002060"/>
                </a:solidFill>
              </a:rPr>
              <a:t> </a:t>
            </a:r>
            <a:r>
              <a:rPr lang="en-US" sz="1600" dirty="0" err="1">
                <a:solidFill>
                  <a:srgbClr val="002060"/>
                </a:solidFill>
              </a:rPr>
              <a:t>tiếng</a:t>
            </a:r>
            <a:r>
              <a:rPr lang="en-US" sz="1600" dirty="0">
                <a:solidFill>
                  <a:srgbClr val="002060"/>
                </a:solidFill>
              </a:rPr>
              <a:t> </a:t>
            </a:r>
            <a:r>
              <a:rPr lang="en-US" sz="1600" dirty="0" err="1">
                <a:solidFill>
                  <a:srgbClr val="002060"/>
                </a:solidFill>
              </a:rPr>
              <a:t>Việt</a:t>
            </a:r>
            <a:r>
              <a:rPr lang="en-US" sz="1600" dirty="0">
                <a:solidFill>
                  <a:srgbClr val="002060"/>
                </a:solidFill>
              </a:rPr>
              <a:t> </a:t>
            </a:r>
            <a:r>
              <a:rPr lang="en-US" sz="1600" dirty="0" err="1">
                <a:solidFill>
                  <a:srgbClr val="002060"/>
                </a:solidFill>
              </a:rPr>
              <a:t>trong</a:t>
            </a:r>
            <a:r>
              <a:rPr lang="en-US" sz="1600" dirty="0">
                <a:solidFill>
                  <a:srgbClr val="002060"/>
                </a:solidFill>
              </a:rPr>
              <a:t> </a:t>
            </a:r>
            <a:r>
              <a:rPr lang="en-US" sz="1600" i="1" dirty="0">
                <a:solidFill>
                  <a:srgbClr val="002060"/>
                </a:solidFill>
              </a:rPr>
              <a:t>Tri </a:t>
            </a:r>
            <a:r>
              <a:rPr lang="en-US" sz="1600" i="1" dirty="0" err="1">
                <a:solidFill>
                  <a:srgbClr val="002060"/>
                </a:solidFill>
              </a:rPr>
              <a:t>thức</a:t>
            </a:r>
            <a:r>
              <a:rPr lang="en-US" sz="1600" i="1" dirty="0">
                <a:solidFill>
                  <a:srgbClr val="002060"/>
                </a:solidFill>
              </a:rPr>
              <a:t> </a:t>
            </a:r>
            <a:r>
              <a:rPr lang="en-US" sz="1600" i="1" dirty="0" err="1">
                <a:solidFill>
                  <a:srgbClr val="002060"/>
                </a:solidFill>
              </a:rPr>
              <a:t>ngữ</a:t>
            </a:r>
            <a:r>
              <a:rPr lang="en-US" sz="1600" i="1" dirty="0">
                <a:solidFill>
                  <a:srgbClr val="002060"/>
                </a:solidFill>
              </a:rPr>
              <a:t> </a:t>
            </a:r>
            <a:r>
              <a:rPr lang="en-US" sz="1600" i="1" dirty="0" err="1">
                <a:solidFill>
                  <a:srgbClr val="002060"/>
                </a:solidFill>
              </a:rPr>
              <a:t>văn</a:t>
            </a:r>
            <a:r>
              <a:rPr lang="en-US" sz="1600" dirty="0">
                <a:solidFill>
                  <a:srgbClr val="002060"/>
                </a:solidFill>
              </a:rPr>
              <a:t> </a:t>
            </a:r>
            <a:r>
              <a:rPr lang="en-US" sz="1600" i="1" dirty="0" err="1">
                <a:solidFill>
                  <a:srgbClr val="002060"/>
                </a:solidFill>
              </a:rPr>
              <a:t>cho</a:t>
            </a:r>
            <a:r>
              <a:rPr lang="en-US" sz="1600" i="1" dirty="0">
                <a:solidFill>
                  <a:srgbClr val="002060"/>
                </a:solidFill>
              </a:rPr>
              <a:t> GV</a:t>
            </a:r>
            <a:r>
              <a:rPr lang="en-US" sz="1600" dirty="0">
                <a:solidFill>
                  <a:srgbClr val="002060"/>
                </a:solidFill>
              </a:rPr>
              <a:t> </a:t>
            </a:r>
            <a:r>
              <a:rPr lang="en-US" sz="1600" dirty="0" err="1">
                <a:solidFill>
                  <a:srgbClr val="002060"/>
                </a:solidFill>
              </a:rPr>
              <a:t>trong</a:t>
            </a:r>
            <a:r>
              <a:rPr lang="en-US" sz="1600" dirty="0">
                <a:solidFill>
                  <a:srgbClr val="002060"/>
                </a:solidFill>
              </a:rPr>
              <a:t> SGV. </a:t>
            </a:r>
          </a:p>
          <a:p>
            <a:pPr algn="just">
              <a:lnSpc>
                <a:spcPct val="125000"/>
              </a:lnSpc>
            </a:pPr>
            <a:r>
              <a:rPr lang="vi-VN" sz="1600" dirty="0">
                <a:solidFill>
                  <a:srgbClr val="002060"/>
                </a:solidFill>
              </a:rPr>
              <a:t>    </a:t>
            </a:r>
            <a:r>
              <a:rPr lang="en-US" sz="1600"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rPr>
              <a:t>Phương</a:t>
            </a:r>
            <a:r>
              <a:rPr lang="en-US" sz="1600" b="1" dirty="0">
                <a:solidFill>
                  <a:srgbClr val="002060"/>
                </a:solidFill>
              </a:rPr>
              <a:t> </a:t>
            </a:r>
            <a:r>
              <a:rPr lang="en-US" sz="1600" b="1" dirty="0" err="1">
                <a:solidFill>
                  <a:srgbClr val="002060"/>
                </a:solidFill>
              </a:rPr>
              <a:t>tiện</a:t>
            </a:r>
            <a:r>
              <a:rPr lang="en-US" sz="1600" b="1" dirty="0">
                <a:solidFill>
                  <a:srgbClr val="002060"/>
                </a:solidFill>
              </a:rPr>
              <a:t> </a:t>
            </a:r>
            <a:r>
              <a:rPr lang="en-US" sz="1600" b="1" dirty="0" err="1">
                <a:solidFill>
                  <a:srgbClr val="002060"/>
                </a:solidFill>
              </a:rPr>
              <a:t>dạy</a:t>
            </a:r>
            <a:r>
              <a:rPr lang="en-US" sz="1600" b="1" dirty="0">
                <a:solidFill>
                  <a:srgbClr val="002060"/>
                </a:solidFill>
              </a:rPr>
              <a:t> </a:t>
            </a:r>
            <a:r>
              <a:rPr lang="en-US" sz="1600" b="1" dirty="0" err="1">
                <a:solidFill>
                  <a:srgbClr val="002060"/>
                </a:solidFill>
              </a:rPr>
              <a:t>học</a:t>
            </a:r>
            <a:r>
              <a:rPr lang="en-US" sz="1600" dirty="0">
                <a:solidFill>
                  <a:srgbClr val="002060"/>
                </a:solidFill>
              </a:rPr>
              <a:t>: </a:t>
            </a:r>
            <a:r>
              <a:rPr lang="en-US" sz="1600" dirty="0" err="1">
                <a:solidFill>
                  <a:srgbClr val="002060"/>
                </a:solidFill>
              </a:rPr>
              <a:t>Ngoài</a:t>
            </a:r>
            <a:r>
              <a:rPr lang="en-US" sz="1600" dirty="0">
                <a:solidFill>
                  <a:srgbClr val="002060"/>
                </a:solidFill>
              </a:rPr>
              <a:t> SGV </a:t>
            </a:r>
            <a:r>
              <a:rPr lang="en-US" sz="1600" dirty="0" err="1">
                <a:solidFill>
                  <a:srgbClr val="002060"/>
                </a:solidFill>
              </a:rPr>
              <a:t>và</a:t>
            </a:r>
            <a:r>
              <a:rPr lang="en-US" sz="1600" dirty="0">
                <a:solidFill>
                  <a:srgbClr val="002060"/>
                </a:solidFill>
              </a:rPr>
              <a:t> </a:t>
            </a:r>
            <a:r>
              <a:rPr lang="en-US" sz="1600" dirty="0" err="1">
                <a:solidFill>
                  <a:srgbClr val="002060"/>
                </a:solidFill>
              </a:rPr>
              <a:t>tài</a:t>
            </a:r>
            <a:r>
              <a:rPr lang="en-US" sz="1600" dirty="0">
                <a:solidFill>
                  <a:srgbClr val="002060"/>
                </a:solidFill>
              </a:rPr>
              <a:t> </a:t>
            </a:r>
            <a:r>
              <a:rPr lang="en-US" sz="1600" dirty="0" err="1">
                <a:solidFill>
                  <a:srgbClr val="002060"/>
                </a:solidFill>
              </a:rPr>
              <a:t>liệu</a:t>
            </a:r>
            <a:r>
              <a:rPr lang="en-US" sz="1600" dirty="0">
                <a:solidFill>
                  <a:srgbClr val="002060"/>
                </a:solidFill>
              </a:rPr>
              <a:t> </a:t>
            </a:r>
            <a:r>
              <a:rPr lang="en-US" sz="1600" dirty="0" err="1">
                <a:solidFill>
                  <a:srgbClr val="002060"/>
                </a:solidFill>
              </a:rPr>
              <a:t>dạy</a:t>
            </a:r>
            <a:r>
              <a:rPr lang="en-US" sz="1600" dirty="0">
                <a:solidFill>
                  <a:srgbClr val="002060"/>
                </a:solidFill>
              </a:rPr>
              <a:t> </a:t>
            </a:r>
            <a:r>
              <a:rPr lang="en-US" sz="1600" dirty="0" err="1">
                <a:solidFill>
                  <a:srgbClr val="002060"/>
                </a:solidFill>
              </a:rPr>
              <a:t>học</a:t>
            </a:r>
            <a:r>
              <a:rPr lang="en-US" sz="1600" dirty="0">
                <a:solidFill>
                  <a:srgbClr val="002060"/>
                </a:solidFill>
              </a:rPr>
              <a:t> </a:t>
            </a:r>
            <a:r>
              <a:rPr lang="en-US" sz="1600" dirty="0" err="1">
                <a:solidFill>
                  <a:srgbClr val="002060"/>
                </a:solidFill>
              </a:rPr>
              <a:t>thông</a:t>
            </a:r>
            <a:r>
              <a:rPr lang="en-US" sz="1600" dirty="0">
                <a:solidFill>
                  <a:srgbClr val="002060"/>
                </a:solidFill>
              </a:rPr>
              <a:t> </a:t>
            </a:r>
            <a:r>
              <a:rPr lang="en-US" sz="1600" dirty="0" err="1">
                <a:solidFill>
                  <a:srgbClr val="002060"/>
                </a:solidFill>
              </a:rPr>
              <a:t>thường</a:t>
            </a:r>
            <a:r>
              <a:rPr lang="en-US" sz="1600" dirty="0">
                <a:solidFill>
                  <a:srgbClr val="002060"/>
                </a:solidFill>
              </a:rPr>
              <a:t>, GV </a:t>
            </a:r>
            <a:r>
              <a:rPr lang="en-US" sz="1600" dirty="0" err="1">
                <a:solidFill>
                  <a:srgbClr val="002060"/>
                </a:solidFill>
              </a:rPr>
              <a:t>nên</a:t>
            </a:r>
            <a:r>
              <a:rPr lang="en-US" sz="1600" dirty="0">
                <a:solidFill>
                  <a:srgbClr val="002060"/>
                </a:solidFill>
              </a:rPr>
              <a:t> </a:t>
            </a:r>
            <a:r>
              <a:rPr lang="en-US" sz="1600" dirty="0" err="1">
                <a:solidFill>
                  <a:srgbClr val="002060"/>
                </a:solidFill>
              </a:rPr>
              <a:t>chuẩn</a:t>
            </a:r>
            <a:r>
              <a:rPr lang="en-US" sz="1600" dirty="0">
                <a:solidFill>
                  <a:srgbClr val="002060"/>
                </a:solidFill>
              </a:rPr>
              <a:t> </a:t>
            </a:r>
            <a:r>
              <a:rPr lang="en-US" sz="1600" dirty="0" err="1">
                <a:solidFill>
                  <a:srgbClr val="002060"/>
                </a:solidFill>
              </a:rPr>
              <a:t>bị</a:t>
            </a:r>
            <a:r>
              <a:rPr lang="en-US" sz="1600" dirty="0">
                <a:solidFill>
                  <a:srgbClr val="002060"/>
                </a:solidFill>
              </a:rPr>
              <a:t> </a:t>
            </a:r>
            <a:r>
              <a:rPr lang="en-US" sz="1600" dirty="0" err="1">
                <a:solidFill>
                  <a:srgbClr val="002060"/>
                </a:solidFill>
              </a:rPr>
              <a:t>thêm</a:t>
            </a:r>
            <a:r>
              <a:rPr lang="en-US" sz="1600" dirty="0">
                <a:solidFill>
                  <a:srgbClr val="002060"/>
                </a:solidFill>
              </a:rPr>
              <a:t> </a:t>
            </a:r>
            <a:r>
              <a:rPr lang="en-US" sz="1600" dirty="0" err="1">
                <a:solidFill>
                  <a:srgbClr val="002060"/>
                </a:solidFill>
              </a:rPr>
              <a:t>bài</a:t>
            </a:r>
            <a:r>
              <a:rPr lang="en-US" sz="1600" dirty="0">
                <a:solidFill>
                  <a:srgbClr val="002060"/>
                </a:solidFill>
              </a:rPr>
              <a:t> </a:t>
            </a:r>
            <a:r>
              <a:rPr lang="en-US" sz="1600" dirty="0" err="1">
                <a:solidFill>
                  <a:srgbClr val="002060"/>
                </a:solidFill>
              </a:rPr>
              <a:t>giảng</a:t>
            </a:r>
            <a:r>
              <a:rPr lang="en-US" sz="1600" dirty="0">
                <a:solidFill>
                  <a:srgbClr val="002060"/>
                </a:solidFill>
              </a:rPr>
              <a:t> </a:t>
            </a:r>
            <a:r>
              <a:rPr lang="en-US" sz="1600" dirty="0" err="1">
                <a:solidFill>
                  <a:srgbClr val="002060"/>
                </a:solidFill>
              </a:rPr>
              <a:t>điện</a:t>
            </a:r>
            <a:r>
              <a:rPr lang="en-US" sz="1600" dirty="0">
                <a:solidFill>
                  <a:srgbClr val="002060"/>
                </a:solidFill>
              </a:rPr>
              <a:t> </a:t>
            </a:r>
            <a:r>
              <a:rPr lang="en-US" sz="1600" dirty="0" err="1">
                <a:solidFill>
                  <a:srgbClr val="002060"/>
                </a:solidFill>
              </a:rPr>
              <a:t>tử</a:t>
            </a:r>
            <a:r>
              <a:rPr lang="en-US" sz="1600" dirty="0">
                <a:solidFill>
                  <a:srgbClr val="002060"/>
                </a:solidFill>
              </a:rPr>
              <a:t> </a:t>
            </a:r>
            <a:r>
              <a:rPr lang="en-US" sz="1600" dirty="0" err="1">
                <a:solidFill>
                  <a:srgbClr val="002060"/>
                </a:solidFill>
              </a:rPr>
              <a:t>để</a:t>
            </a:r>
            <a:r>
              <a:rPr lang="en-US" sz="1600" dirty="0">
                <a:solidFill>
                  <a:srgbClr val="002060"/>
                </a:solidFill>
              </a:rPr>
              <a:t> </a:t>
            </a:r>
            <a:r>
              <a:rPr lang="en-US" sz="1600" dirty="0" err="1">
                <a:solidFill>
                  <a:srgbClr val="002060"/>
                </a:solidFill>
              </a:rPr>
              <a:t>trình</a:t>
            </a:r>
            <a:r>
              <a:rPr lang="en-US" sz="1600" dirty="0">
                <a:solidFill>
                  <a:srgbClr val="002060"/>
                </a:solidFill>
              </a:rPr>
              <a:t> </a:t>
            </a:r>
            <a:r>
              <a:rPr lang="en-US" sz="1600" dirty="0" err="1">
                <a:solidFill>
                  <a:srgbClr val="002060"/>
                </a:solidFill>
              </a:rPr>
              <a:t>chiếu</a:t>
            </a:r>
            <a:r>
              <a:rPr lang="en-US" sz="1600" dirty="0">
                <a:solidFill>
                  <a:srgbClr val="002060"/>
                </a:solidFill>
              </a:rPr>
              <a:t> </a:t>
            </a:r>
            <a:r>
              <a:rPr lang="en-US" sz="1600" dirty="0" err="1">
                <a:solidFill>
                  <a:srgbClr val="002060"/>
                </a:solidFill>
              </a:rPr>
              <a:t>các</a:t>
            </a:r>
            <a:r>
              <a:rPr lang="en-US" sz="1600" dirty="0">
                <a:solidFill>
                  <a:srgbClr val="002060"/>
                </a:solidFill>
              </a:rPr>
              <a:t> </a:t>
            </a:r>
            <a:r>
              <a:rPr lang="en-US" sz="1600" dirty="0" err="1">
                <a:solidFill>
                  <a:srgbClr val="002060"/>
                </a:solidFill>
              </a:rPr>
              <a:t>nội</a:t>
            </a:r>
            <a:r>
              <a:rPr lang="en-US" sz="1600" dirty="0">
                <a:solidFill>
                  <a:srgbClr val="002060"/>
                </a:solidFill>
              </a:rPr>
              <a:t> dung </a:t>
            </a:r>
            <a:r>
              <a:rPr lang="en-US" sz="1600" dirty="0" err="1">
                <a:solidFill>
                  <a:srgbClr val="002060"/>
                </a:solidFill>
              </a:rPr>
              <a:t>cần</a:t>
            </a:r>
            <a:r>
              <a:rPr lang="en-US" sz="1600" dirty="0">
                <a:solidFill>
                  <a:srgbClr val="002060"/>
                </a:solidFill>
              </a:rPr>
              <a:t> </a:t>
            </a:r>
            <a:r>
              <a:rPr lang="en-US" sz="1600" dirty="0" err="1">
                <a:solidFill>
                  <a:srgbClr val="002060"/>
                </a:solidFill>
              </a:rPr>
              <a:t>thiết</a:t>
            </a:r>
            <a:r>
              <a:rPr lang="en-US" sz="1600" dirty="0">
                <a:solidFill>
                  <a:srgbClr val="002060"/>
                </a:solidFill>
              </a:rPr>
              <a:t>. </a:t>
            </a:r>
          </a:p>
        </p:txBody>
      </p:sp>
      <p:sp>
        <p:nvSpPr>
          <p:cNvPr id="3" name="Slide Number Placeholder 2"/>
          <p:cNvSpPr>
            <a:spLocks noGrp="1"/>
          </p:cNvSpPr>
          <p:nvPr>
            <p:ph type="sldNum" sz="quarter" idx="12"/>
          </p:nvPr>
        </p:nvSpPr>
        <p:spPr/>
        <p:txBody>
          <a:bodyPr/>
          <a:lstStyle/>
          <a:p>
            <a:fld id="{01A8D44F-D097-4EC3-92A6-FB8C9F6C59BB}" type="slidenum">
              <a:rPr lang="en-US" smtClean="0"/>
              <a:pPr/>
              <a:t>140</a:t>
            </a:fld>
            <a:endParaRPr lang="en-US" dirty="0"/>
          </a:p>
        </p:txBody>
      </p:sp>
    </p:spTree>
    <p:extLst>
      <p:ext uri="{BB962C8B-B14F-4D97-AF65-F5344CB8AC3E}">
        <p14:creationId xmlns:p14="http://schemas.microsoft.com/office/powerpoint/2010/main" val="1451937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98" y="-37664"/>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6" name="Rounded Rectangle 5"/>
          <p:cNvSpPr/>
          <p:nvPr/>
        </p:nvSpPr>
        <p:spPr>
          <a:xfrm>
            <a:off x="876300" y="666750"/>
            <a:ext cx="739140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latin typeface="Arial (Body)"/>
              </a:rPr>
              <a:t>Triển</a:t>
            </a:r>
            <a:r>
              <a:rPr lang="en-US" sz="2000" b="1" dirty="0" smtClean="0">
                <a:latin typeface="Arial (Body)"/>
              </a:rPr>
              <a:t> </a:t>
            </a:r>
            <a:r>
              <a:rPr lang="en-US" sz="2000" b="1" dirty="0" err="1" smtClean="0">
                <a:latin typeface="Arial (Body)"/>
              </a:rPr>
              <a:t>khai</a:t>
            </a:r>
            <a:r>
              <a:rPr lang="en-US" sz="2000" b="1" dirty="0" smtClean="0">
                <a:latin typeface="Arial (Body)"/>
              </a:rPr>
              <a:t> </a:t>
            </a:r>
            <a:r>
              <a:rPr lang="en-US" sz="2000" b="1" dirty="0" err="1" smtClean="0">
                <a:latin typeface="Arial (Body)"/>
              </a:rPr>
              <a:t>các</a:t>
            </a:r>
            <a:r>
              <a:rPr lang="en-US" sz="2000" b="1" dirty="0" smtClean="0">
                <a:latin typeface="Arial (Body)"/>
              </a:rPr>
              <a:t> </a:t>
            </a:r>
            <a:r>
              <a:rPr lang="en-US" sz="2000" b="1" dirty="0" err="1" smtClean="0">
                <a:latin typeface="Arial (Body)"/>
              </a:rPr>
              <a:t>hoạt</a:t>
            </a:r>
            <a:r>
              <a:rPr lang="en-US" sz="2000" b="1" dirty="0" smtClean="0">
                <a:latin typeface="Arial (Body)"/>
              </a:rPr>
              <a:t> </a:t>
            </a:r>
            <a:r>
              <a:rPr lang="en-US" sz="2000" b="1" dirty="0" err="1" smtClean="0">
                <a:latin typeface="Arial (Body)"/>
              </a:rPr>
              <a:t>động</a:t>
            </a:r>
            <a:r>
              <a:rPr lang="en-US" sz="2000" b="1" dirty="0" smtClean="0">
                <a:latin typeface="Arial (Body)"/>
              </a:rPr>
              <a:t> </a:t>
            </a:r>
            <a:r>
              <a:rPr lang="en-US" sz="2000" b="1" dirty="0" err="1">
                <a:latin typeface="Arial (Body)"/>
              </a:rPr>
              <a:t>dạy</a:t>
            </a:r>
            <a:r>
              <a:rPr lang="en-US" sz="2000" b="1" dirty="0">
                <a:latin typeface="Arial (Body)"/>
              </a:rPr>
              <a:t> </a:t>
            </a:r>
            <a:r>
              <a:rPr lang="en-US" sz="2000" b="1" dirty="0" err="1" smtClean="0">
                <a:latin typeface="Arial (Body)"/>
              </a:rPr>
              <a:t>học</a:t>
            </a:r>
            <a:r>
              <a:rPr lang="en-US" sz="2000" b="1" dirty="0" smtClean="0">
                <a:latin typeface="Arial (Body)"/>
              </a:rPr>
              <a:t> </a:t>
            </a:r>
            <a:r>
              <a:rPr lang="en-US" sz="2000" b="1" dirty="0" err="1" smtClean="0">
                <a:latin typeface="Arial (Body)"/>
              </a:rPr>
              <a:t>Thực</a:t>
            </a:r>
            <a:r>
              <a:rPr lang="en-US" sz="2000" b="1" dirty="0" smtClean="0">
                <a:latin typeface="Arial (Body)"/>
              </a:rPr>
              <a:t> </a:t>
            </a:r>
            <a:r>
              <a:rPr lang="en-US" sz="2000" b="1" dirty="0" err="1" smtClean="0">
                <a:latin typeface="Arial (Body)"/>
              </a:rPr>
              <a:t>hành</a:t>
            </a:r>
            <a:r>
              <a:rPr lang="en-US" sz="2000" b="1" dirty="0" smtClean="0">
                <a:latin typeface="Arial (Body)"/>
              </a:rPr>
              <a:t> </a:t>
            </a:r>
            <a:r>
              <a:rPr lang="en-US" sz="2000" b="1" dirty="0" err="1" smtClean="0">
                <a:latin typeface="Arial (Body)"/>
              </a:rPr>
              <a:t>tiếng</a:t>
            </a:r>
            <a:r>
              <a:rPr lang="en-US" sz="2000" b="1" dirty="0" smtClean="0">
                <a:latin typeface="Arial (Body)"/>
              </a:rPr>
              <a:t> </a:t>
            </a:r>
            <a:r>
              <a:rPr lang="en-US" sz="2000" b="1" dirty="0" err="1" smtClean="0">
                <a:latin typeface="Arial (Body)"/>
              </a:rPr>
              <a:t>Việt</a:t>
            </a:r>
            <a:endParaRPr lang="en-US" sz="2000" dirty="0">
              <a:latin typeface="Arial (Body)"/>
            </a:endParaRPr>
          </a:p>
        </p:txBody>
      </p:sp>
      <p:sp>
        <p:nvSpPr>
          <p:cNvPr id="7" name="TextBox 6"/>
          <p:cNvSpPr txBox="1"/>
          <p:nvPr/>
        </p:nvSpPr>
        <p:spPr>
          <a:xfrm>
            <a:off x="594359" y="1276350"/>
            <a:ext cx="8073390" cy="3566810"/>
          </a:xfrm>
          <a:prstGeom prst="rect">
            <a:avLst/>
          </a:prstGeom>
          <a:noFill/>
        </p:spPr>
        <p:txBody>
          <a:bodyPr wrap="square" rtlCol="0">
            <a:spAutoFit/>
          </a:bodyPr>
          <a:lstStyle/>
          <a:p>
            <a:pPr algn="just">
              <a:lnSpc>
                <a:spcPct val="125000"/>
              </a:lnSpc>
            </a:pPr>
            <a:r>
              <a:rPr lang="en-US" dirty="0" smtClean="0">
                <a:solidFill>
                  <a:srgbClr val="002060"/>
                </a:solidFill>
                <a:latin typeface="Arial" panose="020B0604020202020204" pitchFamily="34" charset="0"/>
                <a:cs typeface="Arial" panose="020B0604020202020204" pitchFamily="34" charset="0"/>
              </a:rPr>
              <a:t>– </a:t>
            </a:r>
            <a:r>
              <a:rPr lang="en-US" spc="-60" dirty="0" err="1">
                <a:solidFill>
                  <a:srgbClr val="002060"/>
                </a:solidFill>
              </a:rPr>
              <a:t>Hình</a:t>
            </a:r>
            <a:r>
              <a:rPr lang="en-US" spc="-60" dirty="0">
                <a:solidFill>
                  <a:srgbClr val="002060"/>
                </a:solidFill>
              </a:rPr>
              <a:t> </a:t>
            </a:r>
            <a:r>
              <a:rPr lang="en-US" spc="-60" dirty="0" err="1">
                <a:solidFill>
                  <a:srgbClr val="002060"/>
                </a:solidFill>
              </a:rPr>
              <a:t>thành</a:t>
            </a:r>
            <a:r>
              <a:rPr lang="en-US" spc="-60" dirty="0">
                <a:solidFill>
                  <a:srgbClr val="002060"/>
                </a:solidFill>
              </a:rPr>
              <a:t> </a:t>
            </a:r>
            <a:r>
              <a:rPr lang="en-US" spc="-60" dirty="0" err="1">
                <a:solidFill>
                  <a:srgbClr val="002060"/>
                </a:solidFill>
              </a:rPr>
              <a:t>kiến</a:t>
            </a:r>
            <a:r>
              <a:rPr lang="en-US" spc="-60" dirty="0">
                <a:solidFill>
                  <a:srgbClr val="002060"/>
                </a:solidFill>
              </a:rPr>
              <a:t> </a:t>
            </a:r>
            <a:r>
              <a:rPr lang="en-US" spc="-60" dirty="0" err="1">
                <a:solidFill>
                  <a:srgbClr val="002060"/>
                </a:solidFill>
              </a:rPr>
              <a:t>thức</a:t>
            </a:r>
            <a:r>
              <a:rPr lang="en-US" spc="-60" dirty="0">
                <a:solidFill>
                  <a:srgbClr val="002060"/>
                </a:solidFill>
              </a:rPr>
              <a:t> </a:t>
            </a:r>
            <a:r>
              <a:rPr lang="en-US" spc="-60" dirty="0" err="1">
                <a:solidFill>
                  <a:srgbClr val="002060"/>
                </a:solidFill>
              </a:rPr>
              <a:t>mới</a:t>
            </a:r>
            <a:r>
              <a:rPr lang="en-US" spc="-60" dirty="0">
                <a:solidFill>
                  <a:srgbClr val="002060"/>
                </a:solidFill>
              </a:rPr>
              <a:t>: </a:t>
            </a:r>
            <a:r>
              <a:rPr lang="en-US" spc="-60" dirty="0" err="1">
                <a:solidFill>
                  <a:srgbClr val="002060"/>
                </a:solidFill>
              </a:rPr>
              <a:t>Đây</a:t>
            </a:r>
            <a:r>
              <a:rPr lang="en-US" spc="-60" dirty="0">
                <a:solidFill>
                  <a:srgbClr val="002060"/>
                </a:solidFill>
              </a:rPr>
              <a:t> </a:t>
            </a:r>
            <a:r>
              <a:rPr lang="en-US" spc="-60" dirty="0" err="1">
                <a:solidFill>
                  <a:srgbClr val="002060"/>
                </a:solidFill>
              </a:rPr>
              <a:t>là</a:t>
            </a:r>
            <a:r>
              <a:rPr lang="en-US" spc="-60" dirty="0">
                <a:solidFill>
                  <a:srgbClr val="002060"/>
                </a:solidFill>
              </a:rPr>
              <a:t> </a:t>
            </a:r>
            <a:r>
              <a:rPr lang="en-US" spc="-60" dirty="0" err="1">
                <a:solidFill>
                  <a:srgbClr val="002060"/>
                </a:solidFill>
              </a:rPr>
              <a:t>hoạt</a:t>
            </a:r>
            <a:r>
              <a:rPr lang="en-US" spc="-60" dirty="0">
                <a:solidFill>
                  <a:srgbClr val="002060"/>
                </a:solidFill>
              </a:rPr>
              <a:t> </a:t>
            </a:r>
            <a:r>
              <a:rPr lang="en-US" spc="-60" dirty="0" err="1">
                <a:solidFill>
                  <a:srgbClr val="002060"/>
                </a:solidFill>
              </a:rPr>
              <a:t>động</a:t>
            </a:r>
            <a:r>
              <a:rPr lang="en-US" spc="-60" dirty="0">
                <a:solidFill>
                  <a:srgbClr val="002060"/>
                </a:solidFill>
              </a:rPr>
              <a:t> </a:t>
            </a:r>
            <a:r>
              <a:rPr lang="en-US" spc="-60" dirty="0" err="1">
                <a:solidFill>
                  <a:srgbClr val="002060"/>
                </a:solidFill>
              </a:rPr>
              <a:t>mở</a:t>
            </a:r>
            <a:r>
              <a:rPr lang="en-US" spc="-60" dirty="0">
                <a:solidFill>
                  <a:srgbClr val="002060"/>
                </a:solidFill>
              </a:rPr>
              <a:t> </a:t>
            </a:r>
            <a:r>
              <a:rPr lang="en-US" spc="-60" dirty="0" err="1">
                <a:solidFill>
                  <a:srgbClr val="002060"/>
                </a:solidFill>
              </a:rPr>
              <a:t>đầu</a:t>
            </a:r>
            <a:r>
              <a:rPr lang="en-US" spc="-60" dirty="0">
                <a:solidFill>
                  <a:srgbClr val="002060"/>
                </a:solidFill>
              </a:rPr>
              <a:t> </a:t>
            </a:r>
            <a:r>
              <a:rPr lang="en-US" spc="-60" dirty="0" err="1">
                <a:solidFill>
                  <a:srgbClr val="002060"/>
                </a:solidFill>
              </a:rPr>
              <a:t>phần</a:t>
            </a:r>
            <a:r>
              <a:rPr lang="en-US" spc="-60" dirty="0">
                <a:solidFill>
                  <a:srgbClr val="002060"/>
                </a:solidFill>
              </a:rPr>
              <a:t> </a:t>
            </a:r>
            <a:r>
              <a:rPr lang="en-US" i="1" spc="-60" dirty="0" err="1">
                <a:solidFill>
                  <a:srgbClr val="002060"/>
                </a:solidFill>
              </a:rPr>
              <a:t>Thực</a:t>
            </a:r>
            <a:r>
              <a:rPr lang="en-US" i="1" spc="-60" dirty="0">
                <a:solidFill>
                  <a:srgbClr val="002060"/>
                </a:solidFill>
              </a:rPr>
              <a:t> </a:t>
            </a:r>
            <a:r>
              <a:rPr lang="en-US" i="1" spc="-60" dirty="0" err="1">
                <a:solidFill>
                  <a:srgbClr val="002060"/>
                </a:solidFill>
              </a:rPr>
              <a:t>hành</a:t>
            </a:r>
            <a:r>
              <a:rPr lang="en-US" i="1" spc="-60" dirty="0">
                <a:solidFill>
                  <a:srgbClr val="002060"/>
                </a:solidFill>
              </a:rPr>
              <a:t> </a:t>
            </a:r>
            <a:r>
              <a:rPr lang="en-US" i="1" spc="-60" dirty="0" err="1">
                <a:solidFill>
                  <a:srgbClr val="002060"/>
                </a:solidFill>
              </a:rPr>
              <a:t>tiếng</a:t>
            </a:r>
            <a:r>
              <a:rPr lang="en-US" i="1" spc="-60" dirty="0">
                <a:solidFill>
                  <a:srgbClr val="002060"/>
                </a:solidFill>
              </a:rPr>
              <a:t> </a:t>
            </a:r>
            <a:r>
              <a:rPr lang="en-US" i="1" spc="-60" dirty="0" err="1">
                <a:solidFill>
                  <a:srgbClr val="002060"/>
                </a:solidFill>
              </a:rPr>
              <a:t>Việt</a:t>
            </a:r>
            <a:r>
              <a:rPr lang="en-US" spc="-60" dirty="0">
                <a:solidFill>
                  <a:srgbClr val="002060"/>
                </a:solidFill>
              </a:rPr>
              <a:t>. </a:t>
            </a:r>
            <a:r>
              <a:rPr lang="en-US" dirty="0" err="1">
                <a:solidFill>
                  <a:srgbClr val="002060"/>
                </a:solidFill>
              </a:rPr>
              <a:t>Tuy</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khái</a:t>
            </a:r>
            <a:r>
              <a:rPr lang="en-US" dirty="0">
                <a:solidFill>
                  <a:srgbClr val="002060"/>
                </a:solidFill>
              </a:rPr>
              <a:t> </a:t>
            </a:r>
            <a:r>
              <a:rPr lang="en-US" dirty="0" err="1">
                <a:solidFill>
                  <a:srgbClr val="002060"/>
                </a:solidFill>
              </a:rPr>
              <a:t>niệm</a:t>
            </a:r>
            <a:r>
              <a:rPr lang="en-US" dirty="0">
                <a:solidFill>
                  <a:srgbClr val="002060"/>
                </a:solidFill>
              </a:rPr>
              <a:t> </a:t>
            </a:r>
            <a:r>
              <a:rPr lang="en-US" dirty="0" err="1">
                <a:solidFill>
                  <a:srgbClr val="002060"/>
                </a:solidFill>
              </a:rPr>
              <a:t>công</a:t>
            </a:r>
            <a:r>
              <a:rPr lang="en-US" dirty="0">
                <a:solidFill>
                  <a:srgbClr val="002060"/>
                </a:solidFill>
              </a:rPr>
              <a:t> </a:t>
            </a:r>
            <a:r>
              <a:rPr lang="en-US" dirty="0" err="1">
                <a:solidFill>
                  <a:srgbClr val="002060"/>
                </a:solidFill>
              </a:rPr>
              <a:t>cụ</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trình</a:t>
            </a:r>
            <a:r>
              <a:rPr lang="en-US" dirty="0">
                <a:solidFill>
                  <a:srgbClr val="002060"/>
                </a:solidFill>
              </a:rPr>
              <a:t> </a:t>
            </a:r>
            <a:r>
              <a:rPr lang="en-US" dirty="0" err="1">
                <a:solidFill>
                  <a:srgbClr val="002060"/>
                </a:solidFill>
              </a:rPr>
              <a:t>bày</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phần</a:t>
            </a:r>
            <a:r>
              <a:rPr lang="en-US" dirty="0">
                <a:solidFill>
                  <a:srgbClr val="002060"/>
                </a:solidFill>
              </a:rPr>
              <a:t> </a:t>
            </a:r>
            <a:r>
              <a:rPr lang="en-US" i="1" dirty="0">
                <a:solidFill>
                  <a:srgbClr val="002060"/>
                </a:solidFill>
              </a:rPr>
              <a:t>Tri </a:t>
            </a:r>
            <a:r>
              <a:rPr lang="en-US" i="1" dirty="0" err="1">
                <a:solidFill>
                  <a:srgbClr val="002060"/>
                </a:solidFill>
              </a:rPr>
              <a:t>thức</a:t>
            </a:r>
            <a:r>
              <a:rPr lang="en-US" i="1" dirty="0">
                <a:solidFill>
                  <a:srgbClr val="002060"/>
                </a:solidFill>
              </a:rPr>
              <a:t> </a:t>
            </a:r>
            <a:r>
              <a:rPr lang="en-US" i="1" dirty="0" err="1">
                <a:solidFill>
                  <a:srgbClr val="002060"/>
                </a:solidFill>
              </a:rPr>
              <a:t>ngữ</a:t>
            </a:r>
            <a:r>
              <a:rPr lang="en-US" i="1" dirty="0">
                <a:solidFill>
                  <a:srgbClr val="002060"/>
                </a:solidFill>
              </a:rPr>
              <a:t> </a:t>
            </a:r>
            <a:r>
              <a:rPr lang="en-US" i="1" dirty="0" err="1">
                <a:solidFill>
                  <a:srgbClr val="002060"/>
                </a:solidFill>
              </a:rPr>
              <a:t>văn</a:t>
            </a:r>
            <a:r>
              <a:rPr lang="en-US" dirty="0">
                <a:solidFill>
                  <a:srgbClr val="002060"/>
                </a:solidFill>
              </a:rPr>
              <a:t> (</a:t>
            </a:r>
            <a:r>
              <a:rPr lang="en-US" dirty="0" err="1">
                <a:solidFill>
                  <a:srgbClr val="002060"/>
                </a:solidFill>
              </a:rPr>
              <a:t>đầu</a:t>
            </a:r>
            <a:r>
              <a:rPr lang="en-US" dirty="0">
                <a:solidFill>
                  <a:srgbClr val="002060"/>
                </a:solidFill>
              </a:rPr>
              <a:t> </a:t>
            </a:r>
            <a:r>
              <a:rPr lang="en-US" dirty="0" err="1">
                <a:solidFill>
                  <a:srgbClr val="002060"/>
                </a:solidFill>
              </a:rPr>
              <a:t>bài</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nhưng</a:t>
            </a:r>
            <a:r>
              <a:rPr lang="en-US" dirty="0">
                <a:solidFill>
                  <a:srgbClr val="002060"/>
                </a:solidFill>
              </a:rPr>
              <a:t> GV </a:t>
            </a:r>
            <a:r>
              <a:rPr lang="en-US" dirty="0" err="1">
                <a:solidFill>
                  <a:srgbClr val="002060"/>
                </a:solidFill>
              </a:rPr>
              <a:t>nên</a:t>
            </a:r>
            <a:r>
              <a:rPr lang="en-US" dirty="0">
                <a:solidFill>
                  <a:srgbClr val="002060"/>
                </a:solidFill>
              </a:rPr>
              <a:t> </a:t>
            </a:r>
            <a:r>
              <a:rPr lang="en-US" dirty="0" err="1">
                <a:solidFill>
                  <a:srgbClr val="002060"/>
                </a:solidFill>
              </a:rPr>
              <a:t>bắt</a:t>
            </a:r>
            <a:r>
              <a:rPr lang="en-US" dirty="0">
                <a:solidFill>
                  <a:srgbClr val="002060"/>
                </a:solidFill>
              </a:rPr>
              <a:t> </a:t>
            </a:r>
            <a:r>
              <a:rPr lang="en-US" dirty="0" err="1">
                <a:solidFill>
                  <a:srgbClr val="002060"/>
                </a:solidFill>
              </a:rPr>
              <a:t>đầu</a:t>
            </a:r>
            <a:r>
              <a:rPr lang="en-US" dirty="0">
                <a:solidFill>
                  <a:srgbClr val="002060"/>
                </a:solidFill>
              </a:rPr>
              <a:t> </a:t>
            </a:r>
            <a:r>
              <a:rPr lang="en-US" dirty="0" err="1">
                <a:solidFill>
                  <a:srgbClr val="002060"/>
                </a:solidFill>
              </a:rPr>
              <a:t>cho</a:t>
            </a:r>
            <a:r>
              <a:rPr lang="en-US" dirty="0">
                <a:solidFill>
                  <a:srgbClr val="002060"/>
                </a:solidFill>
              </a:rPr>
              <a:t> HS </a:t>
            </a:r>
            <a:r>
              <a:rPr lang="en-US" dirty="0" err="1">
                <a:solidFill>
                  <a:srgbClr val="002060"/>
                </a:solidFill>
              </a:rPr>
              <a:t>tiếp</a:t>
            </a:r>
            <a:r>
              <a:rPr lang="en-US" dirty="0">
                <a:solidFill>
                  <a:srgbClr val="002060"/>
                </a:solidFill>
              </a:rPr>
              <a:t> </a:t>
            </a:r>
            <a:r>
              <a:rPr lang="en-US" dirty="0" err="1">
                <a:solidFill>
                  <a:srgbClr val="002060"/>
                </a:solidFill>
              </a:rPr>
              <a:t>cận</a:t>
            </a:r>
            <a:r>
              <a:rPr lang="en-US" dirty="0">
                <a:solidFill>
                  <a:srgbClr val="002060"/>
                </a:solidFill>
              </a:rPr>
              <a:t> </a:t>
            </a:r>
            <a:r>
              <a:rPr lang="en-US" dirty="0" err="1">
                <a:solidFill>
                  <a:srgbClr val="002060"/>
                </a:solidFill>
              </a:rPr>
              <a:t>với</a:t>
            </a:r>
            <a:r>
              <a:rPr lang="en-US" dirty="0">
                <a:solidFill>
                  <a:srgbClr val="002060"/>
                </a:solidFill>
              </a:rPr>
              <a:t> </a:t>
            </a:r>
            <a:r>
              <a:rPr lang="en-US" dirty="0" err="1">
                <a:solidFill>
                  <a:srgbClr val="002060"/>
                </a:solidFill>
              </a:rPr>
              <a:t>những</a:t>
            </a:r>
            <a:r>
              <a:rPr lang="en-US" dirty="0">
                <a:solidFill>
                  <a:srgbClr val="002060"/>
                </a:solidFill>
              </a:rPr>
              <a:t> </a:t>
            </a:r>
            <a:r>
              <a:rPr lang="en-US" dirty="0" err="1">
                <a:solidFill>
                  <a:srgbClr val="002060"/>
                </a:solidFill>
              </a:rPr>
              <a:t>khái</a:t>
            </a:r>
            <a:r>
              <a:rPr lang="en-US" dirty="0">
                <a:solidFill>
                  <a:srgbClr val="002060"/>
                </a:solidFill>
              </a:rPr>
              <a:t> </a:t>
            </a:r>
            <a:r>
              <a:rPr lang="en-US" dirty="0" err="1">
                <a:solidFill>
                  <a:srgbClr val="002060"/>
                </a:solidFill>
              </a:rPr>
              <a:t>niệm</a:t>
            </a:r>
            <a:r>
              <a:rPr lang="en-US" dirty="0">
                <a:solidFill>
                  <a:srgbClr val="002060"/>
                </a:solidFill>
              </a:rPr>
              <a:t> </a:t>
            </a:r>
            <a:r>
              <a:rPr lang="en-US" dirty="0" err="1">
                <a:solidFill>
                  <a:srgbClr val="002060"/>
                </a:solidFill>
              </a:rPr>
              <a:t>này</a:t>
            </a:r>
            <a:r>
              <a:rPr lang="en-US" dirty="0">
                <a:solidFill>
                  <a:srgbClr val="002060"/>
                </a:solidFill>
              </a:rPr>
              <a:t> </a:t>
            </a:r>
            <a:r>
              <a:rPr lang="en-US" dirty="0" err="1">
                <a:solidFill>
                  <a:srgbClr val="002060"/>
                </a:solidFill>
              </a:rPr>
              <a:t>ngay</a:t>
            </a:r>
            <a:r>
              <a:rPr lang="en-US" dirty="0">
                <a:solidFill>
                  <a:srgbClr val="002060"/>
                </a:solidFill>
              </a:rPr>
              <a:t> </a:t>
            </a:r>
            <a:r>
              <a:rPr lang="en-US" dirty="0" err="1">
                <a:solidFill>
                  <a:srgbClr val="002060"/>
                </a:solidFill>
              </a:rPr>
              <a:t>trước</a:t>
            </a:r>
            <a:r>
              <a:rPr lang="en-US" dirty="0">
                <a:solidFill>
                  <a:srgbClr val="002060"/>
                </a:solidFill>
              </a:rPr>
              <a:t> </a:t>
            </a:r>
            <a:r>
              <a:rPr lang="en-US" dirty="0" err="1">
                <a:solidFill>
                  <a:srgbClr val="002060"/>
                </a:solidFill>
              </a:rPr>
              <a:t>khi</a:t>
            </a:r>
            <a:r>
              <a:rPr lang="en-US" dirty="0">
                <a:solidFill>
                  <a:srgbClr val="002060"/>
                </a:solidFill>
              </a:rPr>
              <a:t> </a:t>
            </a:r>
            <a:r>
              <a:rPr lang="en-US" dirty="0" err="1">
                <a:solidFill>
                  <a:srgbClr val="002060"/>
                </a:solidFill>
              </a:rPr>
              <a:t>thực</a:t>
            </a:r>
            <a:r>
              <a:rPr lang="en-US" dirty="0">
                <a:solidFill>
                  <a:srgbClr val="002060"/>
                </a:solidFill>
              </a:rPr>
              <a:t> </a:t>
            </a:r>
            <a:r>
              <a:rPr lang="en-US" dirty="0" err="1">
                <a:solidFill>
                  <a:srgbClr val="002060"/>
                </a:solidFill>
              </a:rPr>
              <a:t>hành</a:t>
            </a:r>
            <a:r>
              <a:rPr lang="en-US" dirty="0">
                <a:solidFill>
                  <a:srgbClr val="002060"/>
                </a:solidFill>
              </a:rPr>
              <a:t> </a:t>
            </a:r>
            <a:r>
              <a:rPr lang="en-US" dirty="0" err="1">
                <a:solidFill>
                  <a:srgbClr val="002060"/>
                </a:solidFill>
              </a:rPr>
              <a:t>tiếng</a:t>
            </a:r>
            <a:r>
              <a:rPr lang="en-US" dirty="0">
                <a:solidFill>
                  <a:srgbClr val="002060"/>
                </a:solidFill>
              </a:rPr>
              <a:t> </a:t>
            </a:r>
            <a:r>
              <a:rPr lang="en-US" dirty="0" err="1">
                <a:solidFill>
                  <a:srgbClr val="002060"/>
                </a:solidFill>
              </a:rPr>
              <a:t>Việt</a:t>
            </a:r>
            <a:r>
              <a:rPr lang="en-US" dirty="0">
                <a:solidFill>
                  <a:srgbClr val="002060"/>
                </a:solidFill>
              </a:rPr>
              <a:t>. </a:t>
            </a:r>
          </a:p>
          <a:p>
            <a:pPr algn="just">
              <a:lnSpc>
                <a:spcPct val="125000"/>
              </a:lnSpc>
            </a:pPr>
            <a:r>
              <a:rPr lang="en-US" dirty="0" smtClean="0">
                <a:solidFill>
                  <a:srgbClr val="002060"/>
                </a:solidFill>
              </a:rPr>
              <a:t>     GV </a:t>
            </a:r>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hình</a:t>
            </a:r>
            <a:r>
              <a:rPr lang="en-US" dirty="0">
                <a:solidFill>
                  <a:srgbClr val="002060"/>
                </a:solidFill>
              </a:rPr>
              <a:t> </a:t>
            </a:r>
            <a:r>
              <a:rPr lang="en-US" dirty="0" err="1">
                <a:solidFill>
                  <a:srgbClr val="002060"/>
                </a:solidFill>
              </a:rPr>
              <a:t>thành</a:t>
            </a:r>
            <a:r>
              <a:rPr lang="en-US" dirty="0">
                <a:solidFill>
                  <a:srgbClr val="002060"/>
                </a:solidFill>
              </a:rPr>
              <a:t> </a:t>
            </a:r>
            <a:r>
              <a:rPr lang="en-US" dirty="0" err="1">
                <a:solidFill>
                  <a:srgbClr val="002060"/>
                </a:solidFill>
              </a:rPr>
              <a:t>kiến</a:t>
            </a:r>
            <a:r>
              <a:rPr lang="en-US" dirty="0">
                <a:solidFill>
                  <a:srgbClr val="002060"/>
                </a:solidFill>
              </a:rPr>
              <a:t> </a:t>
            </a:r>
            <a:r>
              <a:rPr lang="en-US" dirty="0" err="1">
                <a:solidFill>
                  <a:srgbClr val="002060"/>
                </a:solidFill>
              </a:rPr>
              <a:t>thức</a:t>
            </a:r>
            <a:r>
              <a:rPr lang="en-US" dirty="0">
                <a:solidFill>
                  <a:srgbClr val="002060"/>
                </a:solidFill>
              </a:rPr>
              <a:t> </a:t>
            </a:r>
            <a:r>
              <a:rPr lang="en-US" dirty="0" err="1">
                <a:solidFill>
                  <a:srgbClr val="002060"/>
                </a:solidFill>
              </a:rPr>
              <a:t>mới</a:t>
            </a:r>
            <a:r>
              <a:rPr lang="en-US" dirty="0">
                <a:solidFill>
                  <a:srgbClr val="002060"/>
                </a:solidFill>
              </a:rPr>
              <a:t> </a:t>
            </a:r>
            <a:r>
              <a:rPr lang="en-US" dirty="0" err="1">
                <a:solidFill>
                  <a:srgbClr val="002060"/>
                </a:solidFill>
              </a:rPr>
              <a:t>bằng</a:t>
            </a:r>
            <a:r>
              <a:rPr lang="en-US" dirty="0">
                <a:solidFill>
                  <a:srgbClr val="002060"/>
                </a:solidFill>
              </a:rPr>
              <a:t> </a:t>
            </a:r>
            <a:r>
              <a:rPr lang="en-US" dirty="0" err="1">
                <a:solidFill>
                  <a:srgbClr val="002060"/>
                </a:solidFill>
              </a:rPr>
              <a:t>cách</a:t>
            </a:r>
            <a:r>
              <a:rPr lang="en-US" dirty="0">
                <a:solidFill>
                  <a:srgbClr val="002060"/>
                </a:solidFill>
              </a:rPr>
              <a:t> </a:t>
            </a:r>
            <a:r>
              <a:rPr lang="en-US" dirty="0" err="1">
                <a:solidFill>
                  <a:srgbClr val="002060"/>
                </a:solidFill>
              </a:rPr>
              <a:t>sử</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phương</a:t>
            </a:r>
            <a:r>
              <a:rPr lang="en-US" dirty="0">
                <a:solidFill>
                  <a:srgbClr val="002060"/>
                </a:solidFill>
              </a:rPr>
              <a:t> </a:t>
            </a:r>
            <a:r>
              <a:rPr lang="en-US" dirty="0" err="1">
                <a:solidFill>
                  <a:srgbClr val="002060"/>
                </a:solidFill>
              </a:rPr>
              <a:t>pháp</a:t>
            </a:r>
            <a:r>
              <a:rPr lang="en-US" dirty="0">
                <a:solidFill>
                  <a:srgbClr val="002060"/>
                </a:solidFill>
              </a:rPr>
              <a:t> </a:t>
            </a:r>
            <a:r>
              <a:rPr lang="en-US" dirty="0" err="1">
                <a:solidFill>
                  <a:srgbClr val="002060"/>
                </a:solidFill>
              </a:rPr>
              <a:t>đi</a:t>
            </a:r>
            <a:r>
              <a:rPr lang="en-US" dirty="0">
                <a:solidFill>
                  <a:srgbClr val="002060"/>
                </a:solidFill>
              </a:rPr>
              <a:t> </a:t>
            </a:r>
            <a:r>
              <a:rPr lang="en-US" dirty="0" err="1">
                <a:solidFill>
                  <a:srgbClr val="002060"/>
                </a:solidFill>
              </a:rPr>
              <a:t>từ</a:t>
            </a:r>
            <a:r>
              <a:rPr lang="en-US" dirty="0">
                <a:solidFill>
                  <a:srgbClr val="002060"/>
                </a:solidFill>
              </a:rPr>
              <a:t> </a:t>
            </a:r>
            <a:r>
              <a:rPr lang="en-US" dirty="0" err="1">
                <a:solidFill>
                  <a:srgbClr val="002060"/>
                </a:solidFill>
              </a:rPr>
              <a:t>ngữ</a:t>
            </a:r>
            <a:r>
              <a:rPr lang="en-US" dirty="0">
                <a:solidFill>
                  <a:srgbClr val="002060"/>
                </a:solidFill>
              </a:rPr>
              <a:t> </a:t>
            </a:r>
            <a:r>
              <a:rPr lang="en-US" dirty="0" err="1">
                <a:solidFill>
                  <a:srgbClr val="002060"/>
                </a:solidFill>
              </a:rPr>
              <a:t>liệu</a:t>
            </a:r>
            <a:r>
              <a:rPr lang="en-US" dirty="0">
                <a:solidFill>
                  <a:srgbClr val="002060"/>
                </a:solidFill>
              </a:rPr>
              <a:t> </a:t>
            </a:r>
            <a:r>
              <a:rPr lang="en-US" dirty="0" err="1">
                <a:solidFill>
                  <a:srgbClr val="002060"/>
                </a:solidFill>
              </a:rPr>
              <a:t>thực</a:t>
            </a:r>
            <a:r>
              <a:rPr lang="en-US" dirty="0">
                <a:solidFill>
                  <a:srgbClr val="002060"/>
                </a:solidFill>
              </a:rPr>
              <a:t> </a:t>
            </a:r>
            <a:r>
              <a:rPr lang="en-US" dirty="0" err="1">
                <a:solidFill>
                  <a:srgbClr val="002060"/>
                </a:solidFill>
              </a:rPr>
              <a:t>tế</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rút</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khái</a:t>
            </a:r>
            <a:r>
              <a:rPr lang="en-US" dirty="0">
                <a:solidFill>
                  <a:srgbClr val="002060"/>
                </a:solidFill>
              </a:rPr>
              <a:t> </a:t>
            </a:r>
            <a:r>
              <a:rPr lang="en-US" dirty="0" err="1">
                <a:solidFill>
                  <a:srgbClr val="002060"/>
                </a:solidFill>
              </a:rPr>
              <a:t>niệm</a:t>
            </a:r>
            <a:r>
              <a:rPr lang="en-US" dirty="0">
                <a:solidFill>
                  <a:srgbClr val="002060"/>
                </a:solidFill>
              </a:rPr>
              <a:t> (</a:t>
            </a:r>
            <a:r>
              <a:rPr lang="en-US" dirty="0" err="1">
                <a:solidFill>
                  <a:srgbClr val="002060"/>
                </a:solidFill>
              </a:rPr>
              <a:t>quy</a:t>
            </a:r>
            <a:r>
              <a:rPr lang="en-US" dirty="0">
                <a:solidFill>
                  <a:srgbClr val="002060"/>
                </a:solidFill>
              </a:rPr>
              <a:t> </a:t>
            </a:r>
            <a:r>
              <a:rPr lang="en-US" dirty="0" err="1">
                <a:solidFill>
                  <a:srgbClr val="002060"/>
                </a:solidFill>
              </a:rPr>
              <a:t>nạp</a:t>
            </a:r>
            <a:r>
              <a:rPr lang="en-US" dirty="0">
                <a:solidFill>
                  <a:srgbClr val="002060"/>
                </a:solidFill>
              </a:rPr>
              <a:t>); </a:t>
            </a:r>
            <a:r>
              <a:rPr lang="en-US" dirty="0" err="1">
                <a:solidFill>
                  <a:srgbClr val="002060"/>
                </a:solidFill>
              </a:rPr>
              <a:t>hoặc</a:t>
            </a:r>
            <a:r>
              <a:rPr lang="en-US" dirty="0">
                <a:solidFill>
                  <a:srgbClr val="002060"/>
                </a:solidFill>
              </a:rPr>
              <a:t> </a:t>
            </a:r>
            <a:r>
              <a:rPr lang="en-US" dirty="0" err="1">
                <a:solidFill>
                  <a:srgbClr val="002060"/>
                </a:solidFill>
              </a:rPr>
              <a:t>sử</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phương</a:t>
            </a:r>
            <a:r>
              <a:rPr lang="en-US" dirty="0">
                <a:solidFill>
                  <a:srgbClr val="002060"/>
                </a:solidFill>
              </a:rPr>
              <a:t> </a:t>
            </a:r>
            <a:r>
              <a:rPr lang="en-US" dirty="0" err="1">
                <a:solidFill>
                  <a:srgbClr val="002060"/>
                </a:solidFill>
              </a:rPr>
              <a:t>pháp</a:t>
            </a:r>
            <a:r>
              <a:rPr lang="en-US" dirty="0">
                <a:solidFill>
                  <a:srgbClr val="002060"/>
                </a:solidFill>
              </a:rPr>
              <a:t> </a:t>
            </a:r>
            <a:r>
              <a:rPr lang="en-US" dirty="0" err="1">
                <a:solidFill>
                  <a:srgbClr val="002060"/>
                </a:solidFill>
              </a:rPr>
              <a:t>thông</a:t>
            </a:r>
            <a:r>
              <a:rPr lang="en-US" dirty="0">
                <a:solidFill>
                  <a:srgbClr val="002060"/>
                </a:solidFill>
              </a:rPr>
              <a:t> </a:t>
            </a:r>
            <a:r>
              <a:rPr lang="en-US" dirty="0" err="1">
                <a:solidFill>
                  <a:srgbClr val="002060"/>
                </a:solidFill>
              </a:rPr>
              <a:t>báo</a:t>
            </a:r>
            <a:r>
              <a:rPr lang="en-US" dirty="0">
                <a:solidFill>
                  <a:srgbClr val="002060"/>
                </a:solidFill>
              </a:rPr>
              <a:t>, </a:t>
            </a:r>
            <a:r>
              <a:rPr lang="en-US" dirty="0" err="1">
                <a:solidFill>
                  <a:srgbClr val="002060"/>
                </a:solidFill>
              </a:rPr>
              <a:t>giải</a:t>
            </a:r>
            <a:r>
              <a:rPr lang="en-US" dirty="0">
                <a:solidFill>
                  <a:srgbClr val="002060"/>
                </a:solidFill>
              </a:rPr>
              <a:t> </a:t>
            </a:r>
            <a:r>
              <a:rPr lang="en-US" dirty="0" err="1">
                <a:solidFill>
                  <a:srgbClr val="002060"/>
                </a:solidFill>
              </a:rPr>
              <a:t>thích</a:t>
            </a:r>
            <a:r>
              <a:rPr lang="en-US" dirty="0">
                <a:solidFill>
                  <a:srgbClr val="002060"/>
                </a:solidFill>
              </a:rPr>
              <a:t>, </a:t>
            </a:r>
            <a:r>
              <a:rPr lang="en-US" dirty="0" err="1">
                <a:solidFill>
                  <a:srgbClr val="002060"/>
                </a:solidFill>
              </a:rPr>
              <a:t>đưa</a:t>
            </a:r>
            <a:r>
              <a:rPr lang="en-US" dirty="0">
                <a:solidFill>
                  <a:srgbClr val="002060"/>
                </a:solidFill>
              </a:rPr>
              <a:t> </a:t>
            </a:r>
            <a:r>
              <a:rPr lang="en-US" dirty="0" err="1">
                <a:solidFill>
                  <a:srgbClr val="002060"/>
                </a:solidFill>
              </a:rPr>
              <a:t>định</a:t>
            </a:r>
            <a:r>
              <a:rPr lang="en-US" dirty="0">
                <a:solidFill>
                  <a:srgbClr val="002060"/>
                </a:solidFill>
              </a:rPr>
              <a:t> </a:t>
            </a:r>
            <a:r>
              <a:rPr lang="en-US" dirty="0" err="1">
                <a:solidFill>
                  <a:srgbClr val="002060"/>
                </a:solidFill>
              </a:rPr>
              <a:t>nghĩa</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lấy</a:t>
            </a:r>
            <a:r>
              <a:rPr lang="en-US" dirty="0">
                <a:solidFill>
                  <a:srgbClr val="002060"/>
                </a:solidFill>
              </a:rPr>
              <a:t> </a:t>
            </a:r>
            <a:r>
              <a:rPr lang="en-US" dirty="0" err="1">
                <a:solidFill>
                  <a:srgbClr val="002060"/>
                </a:solidFill>
              </a:rPr>
              <a:t>ví</a:t>
            </a:r>
            <a:r>
              <a:rPr lang="en-US" dirty="0">
                <a:solidFill>
                  <a:srgbClr val="002060"/>
                </a:solidFill>
              </a:rPr>
              <a:t> </a:t>
            </a:r>
            <a:r>
              <a:rPr lang="en-US" dirty="0" err="1">
                <a:solidFill>
                  <a:srgbClr val="002060"/>
                </a:solidFill>
              </a:rPr>
              <a:t>dụ</a:t>
            </a:r>
            <a:r>
              <a:rPr lang="en-US" dirty="0">
                <a:solidFill>
                  <a:srgbClr val="002060"/>
                </a:solidFill>
              </a:rPr>
              <a:t> </a:t>
            </a:r>
            <a:r>
              <a:rPr lang="en-US" dirty="0" err="1">
                <a:solidFill>
                  <a:srgbClr val="002060"/>
                </a:solidFill>
              </a:rPr>
              <a:t>để</a:t>
            </a:r>
            <a:r>
              <a:rPr lang="en-US" dirty="0">
                <a:solidFill>
                  <a:srgbClr val="002060"/>
                </a:solidFill>
              </a:rPr>
              <a:t> minh </a:t>
            </a:r>
            <a:r>
              <a:rPr lang="en-US" dirty="0" err="1">
                <a:solidFill>
                  <a:srgbClr val="002060"/>
                </a:solidFill>
              </a:rPr>
              <a:t>hoạ</a:t>
            </a:r>
            <a:r>
              <a:rPr lang="en-US" dirty="0">
                <a:solidFill>
                  <a:srgbClr val="002060"/>
                </a:solidFill>
              </a:rPr>
              <a:t> (</a:t>
            </a:r>
            <a:r>
              <a:rPr lang="en-US" dirty="0" err="1">
                <a:solidFill>
                  <a:srgbClr val="002060"/>
                </a:solidFill>
              </a:rPr>
              <a:t>diễn</a:t>
            </a:r>
            <a:r>
              <a:rPr lang="en-US" dirty="0">
                <a:solidFill>
                  <a:srgbClr val="002060"/>
                </a:solidFill>
              </a:rPr>
              <a:t> </a:t>
            </a:r>
            <a:r>
              <a:rPr lang="en-US" dirty="0" err="1">
                <a:solidFill>
                  <a:srgbClr val="002060"/>
                </a:solidFill>
              </a:rPr>
              <a:t>dịch</a:t>
            </a:r>
            <a:r>
              <a:rPr lang="en-US" dirty="0">
                <a:solidFill>
                  <a:srgbClr val="002060"/>
                </a:solidFill>
              </a:rPr>
              <a:t>). </a:t>
            </a:r>
            <a:endParaRPr lang="en-US" dirty="0" smtClean="0">
              <a:solidFill>
                <a:srgbClr val="002060"/>
              </a:solidFill>
              <a:latin typeface="Arial" panose="020B0604020202020204" pitchFamily="34" charset="0"/>
              <a:cs typeface="Arial" panose="020B0604020202020204" pitchFamily="34" charset="0"/>
            </a:endParaRPr>
          </a:p>
          <a:p>
            <a:pPr algn="just">
              <a:lnSpc>
                <a:spcPct val="125000"/>
              </a:lnSpc>
            </a:pPr>
            <a:r>
              <a:rPr lang="en-US" dirty="0" smtClean="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Thực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hành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nhận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biết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đơn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vị</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hiện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tượng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ngôn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ngữ</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Sau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khi</a:t>
            </a:r>
            <a:r>
              <a:rPr lang="en-US" dirty="0">
                <a:solidFill>
                  <a:srgbClr val="002060"/>
                </a:solidFill>
                <a:latin typeface="Arial" panose="020B0604020202020204" pitchFamily="34" charset="0"/>
                <a:cs typeface="Arial" panose="020B0604020202020204" pitchFamily="34" charset="0"/>
              </a:rPr>
              <a:t> HS </a:t>
            </a:r>
            <a:r>
              <a:rPr lang="en-US" dirty="0" err="1">
                <a:solidFill>
                  <a:srgbClr val="002060"/>
                </a:solidFill>
                <a:latin typeface="Arial" panose="020B0604020202020204" pitchFamily="34" charset="0"/>
                <a:cs typeface="Arial" panose="020B0604020202020204" pitchFamily="34" charset="0"/>
              </a:rPr>
              <a:t>đã</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nắm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được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kiến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thức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khái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niệm</a:t>
            </a:r>
            <a:r>
              <a:rPr lang="en-US" dirty="0">
                <a:solidFill>
                  <a:srgbClr val="002060"/>
                </a:solidFill>
                <a:latin typeface="Arial" panose="020B0604020202020204" pitchFamily="34" charset="0"/>
                <a:cs typeface="Arial" panose="020B0604020202020204" pitchFamily="34" charset="0"/>
              </a:rPr>
              <a:t>), GV </a:t>
            </a:r>
            <a:r>
              <a:rPr lang="en-US" dirty="0" err="1">
                <a:solidFill>
                  <a:srgbClr val="002060"/>
                </a:solidFill>
                <a:latin typeface="Arial" panose="020B0604020202020204" pitchFamily="34" charset="0"/>
                <a:cs typeface="Arial" panose="020B0604020202020204" pitchFamily="34" charset="0"/>
              </a:rPr>
              <a:t>cho</a:t>
            </a:r>
            <a:r>
              <a:rPr lang="en-US" dirty="0">
                <a:solidFill>
                  <a:srgbClr val="002060"/>
                </a:solidFill>
                <a:latin typeface="Arial" panose="020B0604020202020204" pitchFamily="34" charset="0"/>
                <a:cs typeface="Arial" panose="020B0604020202020204" pitchFamily="34" charset="0"/>
              </a:rPr>
              <a:t> HS </a:t>
            </a:r>
            <a:r>
              <a:rPr lang="en-US" dirty="0" err="1">
                <a:solidFill>
                  <a:srgbClr val="002060"/>
                </a:solidFill>
                <a:latin typeface="Arial" panose="020B0604020202020204" pitchFamily="34" charset="0"/>
                <a:cs typeface="Arial" panose="020B0604020202020204" pitchFamily="34" charset="0"/>
              </a:rPr>
              <a:t>thực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hành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nhận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biết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đơn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vị</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hiện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tượng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ngôn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ngữ</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trong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nhiều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ngữ</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cảnh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đa</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dạng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Ngoài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ngữ</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liệu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đã</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trong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khung</a:t>
            </a:r>
            <a:r>
              <a:rPr lang="en-US"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Nhận</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biết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có</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thể</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tìm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thêm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ngữ</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liệu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khác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để</a:t>
            </a:r>
            <a:r>
              <a:rPr lang="en-US" dirty="0">
                <a:solidFill>
                  <a:srgbClr val="002060"/>
                </a:solidFill>
                <a:latin typeface="Arial" panose="020B0604020202020204" pitchFamily="34" charset="0"/>
                <a:cs typeface="Arial" panose="020B0604020202020204" pitchFamily="34" charset="0"/>
              </a:rPr>
              <a:t> HS </a:t>
            </a:r>
            <a:r>
              <a:rPr lang="en-US" dirty="0" err="1">
                <a:solidFill>
                  <a:srgbClr val="002060"/>
                </a:solidFill>
                <a:latin typeface="Arial" panose="020B0604020202020204" pitchFamily="34" charset="0"/>
                <a:cs typeface="Arial" panose="020B0604020202020204" pitchFamily="34" charset="0"/>
              </a:rPr>
              <a:t>thực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hành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nhận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biết</a:t>
            </a:r>
            <a:r>
              <a:rPr lang="vi-VN" dirty="0">
                <a:solidFill>
                  <a:srgbClr val="002060"/>
                </a:solidFill>
                <a:latin typeface="Arial" panose="020B0604020202020204" pitchFamily="34" charset="0"/>
                <a:cs typeface="Arial" panose="020B0604020202020204" pitchFamily="34" charset="0"/>
              </a:rPr>
              <a:t>.</a:t>
            </a:r>
            <a:endParaRPr lang="en-US" dirty="0">
              <a:solidFill>
                <a:srgbClr val="002060"/>
              </a:solidFill>
              <a:latin typeface="Arial" panose="020B0604020202020204" pitchFamily="34" charset="0"/>
              <a:cs typeface="Arial" panose="020B0604020202020204" pitchFamily="34" charset="0"/>
            </a:endParaRPr>
          </a:p>
          <a:p>
            <a:pPr algn="just">
              <a:lnSpc>
                <a:spcPct val="125000"/>
              </a:lnSpc>
            </a:pPr>
            <a:r>
              <a:rPr lang="en-US" dirty="0" smtClean="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Luyện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tập</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vận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dụng</a:t>
            </a:r>
            <a:r>
              <a:rPr lang="en-US" dirty="0">
                <a:solidFill>
                  <a:srgbClr val="002060"/>
                </a:solidFill>
                <a:latin typeface="Arial" panose="020B0604020202020204" pitchFamily="34" charset="0"/>
                <a:cs typeface="Arial" panose="020B0604020202020204" pitchFamily="34" charset="0"/>
              </a:rPr>
              <a:t>: GV </a:t>
            </a:r>
            <a:r>
              <a:rPr lang="en-US" dirty="0" err="1">
                <a:solidFill>
                  <a:srgbClr val="002060"/>
                </a:solidFill>
                <a:latin typeface="Arial" panose="020B0604020202020204" pitchFamily="34" charset="0"/>
                <a:cs typeface="Arial" panose="020B0604020202020204" pitchFamily="34" charset="0"/>
              </a:rPr>
              <a:t>có</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thể</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hướng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dẫn</a:t>
            </a:r>
            <a:r>
              <a:rPr lang="en-US" dirty="0">
                <a:solidFill>
                  <a:srgbClr val="002060"/>
                </a:solidFill>
                <a:latin typeface="Arial" panose="020B0604020202020204" pitchFamily="34" charset="0"/>
                <a:cs typeface="Arial" panose="020B0604020202020204" pitchFamily="34" charset="0"/>
              </a:rPr>
              <a:t> HS </a:t>
            </a:r>
            <a:r>
              <a:rPr lang="en-US" dirty="0" err="1">
                <a:solidFill>
                  <a:srgbClr val="002060"/>
                </a:solidFill>
                <a:latin typeface="Arial" panose="020B0604020202020204" pitchFamily="34" charset="0"/>
                <a:cs typeface="Arial" panose="020B0604020202020204" pitchFamily="34" charset="0"/>
              </a:rPr>
              <a:t>làm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việc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cá</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nhân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theo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cặp</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nhóm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để</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hoàn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thành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bài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tập</a:t>
            </a:r>
            <a:r>
              <a:rPr lang="en-US" dirty="0">
                <a:solidFill>
                  <a:srgbClr val="002060"/>
                </a:solidFill>
                <a:latin typeface="Arial" panose="020B0604020202020204" pitchFamily="34" charset="0"/>
                <a:cs typeface="Arial" panose="020B0604020202020204" pitchFamily="34" charset="0"/>
              </a:rPr>
              <a:t>. </a:t>
            </a:r>
            <a:endParaRPr lang="vi-VN" dirty="0">
              <a:solidFill>
                <a:srgbClr val="002060"/>
              </a:solidFill>
              <a:latin typeface="Arial" panose="020B0604020202020204" pitchFamily="34" charset="0"/>
              <a:cs typeface="Arial" panose="020B0604020202020204" pitchFamily="34" charset="0"/>
            </a:endParaRPr>
          </a:p>
          <a:p>
            <a:pPr algn="just">
              <a:lnSpc>
                <a:spcPct val="125000"/>
              </a:lnSpc>
            </a:pPr>
            <a:r>
              <a:rPr lang="vi-VN" dirty="0">
                <a:solidFill>
                  <a:srgbClr val="002060"/>
                </a:solidFill>
                <a:latin typeface="Arial" panose="020B0604020202020204" pitchFamily="34" charset="0"/>
                <a:cs typeface="Arial" panose="020B0604020202020204" pitchFamily="34" charset="0"/>
              </a:rPr>
              <a:t>    </a:t>
            </a:r>
            <a:r>
              <a:rPr lang="vi-VN" dirty="0" smtClean="0">
                <a:solidFill>
                  <a:srgbClr val="002060"/>
                </a:solidFill>
                <a:latin typeface="Arial" panose="020B0604020202020204" pitchFamily="34" charset="0"/>
                <a:cs typeface="Arial" panose="020B0604020202020204" pitchFamily="34" charset="0"/>
              </a:rPr>
              <a:t>G</a:t>
            </a:r>
            <a:r>
              <a:rPr lang="en-US" dirty="0">
                <a:solidFill>
                  <a:srgbClr val="002060"/>
                </a:solidFill>
                <a:latin typeface="Arial" panose="020B0604020202020204" pitchFamily="34" charset="0"/>
                <a:cs typeface="Arial" panose="020B0604020202020204" pitchFamily="34" charset="0"/>
              </a:rPr>
              <a:t>V </a:t>
            </a:r>
            <a:r>
              <a:rPr lang="en-US" dirty="0" err="1">
                <a:solidFill>
                  <a:srgbClr val="002060"/>
                </a:solidFill>
                <a:latin typeface="Arial" panose="020B0604020202020204" pitchFamily="34" charset="0"/>
                <a:cs typeface="Arial" panose="020B0604020202020204" pitchFamily="34" charset="0"/>
              </a:rPr>
              <a:t>được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quyền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điều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chỉnh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linh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hoạt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số</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lượng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bài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tập</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thời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gian</a:t>
            </a:r>
            <a:r>
              <a:rPr lang="en-US" dirty="0">
                <a:solidFill>
                  <a:srgbClr val="002060"/>
                </a:solidFill>
                <a:latin typeface="Arial" panose="020B0604020202020204" pitchFamily="34" charset="0"/>
                <a:cs typeface="Arial" panose="020B0604020202020204" pitchFamily="34" charset="0"/>
              </a:rPr>
              <a:t> HS </a:t>
            </a:r>
            <a:r>
              <a:rPr lang="en-US" dirty="0" err="1">
                <a:solidFill>
                  <a:srgbClr val="002060"/>
                </a:solidFill>
                <a:latin typeface="Arial" panose="020B0604020202020204" pitchFamily="34" charset="0"/>
                <a:cs typeface="Arial" panose="020B0604020202020204" pitchFamily="34" charset="0"/>
              </a:rPr>
              <a:t>hoàn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thành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bài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tập</a:t>
            </a:r>
            <a:r>
              <a:rPr lang="en-US" dirty="0">
                <a:solidFill>
                  <a:srgbClr val="002060"/>
                </a:solidFill>
                <a:latin typeface="Arial" panose="020B0604020202020204" pitchFamily="34" charset="0"/>
                <a:cs typeface="Arial" panose="020B0604020202020204" pitchFamily="34" charset="0"/>
              </a:rPr>
              <a:t>.</a:t>
            </a:r>
            <a:endParaRPr lang="en-US" sz="1600" dirty="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141</a:t>
            </a:fld>
            <a:endParaRPr lang="en-US" dirty="0"/>
          </a:p>
        </p:txBody>
      </p:sp>
    </p:spTree>
    <p:extLst>
      <p:ext uri="{BB962C8B-B14F-4D97-AF65-F5344CB8AC3E}">
        <p14:creationId xmlns:p14="http://schemas.microsoft.com/office/powerpoint/2010/main" val="2519088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ctr">
              <a:lnSpc>
                <a:spcPct val="150000"/>
              </a:lnSpc>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a:t>
            </a:r>
            <a:r>
              <a:rPr lang="vi-VN" sz="2800" b="1" dirty="0">
                <a:solidFill>
                  <a:schemeClr val="bg1"/>
                </a:solidFill>
                <a:latin typeface="Arial" panose="020B0604020202020204" pitchFamily="34" charset="0"/>
                <a:ea typeface="Calibri" panose="020F0502020204030204" pitchFamily="34" charset="0"/>
                <a:cs typeface="Arial" panose="020B0604020202020204" pitchFamily="34" charset="0"/>
              </a:rPr>
              <a:t>TỔ CHỨC </a:t>
            </a:r>
          </a:p>
          <a:p>
            <a:pPr marL="457189" algn="ctr">
              <a:lnSpc>
                <a:spcPct val="150000"/>
              </a:lnSpc>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DẠY HỌC </a:t>
            </a:r>
            <a:r>
              <a:rPr lang="vi-VN" sz="2800" b="1" dirty="0">
                <a:solidFill>
                  <a:schemeClr val="bg1"/>
                </a:solidFill>
                <a:latin typeface="Arial" panose="020B0604020202020204" pitchFamily="34" charset="0"/>
                <a:ea typeface="Calibri" panose="020F0502020204030204" pitchFamily="34" charset="0"/>
                <a:cs typeface="Arial" panose="020B0604020202020204" pitchFamily="34" charset="0"/>
              </a:rPr>
              <a:t>VIẾT</a:t>
            </a:r>
            <a:endParaRPr lang="en-US" sz="2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142</a:t>
            </a:fld>
            <a:endParaRPr lang="en-US" dirty="0"/>
          </a:p>
        </p:txBody>
      </p:sp>
    </p:spTree>
    <p:extLst>
      <p:ext uri="{BB962C8B-B14F-4D97-AF65-F5344CB8AC3E}">
        <p14:creationId xmlns:p14="http://schemas.microsoft.com/office/powerpoint/2010/main" val="1476330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3472"/>
            <a:ext cx="7886700" cy="3610478"/>
          </a:xfrm>
        </p:spPr>
        <p:txBody>
          <a:bodyPr>
            <a:normAutofit/>
          </a:bodyPr>
          <a:lstStyle/>
          <a:p>
            <a:pPr marL="0" lvl="0" indent="0" algn="just">
              <a:lnSpc>
                <a:spcPct val="125000"/>
              </a:lnSpc>
              <a:buNone/>
            </a:pPr>
            <a:r>
              <a:rPr lang="vi-VN" sz="1600" dirty="0">
                <a:solidFill>
                  <a:srgbClr val="002060"/>
                </a:solidFill>
              </a:rPr>
              <a:t>      </a:t>
            </a:r>
            <a:r>
              <a:rPr lang="en-US" sz="1500" dirty="0">
                <a:solidFill>
                  <a:srgbClr val="002060"/>
                </a:solidFill>
                <a:latin typeface="Arial" pitchFamily="34" charset="0"/>
                <a:cs typeface="Arial" pitchFamily="34" charset="0"/>
              </a:rPr>
              <a:t>Theo </a:t>
            </a:r>
            <a:r>
              <a:rPr lang="en-US" sz="1500" dirty="0" err="1">
                <a:solidFill>
                  <a:srgbClr val="002060"/>
                </a:solidFill>
                <a:latin typeface="Arial" pitchFamily="34" charset="0"/>
                <a:cs typeface="Arial" pitchFamily="34" charset="0"/>
              </a:rPr>
              <a:t>yêu</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cầu</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của</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Chương</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trình</a:t>
            </a:r>
            <a:r>
              <a:rPr lang="en-US" sz="1500" dirty="0">
                <a:solidFill>
                  <a:srgbClr val="002060"/>
                </a:solidFill>
                <a:latin typeface="Arial" pitchFamily="34" charset="0"/>
                <a:cs typeface="Arial" pitchFamily="34" charset="0"/>
              </a:rPr>
              <a:t>, SGK </a:t>
            </a:r>
            <a:r>
              <a:rPr lang="en-US" sz="1500" i="1" dirty="0" err="1">
                <a:solidFill>
                  <a:srgbClr val="002060"/>
                </a:solidFill>
                <a:latin typeface="Arial" pitchFamily="34" charset="0"/>
                <a:cs typeface="Arial" pitchFamily="34" charset="0"/>
              </a:rPr>
              <a:t>Ngữ</a:t>
            </a:r>
            <a:r>
              <a:rPr lang="en-US" sz="1500" i="1" dirty="0">
                <a:solidFill>
                  <a:srgbClr val="002060"/>
                </a:solidFill>
                <a:latin typeface="Arial" pitchFamily="34" charset="0"/>
                <a:cs typeface="Arial" pitchFamily="34" charset="0"/>
              </a:rPr>
              <a:t> </a:t>
            </a:r>
            <a:r>
              <a:rPr lang="en-US" sz="1500" i="1" dirty="0" err="1">
                <a:solidFill>
                  <a:srgbClr val="002060"/>
                </a:solidFill>
                <a:latin typeface="Arial" pitchFamily="34" charset="0"/>
                <a:cs typeface="Arial" pitchFamily="34" charset="0"/>
              </a:rPr>
              <a:t>văn</a:t>
            </a:r>
            <a:r>
              <a:rPr lang="en-US" sz="1500" i="1" dirty="0">
                <a:solidFill>
                  <a:srgbClr val="002060"/>
                </a:solidFill>
                <a:latin typeface="Arial" pitchFamily="34" charset="0"/>
                <a:cs typeface="Arial" pitchFamily="34" charset="0"/>
              </a:rPr>
              <a:t> 8</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hướng</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dẫn</a:t>
            </a:r>
            <a:r>
              <a:rPr lang="en-US" sz="1500" dirty="0">
                <a:solidFill>
                  <a:srgbClr val="002060"/>
                </a:solidFill>
                <a:latin typeface="Arial" pitchFamily="34" charset="0"/>
                <a:cs typeface="Arial" pitchFamily="34" charset="0"/>
              </a:rPr>
              <a:t> HS </a:t>
            </a:r>
            <a:r>
              <a:rPr lang="en-US" sz="1500" dirty="0" err="1">
                <a:solidFill>
                  <a:srgbClr val="002060"/>
                </a:solidFill>
                <a:latin typeface="Arial" pitchFamily="34" charset="0"/>
                <a:cs typeface="Arial" pitchFamily="34" charset="0"/>
              </a:rPr>
              <a:t>luyện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tập</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viết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các</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kiểu</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sau</a:t>
            </a:r>
            <a:r>
              <a:rPr lang="en-US" sz="1500" dirty="0">
                <a:solidFill>
                  <a:srgbClr val="002060"/>
                </a:solidFill>
                <a:latin typeface="Arial" pitchFamily="34" charset="0"/>
                <a:cs typeface="Arial" pitchFamily="34" charset="0"/>
              </a:rPr>
              <a:t>:</a:t>
            </a:r>
          </a:p>
          <a:p>
            <a:pPr lvl="1">
              <a:lnSpc>
                <a:spcPct val="125000"/>
              </a:lnSpc>
              <a:buFontTx/>
              <a:buChar char="–"/>
            </a:pPr>
            <a:r>
              <a:rPr lang="en-US" sz="1500" dirty="0">
                <a:solidFill>
                  <a:srgbClr val="002060"/>
                </a:solidFill>
                <a:latin typeface="Arial" pitchFamily="34" charset="0"/>
                <a:cs typeface="Arial" pitchFamily="34" charset="0"/>
              </a:rPr>
              <a:t>VB </a:t>
            </a:r>
            <a:r>
              <a:rPr lang="en-US" sz="1500" dirty="0" err="1">
                <a:solidFill>
                  <a:srgbClr val="002060"/>
                </a:solidFill>
                <a:latin typeface="Arial" pitchFamily="34" charset="0"/>
                <a:cs typeface="Arial" pitchFamily="34" charset="0"/>
              </a:rPr>
              <a:t>kể</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chuyện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kể</a:t>
            </a:r>
            <a:r>
              <a:rPr lang="en-US" sz="1500" dirty="0">
                <a:solidFill>
                  <a:srgbClr val="002060"/>
                </a:solidFill>
                <a:latin typeface="Arial" pitchFamily="34" charset="0"/>
                <a:cs typeface="Arial" pitchFamily="34" charset="0"/>
              </a:rPr>
              <a:t> </a:t>
            </a:r>
            <a:r>
              <a:rPr lang="en-US" sz="1500" dirty="0" err="1" smtClean="0">
                <a:solidFill>
                  <a:srgbClr val="002060"/>
                </a:solidFill>
                <a:latin typeface="Arial" pitchFamily="34" charset="0"/>
                <a:cs typeface="Arial" pitchFamily="34" charset="0"/>
              </a:rPr>
              <a:t>lại</a:t>
            </a:r>
            <a:r>
              <a:rPr lang="en-US" sz="1500" dirty="0" smtClean="0">
                <a:solidFill>
                  <a:srgbClr val="002060"/>
                </a:solidFill>
                <a:latin typeface="Arial" pitchFamily="34" charset="0"/>
                <a:cs typeface="Arial" pitchFamily="34" charset="0"/>
              </a:rPr>
              <a:t> </a:t>
            </a:r>
            <a:r>
              <a:rPr lang="en-US" sz="1500" dirty="0" err="1" smtClean="0">
                <a:solidFill>
                  <a:srgbClr val="002060"/>
                </a:solidFill>
                <a:latin typeface="Arial" pitchFamily="34" charset="0"/>
                <a:cs typeface="Arial" pitchFamily="34" charset="0"/>
              </a:rPr>
              <a:t>một</a:t>
            </a:r>
            <a:r>
              <a:rPr lang="en-US" sz="1500" dirty="0" smtClean="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chuyến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đi</a:t>
            </a:r>
            <a:r>
              <a:rPr lang="en-US" sz="1500" dirty="0">
                <a:solidFill>
                  <a:srgbClr val="002060"/>
                </a:solidFill>
                <a:latin typeface="Arial" pitchFamily="34" charset="0"/>
                <a:cs typeface="Arial" pitchFamily="34" charset="0"/>
              </a:rPr>
              <a:t> hay </a:t>
            </a:r>
            <a:r>
              <a:rPr lang="en-US" sz="1500" dirty="0" err="1">
                <a:solidFill>
                  <a:srgbClr val="002060"/>
                </a:solidFill>
                <a:latin typeface="Arial" pitchFamily="34" charset="0"/>
                <a:cs typeface="Arial" pitchFamily="34" charset="0"/>
              </a:rPr>
              <a:t>một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hoạt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động</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xã</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hội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1).</a:t>
            </a:r>
          </a:p>
          <a:p>
            <a:pPr lvl="1" algn="just">
              <a:lnSpc>
                <a:spcPct val="125000"/>
              </a:lnSpc>
              <a:buFontTx/>
              <a:buChar char="–"/>
            </a:pPr>
            <a:r>
              <a:rPr lang="en-US" sz="1500" dirty="0">
                <a:solidFill>
                  <a:srgbClr val="002060"/>
                </a:solidFill>
                <a:latin typeface="Arial" pitchFamily="34" charset="0"/>
                <a:cs typeface="Arial" pitchFamily="34" charset="0"/>
              </a:rPr>
              <a:t>VB </a:t>
            </a:r>
            <a:r>
              <a:rPr lang="en-US" sz="1500" dirty="0" err="1">
                <a:solidFill>
                  <a:srgbClr val="002060"/>
                </a:solidFill>
                <a:latin typeface="Arial" pitchFamily="34" charset="0"/>
                <a:cs typeface="Arial" pitchFamily="34" charset="0"/>
              </a:rPr>
              <a:t>biểu</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cảm</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làm</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một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thơ</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tự</a:t>
            </a:r>
            <a:r>
              <a:rPr lang="en-US" sz="1500" dirty="0">
                <a:solidFill>
                  <a:srgbClr val="002060"/>
                </a:solidFill>
                <a:latin typeface="Arial" pitchFamily="34" charset="0"/>
                <a:cs typeface="Arial" pitchFamily="34" charset="0"/>
              </a:rPr>
              <a:t> do; </a:t>
            </a:r>
            <a:r>
              <a:rPr lang="en-US" sz="1500" dirty="0" err="1">
                <a:solidFill>
                  <a:srgbClr val="002060"/>
                </a:solidFill>
                <a:latin typeface="Arial" pitchFamily="34" charset="0"/>
                <a:cs typeface="Arial" pitchFamily="34" charset="0"/>
              </a:rPr>
              <a:t>ghi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lại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cảm</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nghĩ</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về</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một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thơ</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tự</a:t>
            </a:r>
            <a:r>
              <a:rPr lang="en-US" sz="1500" dirty="0">
                <a:solidFill>
                  <a:srgbClr val="002060"/>
                </a:solidFill>
                <a:latin typeface="Arial" pitchFamily="34" charset="0"/>
                <a:cs typeface="Arial" pitchFamily="34" charset="0"/>
              </a:rPr>
              <a:t> do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7).</a:t>
            </a:r>
          </a:p>
          <a:p>
            <a:pPr lvl="1">
              <a:lnSpc>
                <a:spcPct val="125000"/>
              </a:lnSpc>
              <a:buFontTx/>
              <a:buChar char="–"/>
            </a:pPr>
            <a:r>
              <a:rPr lang="en-US" sz="1500" dirty="0">
                <a:solidFill>
                  <a:srgbClr val="002060"/>
                </a:solidFill>
                <a:latin typeface="Arial" pitchFamily="34" charset="0"/>
                <a:cs typeface="Arial" pitchFamily="34" charset="0"/>
              </a:rPr>
              <a:t>VB </a:t>
            </a:r>
            <a:r>
              <a:rPr lang="en-US" sz="1500" dirty="0" err="1">
                <a:solidFill>
                  <a:srgbClr val="002060"/>
                </a:solidFill>
                <a:latin typeface="Arial" pitchFamily="34" charset="0"/>
                <a:cs typeface="Arial" pitchFamily="34" charset="0"/>
              </a:rPr>
              <a:t>nghị</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luận</a:t>
            </a:r>
            <a:r>
              <a:rPr lang="en-US" sz="1500" dirty="0">
                <a:solidFill>
                  <a:srgbClr val="002060"/>
                </a:solidFill>
                <a:latin typeface="Arial" pitchFamily="34" charset="0"/>
                <a:cs typeface="Arial" pitchFamily="34" charset="0"/>
              </a:rPr>
              <a:t>:</a:t>
            </a:r>
          </a:p>
          <a:p>
            <a:pPr lvl="2">
              <a:lnSpc>
                <a:spcPct val="125000"/>
              </a:lnSpc>
              <a:buFontTx/>
              <a:buChar char="+"/>
            </a:pPr>
            <a:r>
              <a:rPr lang="en-US" sz="1500" dirty="0">
                <a:solidFill>
                  <a:srgbClr val="002060"/>
                </a:solidFill>
                <a:latin typeface="Arial" pitchFamily="34" charset="0"/>
                <a:cs typeface="Arial" pitchFamily="34" charset="0"/>
              </a:rPr>
              <a:t>VB </a:t>
            </a:r>
            <a:r>
              <a:rPr lang="en-US" sz="1500" dirty="0" err="1">
                <a:solidFill>
                  <a:srgbClr val="002060"/>
                </a:solidFill>
                <a:latin typeface="Arial" pitchFamily="34" charset="0"/>
                <a:cs typeface="Arial" pitchFamily="34" charset="0"/>
              </a:rPr>
              <a:t>nghị</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luận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xã</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hội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nghị</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luận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về</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một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vấn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đề</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đời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sống</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3,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5)</a:t>
            </a:r>
            <a:endParaRPr lang="vi-VN" sz="1500" dirty="0">
              <a:solidFill>
                <a:srgbClr val="002060"/>
              </a:solidFill>
              <a:latin typeface="Arial" pitchFamily="34" charset="0"/>
              <a:cs typeface="Arial" pitchFamily="34" charset="0"/>
            </a:endParaRPr>
          </a:p>
          <a:p>
            <a:pPr lvl="2">
              <a:lnSpc>
                <a:spcPct val="125000"/>
              </a:lnSpc>
              <a:buFontTx/>
              <a:buChar char="+"/>
            </a:pPr>
            <a:r>
              <a:rPr lang="en-US" sz="1500" dirty="0">
                <a:solidFill>
                  <a:srgbClr val="002060"/>
                </a:solidFill>
                <a:latin typeface="Arial" pitchFamily="34" charset="0"/>
                <a:cs typeface="Arial" pitchFamily="34" charset="0"/>
              </a:rPr>
              <a:t>VB </a:t>
            </a:r>
            <a:r>
              <a:rPr lang="en-US" sz="1500" dirty="0" err="1">
                <a:solidFill>
                  <a:srgbClr val="002060"/>
                </a:solidFill>
                <a:latin typeface="Arial" pitchFamily="34" charset="0"/>
                <a:cs typeface="Arial" pitchFamily="34" charset="0"/>
              </a:rPr>
              <a:t>nghị</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luận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văn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học</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phân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tích</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một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tác</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phẩm</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thơ</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2,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4), </a:t>
            </a:r>
            <a:r>
              <a:rPr lang="en-US" sz="1500" dirty="0" err="1">
                <a:solidFill>
                  <a:srgbClr val="002060"/>
                </a:solidFill>
                <a:latin typeface="Arial" pitchFamily="34" charset="0"/>
                <a:cs typeface="Arial" pitchFamily="34" charset="0"/>
              </a:rPr>
              <a:t>phân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tích</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một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tác</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phẩm</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truyện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6,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8).</a:t>
            </a:r>
          </a:p>
          <a:p>
            <a:pPr lvl="1" algn="just">
              <a:lnSpc>
                <a:spcPct val="125000"/>
              </a:lnSpc>
              <a:buFontTx/>
              <a:buChar char="–"/>
            </a:pPr>
            <a:r>
              <a:rPr lang="en-US" sz="1500" spc="-60" dirty="0">
                <a:solidFill>
                  <a:srgbClr val="002060"/>
                </a:solidFill>
                <a:latin typeface="Arial" pitchFamily="34" charset="0"/>
                <a:cs typeface="Arial" pitchFamily="34" charset="0"/>
              </a:rPr>
              <a:t>VB </a:t>
            </a:r>
            <a:r>
              <a:rPr lang="en-US" sz="1500" spc="-60" dirty="0" err="1">
                <a:solidFill>
                  <a:srgbClr val="002060"/>
                </a:solidFill>
                <a:latin typeface="Arial" pitchFamily="34" charset="0"/>
                <a:cs typeface="Arial" pitchFamily="34" charset="0"/>
              </a:rPr>
              <a:t>thuyết</a:t>
            </a:r>
            <a:r>
              <a:rPr lang="en-US" sz="1500" spc="-60" dirty="0">
                <a:solidFill>
                  <a:srgbClr val="002060"/>
                </a:solidFill>
                <a:latin typeface="Arial" pitchFamily="34" charset="0"/>
                <a:cs typeface="Arial" pitchFamily="34" charset="0"/>
              </a:rPr>
              <a:t> minh: </a:t>
            </a:r>
            <a:r>
              <a:rPr lang="en-US" sz="1500" spc="-60" dirty="0" err="1">
                <a:solidFill>
                  <a:srgbClr val="002060"/>
                </a:solidFill>
                <a:latin typeface="Arial" pitchFamily="34" charset="0"/>
                <a:cs typeface="Arial" pitchFamily="34" charset="0"/>
              </a:rPr>
              <a:t>giải</a:t>
            </a:r>
            <a:r>
              <a:rPr lang="en-US" sz="1500" spc="-60" dirty="0">
                <a:solidFill>
                  <a:srgbClr val="002060"/>
                </a:solidFill>
                <a:latin typeface="Arial" pitchFamily="34" charset="0"/>
                <a:cs typeface="Arial" pitchFamily="34" charset="0"/>
              </a:rPr>
              <a:t> </a:t>
            </a:r>
            <a:r>
              <a:rPr lang="en-US" sz="1500" spc="-60" dirty="0" err="1">
                <a:solidFill>
                  <a:srgbClr val="002060"/>
                </a:solidFill>
                <a:latin typeface="Arial" pitchFamily="34" charset="0"/>
                <a:cs typeface="Arial" pitchFamily="34" charset="0"/>
              </a:rPr>
              <a:t>thích</a:t>
            </a:r>
            <a:r>
              <a:rPr lang="en-US" sz="1500" spc="-60" dirty="0">
                <a:solidFill>
                  <a:srgbClr val="002060"/>
                </a:solidFill>
                <a:latin typeface="Arial" pitchFamily="34" charset="0"/>
                <a:cs typeface="Arial" pitchFamily="34" charset="0"/>
              </a:rPr>
              <a:t> </a:t>
            </a:r>
            <a:r>
              <a:rPr lang="en-US" sz="1500" spc="-60" dirty="0" err="1">
                <a:solidFill>
                  <a:srgbClr val="002060"/>
                </a:solidFill>
                <a:latin typeface="Arial" pitchFamily="34" charset="0"/>
                <a:cs typeface="Arial" pitchFamily="34" charset="0"/>
              </a:rPr>
              <a:t>một</a:t>
            </a:r>
            <a:r>
              <a:rPr lang="en-US" sz="1500" spc="-60" dirty="0">
                <a:solidFill>
                  <a:srgbClr val="002060"/>
                </a:solidFill>
                <a:latin typeface="Arial" pitchFamily="34" charset="0"/>
                <a:cs typeface="Arial" pitchFamily="34" charset="0"/>
              </a:rPr>
              <a:t> </a:t>
            </a:r>
            <a:r>
              <a:rPr lang="en-US" sz="1500" spc="-60" dirty="0" err="1">
                <a:solidFill>
                  <a:srgbClr val="002060"/>
                </a:solidFill>
                <a:latin typeface="Arial" pitchFamily="34" charset="0"/>
                <a:cs typeface="Arial" pitchFamily="34" charset="0"/>
              </a:rPr>
              <a:t>hiện</a:t>
            </a:r>
            <a:r>
              <a:rPr lang="en-US" sz="1500" spc="-60" dirty="0">
                <a:solidFill>
                  <a:srgbClr val="002060"/>
                </a:solidFill>
                <a:latin typeface="Arial" pitchFamily="34" charset="0"/>
                <a:cs typeface="Arial" pitchFamily="34" charset="0"/>
              </a:rPr>
              <a:t> </a:t>
            </a:r>
            <a:r>
              <a:rPr lang="en-US" sz="1500" spc="-60" dirty="0" err="1">
                <a:solidFill>
                  <a:srgbClr val="002060"/>
                </a:solidFill>
                <a:latin typeface="Arial" pitchFamily="34" charset="0"/>
                <a:cs typeface="Arial" pitchFamily="34" charset="0"/>
              </a:rPr>
              <a:t>tượng</a:t>
            </a:r>
            <a:r>
              <a:rPr lang="en-US" sz="1500" spc="-60" dirty="0">
                <a:solidFill>
                  <a:srgbClr val="002060"/>
                </a:solidFill>
                <a:latin typeface="Arial" pitchFamily="34" charset="0"/>
                <a:cs typeface="Arial" pitchFamily="34" charset="0"/>
              </a:rPr>
              <a:t> </a:t>
            </a:r>
            <a:r>
              <a:rPr lang="en-US" sz="1500" spc="-60" dirty="0" err="1">
                <a:solidFill>
                  <a:srgbClr val="002060"/>
                </a:solidFill>
                <a:latin typeface="Arial" pitchFamily="34" charset="0"/>
                <a:cs typeface="Arial" pitchFamily="34" charset="0"/>
              </a:rPr>
              <a:t>tự</a:t>
            </a:r>
            <a:r>
              <a:rPr lang="en-US" sz="1500" spc="-60" dirty="0">
                <a:solidFill>
                  <a:srgbClr val="002060"/>
                </a:solidFill>
                <a:latin typeface="Arial" pitchFamily="34" charset="0"/>
                <a:cs typeface="Arial" pitchFamily="34" charset="0"/>
              </a:rPr>
              <a:t> </a:t>
            </a:r>
            <a:r>
              <a:rPr lang="en-US" sz="1500" spc="-60" dirty="0" err="1">
                <a:solidFill>
                  <a:srgbClr val="002060"/>
                </a:solidFill>
                <a:latin typeface="Arial" pitchFamily="34" charset="0"/>
                <a:cs typeface="Arial" pitchFamily="34" charset="0"/>
              </a:rPr>
              <a:t>nhiên</a:t>
            </a:r>
            <a:r>
              <a:rPr lang="en-US" sz="1500" spc="-60" dirty="0">
                <a:solidFill>
                  <a:srgbClr val="002060"/>
                </a:solidFill>
                <a:latin typeface="Arial" pitchFamily="34" charset="0"/>
                <a:cs typeface="Arial" pitchFamily="34" charset="0"/>
              </a:rPr>
              <a:t>; </a:t>
            </a:r>
            <a:r>
              <a:rPr lang="en-US" sz="1500" spc="-60" dirty="0" err="1">
                <a:solidFill>
                  <a:srgbClr val="002060"/>
                </a:solidFill>
                <a:latin typeface="Arial" pitchFamily="34" charset="0"/>
                <a:cs typeface="Arial" pitchFamily="34" charset="0"/>
              </a:rPr>
              <a:t>giới</a:t>
            </a:r>
            <a:r>
              <a:rPr lang="en-US" sz="1500" spc="-60" dirty="0">
                <a:solidFill>
                  <a:srgbClr val="002060"/>
                </a:solidFill>
                <a:latin typeface="Arial" pitchFamily="34" charset="0"/>
                <a:cs typeface="Arial" pitchFamily="34" charset="0"/>
              </a:rPr>
              <a:t> </a:t>
            </a:r>
            <a:r>
              <a:rPr lang="en-US" sz="1500" spc="-60" dirty="0" err="1">
                <a:solidFill>
                  <a:srgbClr val="002060"/>
                </a:solidFill>
                <a:latin typeface="Arial" pitchFamily="34" charset="0"/>
                <a:cs typeface="Arial" pitchFamily="34" charset="0"/>
              </a:rPr>
              <a:t>thiệu</a:t>
            </a:r>
            <a:r>
              <a:rPr lang="en-US" sz="1500" spc="-60" dirty="0">
                <a:solidFill>
                  <a:srgbClr val="002060"/>
                </a:solidFill>
                <a:latin typeface="Arial" pitchFamily="34" charset="0"/>
                <a:cs typeface="Arial" pitchFamily="34" charset="0"/>
              </a:rPr>
              <a:t> </a:t>
            </a:r>
            <a:r>
              <a:rPr lang="en-US" sz="1500" spc="-60" dirty="0" err="1">
                <a:solidFill>
                  <a:srgbClr val="002060"/>
                </a:solidFill>
                <a:latin typeface="Arial" pitchFamily="34" charset="0"/>
                <a:cs typeface="Arial" pitchFamily="34" charset="0"/>
              </a:rPr>
              <a:t>một</a:t>
            </a:r>
            <a:r>
              <a:rPr lang="en-US" sz="1500" spc="-60" dirty="0">
                <a:solidFill>
                  <a:srgbClr val="002060"/>
                </a:solidFill>
                <a:latin typeface="Arial" pitchFamily="34" charset="0"/>
                <a:cs typeface="Arial" pitchFamily="34" charset="0"/>
              </a:rPr>
              <a:t> </a:t>
            </a:r>
            <a:r>
              <a:rPr lang="en-US" sz="1500" spc="-60" dirty="0" err="1">
                <a:solidFill>
                  <a:srgbClr val="002060"/>
                </a:solidFill>
                <a:latin typeface="Arial" pitchFamily="34" charset="0"/>
                <a:cs typeface="Arial" pitchFamily="34" charset="0"/>
              </a:rPr>
              <a:t>cuốn</a:t>
            </a:r>
            <a:r>
              <a:rPr lang="en-US" sz="1500" spc="-60" dirty="0">
                <a:solidFill>
                  <a:srgbClr val="002060"/>
                </a:solidFill>
                <a:latin typeface="Arial" pitchFamily="34" charset="0"/>
                <a:cs typeface="Arial" pitchFamily="34" charset="0"/>
              </a:rPr>
              <a:t> </a:t>
            </a:r>
            <a:r>
              <a:rPr lang="en-US" sz="1500" spc="-60" dirty="0" err="1">
                <a:solidFill>
                  <a:srgbClr val="002060"/>
                </a:solidFill>
                <a:latin typeface="Arial" pitchFamily="34" charset="0"/>
                <a:cs typeface="Arial" pitchFamily="34" charset="0"/>
              </a:rPr>
              <a:t>sách</a:t>
            </a:r>
            <a:r>
              <a:rPr lang="en-US" sz="1500" spc="-60" dirty="0">
                <a:solidFill>
                  <a:srgbClr val="002060"/>
                </a:solidFill>
                <a:latin typeface="Arial" pitchFamily="34" charset="0"/>
                <a:cs typeface="Arial" pitchFamily="34" charset="0"/>
              </a:rPr>
              <a:t> (</a:t>
            </a:r>
            <a:r>
              <a:rPr lang="en-US" sz="1500" spc="-60" dirty="0" err="1">
                <a:solidFill>
                  <a:srgbClr val="002060"/>
                </a:solidFill>
                <a:latin typeface="Arial" pitchFamily="34" charset="0"/>
                <a:cs typeface="Arial" pitchFamily="34" charset="0"/>
              </a:rPr>
              <a:t>bài</a:t>
            </a:r>
            <a:r>
              <a:rPr lang="en-US" sz="1500" spc="-60" dirty="0">
                <a:solidFill>
                  <a:srgbClr val="002060"/>
                </a:solidFill>
                <a:latin typeface="Arial" pitchFamily="34" charset="0"/>
                <a:cs typeface="Arial" pitchFamily="34" charset="0"/>
              </a:rPr>
              <a:t> 10).</a:t>
            </a:r>
          </a:p>
          <a:p>
            <a:pPr lvl="1">
              <a:lnSpc>
                <a:spcPct val="125000"/>
              </a:lnSpc>
              <a:buFontTx/>
              <a:buChar char="–"/>
            </a:pPr>
            <a:r>
              <a:rPr lang="en-US" sz="1500" dirty="0">
                <a:solidFill>
                  <a:srgbClr val="002060"/>
                </a:solidFill>
                <a:latin typeface="Arial" pitchFamily="34" charset="0"/>
                <a:cs typeface="Arial" pitchFamily="34" charset="0"/>
              </a:rPr>
              <a:t>VB </a:t>
            </a:r>
            <a:r>
              <a:rPr lang="en-US" sz="1500" dirty="0" err="1">
                <a:solidFill>
                  <a:srgbClr val="002060"/>
                </a:solidFill>
                <a:latin typeface="Arial" pitchFamily="34" charset="0"/>
                <a:cs typeface="Arial" pitchFamily="34" charset="0"/>
              </a:rPr>
              <a:t>nhật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dụng</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Trình</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bày</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kiến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nghị</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về</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một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vấn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đề</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của</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đời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sống</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9). </a:t>
            </a:r>
          </a:p>
          <a:p>
            <a:pPr>
              <a:lnSpc>
                <a:spcPct val="125000"/>
              </a:lnSpc>
              <a:buFontTx/>
              <a:buChar char="–"/>
            </a:pPr>
            <a:endParaRPr lang="en-US" sz="18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143</a:t>
            </a:fld>
            <a:endParaRPr lang="en-US">
              <a:solidFill>
                <a:prstClr val="black">
                  <a:lumMod val="95000"/>
                  <a:lumOff val="5000"/>
                </a:prstClr>
              </a:solidFill>
            </a:endParaRPr>
          </a:p>
        </p:txBody>
      </p:sp>
      <p:sp>
        <p:nvSpPr>
          <p:cNvPr id="6" name="Rounded Rectangle 5"/>
          <p:cNvSpPr/>
          <p:nvPr/>
        </p:nvSpPr>
        <p:spPr>
          <a:xfrm>
            <a:off x="628650" y="666750"/>
            <a:ext cx="68389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err="1">
                <a:latin typeface="Arial (Body)"/>
              </a:rPr>
              <a:t>Các</a:t>
            </a:r>
            <a:r>
              <a:rPr lang="en-US" sz="2000" b="1" dirty="0">
                <a:latin typeface="Arial (Body)"/>
              </a:rPr>
              <a:t> </a:t>
            </a:r>
            <a:r>
              <a:rPr lang="en-US" sz="2000" b="1" dirty="0" err="1">
                <a:latin typeface="Arial (Body)"/>
              </a:rPr>
              <a:t>kiểu</a:t>
            </a:r>
            <a:r>
              <a:rPr lang="en-US" sz="2000" b="1" dirty="0">
                <a:latin typeface="Arial (Body)"/>
              </a:rPr>
              <a:t> </a:t>
            </a:r>
            <a:r>
              <a:rPr lang="en-US" sz="2000" b="1" dirty="0" err="1">
                <a:latin typeface="Arial (Body)"/>
              </a:rPr>
              <a:t>bài</a:t>
            </a:r>
            <a:r>
              <a:rPr lang="en-US" sz="2000" b="1" dirty="0">
                <a:latin typeface="Arial (Body)"/>
              </a:rPr>
              <a:t> </a:t>
            </a:r>
            <a:r>
              <a:rPr lang="en-US" sz="2000" b="1" dirty="0" err="1">
                <a:latin typeface="Arial (Body)"/>
              </a:rPr>
              <a:t>viết</a:t>
            </a:r>
            <a:r>
              <a:rPr lang="en-US" sz="2000" b="1" dirty="0">
                <a:latin typeface="Arial (Body)"/>
              </a:rPr>
              <a:t> </a:t>
            </a:r>
            <a:r>
              <a:rPr lang="en-US" sz="2000" b="1" dirty="0" err="1">
                <a:latin typeface="Arial (Body)"/>
              </a:rPr>
              <a:t>trong</a:t>
            </a:r>
            <a:r>
              <a:rPr lang="en-US" sz="2000" b="1" dirty="0">
                <a:latin typeface="Arial (Body)"/>
              </a:rPr>
              <a:t> SGK </a:t>
            </a:r>
            <a:r>
              <a:rPr lang="en-US" sz="2000" b="1" i="1" dirty="0" err="1">
                <a:latin typeface="Arial (Body)"/>
              </a:rPr>
              <a:t>Ngữ</a:t>
            </a:r>
            <a:r>
              <a:rPr lang="en-US" sz="2000" b="1" i="1" dirty="0">
                <a:latin typeface="Arial (Body)"/>
              </a:rPr>
              <a:t> </a:t>
            </a:r>
            <a:r>
              <a:rPr lang="en-US" sz="2000" b="1" i="1" dirty="0" err="1">
                <a:latin typeface="Arial (Body)"/>
              </a:rPr>
              <a:t>văn</a:t>
            </a:r>
            <a:r>
              <a:rPr lang="en-US" sz="2000" b="1" i="1" dirty="0">
                <a:latin typeface="Arial (Body)"/>
              </a:rPr>
              <a:t> 8</a:t>
            </a:r>
          </a:p>
        </p:txBody>
      </p:sp>
    </p:spTree>
    <p:extLst>
      <p:ext uri="{BB962C8B-B14F-4D97-AF65-F5344CB8AC3E}">
        <p14:creationId xmlns:p14="http://schemas.microsoft.com/office/powerpoint/2010/main" val="2794301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4355" y="1123950"/>
            <a:ext cx="7886700" cy="3810000"/>
          </a:xfrm>
        </p:spPr>
        <p:txBody>
          <a:bodyPr>
            <a:noAutofit/>
          </a:bodyPr>
          <a:lstStyle/>
          <a:p>
            <a:pPr marL="0" lvl="0" indent="0" algn="just">
              <a:lnSpc>
                <a:spcPct val="125000"/>
              </a:lnSpc>
              <a:buNone/>
            </a:pPr>
            <a:r>
              <a:rPr lang="vi-VN" sz="1800" dirty="0">
                <a:solidFill>
                  <a:srgbClr val="002060"/>
                </a:solidFill>
              </a:rPr>
              <a:t>      </a:t>
            </a:r>
            <a:r>
              <a:rPr lang="en-US" sz="1500" dirty="0" err="1">
                <a:solidFill>
                  <a:srgbClr val="002060"/>
                </a:solidFill>
                <a:latin typeface="Arial" pitchFamily="34" charset="0"/>
                <a:cs typeface="Arial" pitchFamily="34" charset="0"/>
              </a:rPr>
              <a:t>Quy</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trình</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của</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hoạt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động</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dạy</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học</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viết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có</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thể</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hình</a:t>
            </a:r>
            <a:r>
              <a:rPr lang="en-US" sz="1500" dirty="0">
                <a:solidFill>
                  <a:srgbClr val="002060"/>
                </a:solidFill>
                <a:latin typeface="Arial" pitchFamily="34" charset="0"/>
                <a:cs typeface="Arial" pitchFamily="34" charset="0"/>
              </a:rPr>
              <a:t> dung </a:t>
            </a:r>
            <a:r>
              <a:rPr lang="en-US" sz="1500" dirty="0" err="1">
                <a:solidFill>
                  <a:srgbClr val="002060"/>
                </a:solidFill>
                <a:latin typeface="Arial" pitchFamily="34" charset="0"/>
                <a:cs typeface="Arial" pitchFamily="34" charset="0"/>
              </a:rPr>
              <a:t>như</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sau</a:t>
            </a:r>
            <a:r>
              <a:rPr lang="en-US" sz="1500" dirty="0">
                <a:solidFill>
                  <a:srgbClr val="002060"/>
                </a:solidFill>
                <a:latin typeface="Arial" pitchFamily="34" charset="0"/>
                <a:cs typeface="Arial" pitchFamily="34" charset="0"/>
              </a:rPr>
              <a:t>:</a:t>
            </a:r>
          </a:p>
          <a:p>
            <a:pPr lvl="1" algn="just">
              <a:lnSpc>
                <a:spcPct val="125000"/>
              </a:lnSpc>
              <a:buFontTx/>
              <a:buChar char="–"/>
            </a:pPr>
            <a:r>
              <a:rPr lang="en-US" sz="1500" dirty="0" err="1">
                <a:solidFill>
                  <a:srgbClr val="002060"/>
                </a:solidFill>
                <a:latin typeface="Arial" pitchFamily="34" charset="0"/>
                <a:cs typeface="Arial" pitchFamily="34" charset="0"/>
              </a:rPr>
              <a:t>Bước</a:t>
            </a:r>
            <a:r>
              <a:rPr lang="en-US" sz="1500" dirty="0">
                <a:solidFill>
                  <a:srgbClr val="002060"/>
                </a:solidFill>
                <a:latin typeface="Arial" pitchFamily="34" charset="0"/>
                <a:cs typeface="Arial" pitchFamily="34" charset="0"/>
              </a:rPr>
              <a:t> 1: </a:t>
            </a:r>
            <a:r>
              <a:rPr lang="en-US" sz="1500" dirty="0" err="1">
                <a:solidFill>
                  <a:srgbClr val="002060"/>
                </a:solidFill>
                <a:latin typeface="Arial" pitchFamily="34" charset="0"/>
                <a:cs typeface="Arial" pitchFamily="34" charset="0"/>
              </a:rPr>
              <a:t>Giới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thiệu</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kiểu</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a:t>
            </a:r>
          </a:p>
          <a:p>
            <a:pPr lvl="1" algn="just">
              <a:lnSpc>
                <a:spcPct val="125000"/>
              </a:lnSpc>
              <a:buFontTx/>
              <a:buChar char="–"/>
            </a:pPr>
            <a:r>
              <a:rPr lang="en-US" sz="1500" dirty="0" err="1">
                <a:solidFill>
                  <a:srgbClr val="002060"/>
                </a:solidFill>
                <a:latin typeface="Arial" pitchFamily="34" charset="0"/>
                <a:cs typeface="Arial" pitchFamily="34" charset="0"/>
              </a:rPr>
              <a:t>Bước</a:t>
            </a:r>
            <a:r>
              <a:rPr lang="en-US" sz="1500" dirty="0">
                <a:solidFill>
                  <a:srgbClr val="002060"/>
                </a:solidFill>
                <a:latin typeface="Arial" pitchFamily="34" charset="0"/>
                <a:cs typeface="Arial" pitchFamily="34" charset="0"/>
              </a:rPr>
              <a:t> 2: </a:t>
            </a:r>
            <a:r>
              <a:rPr lang="en-US" sz="1500" dirty="0" err="1">
                <a:solidFill>
                  <a:srgbClr val="002060"/>
                </a:solidFill>
                <a:latin typeface="Arial" pitchFamily="34" charset="0"/>
                <a:cs typeface="Arial" pitchFamily="34" charset="0"/>
              </a:rPr>
              <a:t>Hướng</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dẫn</a:t>
            </a:r>
            <a:r>
              <a:rPr lang="en-US" sz="1500" dirty="0">
                <a:solidFill>
                  <a:srgbClr val="002060"/>
                </a:solidFill>
                <a:latin typeface="Arial" pitchFamily="34" charset="0"/>
                <a:cs typeface="Arial" pitchFamily="34" charset="0"/>
              </a:rPr>
              <a:t> HS </a:t>
            </a:r>
            <a:r>
              <a:rPr lang="en-US" sz="1500" dirty="0" err="1">
                <a:solidFill>
                  <a:srgbClr val="002060"/>
                </a:solidFill>
                <a:latin typeface="Arial" pitchFamily="34" charset="0"/>
                <a:cs typeface="Arial" pitchFamily="34" charset="0"/>
              </a:rPr>
              <a:t>tìm</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hiểu</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yêu</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cầu</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đối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với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kiểu</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cần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viết</a:t>
            </a:r>
            <a:r>
              <a:rPr lang="en-US" sz="1500" dirty="0">
                <a:solidFill>
                  <a:srgbClr val="002060"/>
                </a:solidFill>
                <a:latin typeface="Arial" pitchFamily="34" charset="0"/>
                <a:cs typeface="Arial" pitchFamily="34" charset="0"/>
              </a:rPr>
              <a:t>.</a:t>
            </a:r>
          </a:p>
          <a:p>
            <a:pPr lvl="1" algn="just">
              <a:lnSpc>
                <a:spcPct val="125000"/>
              </a:lnSpc>
              <a:buFontTx/>
              <a:buChar char="–"/>
            </a:pPr>
            <a:r>
              <a:rPr lang="en-US" sz="1500" dirty="0" err="1">
                <a:solidFill>
                  <a:srgbClr val="002060"/>
                </a:solidFill>
                <a:latin typeface="Arial" pitchFamily="34" charset="0"/>
                <a:cs typeface="Arial" pitchFamily="34" charset="0"/>
              </a:rPr>
              <a:t>Bước</a:t>
            </a:r>
            <a:r>
              <a:rPr lang="en-US" sz="1500" dirty="0">
                <a:solidFill>
                  <a:srgbClr val="002060"/>
                </a:solidFill>
                <a:latin typeface="Arial" pitchFamily="34" charset="0"/>
                <a:cs typeface="Arial" pitchFamily="34" charset="0"/>
              </a:rPr>
              <a:t> 3: </a:t>
            </a:r>
            <a:r>
              <a:rPr lang="en-US" sz="1500" dirty="0" err="1">
                <a:solidFill>
                  <a:srgbClr val="002060"/>
                </a:solidFill>
                <a:latin typeface="Arial" pitchFamily="34" charset="0"/>
                <a:cs typeface="Arial" pitchFamily="34" charset="0"/>
              </a:rPr>
              <a:t>Hướng</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dẫn</a:t>
            </a:r>
            <a:r>
              <a:rPr lang="en-US" sz="1500" dirty="0">
                <a:solidFill>
                  <a:srgbClr val="002060"/>
                </a:solidFill>
                <a:latin typeface="Arial" pitchFamily="34" charset="0"/>
                <a:cs typeface="Arial" pitchFamily="34" charset="0"/>
              </a:rPr>
              <a:t> HS </a:t>
            </a:r>
            <a:r>
              <a:rPr lang="en-US" sz="1500" dirty="0" err="1">
                <a:solidFill>
                  <a:srgbClr val="002060"/>
                </a:solidFill>
                <a:latin typeface="Arial" pitchFamily="34" charset="0"/>
                <a:cs typeface="Arial" pitchFamily="34" charset="0"/>
              </a:rPr>
              <a:t>đọc</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và</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phân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tích</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viết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tham</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khảo</a:t>
            </a:r>
            <a:r>
              <a:rPr lang="en-US" sz="1500" dirty="0">
                <a:solidFill>
                  <a:srgbClr val="002060"/>
                </a:solidFill>
                <a:latin typeface="Arial" pitchFamily="34" charset="0"/>
                <a:cs typeface="Arial" pitchFamily="34" charset="0"/>
              </a:rPr>
              <a:t>.</a:t>
            </a:r>
          </a:p>
          <a:p>
            <a:pPr lvl="1" algn="just">
              <a:lnSpc>
                <a:spcPct val="125000"/>
              </a:lnSpc>
              <a:buFontTx/>
              <a:buChar char="–"/>
            </a:pPr>
            <a:r>
              <a:rPr lang="en-US" sz="1500" dirty="0" err="1">
                <a:solidFill>
                  <a:srgbClr val="002060"/>
                </a:solidFill>
                <a:latin typeface="Arial" pitchFamily="34" charset="0"/>
                <a:cs typeface="Arial" pitchFamily="34" charset="0"/>
              </a:rPr>
              <a:t>Bước</a:t>
            </a:r>
            <a:r>
              <a:rPr lang="en-US" sz="1500" dirty="0">
                <a:solidFill>
                  <a:srgbClr val="002060"/>
                </a:solidFill>
                <a:latin typeface="Arial" pitchFamily="34" charset="0"/>
                <a:cs typeface="Arial" pitchFamily="34" charset="0"/>
              </a:rPr>
              <a:t> 4: </a:t>
            </a:r>
            <a:r>
              <a:rPr lang="en-US" sz="1500" dirty="0" err="1">
                <a:solidFill>
                  <a:srgbClr val="002060"/>
                </a:solidFill>
                <a:latin typeface="Arial" pitchFamily="34" charset="0"/>
                <a:cs typeface="Arial" pitchFamily="34" charset="0"/>
              </a:rPr>
              <a:t>Tổ</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chức</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cho</a:t>
            </a:r>
            <a:r>
              <a:rPr lang="en-US" sz="1500" dirty="0">
                <a:solidFill>
                  <a:srgbClr val="002060"/>
                </a:solidFill>
                <a:latin typeface="Arial" pitchFamily="34" charset="0"/>
                <a:cs typeface="Arial" pitchFamily="34" charset="0"/>
              </a:rPr>
              <a:t> HS </a:t>
            </a:r>
            <a:r>
              <a:rPr lang="en-US" sz="1500" dirty="0" err="1">
                <a:solidFill>
                  <a:srgbClr val="002060"/>
                </a:solidFill>
                <a:latin typeface="Arial" pitchFamily="34" charset="0"/>
                <a:cs typeface="Arial" pitchFamily="34" charset="0"/>
              </a:rPr>
              <a:t>thực</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hành</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viết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theo</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trình</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tự</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trước</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khi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viết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viết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chỉnh</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sửa</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viết</a:t>
            </a:r>
            <a:r>
              <a:rPr lang="en-US" sz="1500" dirty="0">
                <a:solidFill>
                  <a:srgbClr val="002060"/>
                </a:solidFill>
                <a:latin typeface="Arial" pitchFamily="34" charset="0"/>
                <a:cs typeface="Arial" pitchFamily="34" charset="0"/>
              </a:rPr>
              <a:t>.</a:t>
            </a:r>
          </a:p>
          <a:p>
            <a:pPr lvl="1" algn="just">
              <a:lnSpc>
                <a:spcPct val="125000"/>
              </a:lnSpc>
              <a:buFontTx/>
              <a:buChar char="–"/>
            </a:pPr>
            <a:r>
              <a:rPr lang="en-US" sz="1500" dirty="0" err="1">
                <a:solidFill>
                  <a:srgbClr val="002060"/>
                </a:solidFill>
                <a:latin typeface="Arial" pitchFamily="34" charset="0"/>
                <a:cs typeface="Arial" pitchFamily="34" charset="0"/>
              </a:rPr>
              <a:t>Bước</a:t>
            </a:r>
            <a:r>
              <a:rPr lang="en-US" sz="1500" dirty="0">
                <a:solidFill>
                  <a:srgbClr val="002060"/>
                </a:solidFill>
                <a:latin typeface="Arial" pitchFamily="34" charset="0"/>
                <a:cs typeface="Arial" pitchFamily="34" charset="0"/>
              </a:rPr>
              <a:t> 5: </a:t>
            </a:r>
            <a:r>
              <a:rPr lang="en-US" sz="1500" dirty="0" err="1">
                <a:solidFill>
                  <a:srgbClr val="002060"/>
                </a:solidFill>
                <a:latin typeface="Arial" pitchFamily="34" charset="0"/>
                <a:cs typeface="Arial" pitchFamily="34" charset="0"/>
              </a:rPr>
              <a:t>Chấm</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trả</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bài</a:t>
            </a:r>
            <a:r>
              <a:rPr lang="en-US" sz="1500" dirty="0">
                <a:solidFill>
                  <a:srgbClr val="002060"/>
                </a:solidFill>
                <a:latin typeface="Arial" pitchFamily="34" charset="0"/>
                <a:cs typeface="Arial" pitchFamily="34" charset="0"/>
              </a:rPr>
              <a:t>.</a:t>
            </a:r>
          </a:p>
          <a:p>
            <a:pPr marL="0" lvl="0" indent="0" algn="just">
              <a:lnSpc>
                <a:spcPct val="125000"/>
              </a:lnSpc>
              <a:buNone/>
            </a:pPr>
            <a:r>
              <a:rPr lang="vi-VN"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Trong</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mỗi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bước</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của</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quy</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trình</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dạy</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học</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viết</a:t>
            </a:r>
            <a:r>
              <a:rPr lang="en-US" sz="1500" dirty="0">
                <a:solidFill>
                  <a:srgbClr val="002060"/>
                </a:solidFill>
                <a:latin typeface="Arial" pitchFamily="34" charset="0"/>
                <a:cs typeface="Arial" pitchFamily="34" charset="0"/>
              </a:rPr>
              <a:t>, GV </a:t>
            </a:r>
            <a:r>
              <a:rPr lang="en-US" sz="1500" dirty="0" err="1">
                <a:solidFill>
                  <a:srgbClr val="002060"/>
                </a:solidFill>
                <a:latin typeface="Arial" pitchFamily="34" charset="0"/>
                <a:cs typeface="Arial" pitchFamily="34" charset="0"/>
              </a:rPr>
              <a:t>cần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chú</a:t>
            </a:r>
            <a:r>
              <a:rPr lang="en-US" sz="1500" dirty="0">
                <a:solidFill>
                  <a:srgbClr val="002060"/>
                </a:solidFill>
                <a:latin typeface="Arial" pitchFamily="34" charset="0"/>
                <a:cs typeface="Arial" pitchFamily="34" charset="0"/>
              </a:rPr>
              <a:t> ý </a:t>
            </a:r>
            <a:r>
              <a:rPr lang="en-US" sz="1500" dirty="0" err="1">
                <a:solidFill>
                  <a:srgbClr val="002060"/>
                </a:solidFill>
                <a:latin typeface="Arial" pitchFamily="34" charset="0"/>
                <a:cs typeface="Arial" pitchFamily="34" charset="0"/>
              </a:rPr>
              <a:t>phối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hợp</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hài</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hoà</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hoạt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động</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hướng</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dẫn</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của</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thầy</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cô</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và</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hoạt</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động</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thực</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hành</a:t>
            </a:r>
            <a:r>
              <a:rPr lang="en-US" sz="1500" dirty="0">
                <a:solidFill>
                  <a:srgbClr val="002060"/>
                </a:solidFill>
                <a:latin typeface="Arial" pitchFamily="34" charset="0"/>
                <a:cs typeface="Arial" pitchFamily="34" charset="0"/>
              </a:rPr>
              <a:t> </a:t>
            </a:r>
            <a:r>
              <a:rPr lang="en-US" sz="1500" dirty="0" err="1">
                <a:solidFill>
                  <a:srgbClr val="002060"/>
                </a:solidFill>
                <a:latin typeface="Arial" pitchFamily="34" charset="0"/>
                <a:cs typeface="Arial" pitchFamily="34" charset="0"/>
              </a:rPr>
              <a:t>của</a:t>
            </a:r>
            <a:r>
              <a:rPr lang="en-US" sz="1500" dirty="0">
                <a:solidFill>
                  <a:srgbClr val="002060"/>
                </a:solidFill>
                <a:latin typeface="Arial" pitchFamily="34" charset="0"/>
                <a:cs typeface="Arial" pitchFamily="34" charset="0"/>
              </a:rPr>
              <a:t> HS. </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144</a:t>
            </a:fld>
            <a:endParaRPr lang="en-US">
              <a:solidFill>
                <a:prstClr val="black">
                  <a:lumMod val="95000"/>
                  <a:lumOff val="5000"/>
                </a:prstClr>
              </a:solidFill>
            </a:endParaRPr>
          </a:p>
        </p:txBody>
      </p:sp>
      <p:sp>
        <p:nvSpPr>
          <p:cNvPr id="6" name="Rounded Rectangle 5"/>
          <p:cNvSpPr/>
          <p:nvPr/>
        </p:nvSpPr>
        <p:spPr>
          <a:xfrm>
            <a:off x="574151" y="438150"/>
            <a:ext cx="6741049"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err="1">
                <a:latin typeface="Arial (Body)"/>
              </a:rPr>
              <a:t>Quy</a:t>
            </a:r>
            <a:r>
              <a:rPr lang="en-US" sz="2000" b="1" dirty="0">
                <a:latin typeface="Arial (Body)"/>
              </a:rPr>
              <a:t> </a:t>
            </a:r>
            <a:r>
              <a:rPr lang="en-US" sz="2000" b="1" dirty="0" err="1">
                <a:latin typeface="Arial (Body)"/>
              </a:rPr>
              <a:t>trình</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viết</a:t>
            </a:r>
            <a:endParaRPr lang="en-US" sz="2000" b="1" dirty="0">
              <a:latin typeface="Arial (Body)"/>
            </a:endParaRPr>
          </a:p>
        </p:txBody>
      </p:sp>
    </p:spTree>
    <p:extLst>
      <p:ext uri="{BB962C8B-B14F-4D97-AF65-F5344CB8AC3E}">
        <p14:creationId xmlns:p14="http://schemas.microsoft.com/office/powerpoint/2010/main" val="75297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62000" y="884060"/>
            <a:ext cx="7619999" cy="456535"/>
          </a:xfrm>
          <a:prstGeom prst="rect">
            <a:avLst/>
          </a:prstGeom>
        </p:spPr>
        <p:txBody>
          <a:bodyPr wrap="square">
            <a:spAutoFit/>
          </a:bodyPr>
          <a:lstStyle/>
          <a:p>
            <a:pPr algn="just">
              <a:lnSpc>
                <a:spcPct val="150000"/>
              </a:lnSpc>
            </a:pPr>
            <a:r>
              <a:rPr lang="en-US" sz="1800" dirty="0">
                <a:latin typeface="Arial (Body)"/>
              </a:rPr>
              <a:t> </a:t>
            </a:r>
            <a:r>
              <a:rPr lang="vi-VN" sz="1800" dirty="0">
                <a:latin typeface="Arial (Body)"/>
              </a:rPr>
              <a:t>    </a:t>
            </a:r>
            <a:endParaRPr lang="vi-VN" sz="2000" b="1" dirty="0">
              <a:solidFill>
                <a:srgbClr val="002060"/>
              </a:solidFill>
              <a:latin typeface="Arial (Body)"/>
            </a:endParaRPr>
          </a:p>
        </p:txBody>
      </p:sp>
      <p:sp>
        <p:nvSpPr>
          <p:cNvPr id="7" name="Rounded Rectangle 6"/>
          <p:cNvSpPr/>
          <p:nvPr/>
        </p:nvSpPr>
        <p:spPr>
          <a:xfrm>
            <a:off x="1073918" y="709869"/>
            <a:ext cx="7000876"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latin typeface="Arial (Body)"/>
              </a:rPr>
              <a:t>Những</a:t>
            </a:r>
            <a:r>
              <a:rPr lang="en-US" sz="1800" b="1" dirty="0">
                <a:latin typeface="Arial (Body)"/>
              </a:rPr>
              <a:t> </a:t>
            </a:r>
            <a:r>
              <a:rPr lang="en-US" sz="1800" b="1" dirty="0" err="1">
                <a:latin typeface="Arial (Body)"/>
              </a:rPr>
              <a:t>lưu</a:t>
            </a:r>
            <a:r>
              <a:rPr lang="en-US" sz="1800" b="1" dirty="0">
                <a:latin typeface="Arial (Body)"/>
              </a:rPr>
              <a:t> ý </a:t>
            </a:r>
            <a:r>
              <a:rPr lang="en-US" sz="1800" b="1" dirty="0" err="1">
                <a:latin typeface="Arial (Body)"/>
              </a:rPr>
              <a:t>khi</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viết</a:t>
            </a:r>
            <a:r>
              <a:rPr lang="en-US" sz="1800" b="1" dirty="0">
                <a:latin typeface="Arial (Body)"/>
              </a:rPr>
              <a:t> </a:t>
            </a:r>
            <a:r>
              <a:rPr lang="en-US" sz="1800" b="1" dirty="0" err="1">
                <a:latin typeface="Arial (Body)"/>
              </a:rPr>
              <a:t>theo</a:t>
            </a:r>
            <a:r>
              <a:rPr lang="en-US" sz="1800" b="1" dirty="0">
                <a:latin typeface="Arial (Body)"/>
              </a:rPr>
              <a:t> </a:t>
            </a:r>
            <a:r>
              <a:rPr lang="en-US" sz="1800" b="1" dirty="0" err="1">
                <a:latin typeface="Arial (Body)"/>
              </a:rPr>
              <a:t>từng</a:t>
            </a:r>
            <a:r>
              <a:rPr lang="en-US" sz="1800" b="1" dirty="0">
                <a:latin typeface="Arial (Body)"/>
              </a:rPr>
              <a:t> </a:t>
            </a:r>
            <a:r>
              <a:rPr lang="en-US" sz="1800" b="1" dirty="0" err="1">
                <a:latin typeface="Arial (Body)"/>
              </a:rPr>
              <a:t>kiểu</a:t>
            </a:r>
            <a:r>
              <a:rPr lang="en-US" sz="1800" b="1" dirty="0">
                <a:latin typeface="Arial (Body)"/>
              </a:rPr>
              <a:t> </a:t>
            </a:r>
            <a:r>
              <a:rPr lang="en-US" sz="1800" b="1" dirty="0" err="1">
                <a:latin typeface="Arial (Body)"/>
              </a:rPr>
              <a:t>bài</a:t>
            </a:r>
            <a:endParaRPr lang="en-US" sz="1800" dirty="0">
              <a:latin typeface="Arial (Body)"/>
            </a:endParaRPr>
          </a:p>
        </p:txBody>
      </p:sp>
      <p:sp>
        <p:nvSpPr>
          <p:cNvPr id="6" name="TextBox 5"/>
          <p:cNvSpPr txBox="1"/>
          <p:nvPr/>
        </p:nvSpPr>
        <p:spPr>
          <a:xfrm>
            <a:off x="542924" y="1340595"/>
            <a:ext cx="8058150" cy="3554819"/>
          </a:xfrm>
          <a:prstGeom prst="rect">
            <a:avLst/>
          </a:prstGeom>
          <a:noFill/>
        </p:spPr>
        <p:txBody>
          <a:bodyPr wrap="square" rtlCol="0">
            <a:spAutoFit/>
          </a:bodyPr>
          <a:lstStyle/>
          <a:p>
            <a:pPr algn="just">
              <a:lnSpc>
                <a:spcPct val="125000"/>
              </a:lnSpc>
            </a:pPr>
            <a:r>
              <a:rPr lang="vi-VN" sz="1800" b="1" dirty="0">
                <a:solidFill>
                  <a:srgbClr val="002060"/>
                </a:solidFill>
              </a:rPr>
              <a:t>1. </a:t>
            </a:r>
            <a:r>
              <a:rPr lang="en-US" sz="1800" b="1" dirty="0" err="1">
                <a:solidFill>
                  <a:srgbClr val="002060"/>
                </a:solidFill>
              </a:rPr>
              <a:t>Kiểu</a:t>
            </a:r>
            <a:r>
              <a:rPr lang="en-US" sz="1800" b="1" dirty="0">
                <a:solidFill>
                  <a:srgbClr val="002060"/>
                </a:solidFill>
              </a:rPr>
              <a:t> </a:t>
            </a:r>
            <a:r>
              <a:rPr lang="en-US" sz="1800" b="1" dirty="0" err="1">
                <a:solidFill>
                  <a:srgbClr val="002060"/>
                </a:solidFill>
              </a:rPr>
              <a:t>bài</a:t>
            </a:r>
            <a:r>
              <a:rPr lang="en-US" sz="1800" b="1" dirty="0">
                <a:solidFill>
                  <a:srgbClr val="002060"/>
                </a:solidFill>
              </a:rPr>
              <a:t> </a:t>
            </a:r>
            <a:r>
              <a:rPr lang="en-US" sz="1800" b="1" dirty="0" err="1">
                <a:solidFill>
                  <a:srgbClr val="002060"/>
                </a:solidFill>
              </a:rPr>
              <a:t>kể</a:t>
            </a:r>
            <a:r>
              <a:rPr lang="en-US" sz="1800" b="1" dirty="0">
                <a:solidFill>
                  <a:srgbClr val="002060"/>
                </a:solidFill>
              </a:rPr>
              <a:t> </a:t>
            </a:r>
            <a:r>
              <a:rPr lang="en-US" sz="1800" b="1" dirty="0" err="1">
                <a:solidFill>
                  <a:srgbClr val="002060"/>
                </a:solidFill>
              </a:rPr>
              <a:t>lại</a:t>
            </a:r>
            <a:r>
              <a:rPr lang="en-US" sz="1800" b="1" dirty="0">
                <a:solidFill>
                  <a:srgbClr val="002060"/>
                </a:solidFill>
              </a:rPr>
              <a:t> </a:t>
            </a:r>
            <a:r>
              <a:rPr lang="en-US" sz="1800" b="1" dirty="0" err="1">
                <a:solidFill>
                  <a:srgbClr val="002060"/>
                </a:solidFill>
              </a:rPr>
              <a:t>một</a:t>
            </a:r>
            <a:r>
              <a:rPr lang="en-US" sz="1800" b="1" dirty="0">
                <a:solidFill>
                  <a:srgbClr val="002060"/>
                </a:solidFill>
              </a:rPr>
              <a:t> </a:t>
            </a:r>
            <a:r>
              <a:rPr lang="en-US" sz="1800" b="1" dirty="0" err="1">
                <a:solidFill>
                  <a:srgbClr val="002060"/>
                </a:solidFill>
              </a:rPr>
              <a:t>chuyến</a:t>
            </a:r>
            <a:r>
              <a:rPr lang="en-US" sz="1800" b="1" dirty="0">
                <a:solidFill>
                  <a:srgbClr val="002060"/>
                </a:solidFill>
              </a:rPr>
              <a:t> </a:t>
            </a:r>
            <a:r>
              <a:rPr lang="en-US" sz="1800" b="1" dirty="0" err="1">
                <a:solidFill>
                  <a:srgbClr val="002060"/>
                </a:solidFill>
              </a:rPr>
              <a:t>đi</a:t>
            </a:r>
            <a:r>
              <a:rPr lang="en-US" sz="1800" b="1" dirty="0">
                <a:solidFill>
                  <a:srgbClr val="002060"/>
                </a:solidFill>
              </a:rPr>
              <a:t> hay </a:t>
            </a:r>
            <a:r>
              <a:rPr lang="en-US" sz="1800" b="1" dirty="0" err="1">
                <a:solidFill>
                  <a:srgbClr val="002060"/>
                </a:solidFill>
              </a:rPr>
              <a:t>một</a:t>
            </a:r>
            <a:r>
              <a:rPr lang="en-US" sz="1800" b="1" dirty="0">
                <a:solidFill>
                  <a:srgbClr val="002060"/>
                </a:solidFill>
              </a:rPr>
              <a:t> </a:t>
            </a:r>
            <a:r>
              <a:rPr lang="en-US" sz="1800" b="1" dirty="0" err="1">
                <a:solidFill>
                  <a:srgbClr val="002060"/>
                </a:solidFill>
              </a:rPr>
              <a:t>hoạt</a:t>
            </a:r>
            <a:r>
              <a:rPr lang="en-US" sz="1800" b="1" dirty="0">
                <a:solidFill>
                  <a:srgbClr val="002060"/>
                </a:solidFill>
              </a:rPr>
              <a:t> </a:t>
            </a:r>
            <a:r>
              <a:rPr lang="en-US" sz="1800" b="1" dirty="0" err="1">
                <a:solidFill>
                  <a:srgbClr val="002060"/>
                </a:solidFill>
              </a:rPr>
              <a:t>động</a:t>
            </a:r>
            <a:r>
              <a:rPr lang="en-US" sz="1800" b="1" dirty="0">
                <a:solidFill>
                  <a:srgbClr val="002060"/>
                </a:solidFill>
              </a:rPr>
              <a:t> </a:t>
            </a:r>
            <a:r>
              <a:rPr lang="en-US" sz="1800" b="1" dirty="0" err="1">
                <a:solidFill>
                  <a:srgbClr val="002060"/>
                </a:solidFill>
              </a:rPr>
              <a:t>xã</a:t>
            </a:r>
            <a:r>
              <a:rPr lang="en-US" sz="1800" b="1" dirty="0">
                <a:solidFill>
                  <a:srgbClr val="002060"/>
                </a:solidFill>
              </a:rPr>
              <a:t> </a:t>
            </a:r>
            <a:r>
              <a:rPr lang="en-US" sz="1800" b="1" dirty="0" err="1">
                <a:solidFill>
                  <a:srgbClr val="002060"/>
                </a:solidFill>
              </a:rPr>
              <a:t>hội</a:t>
            </a:r>
            <a:endParaRPr lang="en-US" sz="1800" dirty="0">
              <a:solidFill>
                <a:srgbClr val="002060"/>
              </a:solidFill>
            </a:endParaRPr>
          </a:p>
          <a:p>
            <a:pPr algn="just">
              <a:lnSpc>
                <a:spcPct val="125000"/>
              </a:lnSpc>
            </a:pPr>
            <a:r>
              <a:rPr lang="vi-VN" sz="1800" dirty="0">
                <a:solidFill>
                  <a:srgbClr val="002060"/>
                </a:solidFill>
              </a:rPr>
              <a:t>     –</a:t>
            </a:r>
            <a:r>
              <a:rPr lang="en-US" sz="1800" dirty="0">
                <a:solidFill>
                  <a:srgbClr val="002060"/>
                </a:solidFill>
              </a:rPr>
              <a:t> </a:t>
            </a:r>
            <a:r>
              <a:rPr lang="en-US" sz="1800" dirty="0" err="1">
                <a:solidFill>
                  <a:srgbClr val="002060"/>
                </a:solidFill>
              </a:rPr>
              <a:t>Kiểu</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này</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bố</a:t>
            </a:r>
            <a:r>
              <a:rPr lang="en-US" sz="1800" dirty="0">
                <a:solidFill>
                  <a:srgbClr val="002060"/>
                </a:solidFill>
              </a:rPr>
              <a:t> ở </a:t>
            </a:r>
            <a:r>
              <a:rPr lang="en-US" sz="1800" dirty="0" err="1">
                <a:solidFill>
                  <a:srgbClr val="002060"/>
                </a:solidFill>
              </a:rPr>
              <a:t>bài</a:t>
            </a:r>
            <a:r>
              <a:rPr lang="en-US" sz="1800" dirty="0">
                <a:solidFill>
                  <a:srgbClr val="002060"/>
                </a:solidFill>
              </a:rPr>
              <a:t> 1 (</a:t>
            </a:r>
            <a:r>
              <a:rPr lang="en-US" sz="1800" i="1" dirty="0" err="1">
                <a:solidFill>
                  <a:srgbClr val="002060"/>
                </a:solidFill>
              </a:rPr>
              <a:t>Câu</a:t>
            </a:r>
            <a:r>
              <a:rPr lang="en-US" sz="1800" i="1" dirty="0">
                <a:solidFill>
                  <a:srgbClr val="002060"/>
                </a:solidFill>
              </a:rPr>
              <a:t> </a:t>
            </a:r>
            <a:r>
              <a:rPr lang="en-US" sz="1800" i="1" dirty="0" err="1">
                <a:solidFill>
                  <a:srgbClr val="002060"/>
                </a:solidFill>
              </a:rPr>
              <a:t>chuyện</a:t>
            </a:r>
            <a:r>
              <a:rPr lang="en-US" sz="1800" i="1" dirty="0">
                <a:solidFill>
                  <a:srgbClr val="002060"/>
                </a:solidFill>
              </a:rPr>
              <a:t> </a:t>
            </a:r>
            <a:r>
              <a:rPr lang="en-US" sz="1800" i="1" dirty="0" err="1">
                <a:solidFill>
                  <a:srgbClr val="002060"/>
                </a:solidFill>
              </a:rPr>
              <a:t>của</a:t>
            </a:r>
            <a:r>
              <a:rPr lang="en-US" sz="1800" i="1" dirty="0">
                <a:solidFill>
                  <a:srgbClr val="002060"/>
                </a:solidFill>
              </a:rPr>
              <a:t> </a:t>
            </a:r>
            <a:r>
              <a:rPr lang="en-US" sz="1800" i="1" dirty="0" err="1">
                <a:solidFill>
                  <a:srgbClr val="002060"/>
                </a:solidFill>
              </a:rPr>
              <a:t>lịch</a:t>
            </a:r>
            <a:r>
              <a:rPr lang="en-US" sz="1800" i="1" dirty="0">
                <a:solidFill>
                  <a:srgbClr val="002060"/>
                </a:solidFill>
              </a:rPr>
              <a:t> </a:t>
            </a:r>
            <a:r>
              <a:rPr lang="en-US" sz="1800" i="1" dirty="0" err="1">
                <a:solidFill>
                  <a:srgbClr val="002060"/>
                </a:solidFill>
              </a:rPr>
              <a:t>sử</a:t>
            </a:r>
            <a:r>
              <a:rPr lang="en-US" sz="1800" dirty="0">
                <a:solidFill>
                  <a:srgbClr val="002060"/>
                </a:solidFill>
              </a:rPr>
              <a:t>)</a:t>
            </a:r>
            <a:r>
              <a:rPr lang="en-US" sz="1800" i="1"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này</a:t>
            </a:r>
            <a:r>
              <a:rPr lang="en-US" sz="1800" dirty="0">
                <a:solidFill>
                  <a:srgbClr val="002060"/>
                </a:solidFill>
              </a:rPr>
              <a:t>, ở </a:t>
            </a:r>
            <a:r>
              <a:rPr lang="en-US" sz="1800" dirty="0" err="1">
                <a:solidFill>
                  <a:srgbClr val="002060"/>
                </a:solidFill>
              </a:rPr>
              <a:t>phần</a:t>
            </a:r>
            <a:r>
              <a:rPr lang="en-US" sz="1800" dirty="0">
                <a:solidFill>
                  <a:srgbClr val="002060"/>
                </a:solidFill>
              </a:rPr>
              <a:t> </a:t>
            </a:r>
            <a:r>
              <a:rPr lang="en-US" sz="1800" dirty="0" err="1">
                <a:solidFill>
                  <a:srgbClr val="002060"/>
                </a:solidFill>
              </a:rPr>
              <a:t>Đọc</a:t>
            </a:r>
            <a:r>
              <a:rPr lang="en-US" sz="1800" dirty="0">
                <a:solidFill>
                  <a:srgbClr val="002060"/>
                </a:solidFill>
              </a:rPr>
              <a:t>, HS </a:t>
            </a:r>
            <a:r>
              <a:rPr lang="en-US" sz="1800" dirty="0" err="1">
                <a:solidFill>
                  <a:srgbClr val="002060"/>
                </a:solidFill>
              </a:rPr>
              <a:t>đã</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học</a:t>
            </a:r>
            <a:r>
              <a:rPr lang="en-US" sz="1800" dirty="0">
                <a:solidFill>
                  <a:srgbClr val="002060"/>
                </a:solidFill>
              </a:rPr>
              <a:t> 2 VB </a:t>
            </a:r>
            <a:r>
              <a:rPr lang="en-US" sz="1800" dirty="0" err="1">
                <a:solidFill>
                  <a:srgbClr val="002060"/>
                </a:solidFill>
              </a:rPr>
              <a:t>truyện</a:t>
            </a:r>
            <a:r>
              <a:rPr lang="en-US" sz="1800" dirty="0">
                <a:solidFill>
                  <a:srgbClr val="002060"/>
                </a:solidFill>
              </a:rPr>
              <a:t> </a:t>
            </a:r>
            <a:r>
              <a:rPr lang="en-US" sz="1800" dirty="0" err="1">
                <a:solidFill>
                  <a:srgbClr val="002060"/>
                </a:solidFill>
              </a:rPr>
              <a:t>lịch</a:t>
            </a:r>
            <a:r>
              <a:rPr lang="en-US" sz="1800" dirty="0">
                <a:solidFill>
                  <a:srgbClr val="002060"/>
                </a:solidFill>
              </a:rPr>
              <a:t> </a:t>
            </a:r>
            <a:r>
              <a:rPr lang="en-US" sz="1800" dirty="0" err="1">
                <a:solidFill>
                  <a:srgbClr val="002060"/>
                </a:solidFill>
              </a:rPr>
              <a:t>sử</a:t>
            </a:r>
            <a:r>
              <a:rPr lang="en-US" sz="1800" dirty="0">
                <a:solidFill>
                  <a:srgbClr val="002060"/>
                </a:solidFill>
              </a:rPr>
              <a:t>: </a:t>
            </a:r>
            <a:r>
              <a:rPr lang="en-US" sz="1800" i="1" dirty="0" err="1">
                <a:solidFill>
                  <a:srgbClr val="002060"/>
                </a:solidFill>
              </a:rPr>
              <a:t>Lá</a:t>
            </a:r>
            <a:r>
              <a:rPr lang="en-US" sz="1800" i="1" dirty="0">
                <a:solidFill>
                  <a:srgbClr val="002060"/>
                </a:solidFill>
              </a:rPr>
              <a:t> </a:t>
            </a:r>
            <a:r>
              <a:rPr lang="en-US" sz="1800" i="1" dirty="0" err="1">
                <a:solidFill>
                  <a:srgbClr val="002060"/>
                </a:solidFill>
              </a:rPr>
              <a:t>cờ</a:t>
            </a:r>
            <a:r>
              <a:rPr lang="en-US" sz="1800" i="1" dirty="0">
                <a:solidFill>
                  <a:srgbClr val="002060"/>
                </a:solidFill>
              </a:rPr>
              <a:t> </a:t>
            </a:r>
            <a:r>
              <a:rPr lang="en-US" sz="1800" i="1" dirty="0" err="1">
                <a:solidFill>
                  <a:srgbClr val="002060"/>
                </a:solidFill>
              </a:rPr>
              <a:t>thêu</a:t>
            </a:r>
            <a:r>
              <a:rPr lang="en-US" sz="1800" i="1" dirty="0">
                <a:solidFill>
                  <a:srgbClr val="002060"/>
                </a:solidFill>
              </a:rPr>
              <a:t> </a:t>
            </a:r>
            <a:r>
              <a:rPr lang="en-US" sz="1800" i="1" dirty="0" err="1">
                <a:solidFill>
                  <a:srgbClr val="002060"/>
                </a:solidFill>
              </a:rPr>
              <a:t>sáu</a:t>
            </a:r>
            <a:r>
              <a:rPr lang="en-US" sz="1800" i="1" dirty="0">
                <a:solidFill>
                  <a:srgbClr val="002060"/>
                </a:solidFill>
              </a:rPr>
              <a:t> </a:t>
            </a:r>
            <a:r>
              <a:rPr lang="en-US" sz="1800" i="1" dirty="0" err="1">
                <a:solidFill>
                  <a:srgbClr val="002060"/>
                </a:solidFill>
              </a:rPr>
              <a:t>chữ</a:t>
            </a:r>
            <a:r>
              <a:rPr lang="en-US" sz="1800" i="1" dirty="0">
                <a:solidFill>
                  <a:srgbClr val="002060"/>
                </a:solidFill>
              </a:rPr>
              <a:t> </a:t>
            </a:r>
            <a:r>
              <a:rPr lang="en-US" sz="1800" i="1" dirty="0" err="1" smtClean="0">
                <a:solidFill>
                  <a:srgbClr val="002060"/>
                </a:solidFill>
              </a:rPr>
              <a:t>vàng</a:t>
            </a:r>
            <a:r>
              <a:rPr lang="en-US" sz="1800" dirty="0" smtClean="0">
                <a:solidFill>
                  <a:srgbClr val="002060"/>
                </a:solidFill>
              </a:rPr>
              <a:t> </a:t>
            </a:r>
            <a:r>
              <a:rPr lang="en-US" sz="1800" dirty="0">
                <a:solidFill>
                  <a:srgbClr val="002060"/>
                </a:solidFill>
              </a:rPr>
              <a:t>(</a:t>
            </a:r>
            <a:r>
              <a:rPr lang="en-US" sz="1800" dirty="0" err="1">
                <a:solidFill>
                  <a:srgbClr val="002060"/>
                </a:solidFill>
              </a:rPr>
              <a:t>trích</a:t>
            </a:r>
            <a:r>
              <a:rPr lang="en-US" sz="1800" dirty="0">
                <a:solidFill>
                  <a:srgbClr val="002060"/>
                </a:solidFill>
              </a:rPr>
              <a:t>, </a:t>
            </a:r>
            <a:r>
              <a:rPr lang="en-US" sz="1800" dirty="0" err="1">
                <a:solidFill>
                  <a:srgbClr val="002060"/>
                </a:solidFill>
              </a:rPr>
              <a:t>Nguyễn</a:t>
            </a:r>
            <a:r>
              <a:rPr lang="en-US" sz="1800" dirty="0">
                <a:solidFill>
                  <a:srgbClr val="002060"/>
                </a:solidFill>
              </a:rPr>
              <a:t> </a:t>
            </a:r>
            <a:r>
              <a:rPr lang="en-US" sz="1800" dirty="0" err="1">
                <a:solidFill>
                  <a:srgbClr val="002060"/>
                </a:solidFill>
              </a:rPr>
              <a:t>Huy</a:t>
            </a:r>
            <a:r>
              <a:rPr lang="en-US" sz="1800" dirty="0">
                <a:solidFill>
                  <a:srgbClr val="002060"/>
                </a:solidFill>
              </a:rPr>
              <a:t> </a:t>
            </a:r>
            <a:r>
              <a:rPr lang="en-US" sz="1800" dirty="0" err="1">
                <a:solidFill>
                  <a:srgbClr val="002060"/>
                </a:solidFill>
              </a:rPr>
              <a:t>Tưởng</a:t>
            </a:r>
            <a:r>
              <a:rPr lang="en-US" sz="1800" dirty="0">
                <a:solidFill>
                  <a:srgbClr val="002060"/>
                </a:solidFill>
              </a:rPr>
              <a:t>), </a:t>
            </a:r>
            <a:r>
              <a:rPr lang="en-US" sz="1800" i="1" dirty="0" err="1">
                <a:solidFill>
                  <a:srgbClr val="002060"/>
                </a:solidFill>
              </a:rPr>
              <a:t>Quang</a:t>
            </a:r>
            <a:r>
              <a:rPr lang="en-US" sz="1800" i="1" dirty="0">
                <a:solidFill>
                  <a:srgbClr val="002060"/>
                </a:solidFill>
              </a:rPr>
              <a:t> </a:t>
            </a:r>
            <a:r>
              <a:rPr lang="en-US" sz="1800" i="1" dirty="0" err="1">
                <a:solidFill>
                  <a:srgbClr val="002060"/>
                </a:solidFill>
              </a:rPr>
              <a:t>Trung</a:t>
            </a:r>
            <a:r>
              <a:rPr lang="en-US" sz="1800" i="1" dirty="0">
                <a:solidFill>
                  <a:srgbClr val="002060"/>
                </a:solidFill>
              </a:rPr>
              <a:t> </a:t>
            </a:r>
            <a:r>
              <a:rPr lang="en-US" sz="1800" i="1" dirty="0" err="1">
                <a:solidFill>
                  <a:srgbClr val="002060"/>
                </a:solidFill>
              </a:rPr>
              <a:t>đại</a:t>
            </a:r>
            <a:r>
              <a:rPr lang="en-US" sz="1800" i="1" dirty="0">
                <a:solidFill>
                  <a:srgbClr val="002060"/>
                </a:solidFill>
              </a:rPr>
              <a:t> </a:t>
            </a:r>
            <a:r>
              <a:rPr lang="en-US" sz="1800" i="1" dirty="0" err="1">
                <a:solidFill>
                  <a:srgbClr val="002060"/>
                </a:solidFill>
              </a:rPr>
              <a:t>phá</a:t>
            </a:r>
            <a:r>
              <a:rPr lang="en-US" sz="1800" i="1" dirty="0">
                <a:solidFill>
                  <a:srgbClr val="002060"/>
                </a:solidFill>
              </a:rPr>
              <a:t> </a:t>
            </a:r>
            <a:r>
              <a:rPr lang="en-US" sz="1800" i="1" dirty="0" err="1">
                <a:solidFill>
                  <a:srgbClr val="002060"/>
                </a:solidFill>
              </a:rPr>
              <a:t>quân</a:t>
            </a:r>
            <a:r>
              <a:rPr lang="en-US" sz="1800" i="1" dirty="0">
                <a:solidFill>
                  <a:srgbClr val="002060"/>
                </a:solidFill>
              </a:rPr>
              <a:t> </a:t>
            </a:r>
            <a:r>
              <a:rPr lang="en-US" sz="1800" i="1" dirty="0" err="1">
                <a:solidFill>
                  <a:srgbClr val="002060"/>
                </a:solidFill>
              </a:rPr>
              <a:t>Thanh</a:t>
            </a:r>
            <a:r>
              <a:rPr lang="en-US" sz="1800" i="1" dirty="0">
                <a:solidFill>
                  <a:srgbClr val="002060"/>
                </a:solidFill>
              </a:rPr>
              <a:t> </a:t>
            </a:r>
            <a:r>
              <a:rPr lang="en-US" sz="1800" dirty="0">
                <a:solidFill>
                  <a:srgbClr val="002060"/>
                </a:solidFill>
              </a:rPr>
              <a:t>(</a:t>
            </a:r>
            <a:r>
              <a:rPr lang="en-US" sz="1800" dirty="0" err="1">
                <a:solidFill>
                  <a:srgbClr val="002060"/>
                </a:solidFill>
              </a:rPr>
              <a:t>trích</a:t>
            </a:r>
            <a:r>
              <a:rPr lang="en-US" sz="1800" dirty="0">
                <a:solidFill>
                  <a:srgbClr val="002060"/>
                </a:solidFill>
              </a:rPr>
              <a:t> </a:t>
            </a:r>
            <a:r>
              <a:rPr lang="en-US" sz="1800" i="1" dirty="0" err="1">
                <a:solidFill>
                  <a:srgbClr val="002060"/>
                </a:solidFill>
              </a:rPr>
              <a:t>Hoàng</a:t>
            </a:r>
            <a:r>
              <a:rPr lang="en-US" sz="1800" i="1" dirty="0">
                <a:solidFill>
                  <a:srgbClr val="002060"/>
                </a:solidFill>
              </a:rPr>
              <a:t> </a:t>
            </a:r>
            <a:r>
              <a:rPr lang="en-US" sz="1800" i="1" dirty="0" err="1">
                <a:solidFill>
                  <a:srgbClr val="002060"/>
                </a:solidFill>
              </a:rPr>
              <a:t>Lê</a:t>
            </a:r>
            <a:r>
              <a:rPr lang="en-US" sz="1800" i="1" dirty="0">
                <a:solidFill>
                  <a:srgbClr val="002060"/>
                </a:solidFill>
              </a:rPr>
              <a:t> </a:t>
            </a:r>
            <a:r>
              <a:rPr lang="en-US" sz="1800" i="1" dirty="0" err="1">
                <a:solidFill>
                  <a:srgbClr val="002060"/>
                </a:solidFill>
              </a:rPr>
              <a:t>nhất</a:t>
            </a:r>
            <a:r>
              <a:rPr lang="en-US" sz="1800" i="1" dirty="0">
                <a:solidFill>
                  <a:srgbClr val="002060"/>
                </a:solidFill>
              </a:rPr>
              <a:t> </a:t>
            </a:r>
            <a:r>
              <a:rPr lang="en-US" sz="1800" i="1" dirty="0" err="1">
                <a:solidFill>
                  <a:srgbClr val="002060"/>
                </a:solidFill>
              </a:rPr>
              <a:t>thống</a:t>
            </a:r>
            <a:r>
              <a:rPr lang="en-US" sz="1800" i="1" dirty="0">
                <a:solidFill>
                  <a:srgbClr val="002060"/>
                </a:solidFill>
              </a:rPr>
              <a:t> </a:t>
            </a:r>
            <a:r>
              <a:rPr lang="en-US" sz="1800" i="1" dirty="0" err="1">
                <a:solidFill>
                  <a:srgbClr val="002060"/>
                </a:solidFill>
              </a:rPr>
              <a:t>chí</a:t>
            </a:r>
            <a:r>
              <a:rPr lang="en-US" sz="1800" i="1" dirty="0">
                <a:solidFill>
                  <a:srgbClr val="002060"/>
                </a:solidFill>
              </a:rPr>
              <a:t>, </a:t>
            </a:r>
            <a:r>
              <a:rPr lang="en-US" sz="1800" dirty="0" err="1">
                <a:solidFill>
                  <a:srgbClr val="002060"/>
                </a:solidFill>
              </a:rPr>
              <a:t>Ngô</a:t>
            </a:r>
            <a:r>
              <a:rPr lang="en-US" sz="1800" dirty="0">
                <a:solidFill>
                  <a:srgbClr val="002060"/>
                </a:solidFill>
              </a:rPr>
              <a:t> </a:t>
            </a:r>
            <a:r>
              <a:rPr lang="en-US" sz="1800" dirty="0" err="1">
                <a:solidFill>
                  <a:srgbClr val="002060"/>
                </a:solidFill>
              </a:rPr>
              <a:t>gia</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phái</a:t>
            </a:r>
            <a:r>
              <a:rPr lang="en-US" sz="1800" dirty="0">
                <a:solidFill>
                  <a:srgbClr val="002060"/>
                </a:solidFill>
              </a:rPr>
              <a:t>) </a:t>
            </a:r>
            <a:r>
              <a:rPr lang="en-US" sz="1800" dirty="0" err="1">
                <a:solidFill>
                  <a:srgbClr val="002060"/>
                </a:solidFill>
              </a:rPr>
              <a:t>và</a:t>
            </a:r>
            <a:r>
              <a:rPr lang="en-US" sz="1800" dirty="0">
                <a:solidFill>
                  <a:srgbClr val="002060"/>
                </a:solidFill>
              </a:rPr>
              <a:t> 1 VB </a:t>
            </a:r>
            <a:r>
              <a:rPr lang="en-US" sz="1800" dirty="0" err="1">
                <a:solidFill>
                  <a:srgbClr val="002060"/>
                </a:solidFill>
              </a:rPr>
              <a:t>thơ</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thắng</a:t>
            </a:r>
            <a:r>
              <a:rPr lang="en-US" sz="1800" dirty="0">
                <a:solidFill>
                  <a:srgbClr val="002060"/>
                </a:solidFill>
              </a:rPr>
              <a:t> </a:t>
            </a:r>
            <a:r>
              <a:rPr lang="en-US" sz="1800" dirty="0" err="1">
                <a:solidFill>
                  <a:srgbClr val="002060"/>
                </a:solidFill>
              </a:rPr>
              <a:t>lợi</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cuộc</a:t>
            </a:r>
            <a:r>
              <a:rPr lang="en-US" sz="1800" dirty="0">
                <a:solidFill>
                  <a:srgbClr val="002060"/>
                </a:solidFill>
              </a:rPr>
              <a:t> </a:t>
            </a:r>
            <a:r>
              <a:rPr lang="en-US" sz="1800" dirty="0" err="1">
                <a:solidFill>
                  <a:srgbClr val="002060"/>
                </a:solidFill>
              </a:rPr>
              <a:t>kháng</a:t>
            </a:r>
            <a:r>
              <a:rPr lang="en-US" sz="1800" dirty="0">
                <a:solidFill>
                  <a:srgbClr val="002060"/>
                </a:solidFill>
              </a:rPr>
              <a:t> </a:t>
            </a:r>
            <a:r>
              <a:rPr lang="en-US" sz="1800" dirty="0" err="1">
                <a:solidFill>
                  <a:srgbClr val="002060"/>
                </a:solidFill>
              </a:rPr>
              <a:t>chiến</a:t>
            </a:r>
            <a:r>
              <a:rPr lang="en-US" sz="1800" dirty="0">
                <a:solidFill>
                  <a:srgbClr val="002060"/>
                </a:solidFill>
              </a:rPr>
              <a:t> </a:t>
            </a:r>
            <a:r>
              <a:rPr lang="en-US" sz="1800" dirty="0" err="1">
                <a:solidFill>
                  <a:srgbClr val="002060"/>
                </a:solidFill>
              </a:rPr>
              <a:t>chống</a:t>
            </a:r>
            <a:r>
              <a:rPr lang="en-US" sz="1800" dirty="0">
                <a:solidFill>
                  <a:srgbClr val="002060"/>
                </a:solidFill>
              </a:rPr>
              <a:t> </a:t>
            </a:r>
            <a:r>
              <a:rPr lang="en-US" sz="1800" dirty="0" err="1">
                <a:solidFill>
                  <a:srgbClr val="002060"/>
                </a:solidFill>
              </a:rPr>
              <a:t>thực</a:t>
            </a:r>
            <a:r>
              <a:rPr lang="en-US" sz="1800" dirty="0">
                <a:solidFill>
                  <a:srgbClr val="002060"/>
                </a:solidFill>
              </a:rPr>
              <a:t> </a:t>
            </a:r>
            <a:r>
              <a:rPr lang="en-US" sz="1800" dirty="0" err="1">
                <a:solidFill>
                  <a:srgbClr val="002060"/>
                </a:solidFill>
              </a:rPr>
              <a:t>dân</a:t>
            </a:r>
            <a:r>
              <a:rPr lang="en-US" sz="1800" dirty="0">
                <a:solidFill>
                  <a:srgbClr val="002060"/>
                </a:solidFill>
              </a:rPr>
              <a:t> </a:t>
            </a:r>
            <a:r>
              <a:rPr lang="en-US" sz="1800" dirty="0" err="1">
                <a:solidFill>
                  <a:srgbClr val="002060"/>
                </a:solidFill>
              </a:rPr>
              <a:t>Pháp</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dân</a:t>
            </a:r>
            <a:r>
              <a:rPr lang="en-US" sz="1800" dirty="0">
                <a:solidFill>
                  <a:srgbClr val="002060"/>
                </a:solidFill>
              </a:rPr>
              <a:t> </a:t>
            </a:r>
            <a:r>
              <a:rPr lang="en-US" sz="1800" dirty="0" err="1">
                <a:solidFill>
                  <a:srgbClr val="002060"/>
                </a:solidFill>
              </a:rPr>
              <a:t>tộc</a:t>
            </a:r>
            <a:r>
              <a:rPr lang="en-US" sz="1800" dirty="0">
                <a:solidFill>
                  <a:srgbClr val="002060"/>
                </a:solidFill>
              </a:rPr>
              <a:t> ta: </a:t>
            </a:r>
            <a:r>
              <a:rPr lang="en-US" sz="1800" i="1" dirty="0">
                <a:solidFill>
                  <a:srgbClr val="002060"/>
                </a:solidFill>
              </a:rPr>
              <a:t>Ta </a:t>
            </a:r>
            <a:r>
              <a:rPr lang="en-US" sz="1800" i="1" dirty="0" err="1">
                <a:solidFill>
                  <a:srgbClr val="002060"/>
                </a:solidFill>
              </a:rPr>
              <a:t>đi</a:t>
            </a:r>
            <a:r>
              <a:rPr lang="en-US" sz="1800" i="1" dirty="0">
                <a:solidFill>
                  <a:srgbClr val="002060"/>
                </a:solidFill>
              </a:rPr>
              <a:t> </a:t>
            </a:r>
            <a:r>
              <a:rPr lang="en-US" sz="1800" i="1" dirty="0" err="1">
                <a:solidFill>
                  <a:srgbClr val="002060"/>
                </a:solidFill>
              </a:rPr>
              <a:t>tới</a:t>
            </a:r>
            <a:r>
              <a:rPr lang="en-US" sz="1800" dirty="0">
                <a:solidFill>
                  <a:srgbClr val="002060"/>
                </a:solidFill>
              </a:rPr>
              <a:t> (</a:t>
            </a:r>
            <a:r>
              <a:rPr lang="en-US" sz="1800" dirty="0" err="1">
                <a:solidFill>
                  <a:srgbClr val="002060"/>
                </a:solidFill>
              </a:rPr>
              <a:t>Tố</a:t>
            </a:r>
            <a:r>
              <a:rPr lang="en-US" sz="1800" dirty="0">
                <a:solidFill>
                  <a:srgbClr val="002060"/>
                </a:solidFill>
              </a:rPr>
              <a:t> </a:t>
            </a:r>
            <a:r>
              <a:rPr lang="en-US" sz="1800" dirty="0" err="1">
                <a:solidFill>
                  <a:srgbClr val="002060"/>
                </a:solidFill>
              </a:rPr>
              <a:t>Hữu</a:t>
            </a:r>
            <a:r>
              <a:rPr lang="en-US" sz="1800" dirty="0">
                <a:solidFill>
                  <a:srgbClr val="002060"/>
                </a:solidFill>
              </a:rPr>
              <a:t>). </a:t>
            </a:r>
          </a:p>
          <a:p>
            <a:pPr algn="just">
              <a:lnSpc>
                <a:spcPct val="125000"/>
              </a:lnSpc>
            </a:pPr>
            <a:r>
              <a:rPr lang="vi-VN" sz="1800" dirty="0">
                <a:solidFill>
                  <a:srgbClr val="002060"/>
                </a:solidFill>
              </a:rPr>
              <a:t>      – </a:t>
            </a:r>
            <a:r>
              <a:rPr lang="en-US" sz="1800" dirty="0">
                <a:solidFill>
                  <a:srgbClr val="002060"/>
                </a:solidFill>
              </a:rPr>
              <a:t>SGK </a:t>
            </a:r>
            <a:r>
              <a:rPr lang="en-US" sz="1800" i="1" dirty="0" err="1">
                <a:solidFill>
                  <a:srgbClr val="002060"/>
                </a:solidFill>
              </a:rPr>
              <a:t>Ngữ</a:t>
            </a:r>
            <a:r>
              <a:rPr lang="en-US" sz="1800" i="1" dirty="0">
                <a:solidFill>
                  <a:srgbClr val="002060"/>
                </a:solidFill>
              </a:rPr>
              <a:t> </a:t>
            </a:r>
            <a:r>
              <a:rPr lang="en-US" sz="1800" i="1" dirty="0" err="1">
                <a:solidFill>
                  <a:srgbClr val="002060"/>
                </a:solidFill>
              </a:rPr>
              <a:t>văn</a:t>
            </a:r>
            <a:r>
              <a:rPr lang="en-US" sz="1800" i="1" dirty="0">
                <a:solidFill>
                  <a:srgbClr val="002060"/>
                </a:solidFill>
              </a:rPr>
              <a:t> 8</a:t>
            </a:r>
            <a:r>
              <a:rPr lang="en-US" sz="1800" dirty="0">
                <a:solidFill>
                  <a:srgbClr val="002060"/>
                </a:solidFill>
              </a:rPr>
              <a:t> </a:t>
            </a:r>
            <a:r>
              <a:rPr lang="en-US" sz="1800" dirty="0" err="1">
                <a:solidFill>
                  <a:srgbClr val="002060"/>
                </a:solidFill>
              </a:rPr>
              <a:t>hướng</a:t>
            </a:r>
            <a:r>
              <a:rPr lang="en-US" sz="1800" dirty="0">
                <a:solidFill>
                  <a:srgbClr val="002060"/>
                </a:solidFill>
              </a:rPr>
              <a:t> </a:t>
            </a:r>
            <a:r>
              <a:rPr lang="en-US" sz="1800" dirty="0" err="1">
                <a:solidFill>
                  <a:srgbClr val="002060"/>
                </a:solidFill>
              </a:rPr>
              <a:t>dẫn</a:t>
            </a:r>
            <a:r>
              <a:rPr lang="en-US" sz="1800" dirty="0">
                <a:solidFill>
                  <a:srgbClr val="002060"/>
                </a:solidFill>
              </a:rPr>
              <a:t> HS </a:t>
            </a:r>
            <a:r>
              <a:rPr lang="en-US" sz="1800" dirty="0" err="1">
                <a:solidFill>
                  <a:srgbClr val="002060"/>
                </a:solidFill>
              </a:rPr>
              <a:t>viết</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kể</a:t>
            </a:r>
            <a:r>
              <a:rPr lang="en-US" sz="1800" dirty="0">
                <a:solidFill>
                  <a:srgbClr val="002060"/>
                </a:solidFill>
              </a:rPr>
              <a:t> </a:t>
            </a:r>
            <a:r>
              <a:rPr lang="en-US" sz="1800" dirty="0" err="1">
                <a:solidFill>
                  <a:srgbClr val="002060"/>
                </a:solidFill>
              </a:rPr>
              <a:t>lại</a:t>
            </a:r>
            <a:r>
              <a:rPr lang="en-US" sz="1800" dirty="0">
                <a:solidFill>
                  <a:srgbClr val="002060"/>
                </a:solidFill>
              </a:rPr>
              <a:t> </a:t>
            </a:r>
            <a:r>
              <a:rPr lang="en-US" sz="1800" dirty="0" err="1">
                <a:solidFill>
                  <a:srgbClr val="002060"/>
                </a:solidFill>
              </a:rPr>
              <a:t>chuyến</a:t>
            </a:r>
            <a:r>
              <a:rPr lang="en-US" sz="1800" dirty="0">
                <a:solidFill>
                  <a:srgbClr val="002060"/>
                </a:solidFill>
              </a:rPr>
              <a:t> </a:t>
            </a:r>
            <a:r>
              <a:rPr lang="en-US" sz="1800" dirty="0" err="1">
                <a:solidFill>
                  <a:srgbClr val="002060"/>
                </a:solidFill>
              </a:rPr>
              <a:t>đi</a:t>
            </a:r>
            <a:r>
              <a:rPr lang="en-US" sz="1800" dirty="0">
                <a:solidFill>
                  <a:srgbClr val="002060"/>
                </a:solidFill>
              </a:rPr>
              <a:t> </a:t>
            </a:r>
            <a:r>
              <a:rPr lang="en-US" sz="1800" dirty="0" err="1">
                <a:solidFill>
                  <a:srgbClr val="002060"/>
                </a:solidFill>
              </a:rPr>
              <a:t>thăm</a:t>
            </a:r>
            <a:r>
              <a:rPr lang="en-US" sz="1800" dirty="0">
                <a:solidFill>
                  <a:srgbClr val="002060"/>
                </a:solidFill>
              </a:rPr>
              <a:t> </a:t>
            </a:r>
            <a:r>
              <a:rPr lang="en-US" sz="1800" dirty="0" err="1">
                <a:solidFill>
                  <a:srgbClr val="002060"/>
                </a:solidFill>
              </a:rPr>
              <a:t>một</a:t>
            </a:r>
            <a:r>
              <a:rPr lang="en-US" sz="1800" dirty="0">
                <a:solidFill>
                  <a:srgbClr val="002060"/>
                </a:solidFill>
              </a:rPr>
              <a:t> di </a:t>
            </a:r>
            <a:r>
              <a:rPr lang="en-US" sz="1800" dirty="0" err="1">
                <a:solidFill>
                  <a:srgbClr val="002060"/>
                </a:solidFill>
              </a:rPr>
              <a:t>tích</a:t>
            </a:r>
            <a:r>
              <a:rPr lang="en-US" sz="1800" dirty="0">
                <a:solidFill>
                  <a:srgbClr val="002060"/>
                </a:solidFill>
              </a:rPr>
              <a:t> </a:t>
            </a:r>
            <a:r>
              <a:rPr lang="en-US" sz="1800" dirty="0" err="1">
                <a:solidFill>
                  <a:srgbClr val="002060"/>
                </a:solidFill>
              </a:rPr>
              <a:t>lịch</a:t>
            </a:r>
            <a:r>
              <a:rPr lang="en-US" sz="1800" dirty="0">
                <a:solidFill>
                  <a:srgbClr val="002060"/>
                </a:solidFill>
              </a:rPr>
              <a:t> </a:t>
            </a:r>
            <a:r>
              <a:rPr lang="en-US" sz="1800" dirty="0" err="1">
                <a:solidFill>
                  <a:srgbClr val="002060"/>
                </a:solidFill>
              </a:rPr>
              <a:t>sử</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hóa</a:t>
            </a:r>
            <a:r>
              <a:rPr lang="en-US" sz="1800" dirty="0">
                <a:solidFill>
                  <a:srgbClr val="002060"/>
                </a:solidFill>
              </a:rPr>
              <a:t>. </a:t>
            </a:r>
            <a:r>
              <a:rPr lang="en-US" sz="1800" dirty="0" err="1">
                <a:solidFill>
                  <a:srgbClr val="002060"/>
                </a:solidFill>
              </a:rPr>
              <a:t>Tuy</a:t>
            </a:r>
            <a:r>
              <a:rPr lang="en-US" sz="1800" dirty="0">
                <a:solidFill>
                  <a:srgbClr val="002060"/>
                </a:solidFill>
              </a:rPr>
              <a:t> </a:t>
            </a:r>
            <a:r>
              <a:rPr lang="en-US" sz="1800" dirty="0" err="1">
                <a:solidFill>
                  <a:srgbClr val="002060"/>
                </a:solidFill>
              </a:rPr>
              <a:t>vậy</a:t>
            </a:r>
            <a:r>
              <a:rPr lang="en-US" sz="1800" dirty="0">
                <a:solidFill>
                  <a:srgbClr val="002060"/>
                </a:solidFill>
              </a:rPr>
              <a:t>, </a:t>
            </a:r>
            <a:r>
              <a:rPr lang="en-US" sz="1800" dirty="0" err="1">
                <a:solidFill>
                  <a:srgbClr val="002060"/>
                </a:solidFill>
              </a:rPr>
              <a:t>theo</a:t>
            </a:r>
            <a:r>
              <a:rPr lang="en-US" sz="1800" dirty="0">
                <a:solidFill>
                  <a:srgbClr val="002060"/>
                </a:solidFill>
              </a:rPr>
              <a:t> C</a:t>
            </a:r>
            <a:r>
              <a:rPr lang="vi-VN" sz="1800" dirty="0">
                <a:solidFill>
                  <a:srgbClr val="002060"/>
                </a:solidFill>
              </a:rPr>
              <a:t>T</a:t>
            </a:r>
            <a:r>
              <a:rPr lang="en-US" sz="1800" dirty="0">
                <a:solidFill>
                  <a:srgbClr val="002060"/>
                </a:solidFill>
              </a:rPr>
              <a:t>, GV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cho</a:t>
            </a:r>
            <a:r>
              <a:rPr lang="en-US" sz="1800" dirty="0">
                <a:solidFill>
                  <a:srgbClr val="002060"/>
                </a:solidFill>
              </a:rPr>
              <a:t> HS </a:t>
            </a:r>
            <a:r>
              <a:rPr lang="vi-VN" sz="1800" dirty="0">
                <a:solidFill>
                  <a:srgbClr val="002060"/>
                </a:solidFill>
              </a:rPr>
              <a:t>có </a:t>
            </a:r>
            <a:r>
              <a:rPr lang="en-US" sz="1800" dirty="0" err="1">
                <a:solidFill>
                  <a:srgbClr val="002060"/>
                </a:solidFill>
              </a:rPr>
              <a:t>lựa</a:t>
            </a:r>
            <a:r>
              <a:rPr lang="en-US" sz="1800" dirty="0">
                <a:solidFill>
                  <a:srgbClr val="002060"/>
                </a:solidFill>
              </a:rPr>
              <a:t> </a:t>
            </a:r>
            <a:r>
              <a:rPr lang="en-US" sz="1800" dirty="0" err="1">
                <a:solidFill>
                  <a:srgbClr val="002060"/>
                </a:solidFill>
              </a:rPr>
              <a:t>chọn</a:t>
            </a:r>
            <a:r>
              <a:rPr lang="en-US" sz="1800" dirty="0">
                <a:solidFill>
                  <a:srgbClr val="002060"/>
                </a:solidFill>
              </a:rPr>
              <a:t> </a:t>
            </a:r>
            <a:r>
              <a:rPr lang="en-US" sz="1800" dirty="0" err="1">
                <a:solidFill>
                  <a:srgbClr val="002060"/>
                </a:solidFill>
              </a:rPr>
              <a:t>khác</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kể</a:t>
            </a:r>
            <a:r>
              <a:rPr lang="en-US" sz="1800" dirty="0">
                <a:solidFill>
                  <a:srgbClr val="002060"/>
                </a:solidFill>
              </a:rPr>
              <a:t> </a:t>
            </a:r>
            <a:r>
              <a:rPr lang="en-US" sz="1800" dirty="0" err="1">
                <a:solidFill>
                  <a:srgbClr val="002060"/>
                </a:solidFill>
              </a:rPr>
              <a:t>lại</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xã</a:t>
            </a:r>
            <a:r>
              <a:rPr lang="en-US" sz="1800" dirty="0">
                <a:solidFill>
                  <a:srgbClr val="002060"/>
                </a:solidFill>
              </a:rPr>
              <a:t> </a:t>
            </a:r>
            <a:r>
              <a:rPr lang="en-US" sz="1800" dirty="0" err="1">
                <a:solidFill>
                  <a:srgbClr val="002060"/>
                </a:solidFill>
              </a:rPr>
              <a:t>hội</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cơ</a:t>
            </a:r>
            <a:r>
              <a:rPr lang="en-US" sz="1800" dirty="0">
                <a:solidFill>
                  <a:srgbClr val="002060"/>
                </a:solidFill>
              </a:rPr>
              <a:t> </a:t>
            </a:r>
            <a:r>
              <a:rPr lang="en-US" sz="1800" dirty="0" err="1">
                <a:solidFill>
                  <a:srgbClr val="002060"/>
                </a:solidFill>
              </a:rPr>
              <a:t>bản</a:t>
            </a:r>
            <a:r>
              <a:rPr lang="en-US" sz="1800" dirty="0">
                <a:solidFill>
                  <a:srgbClr val="002060"/>
                </a:solidFill>
              </a:rPr>
              <a:t>, </a:t>
            </a:r>
            <a:r>
              <a:rPr lang="en-US" sz="1800" dirty="0" err="1">
                <a:solidFill>
                  <a:srgbClr val="002060"/>
                </a:solidFill>
              </a:rPr>
              <a:t>yêu</a:t>
            </a:r>
            <a:r>
              <a:rPr lang="en-US" sz="1800" dirty="0">
                <a:solidFill>
                  <a:srgbClr val="002060"/>
                </a:solidFill>
              </a:rPr>
              <a:t> </a:t>
            </a:r>
            <a:r>
              <a:rPr lang="en-US" sz="1800" dirty="0" err="1">
                <a:solidFill>
                  <a:srgbClr val="002060"/>
                </a:solidFill>
              </a:rPr>
              <a:t>cầu</a:t>
            </a:r>
            <a:r>
              <a:rPr lang="en-US" sz="1800" dirty="0">
                <a:solidFill>
                  <a:srgbClr val="002060"/>
                </a:solidFill>
              </a:rPr>
              <a:t> </a:t>
            </a:r>
            <a:r>
              <a:rPr lang="en-US" sz="1800" dirty="0" err="1">
                <a:solidFill>
                  <a:srgbClr val="002060"/>
                </a:solidFill>
              </a:rPr>
              <a:t>đối</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vi-VN" sz="1800" dirty="0">
                <a:solidFill>
                  <a:srgbClr val="002060"/>
                </a:solidFill>
              </a:rPr>
              <a:t>kiểu </a:t>
            </a:r>
            <a:r>
              <a:rPr lang="en-US" sz="1800" dirty="0" err="1">
                <a:solidFill>
                  <a:srgbClr val="002060"/>
                </a:solidFill>
              </a:rPr>
              <a:t>bài</a:t>
            </a:r>
            <a:r>
              <a:rPr lang="en-US" sz="1800" dirty="0">
                <a:solidFill>
                  <a:srgbClr val="002060"/>
                </a:solidFill>
              </a:rPr>
              <a:t> </a:t>
            </a:r>
            <a:r>
              <a:rPr lang="vi-VN" sz="1800" dirty="0">
                <a:solidFill>
                  <a:srgbClr val="002060"/>
                </a:solidFill>
              </a:rPr>
              <a:t>này </a:t>
            </a:r>
            <a:r>
              <a:rPr lang="en-US" sz="1800" dirty="0" err="1">
                <a:solidFill>
                  <a:srgbClr val="002060"/>
                </a:solidFill>
              </a:rPr>
              <a:t>và</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bước</a:t>
            </a:r>
            <a:r>
              <a:rPr lang="en-US" sz="1800" dirty="0">
                <a:solidFill>
                  <a:srgbClr val="002060"/>
                </a:solidFill>
              </a:rPr>
              <a:t> </a:t>
            </a:r>
            <a:r>
              <a:rPr lang="en-US" sz="1800" dirty="0" err="1">
                <a:solidFill>
                  <a:srgbClr val="002060"/>
                </a:solidFill>
              </a:rPr>
              <a:t>triển</a:t>
            </a:r>
            <a:r>
              <a:rPr lang="en-US" sz="1800" dirty="0">
                <a:solidFill>
                  <a:srgbClr val="002060"/>
                </a:solidFill>
              </a:rPr>
              <a:t> </a:t>
            </a:r>
            <a:r>
              <a:rPr lang="en-US" sz="1800" dirty="0" err="1">
                <a:solidFill>
                  <a:srgbClr val="002060"/>
                </a:solidFill>
              </a:rPr>
              <a:t>khai</a:t>
            </a:r>
            <a:r>
              <a:rPr lang="en-US" sz="1800" dirty="0">
                <a:solidFill>
                  <a:srgbClr val="002060"/>
                </a:solidFill>
              </a:rPr>
              <a:t> </a:t>
            </a:r>
            <a:r>
              <a:rPr lang="en-US" sz="1800" dirty="0" err="1">
                <a:solidFill>
                  <a:srgbClr val="002060"/>
                </a:solidFill>
              </a:rPr>
              <a:t>cũng</a:t>
            </a:r>
            <a:r>
              <a:rPr lang="en-US" sz="1800" dirty="0">
                <a:solidFill>
                  <a:srgbClr val="002060"/>
                </a:solidFill>
              </a:rPr>
              <a:t> </a:t>
            </a:r>
            <a:r>
              <a:rPr lang="en-US" sz="1800" dirty="0" err="1">
                <a:solidFill>
                  <a:srgbClr val="002060"/>
                </a:solidFill>
              </a:rPr>
              <a:t>tương</a:t>
            </a:r>
            <a:r>
              <a:rPr lang="en-US" sz="1800" dirty="0">
                <a:solidFill>
                  <a:srgbClr val="002060"/>
                </a:solidFill>
              </a:rPr>
              <a:t> </a:t>
            </a:r>
            <a:r>
              <a:rPr lang="en-US" sz="1800" dirty="0" err="1">
                <a:solidFill>
                  <a:srgbClr val="002060"/>
                </a:solidFill>
              </a:rPr>
              <a:t>tự</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kể</a:t>
            </a:r>
            <a:r>
              <a:rPr lang="en-US" sz="1800" dirty="0">
                <a:solidFill>
                  <a:srgbClr val="002060"/>
                </a:solidFill>
              </a:rPr>
              <a:t> </a:t>
            </a:r>
            <a:r>
              <a:rPr lang="en-US" sz="1800" dirty="0" err="1">
                <a:solidFill>
                  <a:srgbClr val="002060"/>
                </a:solidFill>
              </a:rPr>
              <a:t>lại</a:t>
            </a:r>
            <a:r>
              <a:rPr lang="en-US" sz="1800" dirty="0">
                <a:solidFill>
                  <a:srgbClr val="002060"/>
                </a:solidFill>
              </a:rPr>
              <a:t> </a:t>
            </a:r>
            <a:r>
              <a:rPr lang="en-US" sz="1800" dirty="0" err="1" smtClean="0">
                <a:solidFill>
                  <a:srgbClr val="002060"/>
                </a:solidFill>
              </a:rPr>
              <a:t>một</a:t>
            </a:r>
            <a:r>
              <a:rPr lang="en-US" sz="1800" dirty="0" smtClean="0">
                <a:solidFill>
                  <a:srgbClr val="002060"/>
                </a:solidFill>
              </a:rPr>
              <a:t> </a:t>
            </a:r>
            <a:r>
              <a:rPr lang="en-US" sz="1800" dirty="0" err="1" smtClean="0">
                <a:solidFill>
                  <a:srgbClr val="002060"/>
                </a:solidFill>
              </a:rPr>
              <a:t>chuyến</a:t>
            </a:r>
            <a:r>
              <a:rPr lang="en-US" sz="1800" dirty="0" smtClean="0">
                <a:solidFill>
                  <a:srgbClr val="002060"/>
                </a:solidFill>
              </a:rPr>
              <a:t> </a:t>
            </a:r>
            <a:r>
              <a:rPr lang="en-US" sz="1800" dirty="0" err="1">
                <a:solidFill>
                  <a:srgbClr val="002060"/>
                </a:solidFill>
              </a:rPr>
              <a:t>đi</a:t>
            </a:r>
            <a:r>
              <a:rPr lang="en-US" sz="1800" dirty="0">
                <a:solidFill>
                  <a:srgbClr val="002060"/>
                </a:solidFill>
              </a:rPr>
              <a:t>.</a:t>
            </a:r>
          </a:p>
        </p:txBody>
      </p:sp>
      <p:sp>
        <p:nvSpPr>
          <p:cNvPr id="3" name="Slide Number Placeholder 2"/>
          <p:cNvSpPr>
            <a:spLocks noGrp="1"/>
          </p:cNvSpPr>
          <p:nvPr>
            <p:ph type="sldNum" sz="quarter" idx="12"/>
          </p:nvPr>
        </p:nvSpPr>
        <p:spPr/>
        <p:txBody>
          <a:bodyPr/>
          <a:lstStyle/>
          <a:p>
            <a:fld id="{01A8D44F-D097-4EC3-92A6-FB8C9F6C59BB}" type="slidenum">
              <a:rPr lang="en-US" smtClean="0"/>
              <a:pPr/>
              <a:t>145</a:t>
            </a:fld>
            <a:endParaRPr lang="en-US" dirty="0"/>
          </a:p>
        </p:txBody>
      </p:sp>
    </p:spTree>
    <p:extLst>
      <p:ext uri="{BB962C8B-B14F-4D97-AF65-F5344CB8AC3E}">
        <p14:creationId xmlns:p14="http://schemas.microsoft.com/office/powerpoint/2010/main" val="401785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164733"/>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62000" y="884060"/>
            <a:ext cx="7619999" cy="456535"/>
          </a:xfrm>
          <a:prstGeom prst="rect">
            <a:avLst/>
          </a:prstGeom>
        </p:spPr>
        <p:txBody>
          <a:bodyPr wrap="square">
            <a:spAutoFit/>
          </a:bodyPr>
          <a:lstStyle/>
          <a:p>
            <a:pPr algn="just">
              <a:lnSpc>
                <a:spcPct val="150000"/>
              </a:lnSpc>
            </a:pPr>
            <a:r>
              <a:rPr lang="en-US" sz="1800" dirty="0">
                <a:latin typeface="Arial (Body)"/>
              </a:rPr>
              <a:t> </a:t>
            </a:r>
            <a:r>
              <a:rPr lang="vi-VN" sz="1800" dirty="0">
                <a:latin typeface="Arial (Body)"/>
              </a:rPr>
              <a:t>    </a:t>
            </a:r>
            <a:endParaRPr lang="vi-VN" sz="2000" b="1" dirty="0">
              <a:solidFill>
                <a:srgbClr val="002060"/>
              </a:solidFill>
              <a:latin typeface="Arial (Body)"/>
            </a:endParaRPr>
          </a:p>
        </p:txBody>
      </p:sp>
      <p:sp>
        <p:nvSpPr>
          <p:cNvPr id="7" name="Rounded Rectangle 6"/>
          <p:cNvSpPr/>
          <p:nvPr/>
        </p:nvSpPr>
        <p:spPr>
          <a:xfrm>
            <a:off x="1071931" y="582298"/>
            <a:ext cx="6995424"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latin typeface="Arial (Body)"/>
              </a:rPr>
              <a:t>Những</a:t>
            </a:r>
            <a:r>
              <a:rPr lang="en-US" sz="1800" b="1" dirty="0">
                <a:latin typeface="Arial (Body)"/>
              </a:rPr>
              <a:t> </a:t>
            </a:r>
            <a:r>
              <a:rPr lang="en-US" sz="1800" b="1" dirty="0" err="1">
                <a:latin typeface="Arial (Body)"/>
              </a:rPr>
              <a:t>lưu</a:t>
            </a:r>
            <a:r>
              <a:rPr lang="en-US" sz="1800" b="1" dirty="0">
                <a:latin typeface="Arial (Body)"/>
              </a:rPr>
              <a:t> ý </a:t>
            </a:r>
            <a:r>
              <a:rPr lang="en-US" sz="1800" b="1" dirty="0" err="1">
                <a:latin typeface="Arial (Body)"/>
              </a:rPr>
              <a:t>khi</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viết</a:t>
            </a:r>
            <a:r>
              <a:rPr lang="en-US" sz="1800" b="1" dirty="0">
                <a:latin typeface="Arial (Body)"/>
              </a:rPr>
              <a:t> </a:t>
            </a:r>
            <a:r>
              <a:rPr lang="en-US" sz="1800" b="1" dirty="0" err="1">
                <a:latin typeface="Arial (Body)"/>
              </a:rPr>
              <a:t>theo</a:t>
            </a:r>
            <a:r>
              <a:rPr lang="en-US" sz="1800" b="1" dirty="0">
                <a:latin typeface="Arial (Body)"/>
              </a:rPr>
              <a:t> </a:t>
            </a:r>
            <a:r>
              <a:rPr lang="en-US" sz="1800" b="1" dirty="0" err="1">
                <a:latin typeface="Arial (Body)"/>
              </a:rPr>
              <a:t>từng</a:t>
            </a:r>
            <a:r>
              <a:rPr lang="en-US" sz="1800" b="1" dirty="0">
                <a:latin typeface="Arial (Body)"/>
              </a:rPr>
              <a:t> </a:t>
            </a:r>
            <a:r>
              <a:rPr lang="en-US" sz="1800" b="1" dirty="0" err="1">
                <a:latin typeface="Arial (Body)"/>
              </a:rPr>
              <a:t>kiểu</a:t>
            </a:r>
            <a:r>
              <a:rPr lang="en-US" sz="1800" b="1" dirty="0">
                <a:latin typeface="Arial (Body)"/>
              </a:rPr>
              <a:t> </a:t>
            </a:r>
            <a:r>
              <a:rPr lang="en-US" sz="1800" b="1" dirty="0" err="1">
                <a:latin typeface="Arial (Body)"/>
              </a:rPr>
              <a:t>bài</a:t>
            </a:r>
            <a:endParaRPr lang="en-US" sz="1800" dirty="0">
              <a:latin typeface="Arial (Body)"/>
            </a:endParaRPr>
          </a:p>
        </p:txBody>
      </p:sp>
      <p:sp>
        <p:nvSpPr>
          <p:cNvPr id="6" name="TextBox 5"/>
          <p:cNvSpPr txBox="1"/>
          <p:nvPr/>
        </p:nvSpPr>
        <p:spPr>
          <a:xfrm>
            <a:off x="494107" y="978284"/>
            <a:ext cx="8225526" cy="4178067"/>
          </a:xfrm>
          <a:prstGeom prst="rect">
            <a:avLst/>
          </a:prstGeom>
          <a:noFill/>
        </p:spPr>
        <p:txBody>
          <a:bodyPr wrap="square" rtlCol="0">
            <a:spAutoFit/>
          </a:bodyPr>
          <a:lstStyle/>
          <a:p>
            <a:pPr algn="just">
              <a:lnSpc>
                <a:spcPct val="125000"/>
              </a:lnSpc>
            </a:pPr>
            <a:r>
              <a:rPr lang="vi-VN" sz="1800" b="1" dirty="0">
                <a:solidFill>
                  <a:srgbClr val="002060"/>
                </a:solidFill>
                <a:latin typeface="Arial (Body)"/>
              </a:rPr>
              <a:t>2. </a:t>
            </a:r>
            <a:r>
              <a:rPr lang="en-US" sz="1800" b="1" dirty="0" err="1">
                <a:solidFill>
                  <a:srgbClr val="002060"/>
                </a:solidFill>
                <a:latin typeface="Arial (Body)"/>
              </a:rPr>
              <a:t>Kiểu</a:t>
            </a:r>
            <a:r>
              <a:rPr lang="en-US" sz="1800" b="1" dirty="0">
                <a:solidFill>
                  <a:srgbClr val="002060"/>
                </a:solidFill>
                <a:latin typeface="Arial (Body)"/>
              </a:rPr>
              <a:t> </a:t>
            </a:r>
            <a:r>
              <a:rPr lang="en-US" sz="1800" b="1" dirty="0" err="1">
                <a:solidFill>
                  <a:srgbClr val="002060"/>
                </a:solidFill>
                <a:latin typeface="Arial (Body)"/>
              </a:rPr>
              <a:t>bài</a:t>
            </a:r>
            <a:r>
              <a:rPr lang="en-US" sz="1800" b="1" dirty="0">
                <a:solidFill>
                  <a:srgbClr val="002060"/>
                </a:solidFill>
                <a:latin typeface="Arial (Body)"/>
              </a:rPr>
              <a:t> </a:t>
            </a:r>
            <a:r>
              <a:rPr lang="en-US" sz="1800" b="1" dirty="0" err="1">
                <a:solidFill>
                  <a:srgbClr val="002060"/>
                </a:solidFill>
                <a:latin typeface="Arial (Body)"/>
              </a:rPr>
              <a:t>tập</a:t>
            </a:r>
            <a:r>
              <a:rPr lang="en-US" sz="1800" b="1" dirty="0">
                <a:solidFill>
                  <a:srgbClr val="002060"/>
                </a:solidFill>
                <a:latin typeface="Arial (Body)"/>
              </a:rPr>
              <a:t> </a:t>
            </a:r>
            <a:r>
              <a:rPr lang="en-US" sz="1800" b="1" dirty="0" err="1">
                <a:solidFill>
                  <a:srgbClr val="002060"/>
                </a:solidFill>
                <a:latin typeface="Arial (Body)"/>
              </a:rPr>
              <a:t>làm</a:t>
            </a:r>
            <a:r>
              <a:rPr lang="en-US" sz="1800" b="1" dirty="0">
                <a:solidFill>
                  <a:srgbClr val="002060"/>
                </a:solidFill>
                <a:latin typeface="Arial (Body)"/>
              </a:rPr>
              <a:t> </a:t>
            </a:r>
            <a:r>
              <a:rPr lang="en-US" sz="1800" b="1" dirty="0" err="1">
                <a:solidFill>
                  <a:srgbClr val="002060"/>
                </a:solidFill>
                <a:latin typeface="Arial (Body)"/>
              </a:rPr>
              <a:t>thơ</a:t>
            </a:r>
            <a:r>
              <a:rPr lang="en-US" sz="1800" b="1" dirty="0">
                <a:solidFill>
                  <a:srgbClr val="002060"/>
                </a:solidFill>
                <a:latin typeface="Arial (Body)"/>
              </a:rPr>
              <a:t> </a:t>
            </a:r>
            <a:r>
              <a:rPr lang="en-US" sz="1800" b="1" dirty="0" err="1">
                <a:solidFill>
                  <a:srgbClr val="002060"/>
                </a:solidFill>
                <a:latin typeface="Arial (Body)"/>
              </a:rPr>
              <a:t>tự</a:t>
            </a:r>
            <a:r>
              <a:rPr lang="en-US" sz="1800" b="1" dirty="0">
                <a:solidFill>
                  <a:srgbClr val="002060"/>
                </a:solidFill>
                <a:latin typeface="Arial (Body)"/>
              </a:rPr>
              <a:t> do</a:t>
            </a:r>
            <a:endParaRPr lang="en-US" sz="1800" dirty="0">
              <a:solidFill>
                <a:srgbClr val="002060"/>
              </a:solidFill>
              <a:latin typeface="Arial (Body)"/>
            </a:endParaRPr>
          </a:p>
          <a:p>
            <a:pPr algn="just">
              <a:lnSpc>
                <a:spcPct val="125000"/>
              </a:lnSpc>
            </a:pPr>
            <a:r>
              <a:rPr lang="vi-VN" sz="1800" dirty="0">
                <a:solidFill>
                  <a:srgbClr val="002060"/>
                </a:solidFill>
                <a:latin typeface="Arial (Body)"/>
              </a:rPr>
              <a:t>      – </a:t>
            </a:r>
            <a:r>
              <a:rPr lang="en-US" sz="1800" dirty="0" err="1">
                <a:solidFill>
                  <a:srgbClr val="002060"/>
                </a:solidFill>
                <a:latin typeface="Arial (Body)"/>
              </a:rPr>
              <a:t>Từ</a:t>
            </a:r>
            <a:r>
              <a:rPr lang="en-US" sz="1800" dirty="0">
                <a:solidFill>
                  <a:srgbClr val="002060"/>
                </a:solidFill>
                <a:latin typeface="Arial (Body)"/>
              </a:rPr>
              <a:t> </a:t>
            </a:r>
            <a:r>
              <a:rPr lang="en-US" sz="1800" dirty="0" err="1">
                <a:solidFill>
                  <a:srgbClr val="002060"/>
                </a:solidFill>
                <a:latin typeface="Arial (Body)"/>
              </a:rPr>
              <a:t>hoạt</a:t>
            </a:r>
            <a:r>
              <a:rPr lang="en-US" sz="1800" dirty="0">
                <a:solidFill>
                  <a:srgbClr val="002060"/>
                </a:solidFill>
                <a:latin typeface="Arial (Body)"/>
              </a:rPr>
              <a:t> </a:t>
            </a:r>
            <a:r>
              <a:rPr lang="en-US" sz="1800" dirty="0" err="1">
                <a:solidFill>
                  <a:srgbClr val="002060"/>
                </a:solidFill>
                <a:latin typeface="Arial (Body)"/>
              </a:rPr>
              <a:t>động</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hiểu</a:t>
            </a:r>
            <a:r>
              <a:rPr lang="en-US" sz="1800" dirty="0">
                <a:solidFill>
                  <a:srgbClr val="002060"/>
                </a:solidFill>
                <a:latin typeface="Arial (Body)"/>
              </a:rPr>
              <a:t>, HS </a:t>
            </a:r>
            <a:r>
              <a:rPr lang="en-US" sz="1800" dirty="0" err="1">
                <a:solidFill>
                  <a:srgbClr val="002060"/>
                </a:solidFill>
                <a:latin typeface="Arial (Body)"/>
              </a:rPr>
              <a:t>nhận</a:t>
            </a:r>
            <a:r>
              <a:rPr lang="en-US" sz="1800" dirty="0">
                <a:solidFill>
                  <a:srgbClr val="002060"/>
                </a:solidFill>
                <a:latin typeface="Arial (Body)"/>
              </a:rPr>
              <a:t> </a:t>
            </a:r>
            <a:r>
              <a:rPr lang="en-US" sz="1800" dirty="0" err="1">
                <a:solidFill>
                  <a:srgbClr val="002060"/>
                </a:solidFill>
                <a:latin typeface="Arial (Body)"/>
              </a:rPr>
              <a:t>biết</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đặc</a:t>
            </a:r>
            <a:r>
              <a:rPr lang="en-US" sz="1800" dirty="0">
                <a:solidFill>
                  <a:srgbClr val="002060"/>
                </a:solidFill>
                <a:latin typeface="Arial (Body)"/>
              </a:rPr>
              <a:t> </a:t>
            </a:r>
            <a:r>
              <a:rPr lang="en-US" sz="1800" dirty="0" err="1">
                <a:solidFill>
                  <a:srgbClr val="002060"/>
                </a:solidFill>
                <a:latin typeface="Arial (Body)"/>
              </a:rPr>
              <a:t>điểm</a:t>
            </a:r>
            <a:r>
              <a:rPr lang="en-US" sz="1800" dirty="0">
                <a:solidFill>
                  <a:srgbClr val="002060"/>
                </a:solidFill>
                <a:latin typeface="Arial (Body)"/>
              </a:rPr>
              <a:t> </a:t>
            </a:r>
            <a:r>
              <a:rPr lang="en-US" sz="1800" dirty="0" err="1">
                <a:solidFill>
                  <a:srgbClr val="002060"/>
                </a:solidFill>
                <a:latin typeface="Arial (Body)"/>
              </a:rPr>
              <a:t>hình</a:t>
            </a:r>
            <a:r>
              <a:rPr lang="en-US" sz="1800" dirty="0">
                <a:solidFill>
                  <a:srgbClr val="002060"/>
                </a:solidFill>
                <a:latin typeface="Arial (Body)"/>
              </a:rPr>
              <a:t> </a:t>
            </a:r>
            <a:r>
              <a:rPr lang="en-US" sz="1800" dirty="0" err="1">
                <a:solidFill>
                  <a:srgbClr val="002060"/>
                </a:solidFill>
                <a:latin typeface="Arial (Body)"/>
              </a:rPr>
              <a:t>thức</a:t>
            </a:r>
            <a:r>
              <a:rPr lang="vi-VN" sz="1800" dirty="0">
                <a:solidFill>
                  <a:srgbClr val="002060"/>
                </a:solidFill>
                <a:latin typeface="Arial (Body)"/>
              </a:rPr>
              <a:t>,</a:t>
            </a:r>
            <a:r>
              <a:rPr lang="en-US" sz="1800" dirty="0">
                <a:solidFill>
                  <a:srgbClr val="002060"/>
                </a:solidFill>
                <a:latin typeface="Arial (Body)"/>
              </a:rPr>
              <a:t> </a:t>
            </a:r>
            <a:r>
              <a:rPr lang="en-US" sz="1800" dirty="0" err="1">
                <a:solidFill>
                  <a:srgbClr val="002060"/>
                </a:solidFill>
                <a:latin typeface="Arial (Body)"/>
              </a:rPr>
              <a:t>nội</a:t>
            </a:r>
            <a:r>
              <a:rPr lang="en-US" sz="1800" dirty="0">
                <a:solidFill>
                  <a:srgbClr val="002060"/>
                </a:solidFill>
                <a:latin typeface="Arial (Body)"/>
              </a:rPr>
              <a:t> dung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một</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thơ</a:t>
            </a:r>
            <a:r>
              <a:rPr lang="en-US" sz="1800" dirty="0">
                <a:solidFill>
                  <a:srgbClr val="002060"/>
                </a:solidFill>
                <a:latin typeface="Arial (Body)"/>
              </a:rPr>
              <a:t> </a:t>
            </a:r>
            <a:r>
              <a:rPr lang="en-US" sz="1800" dirty="0" err="1">
                <a:solidFill>
                  <a:srgbClr val="002060"/>
                </a:solidFill>
                <a:latin typeface="Arial (Body)"/>
              </a:rPr>
              <a:t>tự</a:t>
            </a:r>
            <a:r>
              <a:rPr lang="en-US" sz="1800" dirty="0">
                <a:solidFill>
                  <a:srgbClr val="002060"/>
                </a:solidFill>
                <a:latin typeface="Arial (Body)"/>
              </a:rPr>
              <a:t> do. </a:t>
            </a:r>
            <a:r>
              <a:rPr lang="en-US" sz="1800" dirty="0" err="1">
                <a:solidFill>
                  <a:srgbClr val="002060"/>
                </a:solidFill>
                <a:latin typeface="Arial (Body)"/>
              </a:rPr>
              <a:t>Cùng</a:t>
            </a:r>
            <a:r>
              <a:rPr lang="en-US" sz="1800" dirty="0">
                <a:solidFill>
                  <a:srgbClr val="002060"/>
                </a:solidFill>
                <a:latin typeface="Arial (Body)"/>
              </a:rPr>
              <a:t> </a:t>
            </a:r>
            <a:r>
              <a:rPr lang="en-US" sz="1800" dirty="0" err="1">
                <a:solidFill>
                  <a:srgbClr val="002060"/>
                </a:solidFill>
                <a:latin typeface="Arial (Body)"/>
              </a:rPr>
              <a:t>với</a:t>
            </a:r>
            <a:r>
              <a:rPr lang="en-US" sz="1800" dirty="0">
                <a:solidFill>
                  <a:srgbClr val="002060"/>
                </a:solidFill>
                <a:latin typeface="Arial (Body)"/>
              </a:rPr>
              <a:t> </a:t>
            </a:r>
            <a:r>
              <a:rPr lang="vi-VN" sz="1800" dirty="0">
                <a:solidFill>
                  <a:srgbClr val="002060"/>
                </a:solidFill>
                <a:latin typeface="Arial (Body)"/>
              </a:rPr>
              <a:t>đó, v</a:t>
            </a:r>
            <a:r>
              <a:rPr lang="en-US" sz="1800" dirty="0" err="1">
                <a:solidFill>
                  <a:srgbClr val="002060"/>
                </a:solidFill>
                <a:latin typeface="Arial (Body)"/>
              </a:rPr>
              <a:t>ai</a:t>
            </a:r>
            <a:r>
              <a:rPr lang="en-US" sz="1800" dirty="0">
                <a:solidFill>
                  <a:srgbClr val="002060"/>
                </a:solidFill>
                <a:latin typeface="Arial (Body)"/>
              </a:rPr>
              <a:t> </a:t>
            </a:r>
            <a:r>
              <a:rPr lang="en-US" sz="1800" dirty="0" err="1">
                <a:solidFill>
                  <a:srgbClr val="002060"/>
                </a:solidFill>
                <a:latin typeface="Arial (Body)"/>
              </a:rPr>
              <a:t>trò</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ngữ</a:t>
            </a:r>
            <a:r>
              <a:rPr lang="en-US" sz="1800" dirty="0">
                <a:solidFill>
                  <a:srgbClr val="002060"/>
                </a:solidFill>
                <a:latin typeface="Arial (Body)"/>
              </a:rPr>
              <a:t> </a:t>
            </a:r>
            <a:r>
              <a:rPr lang="en-US" sz="1800" dirty="0" err="1">
                <a:solidFill>
                  <a:srgbClr val="002060"/>
                </a:solidFill>
                <a:latin typeface="Arial (Body)"/>
              </a:rPr>
              <a:t>cảm</a:t>
            </a:r>
            <a:r>
              <a:rPr lang="en-US" sz="1800" dirty="0">
                <a:solidFill>
                  <a:srgbClr val="002060"/>
                </a:solidFill>
                <a:latin typeface="Arial (Body)"/>
              </a:rPr>
              <a:t>, </a:t>
            </a:r>
            <a:r>
              <a:rPr lang="en-US" sz="1800" dirty="0" err="1">
                <a:solidFill>
                  <a:srgbClr val="002060"/>
                </a:solidFill>
                <a:latin typeface="Arial (Body)"/>
              </a:rPr>
              <a:t>trực</a:t>
            </a:r>
            <a:r>
              <a:rPr lang="en-US" sz="1800" dirty="0">
                <a:solidFill>
                  <a:srgbClr val="002060"/>
                </a:solidFill>
                <a:latin typeface="Arial (Body)"/>
              </a:rPr>
              <a:t> </a:t>
            </a:r>
            <a:r>
              <a:rPr lang="en-US" sz="1800" dirty="0" err="1">
                <a:solidFill>
                  <a:srgbClr val="002060"/>
                </a:solidFill>
                <a:latin typeface="Arial (Body)"/>
              </a:rPr>
              <a:t>quan</a:t>
            </a:r>
            <a:r>
              <a:rPr lang="en-US" sz="1800" dirty="0">
                <a:solidFill>
                  <a:srgbClr val="002060"/>
                </a:solidFill>
                <a:latin typeface="Arial (Body)"/>
              </a:rPr>
              <a:t>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âm</a:t>
            </a:r>
            <a:r>
              <a:rPr lang="en-US" sz="1800" dirty="0">
                <a:solidFill>
                  <a:srgbClr val="002060"/>
                </a:solidFill>
                <a:latin typeface="Arial (Body)"/>
              </a:rPr>
              <a:t> </a:t>
            </a:r>
            <a:r>
              <a:rPr lang="en-US" sz="1800" dirty="0" err="1">
                <a:solidFill>
                  <a:srgbClr val="002060"/>
                </a:solidFill>
                <a:latin typeface="Arial (Body)"/>
              </a:rPr>
              <a:t>thanh</a:t>
            </a:r>
            <a:r>
              <a:rPr lang="en-US" sz="1800" dirty="0">
                <a:solidFill>
                  <a:srgbClr val="002060"/>
                </a:solidFill>
                <a:latin typeface="Arial (Body)"/>
              </a:rPr>
              <a:t> </a:t>
            </a:r>
            <a:r>
              <a:rPr lang="en-US" sz="1800" dirty="0" err="1">
                <a:solidFill>
                  <a:srgbClr val="002060"/>
                </a:solidFill>
                <a:latin typeface="Arial (Body)"/>
              </a:rPr>
              <a:t>ngôn</a:t>
            </a:r>
            <a:r>
              <a:rPr lang="en-US" sz="1800" dirty="0">
                <a:solidFill>
                  <a:srgbClr val="002060"/>
                </a:solidFill>
                <a:latin typeface="Arial (Body)"/>
              </a:rPr>
              <a:t> </a:t>
            </a:r>
            <a:r>
              <a:rPr lang="en-US" sz="1800" dirty="0" err="1">
                <a:solidFill>
                  <a:srgbClr val="002060"/>
                </a:solidFill>
                <a:latin typeface="Arial (Body)"/>
              </a:rPr>
              <a:t>ngữ</a:t>
            </a:r>
            <a:r>
              <a:rPr lang="en-US" sz="1800" dirty="0">
                <a:solidFill>
                  <a:srgbClr val="002060"/>
                </a:solidFill>
                <a:latin typeface="Arial (Body)"/>
              </a:rPr>
              <a:t> </a:t>
            </a:r>
            <a:r>
              <a:rPr lang="en-US" sz="1800" dirty="0" err="1">
                <a:solidFill>
                  <a:srgbClr val="002060"/>
                </a:solidFill>
                <a:latin typeface="Arial (Body)"/>
              </a:rPr>
              <a:t>khi</a:t>
            </a:r>
            <a:r>
              <a:rPr lang="en-US" sz="1800" dirty="0">
                <a:solidFill>
                  <a:srgbClr val="002060"/>
                </a:solidFill>
                <a:latin typeface="Arial (Body)"/>
              </a:rPr>
              <a:t> </a:t>
            </a:r>
            <a:r>
              <a:rPr lang="en-US" sz="1800" dirty="0" err="1">
                <a:solidFill>
                  <a:srgbClr val="002060"/>
                </a:solidFill>
                <a:latin typeface="Arial (Body)"/>
              </a:rPr>
              <a:t>sáng</a:t>
            </a:r>
            <a:r>
              <a:rPr lang="en-US" sz="1800" dirty="0">
                <a:solidFill>
                  <a:srgbClr val="002060"/>
                </a:solidFill>
                <a:latin typeface="Arial (Body)"/>
              </a:rPr>
              <a:t> </a:t>
            </a:r>
            <a:r>
              <a:rPr lang="en-US" sz="1800" dirty="0" err="1">
                <a:solidFill>
                  <a:srgbClr val="002060"/>
                </a:solidFill>
                <a:latin typeface="Arial (Body)"/>
              </a:rPr>
              <a:t>tác</a:t>
            </a:r>
            <a:r>
              <a:rPr lang="en-US" sz="1800" dirty="0">
                <a:solidFill>
                  <a:srgbClr val="002060"/>
                </a:solidFill>
                <a:latin typeface="Arial (Body)"/>
              </a:rPr>
              <a:t> </a:t>
            </a:r>
            <a:r>
              <a:rPr lang="en-US" sz="1800" dirty="0" err="1">
                <a:solidFill>
                  <a:srgbClr val="002060"/>
                </a:solidFill>
                <a:latin typeface="Arial (Body)"/>
              </a:rPr>
              <a:t>rất</a:t>
            </a:r>
            <a:r>
              <a:rPr lang="en-US" sz="1800" dirty="0">
                <a:solidFill>
                  <a:srgbClr val="002060"/>
                </a:solidFill>
                <a:latin typeface="Arial (Body)"/>
              </a:rPr>
              <a:t> </a:t>
            </a:r>
            <a:r>
              <a:rPr lang="en-US" sz="1800" dirty="0" err="1">
                <a:solidFill>
                  <a:srgbClr val="002060"/>
                </a:solidFill>
                <a:latin typeface="Arial (Body)"/>
              </a:rPr>
              <a:t>quan</a:t>
            </a:r>
            <a:r>
              <a:rPr lang="en-US" sz="1800" dirty="0">
                <a:solidFill>
                  <a:srgbClr val="002060"/>
                </a:solidFill>
                <a:latin typeface="Arial (Body)"/>
              </a:rPr>
              <a:t> </a:t>
            </a:r>
            <a:r>
              <a:rPr lang="en-US" sz="1800" dirty="0" err="1">
                <a:solidFill>
                  <a:srgbClr val="002060"/>
                </a:solidFill>
                <a:latin typeface="Arial (Body)"/>
              </a:rPr>
              <a:t>trọng</a:t>
            </a:r>
            <a:r>
              <a:rPr lang="en-US" sz="1800" dirty="0">
                <a:solidFill>
                  <a:srgbClr val="002060"/>
                </a:solidFill>
                <a:latin typeface="Arial (Body)"/>
              </a:rPr>
              <a:t>. Do </a:t>
            </a:r>
            <a:r>
              <a:rPr lang="en-US" sz="1800" dirty="0" err="1">
                <a:solidFill>
                  <a:srgbClr val="002060"/>
                </a:solidFill>
                <a:latin typeface="Arial (Body)"/>
              </a:rPr>
              <a:t>đó</a:t>
            </a:r>
            <a:r>
              <a:rPr lang="en-US" sz="1800" dirty="0">
                <a:solidFill>
                  <a:srgbClr val="002060"/>
                </a:solidFill>
                <a:latin typeface="Arial (Body)"/>
              </a:rPr>
              <a:t>, GV </a:t>
            </a:r>
            <a:r>
              <a:rPr lang="en-US" sz="1800" dirty="0" err="1">
                <a:solidFill>
                  <a:srgbClr val="002060"/>
                </a:solidFill>
                <a:latin typeface="Arial (Body)"/>
              </a:rPr>
              <a:t>nên</a:t>
            </a:r>
            <a:r>
              <a:rPr lang="en-US" sz="1800" dirty="0">
                <a:solidFill>
                  <a:srgbClr val="002060"/>
                </a:solidFill>
                <a:latin typeface="Arial (Body)"/>
              </a:rPr>
              <a:t> </a:t>
            </a:r>
            <a:r>
              <a:rPr lang="en-US" sz="1800" dirty="0" err="1">
                <a:solidFill>
                  <a:srgbClr val="002060"/>
                </a:solidFill>
                <a:latin typeface="Arial (Body)"/>
              </a:rPr>
              <a:t>hướng</a:t>
            </a:r>
            <a:r>
              <a:rPr lang="en-US" sz="1800" dirty="0">
                <a:solidFill>
                  <a:srgbClr val="002060"/>
                </a:solidFill>
                <a:latin typeface="Arial (Body)"/>
              </a:rPr>
              <a:t> </a:t>
            </a:r>
            <a:r>
              <a:rPr lang="en-US" sz="1800" dirty="0" err="1">
                <a:solidFill>
                  <a:srgbClr val="002060"/>
                </a:solidFill>
                <a:latin typeface="Arial (Body)"/>
              </a:rPr>
              <a:t>dẫn</a:t>
            </a:r>
            <a:r>
              <a:rPr lang="en-US" sz="1800" dirty="0">
                <a:solidFill>
                  <a:srgbClr val="002060"/>
                </a:solidFill>
                <a:latin typeface="Arial (Body)"/>
              </a:rPr>
              <a:t> HS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nhiều</a:t>
            </a:r>
            <a:r>
              <a:rPr lang="en-US" sz="1800" dirty="0">
                <a:solidFill>
                  <a:srgbClr val="002060"/>
                </a:solidFill>
                <a:latin typeface="Arial (Body)"/>
              </a:rPr>
              <a:t> </a:t>
            </a:r>
            <a:r>
              <a:rPr lang="en-US" sz="1800" dirty="0" err="1">
                <a:solidFill>
                  <a:srgbClr val="002060"/>
                </a:solidFill>
                <a:latin typeface="Arial (Body)"/>
              </a:rPr>
              <a:t>lần</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r>
              <a:rPr lang="vi-VN" sz="1800" dirty="0">
                <a:solidFill>
                  <a:srgbClr val="002060"/>
                </a:solidFill>
                <a:latin typeface="Arial (Body)"/>
              </a:rPr>
              <a:t>diễn cảm</a:t>
            </a:r>
            <a:r>
              <a:rPr lang="en-US" sz="1800" dirty="0">
                <a:solidFill>
                  <a:srgbClr val="002060"/>
                </a:solidFill>
                <a:latin typeface="Arial (Body)"/>
              </a:rPr>
              <a:t> </a:t>
            </a:r>
            <a:r>
              <a:rPr lang="en-US" sz="1800" dirty="0" err="1">
                <a:solidFill>
                  <a:srgbClr val="002060"/>
                </a:solidFill>
                <a:latin typeface="Arial (Body)"/>
              </a:rPr>
              <a:t>theo</a:t>
            </a:r>
            <a:r>
              <a:rPr lang="en-US" sz="1800" dirty="0">
                <a:solidFill>
                  <a:srgbClr val="002060"/>
                </a:solidFill>
                <a:latin typeface="Arial (Body)"/>
              </a:rPr>
              <a:t> </a:t>
            </a:r>
            <a:r>
              <a:rPr lang="en-US" sz="1800" dirty="0" err="1">
                <a:solidFill>
                  <a:srgbClr val="002060"/>
                </a:solidFill>
                <a:latin typeface="Arial (Body)"/>
              </a:rPr>
              <a:t>nhiều</a:t>
            </a:r>
            <a:r>
              <a:rPr lang="en-US" sz="1800" dirty="0">
                <a:solidFill>
                  <a:srgbClr val="002060"/>
                </a:solidFill>
                <a:latin typeface="Arial (Body)"/>
              </a:rPr>
              <a:t> </a:t>
            </a:r>
            <a:r>
              <a:rPr lang="en-US" sz="1800" dirty="0" err="1">
                <a:solidFill>
                  <a:srgbClr val="002060"/>
                </a:solidFill>
                <a:latin typeface="Arial (Body)"/>
              </a:rPr>
              <a:t>cách</a:t>
            </a:r>
            <a:r>
              <a:rPr lang="en-US" sz="1800" dirty="0">
                <a:solidFill>
                  <a:srgbClr val="002060"/>
                </a:solidFill>
                <a:latin typeface="Arial (Body)"/>
              </a:rPr>
              <a:t> </a:t>
            </a:r>
            <a:r>
              <a:rPr lang="en-US" sz="1800" dirty="0" err="1">
                <a:solidFill>
                  <a:srgbClr val="002060"/>
                </a:solidFill>
                <a:latin typeface="Arial (Body)"/>
              </a:rPr>
              <a:t>khác</a:t>
            </a:r>
            <a:r>
              <a:rPr lang="en-US" sz="1800" dirty="0">
                <a:solidFill>
                  <a:srgbClr val="002060"/>
                </a:solidFill>
                <a:latin typeface="Arial (Body)"/>
              </a:rPr>
              <a:t> </a:t>
            </a:r>
            <a:r>
              <a:rPr lang="en-US" sz="1800" dirty="0" err="1">
                <a:solidFill>
                  <a:srgbClr val="002060"/>
                </a:solidFill>
                <a:latin typeface="Arial (Body)"/>
              </a:rPr>
              <a:t>nhau</a:t>
            </a:r>
            <a:r>
              <a:rPr lang="en-US" sz="1800" dirty="0">
                <a:solidFill>
                  <a:srgbClr val="002060"/>
                </a:solidFill>
                <a:latin typeface="Arial (Body)"/>
              </a:rPr>
              <a:t> </a:t>
            </a:r>
            <a:r>
              <a:rPr lang="en-US" sz="1800" dirty="0" err="1">
                <a:solidFill>
                  <a:srgbClr val="002060"/>
                </a:solidFill>
                <a:latin typeface="Arial (Body)"/>
              </a:rPr>
              <a:t>để</a:t>
            </a:r>
            <a:r>
              <a:rPr lang="en-US" sz="1800" dirty="0">
                <a:solidFill>
                  <a:srgbClr val="002060"/>
                </a:solidFill>
                <a:latin typeface="Arial (Body)"/>
              </a:rPr>
              <a:t> </a:t>
            </a:r>
            <a:r>
              <a:rPr lang="en-US" sz="1800" dirty="0" err="1">
                <a:solidFill>
                  <a:srgbClr val="002060"/>
                </a:solidFill>
                <a:latin typeface="Arial (Body)"/>
              </a:rPr>
              <a:t>thực</a:t>
            </a:r>
            <a:r>
              <a:rPr lang="en-US" sz="1800" dirty="0">
                <a:solidFill>
                  <a:srgbClr val="002060"/>
                </a:solidFill>
                <a:latin typeface="Arial (Body)"/>
              </a:rPr>
              <a:t> </a:t>
            </a:r>
            <a:r>
              <a:rPr lang="en-US" sz="1800" dirty="0" err="1">
                <a:solidFill>
                  <a:srgbClr val="002060"/>
                </a:solidFill>
                <a:latin typeface="Arial (Body)"/>
              </a:rPr>
              <a:t>sự</a:t>
            </a:r>
            <a:r>
              <a:rPr lang="en-US" sz="1800" dirty="0">
                <a:solidFill>
                  <a:srgbClr val="002060"/>
                </a:solidFill>
                <a:latin typeface="Arial (Body)"/>
              </a:rPr>
              <a:t> </a:t>
            </a:r>
            <a:r>
              <a:rPr lang="en-US" sz="1800" dirty="0" err="1">
                <a:solidFill>
                  <a:srgbClr val="002060"/>
                </a:solidFill>
                <a:latin typeface="Arial (Body)"/>
              </a:rPr>
              <a:t>cảm</a:t>
            </a:r>
            <a:r>
              <a:rPr lang="en-US" sz="1800" dirty="0">
                <a:solidFill>
                  <a:srgbClr val="002060"/>
                </a:solidFill>
                <a:latin typeface="Arial (Body)"/>
              </a:rPr>
              <a:t> </a:t>
            </a:r>
            <a:r>
              <a:rPr lang="en-US" sz="1800" dirty="0" err="1">
                <a:solidFill>
                  <a:srgbClr val="002060"/>
                </a:solidFill>
                <a:latin typeface="Arial (Body)"/>
              </a:rPr>
              <a:t>nhận</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âm</a:t>
            </a:r>
            <a:r>
              <a:rPr lang="en-US" sz="1800" dirty="0">
                <a:solidFill>
                  <a:srgbClr val="002060"/>
                </a:solidFill>
                <a:latin typeface="Arial (Body)"/>
              </a:rPr>
              <a:t> </a:t>
            </a:r>
            <a:r>
              <a:rPr lang="en-US" sz="1800" dirty="0" err="1">
                <a:solidFill>
                  <a:srgbClr val="002060"/>
                </a:solidFill>
                <a:latin typeface="Arial (Body)"/>
              </a:rPr>
              <a:t>thanh</a:t>
            </a:r>
            <a:r>
              <a:rPr lang="en-US" sz="1800" dirty="0">
                <a:solidFill>
                  <a:srgbClr val="002060"/>
                </a:solidFill>
                <a:latin typeface="Arial (Body)"/>
              </a:rPr>
              <a:t>, </a:t>
            </a:r>
            <a:r>
              <a:rPr lang="en-US" sz="1800" dirty="0" err="1">
                <a:solidFill>
                  <a:srgbClr val="002060"/>
                </a:solidFill>
                <a:latin typeface="Arial (Body)"/>
              </a:rPr>
              <a:t>nhạc</a:t>
            </a:r>
            <a:r>
              <a:rPr lang="en-US" sz="1800" dirty="0">
                <a:solidFill>
                  <a:srgbClr val="002060"/>
                </a:solidFill>
                <a:latin typeface="Arial (Body)"/>
              </a:rPr>
              <a:t> </a:t>
            </a:r>
            <a:r>
              <a:rPr lang="en-US" sz="1800" dirty="0" err="1">
                <a:solidFill>
                  <a:srgbClr val="002060"/>
                </a:solidFill>
                <a:latin typeface="Arial (Body)"/>
              </a:rPr>
              <a:t>điệu</a:t>
            </a:r>
            <a:r>
              <a:rPr lang="en-US" sz="1800" dirty="0">
                <a:solidFill>
                  <a:srgbClr val="002060"/>
                </a:solidFill>
                <a:latin typeface="Arial (Body)"/>
              </a:rPr>
              <a:t> (</a:t>
            </a:r>
            <a:r>
              <a:rPr lang="en-US" sz="1800" dirty="0" err="1">
                <a:solidFill>
                  <a:srgbClr val="002060"/>
                </a:solidFill>
                <a:latin typeface="Arial (Body)"/>
              </a:rPr>
              <a:t>vần</a:t>
            </a:r>
            <a:r>
              <a:rPr lang="en-US" sz="1800" dirty="0">
                <a:solidFill>
                  <a:srgbClr val="002060"/>
                </a:solidFill>
                <a:latin typeface="Arial (Body)"/>
              </a:rPr>
              <a:t> </a:t>
            </a:r>
            <a:r>
              <a:rPr lang="en-US" sz="1800" dirty="0" err="1">
                <a:solidFill>
                  <a:srgbClr val="002060"/>
                </a:solidFill>
                <a:latin typeface="Arial (Body)"/>
              </a:rPr>
              <a:t>điệu</a:t>
            </a:r>
            <a:r>
              <a:rPr lang="en-US" sz="1800" dirty="0">
                <a:solidFill>
                  <a:srgbClr val="002060"/>
                </a:solidFill>
                <a:latin typeface="Arial (Body)"/>
              </a:rPr>
              <a:t>, </a:t>
            </a:r>
            <a:r>
              <a:rPr lang="en-US" sz="1800" dirty="0" err="1">
                <a:solidFill>
                  <a:srgbClr val="002060"/>
                </a:solidFill>
                <a:latin typeface="Arial (Body)"/>
              </a:rPr>
              <a:t>nhịp</a:t>
            </a:r>
            <a:r>
              <a:rPr lang="en-US" sz="1800" dirty="0">
                <a:solidFill>
                  <a:srgbClr val="002060"/>
                </a:solidFill>
                <a:latin typeface="Arial (Body)"/>
              </a:rPr>
              <a:t> </a:t>
            </a:r>
            <a:r>
              <a:rPr lang="en-US" sz="1800" dirty="0" err="1">
                <a:solidFill>
                  <a:srgbClr val="002060"/>
                </a:solidFill>
                <a:latin typeface="Arial (Body)"/>
              </a:rPr>
              <a:t>điệu</a:t>
            </a:r>
            <a:r>
              <a:rPr lang="en-US" sz="1800" dirty="0">
                <a:solidFill>
                  <a:srgbClr val="002060"/>
                </a:solidFill>
                <a:latin typeface="Arial (Body)"/>
              </a:rPr>
              <a:t>, </a:t>
            </a:r>
            <a:r>
              <a:rPr lang="en-US" sz="1800" dirty="0" err="1">
                <a:solidFill>
                  <a:srgbClr val="002060"/>
                </a:solidFill>
                <a:latin typeface="Arial (Body)"/>
              </a:rPr>
              <a:t>thanh</a:t>
            </a:r>
            <a:r>
              <a:rPr lang="en-US" sz="1800" dirty="0">
                <a:solidFill>
                  <a:srgbClr val="002060"/>
                </a:solidFill>
                <a:latin typeface="Arial (Body)"/>
              </a:rPr>
              <a:t> </a:t>
            </a:r>
            <a:r>
              <a:rPr lang="en-US" sz="1800" dirty="0" err="1">
                <a:solidFill>
                  <a:srgbClr val="002060"/>
                </a:solidFill>
                <a:latin typeface="Arial (Body)"/>
              </a:rPr>
              <a:t>điệu</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một</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thơ</a:t>
            </a:r>
            <a:r>
              <a:rPr lang="en-US" sz="1800" dirty="0">
                <a:solidFill>
                  <a:srgbClr val="002060"/>
                </a:solidFill>
                <a:latin typeface="Arial (Body)"/>
              </a:rPr>
              <a:t>. </a:t>
            </a:r>
          </a:p>
          <a:p>
            <a:pPr algn="just">
              <a:lnSpc>
                <a:spcPct val="125000"/>
              </a:lnSpc>
            </a:pPr>
            <a:r>
              <a:rPr lang="vi-VN" sz="1800" dirty="0">
                <a:solidFill>
                  <a:srgbClr val="002060"/>
                </a:solidFill>
                <a:latin typeface="Arial (Body)"/>
              </a:rPr>
              <a:t>     – </a:t>
            </a:r>
            <a:r>
              <a:rPr lang="en-US" sz="1800" dirty="0">
                <a:solidFill>
                  <a:srgbClr val="002060"/>
                </a:solidFill>
                <a:latin typeface="Arial (Body)"/>
              </a:rPr>
              <a:t>GV </a:t>
            </a:r>
            <a:r>
              <a:rPr lang="en-US" sz="1800" dirty="0" err="1">
                <a:solidFill>
                  <a:srgbClr val="002060"/>
                </a:solidFill>
                <a:latin typeface="Arial (Body)"/>
              </a:rPr>
              <a:t>cần</a:t>
            </a:r>
            <a:r>
              <a:rPr lang="en-US" sz="1800" dirty="0">
                <a:solidFill>
                  <a:srgbClr val="002060"/>
                </a:solidFill>
                <a:latin typeface="Arial (Body)"/>
              </a:rPr>
              <a:t> </a:t>
            </a:r>
            <a:r>
              <a:rPr lang="en-US" sz="1800" dirty="0" err="1">
                <a:solidFill>
                  <a:srgbClr val="002060"/>
                </a:solidFill>
                <a:latin typeface="Arial (Body)"/>
              </a:rPr>
              <a:t>cho</a:t>
            </a:r>
            <a:r>
              <a:rPr lang="en-US" sz="1800" dirty="0">
                <a:solidFill>
                  <a:srgbClr val="002060"/>
                </a:solidFill>
                <a:latin typeface="Arial (Body)"/>
              </a:rPr>
              <a:t> HS </a:t>
            </a:r>
            <a:r>
              <a:rPr lang="en-US" sz="1800" dirty="0" err="1">
                <a:solidFill>
                  <a:srgbClr val="002060"/>
                </a:solidFill>
                <a:latin typeface="Arial (Body)"/>
              </a:rPr>
              <a:t>tập</a:t>
            </a:r>
            <a:r>
              <a:rPr lang="en-US" sz="1800" dirty="0">
                <a:solidFill>
                  <a:srgbClr val="002060"/>
                </a:solidFill>
                <a:latin typeface="Arial (Body)"/>
              </a:rPr>
              <a:t> </a:t>
            </a:r>
            <a:r>
              <a:rPr lang="en-US" sz="1800" dirty="0" err="1">
                <a:solidFill>
                  <a:srgbClr val="002060"/>
                </a:solidFill>
                <a:latin typeface="Arial (Body)"/>
              </a:rPr>
              <a:t>gieo</a:t>
            </a:r>
            <a:r>
              <a:rPr lang="en-US" sz="1800" dirty="0">
                <a:solidFill>
                  <a:srgbClr val="002060"/>
                </a:solidFill>
                <a:latin typeface="Arial (Body)"/>
              </a:rPr>
              <a:t> </a:t>
            </a:r>
            <a:r>
              <a:rPr lang="en-US" sz="1800" dirty="0" err="1">
                <a:solidFill>
                  <a:srgbClr val="002060"/>
                </a:solidFill>
                <a:latin typeface="Arial (Body)"/>
              </a:rPr>
              <a:t>vần</a:t>
            </a:r>
            <a:r>
              <a:rPr lang="en-US" sz="1800" dirty="0">
                <a:solidFill>
                  <a:srgbClr val="002060"/>
                </a:solidFill>
                <a:latin typeface="Arial (Body)"/>
              </a:rPr>
              <a:t> </a:t>
            </a:r>
            <a:r>
              <a:rPr lang="en-US" sz="1800" dirty="0" err="1">
                <a:solidFill>
                  <a:srgbClr val="002060"/>
                </a:solidFill>
                <a:latin typeface="Arial (Body)"/>
              </a:rPr>
              <a:t>bằng</a:t>
            </a:r>
            <a:r>
              <a:rPr lang="en-US" sz="1800" dirty="0">
                <a:solidFill>
                  <a:srgbClr val="002060"/>
                </a:solidFill>
                <a:latin typeface="Arial (Body)"/>
              </a:rPr>
              <a:t> </a:t>
            </a:r>
            <a:r>
              <a:rPr lang="en-US" sz="1800" dirty="0" err="1">
                <a:solidFill>
                  <a:srgbClr val="002060"/>
                </a:solidFill>
                <a:latin typeface="Arial (Body)"/>
              </a:rPr>
              <a:t>cách</a:t>
            </a:r>
            <a:r>
              <a:rPr lang="en-US" sz="1800" dirty="0">
                <a:solidFill>
                  <a:srgbClr val="002060"/>
                </a:solidFill>
                <a:latin typeface="Arial (Body)"/>
              </a:rPr>
              <a:t> </a:t>
            </a:r>
            <a:r>
              <a:rPr lang="en-US" sz="1800" dirty="0" err="1">
                <a:solidFill>
                  <a:srgbClr val="002060"/>
                </a:solidFill>
                <a:latin typeface="Arial (Body)"/>
              </a:rPr>
              <a:t>điền</a:t>
            </a:r>
            <a:r>
              <a:rPr lang="en-US" sz="1800" dirty="0">
                <a:solidFill>
                  <a:srgbClr val="002060"/>
                </a:solidFill>
                <a:latin typeface="Arial (Body)"/>
              </a:rPr>
              <a:t> </a:t>
            </a:r>
            <a:r>
              <a:rPr lang="en-US" sz="1800" dirty="0" err="1">
                <a:solidFill>
                  <a:srgbClr val="002060"/>
                </a:solidFill>
                <a:latin typeface="Arial (Body)"/>
              </a:rPr>
              <a:t>các</a:t>
            </a:r>
            <a:r>
              <a:rPr lang="en-US" sz="1800" dirty="0">
                <a:solidFill>
                  <a:srgbClr val="002060"/>
                </a:solidFill>
                <a:latin typeface="Arial (Body)"/>
              </a:rPr>
              <a:t> </a:t>
            </a:r>
            <a:r>
              <a:rPr lang="en-US" sz="1800" dirty="0" err="1">
                <a:solidFill>
                  <a:srgbClr val="002060"/>
                </a:solidFill>
                <a:latin typeface="Arial (Body)"/>
              </a:rPr>
              <a:t>tiếng</a:t>
            </a:r>
            <a:r>
              <a:rPr lang="en-US" sz="1800" dirty="0">
                <a:solidFill>
                  <a:srgbClr val="002060"/>
                </a:solidFill>
                <a:latin typeface="Arial (Body)"/>
              </a:rPr>
              <a:t> </a:t>
            </a:r>
            <a:r>
              <a:rPr lang="en-US" sz="1800" dirty="0" err="1">
                <a:solidFill>
                  <a:srgbClr val="002060"/>
                </a:solidFill>
                <a:latin typeface="Arial (Body)"/>
              </a:rPr>
              <a:t>thích</a:t>
            </a:r>
            <a:r>
              <a:rPr lang="en-US" sz="1800" dirty="0">
                <a:solidFill>
                  <a:srgbClr val="002060"/>
                </a:solidFill>
                <a:latin typeface="Arial (Body)"/>
              </a:rPr>
              <a:t> </a:t>
            </a:r>
            <a:r>
              <a:rPr lang="en-US" sz="1800" dirty="0" err="1">
                <a:solidFill>
                  <a:srgbClr val="002060"/>
                </a:solidFill>
                <a:latin typeface="Arial (Body)"/>
              </a:rPr>
              <a:t>hợp</a:t>
            </a:r>
            <a:r>
              <a:rPr lang="en-US" sz="1800" dirty="0">
                <a:solidFill>
                  <a:srgbClr val="002060"/>
                </a:solidFill>
                <a:latin typeface="Arial (Body)"/>
              </a:rPr>
              <a:t> </a:t>
            </a:r>
            <a:r>
              <a:rPr lang="en-US" sz="1800" dirty="0" err="1">
                <a:solidFill>
                  <a:srgbClr val="002060"/>
                </a:solidFill>
                <a:latin typeface="Arial (Body)"/>
              </a:rPr>
              <a:t>cho</a:t>
            </a:r>
            <a:r>
              <a:rPr lang="en-US" sz="1800" dirty="0">
                <a:solidFill>
                  <a:srgbClr val="002060"/>
                </a:solidFill>
                <a:latin typeface="Arial (Body)"/>
              </a:rPr>
              <a:t> </a:t>
            </a:r>
            <a:r>
              <a:rPr lang="en-US" sz="1800" dirty="0" err="1">
                <a:solidFill>
                  <a:srgbClr val="002060"/>
                </a:solidFill>
                <a:latin typeface="Arial (Body)"/>
              </a:rPr>
              <a:t>các</a:t>
            </a:r>
            <a:r>
              <a:rPr lang="en-US" sz="1800" dirty="0">
                <a:solidFill>
                  <a:srgbClr val="002060"/>
                </a:solidFill>
                <a:latin typeface="Arial (Body)"/>
              </a:rPr>
              <a:t> </a:t>
            </a:r>
            <a:r>
              <a:rPr lang="en-US" sz="1800" dirty="0" err="1">
                <a:solidFill>
                  <a:srgbClr val="002060"/>
                </a:solidFill>
                <a:latin typeface="Arial (Body)"/>
              </a:rPr>
              <a:t>dòng</a:t>
            </a:r>
            <a:r>
              <a:rPr lang="en-US" sz="1800" dirty="0">
                <a:solidFill>
                  <a:srgbClr val="002060"/>
                </a:solidFill>
                <a:latin typeface="Arial (Body)"/>
              </a:rPr>
              <a:t> </a:t>
            </a:r>
            <a:r>
              <a:rPr lang="en-US" sz="1800" dirty="0" err="1">
                <a:solidFill>
                  <a:srgbClr val="002060"/>
                </a:solidFill>
                <a:latin typeface="Arial (Body)"/>
              </a:rPr>
              <a:t>thơ</a:t>
            </a:r>
            <a:r>
              <a:rPr lang="en-US" sz="1800" dirty="0">
                <a:solidFill>
                  <a:srgbClr val="002060"/>
                </a:solidFill>
                <a:latin typeface="Arial (Body)"/>
              </a:rPr>
              <a:t> (</a:t>
            </a:r>
            <a:r>
              <a:rPr lang="en-US" sz="1800" dirty="0" err="1">
                <a:solidFill>
                  <a:srgbClr val="002060"/>
                </a:solidFill>
                <a:latin typeface="Arial (Body)"/>
              </a:rPr>
              <a:t>đã</a:t>
            </a:r>
            <a:r>
              <a:rPr lang="en-US" sz="1800" dirty="0">
                <a:solidFill>
                  <a:srgbClr val="002060"/>
                </a:solidFill>
                <a:latin typeface="Arial (Body)"/>
              </a:rPr>
              <a:t> </a:t>
            </a:r>
            <a:r>
              <a:rPr lang="en-US" sz="1800" dirty="0" err="1">
                <a:solidFill>
                  <a:srgbClr val="002060"/>
                </a:solidFill>
                <a:latin typeface="Arial (Body)"/>
              </a:rPr>
              <a:t>bỏ</a:t>
            </a:r>
            <a:r>
              <a:rPr lang="en-US" sz="1800" dirty="0">
                <a:solidFill>
                  <a:srgbClr val="002060"/>
                </a:solidFill>
                <a:latin typeface="Arial (Body)"/>
              </a:rPr>
              <a:t> </a:t>
            </a:r>
            <a:r>
              <a:rPr lang="en-US" sz="1800" dirty="0" err="1">
                <a:solidFill>
                  <a:srgbClr val="002060"/>
                </a:solidFill>
                <a:latin typeface="Arial (Body)"/>
              </a:rPr>
              <a:t>bớt</a:t>
            </a:r>
            <a:r>
              <a:rPr lang="en-US" sz="1800" dirty="0">
                <a:solidFill>
                  <a:srgbClr val="002060"/>
                </a:solidFill>
                <a:latin typeface="Arial (Body)"/>
              </a:rPr>
              <a:t> </a:t>
            </a:r>
            <a:r>
              <a:rPr lang="en-US" sz="1800" dirty="0" err="1">
                <a:solidFill>
                  <a:srgbClr val="002060"/>
                </a:solidFill>
                <a:latin typeface="Arial (Body)"/>
              </a:rPr>
              <a:t>đi</a:t>
            </a:r>
            <a:r>
              <a:rPr lang="en-US" sz="1800" dirty="0">
                <a:solidFill>
                  <a:srgbClr val="002060"/>
                </a:solidFill>
                <a:latin typeface="Arial (Body)"/>
              </a:rPr>
              <a:t> </a:t>
            </a:r>
            <a:r>
              <a:rPr lang="en-US" sz="1800" dirty="0" err="1">
                <a:solidFill>
                  <a:srgbClr val="002060"/>
                </a:solidFill>
                <a:latin typeface="Arial (Body)"/>
              </a:rPr>
              <a:t>một</a:t>
            </a:r>
            <a:r>
              <a:rPr lang="en-US" sz="1800" dirty="0">
                <a:solidFill>
                  <a:srgbClr val="002060"/>
                </a:solidFill>
                <a:latin typeface="Arial (Body)"/>
              </a:rPr>
              <a:t> </a:t>
            </a:r>
            <a:r>
              <a:rPr lang="en-US" sz="1800" dirty="0" err="1">
                <a:solidFill>
                  <a:srgbClr val="002060"/>
                </a:solidFill>
                <a:latin typeface="Arial (Body)"/>
              </a:rPr>
              <a:t>số</a:t>
            </a:r>
            <a:r>
              <a:rPr lang="en-US" sz="1800" dirty="0">
                <a:solidFill>
                  <a:srgbClr val="002060"/>
                </a:solidFill>
                <a:latin typeface="Arial (Body)"/>
              </a:rPr>
              <a:t> </a:t>
            </a:r>
            <a:r>
              <a:rPr lang="en-US" sz="1800" dirty="0" err="1">
                <a:solidFill>
                  <a:srgbClr val="002060"/>
                </a:solidFill>
                <a:latin typeface="Arial (Body)"/>
              </a:rPr>
              <a:t>tiếng</a:t>
            </a:r>
            <a:r>
              <a:rPr lang="en-US" sz="1800" dirty="0">
                <a:solidFill>
                  <a:srgbClr val="002060"/>
                </a:solidFill>
                <a:latin typeface="Arial (Body)"/>
              </a:rPr>
              <a:t> ở </a:t>
            </a:r>
            <a:r>
              <a:rPr lang="en-US" sz="1800" dirty="0" err="1">
                <a:solidFill>
                  <a:srgbClr val="002060"/>
                </a:solidFill>
                <a:latin typeface="Arial (Body)"/>
              </a:rPr>
              <a:t>vị</a:t>
            </a:r>
            <a:r>
              <a:rPr lang="en-US" sz="1800" dirty="0">
                <a:solidFill>
                  <a:srgbClr val="002060"/>
                </a:solidFill>
                <a:latin typeface="Arial (Body)"/>
              </a:rPr>
              <a:t> </a:t>
            </a:r>
            <a:r>
              <a:rPr lang="en-US" sz="1800" dirty="0" err="1">
                <a:solidFill>
                  <a:srgbClr val="002060"/>
                </a:solidFill>
                <a:latin typeface="Arial (Body)"/>
              </a:rPr>
              <a:t>trí</a:t>
            </a:r>
            <a:r>
              <a:rPr lang="en-US" sz="1800" dirty="0">
                <a:solidFill>
                  <a:srgbClr val="002060"/>
                </a:solidFill>
                <a:latin typeface="Arial (Body)"/>
              </a:rPr>
              <a:t> </a:t>
            </a:r>
            <a:r>
              <a:rPr lang="en-US" sz="1800" dirty="0" err="1">
                <a:solidFill>
                  <a:srgbClr val="002060"/>
                </a:solidFill>
                <a:latin typeface="Arial (Body)"/>
              </a:rPr>
              <a:t>cần</a:t>
            </a:r>
            <a:r>
              <a:rPr lang="en-US" sz="1800" dirty="0">
                <a:solidFill>
                  <a:srgbClr val="002060"/>
                </a:solidFill>
                <a:latin typeface="Arial (Body)"/>
              </a:rPr>
              <a:t> </a:t>
            </a:r>
            <a:r>
              <a:rPr lang="en-US" sz="1800" dirty="0" err="1">
                <a:solidFill>
                  <a:srgbClr val="002060"/>
                </a:solidFill>
                <a:latin typeface="Arial (Body)"/>
              </a:rPr>
              <a:t>chú</a:t>
            </a:r>
            <a:r>
              <a:rPr lang="en-US" sz="1800" dirty="0">
                <a:solidFill>
                  <a:srgbClr val="002060"/>
                </a:solidFill>
                <a:latin typeface="Arial (Body)"/>
              </a:rPr>
              <a:t> ý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vần</a:t>
            </a:r>
            <a:r>
              <a:rPr lang="en-US" sz="1800" dirty="0">
                <a:solidFill>
                  <a:srgbClr val="002060"/>
                </a:solidFill>
                <a:latin typeface="Arial (Body)"/>
              </a:rPr>
              <a:t>).</a:t>
            </a:r>
          </a:p>
          <a:p>
            <a:pPr algn="just">
              <a:lnSpc>
                <a:spcPct val="125000"/>
              </a:lnSpc>
            </a:pPr>
            <a:r>
              <a:rPr lang="vi-VN" sz="1800" dirty="0">
                <a:solidFill>
                  <a:srgbClr val="002060"/>
                </a:solidFill>
                <a:latin typeface="Arial (Body)"/>
              </a:rPr>
              <a:t>     – </a:t>
            </a:r>
            <a:r>
              <a:rPr lang="en-US" sz="1800" dirty="0">
                <a:solidFill>
                  <a:srgbClr val="002060"/>
                </a:solidFill>
                <a:latin typeface="Arial (Body)"/>
              </a:rPr>
              <a:t>GV </a:t>
            </a:r>
            <a:r>
              <a:rPr lang="en-US" sz="1800" dirty="0" err="1">
                <a:solidFill>
                  <a:srgbClr val="002060"/>
                </a:solidFill>
                <a:latin typeface="Arial (Body)"/>
              </a:rPr>
              <a:t>chỉ</a:t>
            </a:r>
            <a:r>
              <a:rPr lang="en-US" sz="1800" dirty="0">
                <a:solidFill>
                  <a:srgbClr val="002060"/>
                </a:solidFill>
                <a:latin typeface="Arial (Body)"/>
              </a:rPr>
              <a:t> </a:t>
            </a:r>
            <a:r>
              <a:rPr lang="en-US" sz="1800" dirty="0" err="1">
                <a:solidFill>
                  <a:srgbClr val="002060"/>
                </a:solidFill>
                <a:latin typeface="Arial (Body)"/>
              </a:rPr>
              <a:t>yêu</a:t>
            </a:r>
            <a:r>
              <a:rPr lang="en-US" sz="1800" dirty="0">
                <a:solidFill>
                  <a:srgbClr val="002060"/>
                </a:solidFill>
                <a:latin typeface="Arial (Body)"/>
              </a:rPr>
              <a:t> </a:t>
            </a:r>
            <a:r>
              <a:rPr lang="en-US" sz="1800" dirty="0" err="1">
                <a:solidFill>
                  <a:srgbClr val="002060"/>
                </a:solidFill>
                <a:latin typeface="Arial (Body)"/>
              </a:rPr>
              <a:t>cầu</a:t>
            </a:r>
            <a:r>
              <a:rPr lang="en-US" sz="1800" dirty="0">
                <a:solidFill>
                  <a:srgbClr val="002060"/>
                </a:solidFill>
                <a:latin typeface="Arial (Body)"/>
              </a:rPr>
              <a:t> </a:t>
            </a:r>
            <a:r>
              <a:rPr lang="vi-VN" sz="1800" dirty="0">
                <a:solidFill>
                  <a:srgbClr val="002060"/>
                </a:solidFill>
                <a:latin typeface="Arial (Body)"/>
              </a:rPr>
              <a:t>HS</a:t>
            </a:r>
            <a:r>
              <a:rPr lang="en-US" sz="1800" dirty="0">
                <a:solidFill>
                  <a:srgbClr val="002060"/>
                </a:solidFill>
                <a:latin typeface="Arial (Body)"/>
              </a:rPr>
              <a:t> </a:t>
            </a:r>
            <a:r>
              <a:rPr lang="en-US" sz="1800" dirty="0" err="1">
                <a:solidFill>
                  <a:srgbClr val="002060"/>
                </a:solidFill>
                <a:latin typeface="Arial (Body)"/>
              </a:rPr>
              <a:t>viết</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một</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thơ</a:t>
            </a:r>
            <a:r>
              <a:rPr lang="en-US" sz="1800" dirty="0">
                <a:solidFill>
                  <a:srgbClr val="002060"/>
                </a:solidFill>
                <a:latin typeface="Arial (Body)"/>
              </a:rPr>
              <a:t> </a:t>
            </a:r>
            <a:r>
              <a:rPr lang="en-US" sz="1800" dirty="0" err="1">
                <a:solidFill>
                  <a:srgbClr val="002060"/>
                </a:solidFill>
                <a:latin typeface="Arial (Body)"/>
              </a:rPr>
              <a:t>ngắn</a:t>
            </a:r>
            <a:r>
              <a:rPr lang="en-US" sz="1800" dirty="0">
                <a:solidFill>
                  <a:srgbClr val="002060"/>
                </a:solidFill>
                <a:latin typeface="Arial (Body)"/>
              </a:rPr>
              <a:t>. </a:t>
            </a:r>
            <a:r>
              <a:rPr lang="vi-VN" sz="1800" dirty="0">
                <a:solidFill>
                  <a:srgbClr val="002060"/>
                </a:solidFill>
                <a:latin typeface="Arial (Body)"/>
              </a:rPr>
              <a:t>K</a:t>
            </a:r>
            <a:r>
              <a:rPr lang="en-US" sz="1800" dirty="0" err="1">
                <a:solidFill>
                  <a:srgbClr val="002060"/>
                </a:solidFill>
                <a:latin typeface="Arial (Body)"/>
              </a:rPr>
              <a:t>hông</a:t>
            </a:r>
            <a:r>
              <a:rPr lang="en-US" sz="1800" dirty="0">
                <a:solidFill>
                  <a:srgbClr val="002060"/>
                </a:solidFill>
                <a:latin typeface="Arial (Body)"/>
              </a:rPr>
              <a:t> </a:t>
            </a:r>
            <a:r>
              <a:rPr lang="en-US" sz="1800" dirty="0" err="1">
                <a:solidFill>
                  <a:srgbClr val="002060"/>
                </a:solidFill>
                <a:latin typeface="Arial (Body)"/>
              </a:rPr>
              <a:t>đòi</a:t>
            </a:r>
            <a:r>
              <a:rPr lang="en-US" sz="1800" dirty="0">
                <a:solidFill>
                  <a:srgbClr val="002060"/>
                </a:solidFill>
                <a:latin typeface="Arial (Body)"/>
              </a:rPr>
              <a:t> </a:t>
            </a:r>
            <a:r>
              <a:rPr lang="en-US" sz="1800" dirty="0" err="1">
                <a:solidFill>
                  <a:srgbClr val="002060"/>
                </a:solidFill>
                <a:latin typeface="Arial (Body)"/>
              </a:rPr>
              <a:t>hỏi</a:t>
            </a:r>
            <a:r>
              <a:rPr lang="en-US" sz="1800" dirty="0">
                <a:solidFill>
                  <a:srgbClr val="002060"/>
                </a:solidFill>
                <a:latin typeface="Arial (Body)"/>
              </a:rPr>
              <a:t> HS </a:t>
            </a:r>
            <a:r>
              <a:rPr lang="en-US" sz="1800" dirty="0" err="1">
                <a:solidFill>
                  <a:srgbClr val="002060"/>
                </a:solidFill>
                <a:latin typeface="Arial (Body)"/>
              </a:rPr>
              <a:t>phải</a:t>
            </a:r>
            <a:r>
              <a:rPr lang="en-US" sz="1800" dirty="0">
                <a:solidFill>
                  <a:srgbClr val="002060"/>
                </a:solidFill>
                <a:latin typeface="Arial (Body)"/>
              </a:rPr>
              <a:t> </a:t>
            </a:r>
            <a:r>
              <a:rPr lang="en-US" sz="1800" dirty="0" err="1">
                <a:solidFill>
                  <a:srgbClr val="002060"/>
                </a:solidFill>
                <a:latin typeface="Arial (Body)"/>
              </a:rPr>
              <a:t>sáng</a:t>
            </a:r>
            <a:r>
              <a:rPr lang="en-US" sz="1800" dirty="0">
                <a:solidFill>
                  <a:srgbClr val="002060"/>
                </a:solidFill>
                <a:latin typeface="Arial (Body)"/>
              </a:rPr>
              <a:t> </a:t>
            </a:r>
            <a:r>
              <a:rPr lang="en-US" sz="1800" dirty="0" err="1">
                <a:solidFill>
                  <a:srgbClr val="002060"/>
                </a:solidFill>
                <a:latin typeface="Arial (Body)"/>
              </a:rPr>
              <a:t>tác</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những</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thơ</a:t>
            </a:r>
            <a:r>
              <a:rPr lang="en-US" sz="1800" dirty="0">
                <a:solidFill>
                  <a:srgbClr val="002060"/>
                </a:solidFill>
                <a:latin typeface="Arial (Body)"/>
              </a:rPr>
              <a:t> hay, </a:t>
            </a:r>
            <a:r>
              <a:rPr lang="en-US" sz="1800" dirty="0" err="1">
                <a:solidFill>
                  <a:srgbClr val="002060"/>
                </a:solidFill>
                <a:latin typeface="Arial (Body)"/>
              </a:rPr>
              <a:t>mà</a:t>
            </a:r>
            <a:r>
              <a:rPr lang="en-US" sz="1800" dirty="0">
                <a:solidFill>
                  <a:srgbClr val="002060"/>
                </a:solidFill>
                <a:latin typeface="Arial (Body)"/>
              </a:rPr>
              <a:t> </a:t>
            </a:r>
            <a:r>
              <a:rPr lang="en-US" sz="1800" dirty="0" err="1">
                <a:solidFill>
                  <a:srgbClr val="002060"/>
                </a:solidFill>
                <a:latin typeface="Arial (Body)"/>
              </a:rPr>
              <a:t>chủ</a:t>
            </a:r>
            <a:r>
              <a:rPr lang="en-US" sz="1800" dirty="0">
                <a:solidFill>
                  <a:srgbClr val="002060"/>
                </a:solidFill>
                <a:latin typeface="Arial (Body)"/>
              </a:rPr>
              <a:t> </a:t>
            </a:r>
            <a:r>
              <a:rPr lang="en-US" sz="1800" dirty="0" err="1">
                <a:solidFill>
                  <a:srgbClr val="002060"/>
                </a:solidFill>
                <a:latin typeface="Arial (Body)"/>
              </a:rPr>
              <a:t>yếu</a:t>
            </a:r>
            <a:r>
              <a:rPr lang="en-US" sz="1800" dirty="0">
                <a:solidFill>
                  <a:srgbClr val="002060"/>
                </a:solidFill>
                <a:latin typeface="Arial (Body)"/>
              </a:rPr>
              <a:t> </a:t>
            </a:r>
            <a:r>
              <a:rPr lang="vi-VN" sz="1800" dirty="0">
                <a:solidFill>
                  <a:srgbClr val="002060"/>
                </a:solidFill>
                <a:latin typeface="Arial (Body)"/>
              </a:rPr>
              <a:t>giúp</a:t>
            </a:r>
            <a:r>
              <a:rPr lang="en-US" sz="1800" dirty="0">
                <a:solidFill>
                  <a:srgbClr val="002060"/>
                </a:solidFill>
                <a:latin typeface="Arial (Body)"/>
              </a:rPr>
              <a:t> HS </a:t>
            </a:r>
            <a:r>
              <a:rPr lang="en-US" sz="1800" dirty="0" err="1">
                <a:solidFill>
                  <a:srgbClr val="002060"/>
                </a:solidFill>
                <a:latin typeface="Arial (Body)"/>
              </a:rPr>
              <a:t>hiểu</a:t>
            </a:r>
            <a:r>
              <a:rPr lang="en-US" sz="1800" dirty="0">
                <a:solidFill>
                  <a:srgbClr val="002060"/>
                </a:solidFill>
                <a:latin typeface="Arial (Body)"/>
              </a:rPr>
              <a:t> </a:t>
            </a:r>
            <a:r>
              <a:rPr lang="en-US" sz="1800" dirty="0" err="1">
                <a:solidFill>
                  <a:srgbClr val="002060"/>
                </a:solidFill>
                <a:latin typeface="Arial (Body)"/>
              </a:rPr>
              <a:t>hơn</a:t>
            </a:r>
            <a:r>
              <a:rPr lang="en-US" sz="1800" dirty="0">
                <a:solidFill>
                  <a:srgbClr val="002060"/>
                </a:solidFill>
                <a:latin typeface="Arial (Body)"/>
              </a:rPr>
              <a:t> </a:t>
            </a:r>
            <a:r>
              <a:rPr lang="en-US" sz="1800" dirty="0" err="1">
                <a:solidFill>
                  <a:srgbClr val="002060"/>
                </a:solidFill>
                <a:latin typeface="Arial (Body)"/>
              </a:rPr>
              <a:t>đặc</a:t>
            </a:r>
            <a:r>
              <a:rPr lang="en-US" sz="1800" dirty="0">
                <a:solidFill>
                  <a:srgbClr val="002060"/>
                </a:solidFill>
                <a:latin typeface="Arial (Body)"/>
              </a:rPr>
              <a:t> </a:t>
            </a:r>
            <a:r>
              <a:rPr lang="en-US" sz="1800" dirty="0" err="1">
                <a:solidFill>
                  <a:srgbClr val="002060"/>
                </a:solidFill>
                <a:latin typeface="Arial (Body)"/>
              </a:rPr>
              <a:t>điểm</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thơ</a:t>
            </a:r>
            <a:r>
              <a:rPr lang="en-US" sz="1800" dirty="0">
                <a:solidFill>
                  <a:srgbClr val="002060"/>
                </a:solidFill>
                <a:latin typeface="Arial (Body)"/>
              </a:rPr>
              <a:t> </a:t>
            </a:r>
            <a:r>
              <a:rPr lang="en-US" sz="1800" dirty="0" err="1">
                <a:solidFill>
                  <a:srgbClr val="002060"/>
                </a:solidFill>
                <a:latin typeface="Arial (Body)"/>
              </a:rPr>
              <a:t>tự</a:t>
            </a:r>
            <a:r>
              <a:rPr lang="en-US" sz="1800" dirty="0">
                <a:solidFill>
                  <a:srgbClr val="002060"/>
                </a:solidFill>
                <a:latin typeface="Arial (Body)"/>
              </a:rPr>
              <a:t> do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vi-VN" sz="1800" dirty="0">
                <a:solidFill>
                  <a:srgbClr val="002060"/>
                </a:solidFill>
                <a:latin typeface="Arial (Body)"/>
              </a:rPr>
              <a:t>bộc lộ</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sở</a:t>
            </a:r>
            <a:r>
              <a:rPr lang="en-US" sz="1800" dirty="0">
                <a:solidFill>
                  <a:srgbClr val="002060"/>
                </a:solidFill>
                <a:latin typeface="Arial (Body)"/>
              </a:rPr>
              <a:t> </a:t>
            </a:r>
            <a:r>
              <a:rPr lang="en-US" sz="1800" dirty="0" err="1">
                <a:solidFill>
                  <a:srgbClr val="002060"/>
                </a:solidFill>
                <a:latin typeface="Arial (Body)"/>
              </a:rPr>
              <a:t>trường</a:t>
            </a:r>
            <a:r>
              <a:rPr lang="en-US" sz="1800" dirty="0">
                <a:solidFill>
                  <a:srgbClr val="002060"/>
                </a:solidFill>
                <a:latin typeface="Arial (Body)"/>
              </a:rPr>
              <a:t>, </a:t>
            </a:r>
            <a:r>
              <a:rPr lang="en-US" sz="1800" dirty="0" err="1">
                <a:solidFill>
                  <a:srgbClr val="002060"/>
                </a:solidFill>
                <a:latin typeface="Arial (Body)"/>
              </a:rPr>
              <a:t>năng</a:t>
            </a:r>
            <a:r>
              <a:rPr lang="en-US" sz="1800" dirty="0">
                <a:solidFill>
                  <a:srgbClr val="002060"/>
                </a:solidFill>
                <a:latin typeface="Arial (Body)"/>
              </a:rPr>
              <a:t> </a:t>
            </a:r>
            <a:r>
              <a:rPr lang="en-US" sz="1800" dirty="0" err="1">
                <a:solidFill>
                  <a:srgbClr val="002060"/>
                </a:solidFill>
                <a:latin typeface="Arial (Body)"/>
              </a:rPr>
              <a:t>khiếu</a:t>
            </a:r>
            <a:r>
              <a:rPr lang="en-US" sz="1800" dirty="0">
                <a:solidFill>
                  <a:srgbClr val="002060"/>
                </a:solidFill>
                <a:latin typeface="Arial (Body)"/>
              </a:rPr>
              <a:t>, </a:t>
            </a:r>
            <a:r>
              <a:rPr lang="en-US" sz="1800" dirty="0" err="1">
                <a:solidFill>
                  <a:srgbClr val="002060"/>
                </a:solidFill>
                <a:latin typeface="Arial (Body)"/>
              </a:rPr>
              <a:t>hứng</a:t>
            </a:r>
            <a:r>
              <a:rPr lang="en-US" sz="1800" dirty="0">
                <a:solidFill>
                  <a:srgbClr val="002060"/>
                </a:solidFill>
                <a:latin typeface="Arial (Body)"/>
              </a:rPr>
              <a:t> </a:t>
            </a:r>
            <a:r>
              <a:rPr lang="en-US" sz="1800" dirty="0" err="1">
                <a:solidFill>
                  <a:srgbClr val="002060"/>
                </a:solidFill>
                <a:latin typeface="Arial (Body)"/>
              </a:rPr>
              <a:t>thú</a:t>
            </a:r>
            <a:r>
              <a:rPr lang="en-US" sz="1800" dirty="0">
                <a:solidFill>
                  <a:srgbClr val="002060"/>
                </a:solidFill>
                <a:latin typeface="Arial (Body)"/>
              </a:rPr>
              <a:t> (</a:t>
            </a:r>
            <a:r>
              <a:rPr lang="en-US" sz="1800" dirty="0" err="1">
                <a:solidFill>
                  <a:srgbClr val="002060"/>
                </a:solidFill>
                <a:latin typeface="Arial (Body)"/>
              </a:rPr>
              <a:t>nếu</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a:t>
            </a:r>
          </a:p>
          <a:p>
            <a:pPr marL="285750" indent="-285750" algn="just">
              <a:buFont typeface="Arial" panose="020B0604020202020204" pitchFamily="34" charset="0"/>
              <a:buChar char="•"/>
            </a:pPr>
            <a:endParaRPr lang="en-US" sz="1800" dirty="0">
              <a:solidFill>
                <a:srgbClr val="002060"/>
              </a:solidFill>
              <a:latin typeface="Arial (Body)"/>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146</a:t>
            </a:fld>
            <a:endParaRPr lang="en-US" dirty="0"/>
          </a:p>
        </p:txBody>
      </p:sp>
    </p:spTree>
    <p:extLst>
      <p:ext uri="{BB962C8B-B14F-4D97-AF65-F5344CB8AC3E}">
        <p14:creationId xmlns:p14="http://schemas.microsoft.com/office/powerpoint/2010/main" val="1767914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0"/>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62000" y="884060"/>
            <a:ext cx="7619999" cy="456535"/>
          </a:xfrm>
          <a:prstGeom prst="rect">
            <a:avLst/>
          </a:prstGeom>
        </p:spPr>
        <p:txBody>
          <a:bodyPr wrap="square">
            <a:spAutoFit/>
          </a:bodyPr>
          <a:lstStyle/>
          <a:p>
            <a:pPr algn="just">
              <a:lnSpc>
                <a:spcPct val="150000"/>
              </a:lnSpc>
            </a:pPr>
            <a:r>
              <a:rPr lang="en-US" sz="1800" dirty="0">
                <a:latin typeface="Arial (Body)"/>
              </a:rPr>
              <a:t> </a:t>
            </a:r>
            <a:r>
              <a:rPr lang="vi-VN" sz="1800" dirty="0">
                <a:latin typeface="Arial (Body)"/>
              </a:rPr>
              <a:t>    </a:t>
            </a:r>
            <a:endParaRPr lang="vi-VN" sz="2000" b="1" dirty="0">
              <a:solidFill>
                <a:srgbClr val="002060"/>
              </a:solidFill>
              <a:latin typeface="Arial (Body)"/>
            </a:endParaRPr>
          </a:p>
        </p:txBody>
      </p:sp>
      <p:sp>
        <p:nvSpPr>
          <p:cNvPr id="7" name="Rounded Rectangle 6"/>
          <p:cNvSpPr/>
          <p:nvPr/>
        </p:nvSpPr>
        <p:spPr>
          <a:xfrm>
            <a:off x="957262" y="709869"/>
            <a:ext cx="7229476"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latin typeface="Arial (Body)"/>
              </a:rPr>
              <a:t>Những</a:t>
            </a:r>
            <a:r>
              <a:rPr lang="en-US" sz="1800" b="1" dirty="0">
                <a:latin typeface="Arial (Body)"/>
              </a:rPr>
              <a:t> </a:t>
            </a:r>
            <a:r>
              <a:rPr lang="en-US" sz="1800" b="1" dirty="0" err="1">
                <a:latin typeface="Arial (Body)"/>
              </a:rPr>
              <a:t>lưu</a:t>
            </a:r>
            <a:r>
              <a:rPr lang="en-US" sz="1800" b="1" dirty="0">
                <a:latin typeface="Arial (Body)"/>
              </a:rPr>
              <a:t> ý </a:t>
            </a:r>
            <a:r>
              <a:rPr lang="en-US" sz="1800" b="1" dirty="0" err="1">
                <a:latin typeface="Arial (Body)"/>
              </a:rPr>
              <a:t>khi</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viết</a:t>
            </a:r>
            <a:r>
              <a:rPr lang="en-US" sz="1800" b="1" dirty="0">
                <a:latin typeface="Arial (Body)"/>
              </a:rPr>
              <a:t> </a:t>
            </a:r>
            <a:r>
              <a:rPr lang="en-US" sz="1800" b="1" dirty="0" err="1">
                <a:latin typeface="Arial (Body)"/>
              </a:rPr>
              <a:t>theo</a:t>
            </a:r>
            <a:r>
              <a:rPr lang="en-US" sz="1800" b="1" dirty="0">
                <a:latin typeface="Arial (Body)"/>
              </a:rPr>
              <a:t> </a:t>
            </a:r>
            <a:r>
              <a:rPr lang="en-US" sz="1800" b="1" dirty="0" err="1">
                <a:latin typeface="Arial (Body)"/>
              </a:rPr>
              <a:t>từng</a:t>
            </a:r>
            <a:r>
              <a:rPr lang="en-US" sz="1800" b="1" dirty="0">
                <a:latin typeface="Arial (Body)"/>
              </a:rPr>
              <a:t> </a:t>
            </a:r>
            <a:r>
              <a:rPr lang="en-US" sz="1800" b="1" dirty="0" err="1">
                <a:latin typeface="Arial (Body)"/>
              </a:rPr>
              <a:t>kiểu</a:t>
            </a:r>
            <a:r>
              <a:rPr lang="en-US" sz="1800" b="1" dirty="0">
                <a:latin typeface="Arial (Body)"/>
              </a:rPr>
              <a:t> </a:t>
            </a:r>
            <a:r>
              <a:rPr lang="en-US" sz="1800" b="1" dirty="0" err="1">
                <a:latin typeface="Arial (Body)"/>
              </a:rPr>
              <a:t>bài</a:t>
            </a:r>
            <a:endParaRPr lang="en-US" sz="1800" dirty="0">
              <a:latin typeface="Arial (Body)"/>
            </a:endParaRPr>
          </a:p>
        </p:txBody>
      </p:sp>
      <p:sp>
        <p:nvSpPr>
          <p:cNvPr id="6" name="TextBox 5"/>
          <p:cNvSpPr txBox="1"/>
          <p:nvPr/>
        </p:nvSpPr>
        <p:spPr>
          <a:xfrm>
            <a:off x="520456" y="1206955"/>
            <a:ext cx="8058150" cy="3554819"/>
          </a:xfrm>
          <a:prstGeom prst="rect">
            <a:avLst/>
          </a:prstGeom>
          <a:noFill/>
        </p:spPr>
        <p:txBody>
          <a:bodyPr wrap="square" rtlCol="0">
            <a:spAutoFit/>
          </a:bodyPr>
          <a:lstStyle/>
          <a:p>
            <a:pPr algn="just">
              <a:lnSpc>
                <a:spcPct val="125000"/>
              </a:lnSpc>
            </a:pPr>
            <a:r>
              <a:rPr lang="vi-VN" sz="1600" b="1" dirty="0">
                <a:solidFill>
                  <a:srgbClr val="002060"/>
                </a:solidFill>
                <a:latin typeface="+mn-lt"/>
              </a:rPr>
              <a:t>3</a:t>
            </a:r>
            <a:r>
              <a:rPr lang="vi-VN" sz="1800" b="1" dirty="0">
                <a:solidFill>
                  <a:srgbClr val="002060"/>
                </a:solidFill>
                <a:latin typeface="+mn-lt"/>
              </a:rPr>
              <a:t>. </a:t>
            </a:r>
            <a:r>
              <a:rPr lang="en-US" sz="1800" b="1" dirty="0" err="1">
                <a:solidFill>
                  <a:srgbClr val="002060"/>
                </a:solidFill>
                <a:latin typeface="Arial" panose="020B0604020202020204" pitchFamily="34" charset="0"/>
                <a:cs typeface="Arial" panose="020B0604020202020204" pitchFamily="34" charset="0"/>
              </a:rPr>
              <a:t>Kiểu</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bài</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ghi</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lại</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cảm</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nghĩ</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về</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một</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bài</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thơ</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tự</a:t>
            </a:r>
            <a:r>
              <a:rPr lang="en-US" sz="1800" b="1" dirty="0">
                <a:solidFill>
                  <a:srgbClr val="002060"/>
                </a:solidFill>
                <a:latin typeface="Arial" panose="020B0604020202020204" pitchFamily="34" charset="0"/>
                <a:cs typeface="Arial" panose="020B0604020202020204" pitchFamily="34" charset="0"/>
              </a:rPr>
              <a:t> do</a:t>
            </a:r>
            <a:endParaRPr lang="en-US" sz="1800" dirty="0">
              <a:solidFill>
                <a:srgbClr val="002060"/>
              </a:solidFill>
              <a:latin typeface="Arial" panose="020B0604020202020204" pitchFamily="34" charset="0"/>
              <a:cs typeface="Arial" panose="020B0604020202020204" pitchFamily="34" charset="0"/>
            </a:endParaRPr>
          </a:p>
          <a:p>
            <a:pPr algn="just">
              <a:lnSpc>
                <a:spcPct val="125000"/>
              </a:lnSpc>
            </a:pPr>
            <a:r>
              <a:rPr lang="vi-VN" sz="1800" dirty="0">
                <a:solidFill>
                  <a:srgbClr val="002060"/>
                </a:solidFill>
                <a:latin typeface="Arial (Body)"/>
              </a:rPr>
              <a:t>      –</a:t>
            </a:r>
            <a:r>
              <a:rPr lang="en-US" sz="1800" dirty="0">
                <a:solidFill>
                  <a:srgbClr val="002060"/>
                </a:solidFill>
                <a:latin typeface="Arial (Body)"/>
              </a:rPr>
              <a:t> </a:t>
            </a:r>
            <a:r>
              <a:rPr lang="en-US" sz="1800" dirty="0" err="1">
                <a:solidFill>
                  <a:srgbClr val="002060"/>
                </a:solidFill>
                <a:latin typeface="Arial (Body)"/>
              </a:rPr>
              <a:t>Kiểu</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này</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phân</a:t>
            </a:r>
            <a:r>
              <a:rPr lang="en-US" sz="1800" dirty="0">
                <a:solidFill>
                  <a:srgbClr val="002060"/>
                </a:solidFill>
                <a:latin typeface="Arial (Body)"/>
              </a:rPr>
              <a:t> </a:t>
            </a:r>
            <a:r>
              <a:rPr lang="en-US" sz="1800" dirty="0" err="1">
                <a:solidFill>
                  <a:srgbClr val="002060"/>
                </a:solidFill>
                <a:latin typeface="Arial (Body)"/>
              </a:rPr>
              <a:t>bố</a:t>
            </a:r>
            <a:r>
              <a:rPr lang="en-US" sz="1800" dirty="0">
                <a:solidFill>
                  <a:srgbClr val="002060"/>
                </a:solidFill>
                <a:latin typeface="Arial (Body)"/>
              </a:rPr>
              <a:t> ở </a:t>
            </a:r>
            <a:r>
              <a:rPr lang="en-US" sz="1800" dirty="0" err="1">
                <a:solidFill>
                  <a:srgbClr val="002060"/>
                </a:solidFill>
                <a:latin typeface="Arial (Body)"/>
              </a:rPr>
              <a:t>bài</a:t>
            </a:r>
            <a:r>
              <a:rPr lang="en-US" sz="1800" dirty="0">
                <a:solidFill>
                  <a:srgbClr val="002060"/>
                </a:solidFill>
                <a:latin typeface="Arial (Body)"/>
              </a:rPr>
              <a:t> 7.</a:t>
            </a:r>
            <a:r>
              <a:rPr lang="en-US" sz="1800" i="1" dirty="0">
                <a:solidFill>
                  <a:srgbClr val="002060"/>
                </a:solidFill>
                <a:latin typeface="Arial (Body)"/>
              </a:rPr>
              <a:t> Tin </a:t>
            </a:r>
            <a:r>
              <a:rPr lang="en-US" sz="1800" i="1" dirty="0" err="1">
                <a:solidFill>
                  <a:srgbClr val="002060"/>
                </a:solidFill>
                <a:latin typeface="Arial (Body)"/>
              </a:rPr>
              <a:t>yêu</a:t>
            </a:r>
            <a:r>
              <a:rPr lang="en-US" sz="1800" i="1" dirty="0">
                <a:solidFill>
                  <a:srgbClr val="002060"/>
                </a:solidFill>
                <a:latin typeface="Arial (Body)"/>
              </a:rPr>
              <a:t> </a:t>
            </a:r>
            <a:r>
              <a:rPr lang="en-US" sz="1800" i="1" dirty="0" err="1">
                <a:solidFill>
                  <a:srgbClr val="002060"/>
                </a:solidFill>
                <a:latin typeface="Arial (Body)"/>
              </a:rPr>
              <a:t>và</a:t>
            </a:r>
            <a:r>
              <a:rPr lang="en-US" sz="1800" i="1" dirty="0">
                <a:solidFill>
                  <a:srgbClr val="002060"/>
                </a:solidFill>
                <a:latin typeface="Arial (Body)"/>
              </a:rPr>
              <a:t> </a:t>
            </a:r>
            <a:r>
              <a:rPr lang="en-US" sz="1800" i="1" dirty="0" err="1">
                <a:solidFill>
                  <a:srgbClr val="002060"/>
                </a:solidFill>
                <a:latin typeface="Arial (Body)"/>
              </a:rPr>
              <a:t>ước</a:t>
            </a:r>
            <a:r>
              <a:rPr lang="en-US" sz="1800" i="1" dirty="0">
                <a:solidFill>
                  <a:srgbClr val="002060"/>
                </a:solidFill>
                <a:latin typeface="Arial (Body)"/>
              </a:rPr>
              <a:t> </a:t>
            </a:r>
            <a:r>
              <a:rPr lang="en-US" sz="1800" i="1" dirty="0" err="1">
                <a:solidFill>
                  <a:srgbClr val="002060"/>
                </a:solidFill>
                <a:latin typeface="Arial (Body)"/>
              </a:rPr>
              <a:t>vọng</a:t>
            </a:r>
            <a:r>
              <a:rPr lang="vi-VN" sz="1800" dirty="0">
                <a:solidFill>
                  <a:srgbClr val="002060"/>
                </a:solidFill>
                <a:latin typeface="Arial (Body)"/>
              </a:rPr>
              <a:t>, </a:t>
            </a:r>
            <a:r>
              <a:rPr lang="en-US" sz="1800" dirty="0">
                <a:solidFill>
                  <a:srgbClr val="002060"/>
                </a:solidFill>
                <a:latin typeface="Arial (Body)"/>
              </a:rPr>
              <a:t>VB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chính</a:t>
            </a:r>
            <a:r>
              <a:rPr lang="en-US" sz="1800" dirty="0">
                <a:solidFill>
                  <a:srgbClr val="002060"/>
                </a:solidFill>
                <a:latin typeface="Arial (Body)"/>
              </a:rPr>
              <a:t> </a:t>
            </a:r>
            <a:r>
              <a:rPr lang="vi-VN" sz="1800" dirty="0">
                <a:solidFill>
                  <a:srgbClr val="002060"/>
                </a:solidFill>
                <a:latin typeface="Arial (Body)"/>
              </a:rPr>
              <a:t>thuộc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thơ</a:t>
            </a:r>
            <a:r>
              <a:rPr lang="en-US" sz="1800" dirty="0">
                <a:solidFill>
                  <a:srgbClr val="002060"/>
                </a:solidFill>
                <a:latin typeface="Arial (Body)"/>
              </a:rPr>
              <a:t> </a:t>
            </a:r>
            <a:r>
              <a:rPr lang="en-US" sz="1800" dirty="0" err="1">
                <a:solidFill>
                  <a:srgbClr val="002060"/>
                </a:solidFill>
                <a:latin typeface="Arial (Body)"/>
              </a:rPr>
              <a:t>tự</a:t>
            </a:r>
            <a:r>
              <a:rPr lang="en-US" sz="1800" dirty="0">
                <a:solidFill>
                  <a:srgbClr val="002060"/>
                </a:solidFill>
                <a:latin typeface="Arial (Body)"/>
              </a:rPr>
              <a:t> do: </a:t>
            </a:r>
            <a:r>
              <a:rPr lang="en-US" sz="1800" i="1" dirty="0" err="1">
                <a:solidFill>
                  <a:srgbClr val="002060"/>
                </a:solidFill>
                <a:latin typeface="Arial (Body)"/>
              </a:rPr>
              <a:t>Đồng</a:t>
            </a:r>
            <a:r>
              <a:rPr lang="en-US" sz="1800" i="1" dirty="0">
                <a:solidFill>
                  <a:srgbClr val="002060"/>
                </a:solidFill>
                <a:latin typeface="Arial (Body)"/>
              </a:rPr>
              <a:t> </a:t>
            </a:r>
            <a:r>
              <a:rPr lang="en-US" sz="1800" i="1" dirty="0" err="1">
                <a:solidFill>
                  <a:srgbClr val="002060"/>
                </a:solidFill>
                <a:latin typeface="Arial (Body)"/>
              </a:rPr>
              <a:t>chí</a:t>
            </a:r>
            <a:r>
              <a:rPr lang="en-US" sz="1800" i="1" dirty="0">
                <a:solidFill>
                  <a:srgbClr val="002060"/>
                </a:solidFill>
                <a:latin typeface="Arial (Body)"/>
              </a:rPr>
              <a:t> </a:t>
            </a:r>
            <a:r>
              <a:rPr lang="en-US" sz="1800" dirty="0">
                <a:solidFill>
                  <a:srgbClr val="002060"/>
                </a:solidFill>
                <a:latin typeface="Arial (Body)"/>
              </a:rPr>
              <a:t>(</a:t>
            </a:r>
            <a:r>
              <a:rPr lang="en-US" sz="1800" dirty="0" err="1">
                <a:solidFill>
                  <a:srgbClr val="002060"/>
                </a:solidFill>
                <a:latin typeface="Arial (Body)"/>
              </a:rPr>
              <a:t>Chính</a:t>
            </a:r>
            <a:r>
              <a:rPr lang="en-US" sz="1800" dirty="0">
                <a:solidFill>
                  <a:srgbClr val="002060"/>
                </a:solidFill>
                <a:latin typeface="Arial (Body)"/>
              </a:rPr>
              <a:t> </a:t>
            </a:r>
            <a:r>
              <a:rPr lang="en-US" sz="1800" dirty="0" err="1">
                <a:solidFill>
                  <a:srgbClr val="002060"/>
                </a:solidFill>
                <a:latin typeface="Arial (Body)"/>
              </a:rPr>
              <a:t>Hữu</a:t>
            </a:r>
            <a:r>
              <a:rPr lang="en-US" sz="1800" dirty="0">
                <a:solidFill>
                  <a:srgbClr val="002060"/>
                </a:solidFill>
                <a:latin typeface="Arial (Body)"/>
              </a:rPr>
              <a:t>), </a:t>
            </a:r>
            <a:r>
              <a:rPr lang="en-US" sz="1800" i="1" dirty="0" err="1">
                <a:solidFill>
                  <a:srgbClr val="002060"/>
                </a:solidFill>
                <a:latin typeface="Arial (Body)"/>
              </a:rPr>
              <a:t>Lá</a:t>
            </a:r>
            <a:r>
              <a:rPr lang="en-US" sz="1800" i="1" dirty="0">
                <a:solidFill>
                  <a:srgbClr val="002060"/>
                </a:solidFill>
                <a:latin typeface="Arial (Body)"/>
              </a:rPr>
              <a:t> </a:t>
            </a:r>
            <a:r>
              <a:rPr lang="en-US" sz="1800" i="1" dirty="0" err="1">
                <a:solidFill>
                  <a:srgbClr val="002060"/>
                </a:solidFill>
                <a:latin typeface="Arial (Body)"/>
              </a:rPr>
              <a:t>đỏ</a:t>
            </a:r>
            <a:r>
              <a:rPr lang="en-US" sz="1800" i="1" dirty="0">
                <a:solidFill>
                  <a:srgbClr val="002060"/>
                </a:solidFill>
                <a:latin typeface="Arial (Body)"/>
              </a:rPr>
              <a:t> </a:t>
            </a:r>
            <a:r>
              <a:rPr lang="en-US" sz="1800" dirty="0">
                <a:solidFill>
                  <a:srgbClr val="002060"/>
                </a:solidFill>
                <a:latin typeface="Arial (Body)"/>
              </a:rPr>
              <a:t>(</a:t>
            </a:r>
            <a:r>
              <a:rPr lang="en-US" sz="1800" dirty="0" err="1">
                <a:solidFill>
                  <a:srgbClr val="002060"/>
                </a:solidFill>
                <a:latin typeface="Arial (Body)"/>
              </a:rPr>
              <a:t>Nguyễn</a:t>
            </a:r>
            <a:r>
              <a:rPr lang="en-US" sz="1800" dirty="0">
                <a:solidFill>
                  <a:srgbClr val="002060"/>
                </a:solidFill>
                <a:latin typeface="Arial (Body)"/>
              </a:rPr>
              <a:t> </a:t>
            </a:r>
            <a:r>
              <a:rPr lang="en-US" sz="1800" dirty="0" err="1">
                <a:solidFill>
                  <a:srgbClr val="002060"/>
                </a:solidFill>
                <a:latin typeface="Arial (Body)"/>
              </a:rPr>
              <a:t>Đình</a:t>
            </a:r>
            <a:r>
              <a:rPr lang="en-US" sz="1800" dirty="0">
                <a:solidFill>
                  <a:srgbClr val="002060"/>
                </a:solidFill>
                <a:latin typeface="Arial (Body)"/>
              </a:rPr>
              <a:t> </a:t>
            </a:r>
            <a:r>
              <a:rPr lang="en-US" sz="1800" dirty="0" err="1">
                <a:solidFill>
                  <a:srgbClr val="002060"/>
                </a:solidFill>
                <a:latin typeface="Arial (Body)"/>
              </a:rPr>
              <a:t>Thi</a:t>
            </a:r>
            <a:r>
              <a:rPr lang="en-US" sz="1800" dirty="0">
                <a:solidFill>
                  <a:srgbClr val="002060"/>
                </a:solidFill>
                <a:latin typeface="Arial (Body)"/>
              </a:rPr>
              <a:t>). Do </a:t>
            </a:r>
            <a:r>
              <a:rPr lang="en-US" sz="1800" dirty="0" err="1">
                <a:solidFill>
                  <a:srgbClr val="002060"/>
                </a:solidFill>
                <a:latin typeface="Arial (Body)"/>
              </a:rPr>
              <a:t>đó</a:t>
            </a:r>
            <a:r>
              <a:rPr lang="en-US" sz="1800" dirty="0">
                <a:solidFill>
                  <a:srgbClr val="002060"/>
                </a:solidFill>
                <a:latin typeface="Arial (Body)"/>
              </a:rPr>
              <a:t>, GV </a:t>
            </a:r>
            <a:r>
              <a:rPr lang="en-US" sz="1800" dirty="0" err="1">
                <a:solidFill>
                  <a:srgbClr val="002060"/>
                </a:solidFill>
                <a:latin typeface="Arial (Body)"/>
              </a:rPr>
              <a:t>cần</a:t>
            </a:r>
            <a:r>
              <a:rPr lang="en-US" sz="1800" dirty="0">
                <a:solidFill>
                  <a:srgbClr val="002060"/>
                </a:solidFill>
                <a:latin typeface="Arial (Body)"/>
              </a:rPr>
              <a:t> </a:t>
            </a:r>
            <a:r>
              <a:rPr lang="en-US" sz="1800" dirty="0" err="1">
                <a:solidFill>
                  <a:srgbClr val="002060"/>
                </a:solidFill>
                <a:latin typeface="Arial (Body)"/>
              </a:rPr>
              <a:t>tận</a:t>
            </a:r>
            <a:r>
              <a:rPr lang="en-US" sz="1800" dirty="0">
                <a:solidFill>
                  <a:srgbClr val="002060"/>
                </a:solidFill>
                <a:latin typeface="Arial (Body)"/>
              </a:rPr>
              <a:t> </a:t>
            </a:r>
            <a:r>
              <a:rPr lang="en-US" sz="1800" dirty="0" err="1">
                <a:solidFill>
                  <a:srgbClr val="002060"/>
                </a:solidFill>
                <a:latin typeface="Arial (Body)"/>
              </a:rPr>
              <a:t>dụng</a:t>
            </a:r>
            <a:r>
              <a:rPr lang="en-US" sz="1800" dirty="0">
                <a:solidFill>
                  <a:srgbClr val="002060"/>
                </a:solidFill>
                <a:latin typeface="Arial (Body)"/>
              </a:rPr>
              <a:t> </a:t>
            </a:r>
            <a:r>
              <a:rPr lang="en-US" sz="1800" dirty="0" err="1">
                <a:solidFill>
                  <a:srgbClr val="002060"/>
                </a:solidFill>
                <a:latin typeface="Arial (Body)"/>
              </a:rPr>
              <a:t>những</a:t>
            </a:r>
            <a:r>
              <a:rPr lang="en-US" sz="1800" dirty="0">
                <a:solidFill>
                  <a:srgbClr val="002060"/>
                </a:solidFill>
                <a:latin typeface="Arial (Body)"/>
              </a:rPr>
              <a:t> </a:t>
            </a:r>
            <a:r>
              <a:rPr lang="en-US" sz="1800" dirty="0" err="1">
                <a:solidFill>
                  <a:srgbClr val="002060"/>
                </a:solidFill>
                <a:latin typeface="Arial (Body)"/>
              </a:rPr>
              <a:t>kiến</a:t>
            </a:r>
            <a:r>
              <a:rPr lang="en-US" sz="1800" dirty="0">
                <a:solidFill>
                  <a:srgbClr val="002060"/>
                </a:solidFill>
                <a:latin typeface="Arial (Body)"/>
              </a:rPr>
              <a:t> </a:t>
            </a:r>
            <a:r>
              <a:rPr lang="en-US" sz="1800" dirty="0" err="1">
                <a:solidFill>
                  <a:srgbClr val="002060"/>
                </a:solidFill>
                <a:latin typeface="Arial (Body)"/>
              </a:rPr>
              <a:t>thức</a:t>
            </a:r>
            <a:r>
              <a:rPr lang="en-US" sz="1800" dirty="0">
                <a:solidFill>
                  <a:srgbClr val="002060"/>
                </a:solidFill>
                <a:latin typeface="Arial (Body)"/>
              </a:rPr>
              <a:t>, </a:t>
            </a:r>
            <a:r>
              <a:rPr lang="en-US" sz="1800" dirty="0" err="1">
                <a:solidFill>
                  <a:srgbClr val="002060"/>
                </a:solidFill>
                <a:latin typeface="Arial (Body)"/>
              </a:rPr>
              <a:t>kĩ</a:t>
            </a:r>
            <a:r>
              <a:rPr lang="en-US" sz="1800" dirty="0">
                <a:solidFill>
                  <a:srgbClr val="002060"/>
                </a:solidFill>
                <a:latin typeface="Arial (Body)"/>
              </a:rPr>
              <a:t> </a:t>
            </a:r>
            <a:r>
              <a:rPr lang="en-US" sz="1800" dirty="0" err="1">
                <a:solidFill>
                  <a:srgbClr val="002060"/>
                </a:solidFill>
                <a:latin typeface="Arial (Body)"/>
              </a:rPr>
              <a:t>năng</a:t>
            </a:r>
            <a:r>
              <a:rPr lang="en-US" sz="1800" dirty="0">
                <a:solidFill>
                  <a:srgbClr val="002060"/>
                </a:solidFill>
                <a:latin typeface="Arial (Body)"/>
              </a:rPr>
              <a:t> HS </a:t>
            </a:r>
            <a:r>
              <a:rPr lang="vi-VN" sz="1800" dirty="0">
                <a:solidFill>
                  <a:srgbClr val="002060"/>
                </a:solidFill>
                <a:latin typeface="Arial (Body)"/>
              </a:rPr>
              <a:t>có </a:t>
            </a:r>
            <a:r>
              <a:rPr lang="en-US" sz="1800" dirty="0" err="1">
                <a:solidFill>
                  <a:srgbClr val="002060"/>
                </a:solidFill>
                <a:latin typeface="Arial (Body)"/>
              </a:rPr>
              <a:t>được</a:t>
            </a:r>
            <a:r>
              <a:rPr lang="en-US" sz="1800" dirty="0">
                <a:solidFill>
                  <a:srgbClr val="002060"/>
                </a:solidFill>
                <a:latin typeface="Arial (Body)"/>
              </a:rPr>
              <a:t> qua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để</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thực</a:t>
            </a:r>
            <a:r>
              <a:rPr lang="en-US" sz="1800" dirty="0">
                <a:solidFill>
                  <a:srgbClr val="002060"/>
                </a:solidFill>
                <a:latin typeface="Arial (Body)"/>
              </a:rPr>
              <a:t> </a:t>
            </a:r>
            <a:r>
              <a:rPr lang="en-US" sz="1800" dirty="0" err="1">
                <a:solidFill>
                  <a:srgbClr val="002060"/>
                </a:solidFill>
                <a:latin typeface="Arial (Body)"/>
              </a:rPr>
              <a:t>hiện</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viết</a:t>
            </a:r>
            <a:r>
              <a:rPr lang="en-US" sz="1800" dirty="0">
                <a:solidFill>
                  <a:srgbClr val="002060"/>
                </a:solidFill>
                <a:latin typeface="Arial (Body)"/>
              </a:rPr>
              <a:t>. </a:t>
            </a:r>
          </a:p>
          <a:p>
            <a:pPr algn="just">
              <a:lnSpc>
                <a:spcPct val="125000"/>
              </a:lnSpc>
            </a:pPr>
            <a:r>
              <a:rPr lang="vi-VN" sz="1800" dirty="0">
                <a:solidFill>
                  <a:srgbClr val="002060"/>
                </a:solidFill>
                <a:latin typeface="Arial (Body)"/>
              </a:rPr>
              <a:t>     – Đ</a:t>
            </a:r>
            <a:r>
              <a:rPr lang="en-US" sz="1800" dirty="0" err="1">
                <a:solidFill>
                  <a:srgbClr val="002060"/>
                </a:solidFill>
                <a:latin typeface="Arial (Body)"/>
              </a:rPr>
              <a:t>oạn</a:t>
            </a:r>
            <a:r>
              <a:rPr lang="en-US" sz="1800" dirty="0">
                <a:solidFill>
                  <a:srgbClr val="002060"/>
                </a:solidFill>
                <a:latin typeface="Arial (Body)"/>
              </a:rPr>
              <a:t> </a:t>
            </a:r>
            <a:r>
              <a:rPr lang="en-US" sz="1800" dirty="0" err="1">
                <a:solidFill>
                  <a:srgbClr val="002060"/>
                </a:solidFill>
                <a:latin typeface="Arial (Body)"/>
              </a:rPr>
              <a:t>văn</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 3 </a:t>
            </a:r>
            <a:r>
              <a:rPr lang="en-US" sz="1800" dirty="0" err="1">
                <a:solidFill>
                  <a:srgbClr val="002060"/>
                </a:solidFill>
                <a:latin typeface="Arial (Body)"/>
              </a:rPr>
              <a:t>phần</a:t>
            </a:r>
            <a:r>
              <a:rPr lang="en-US" sz="1800" dirty="0">
                <a:solidFill>
                  <a:srgbClr val="002060"/>
                </a:solidFill>
                <a:latin typeface="Arial (Body)"/>
              </a:rPr>
              <a:t>: </a:t>
            </a:r>
            <a:r>
              <a:rPr lang="en-US" sz="1800" dirty="0" err="1">
                <a:solidFill>
                  <a:srgbClr val="002060"/>
                </a:solidFill>
                <a:latin typeface="Arial (Body)"/>
              </a:rPr>
              <a:t>Mở</a:t>
            </a:r>
            <a:r>
              <a:rPr lang="en-US" sz="1800" dirty="0">
                <a:solidFill>
                  <a:srgbClr val="002060"/>
                </a:solidFill>
                <a:latin typeface="Arial (Body)"/>
              </a:rPr>
              <a:t> </a:t>
            </a:r>
            <a:r>
              <a:rPr lang="en-US" sz="1800" dirty="0" err="1">
                <a:solidFill>
                  <a:srgbClr val="002060"/>
                </a:solidFill>
                <a:latin typeface="Arial (Body)"/>
              </a:rPr>
              <a:t>đoạn</a:t>
            </a:r>
            <a:r>
              <a:rPr lang="en-US" sz="1800" dirty="0">
                <a:solidFill>
                  <a:srgbClr val="002060"/>
                </a:solidFill>
                <a:latin typeface="Arial (Body)"/>
              </a:rPr>
              <a:t>, </a:t>
            </a:r>
            <a:r>
              <a:rPr lang="en-US" sz="1800" dirty="0" err="1">
                <a:solidFill>
                  <a:srgbClr val="002060"/>
                </a:solidFill>
                <a:latin typeface="Arial (Body)"/>
              </a:rPr>
              <a:t>Thân</a:t>
            </a:r>
            <a:r>
              <a:rPr lang="en-US" sz="1800" dirty="0">
                <a:solidFill>
                  <a:srgbClr val="002060"/>
                </a:solidFill>
                <a:latin typeface="Arial (Body)"/>
              </a:rPr>
              <a:t> </a:t>
            </a:r>
            <a:r>
              <a:rPr lang="en-US" sz="1800" dirty="0" err="1">
                <a:solidFill>
                  <a:srgbClr val="002060"/>
                </a:solidFill>
                <a:latin typeface="Arial (Body)"/>
              </a:rPr>
              <a:t>đoạn</a:t>
            </a:r>
            <a:r>
              <a:rPr lang="vi-VN" sz="1800" dirty="0">
                <a:solidFill>
                  <a:srgbClr val="002060"/>
                </a:solidFill>
                <a:latin typeface="Arial (Body)"/>
              </a:rPr>
              <a:t>,</a:t>
            </a:r>
            <a:r>
              <a:rPr lang="en-US" sz="1800" dirty="0">
                <a:solidFill>
                  <a:srgbClr val="002060"/>
                </a:solidFill>
                <a:latin typeface="Arial (Body)"/>
              </a:rPr>
              <a:t> </a:t>
            </a:r>
            <a:r>
              <a:rPr lang="en-US" sz="1800" dirty="0" err="1">
                <a:solidFill>
                  <a:srgbClr val="002060"/>
                </a:solidFill>
                <a:latin typeface="Arial (Body)"/>
              </a:rPr>
              <a:t>Kết</a:t>
            </a:r>
            <a:r>
              <a:rPr lang="en-US" sz="1800" dirty="0">
                <a:solidFill>
                  <a:srgbClr val="002060"/>
                </a:solidFill>
                <a:latin typeface="Arial (Body)"/>
              </a:rPr>
              <a:t> </a:t>
            </a:r>
            <a:r>
              <a:rPr lang="en-US" sz="1800" dirty="0" err="1">
                <a:solidFill>
                  <a:srgbClr val="002060"/>
                </a:solidFill>
                <a:latin typeface="Arial (Body)"/>
              </a:rPr>
              <a:t>đoạn</a:t>
            </a:r>
            <a:r>
              <a:rPr lang="en-US" sz="1800" dirty="0">
                <a:solidFill>
                  <a:srgbClr val="002060"/>
                </a:solidFill>
                <a:latin typeface="Arial (Body)"/>
              </a:rPr>
              <a:t>. </a:t>
            </a:r>
            <a:r>
              <a:rPr lang="en-US" sz="1800" dirty="0" err="1">
                <a:solidFill>
                  <a:srgbClr val="002060"/>
                </a:solidFill>
                <a:latin typeface="Arial (Body)"/>
              </a:rPr>
              <a:t>Nội</a:t>
            </a:r>
            <a:r>
              <a:rPr lang="en-US" sz="1800" dirty="0">
                <a:solidFill>
                  <a:srgbClr val="002060"/>
                </a:solidFill>
                <a:latin typeface="Arial (Body)"/>
              </a:rPr>
              <a:t> dung </a:t>
            </a:r>
            <a:r>
              <a:rPr lang="en-US" sz="1800" dirty="0" err="1">
                <a:solidFill>
                  <a:srgbClr val="002060"/>
                </a:solidFill>
                <a:latin typeface="Arial (Body)"/>
              </a:rPr>
              <a:t>chính</a:t>
            </a:r>
            <a:r>
              <a:rPr lang="en-US" sz="1800" dirty="0">
                <a:solidFill>
                  <a:srgbClr val="002060"/>
                </a:solidFill>
                <a:latin typeface="Arial (Body)"/>
              </a:rPr>
              <a:t> </a:t>
            </a:r>
            <a:r>
              <a:rPr lang="en-US" sz="1800" dirty="0" err="1">
                <a:solidFill>
                  <a:srgbClr val="002060"/>
                </a:solidFill>
                <a:latin typeface="Arial (Body)"/>
              </a:rPr>
              <a:t>là</a:t>
            </a:r>
            <a:r>
              <a:rPr lang="en-US" sz="1800" dirty="0">
                <a:solidFill>
                  <a:srgbClr val="002060"/>
                </a:solidFill>
                <a:latin typeface="Arial (Body)"/>
              </a:rPr>
              <a:t> </a:t>
            </a:r>
            <a:r>
              <a:rPr lang="en-US" sz="1800" dirty="0" err="1">
                <a:solidFill>
                  <a:srgbClr val="002060"/>
                </a:solidFill>
                <a:latin typeface="Arial (Body)"/>
              </a:rPr>
              <a:t>nêu</a:t>
            </a:r>
            <a:r>
              <a:rPr lang="en-US" sz="1800" dirty="0">
                <a:solidFill>
                  <a:srgbClr val="002060"/>
                </a:solidFill>
                <a:latin typeface="Arial (Body)"/>
              </a:rPr>
              <a:t> </a:t>
            </a:r>
            <a:r>
              <a:rPr lang="en-US" sz="1800" dirty="0" err="1">
                <a:solidFill>
                  <a:srgbClr val="002060"/>
                </a:solidFill>
                <a:latin typeface="Arial (Body)"/>
              </a:rPr>
              <a:t>cảm</a:t>
            </a:r>
            <a:r>
              <a:rPr lang="en-US" sz="1800" dirty="0">
                <a:solidFill>
                  <a:srgbClr val="002060"/>
                </a:solidFill>
                <a:latin typeface="Arial (Body)"/>
              </a:rPr>
              <a:t> </a:t>
            </a:r>
            <a:r>
              <a:rPr lang="en-US" sz="1800" dirty="0" err="1">
                <a:solidFill>
                  <a:srgbClr val="002060"/>
                </a:solidFill>
                <a:latin typeface="Arial (Body)"/>
              </a:rPr>
              <a:t>nghĩ</a:t>
            </a:r>
            <a:r>
              <a:rPr lang="en-US" sz="1800" dirty="0">
                <a:solidFill>
                  <a:srgbClr val="002060"/>
                </a:solidFill>
                <a:latin typeface="Arial (Body)"/>
              </a:rPr>
              <a:t>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một</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thơ</a:t>
            </a:r>
            <a:r>
              <a:rPr lang="en-US" sz="1800" dirty="0">
                <a:solidFill>
                  <a:srgbClr val="002060"/>
                </a:solidFill>
                <a:latin typeface="Arial (Body)"/>
              </a:rPr>
              <a:t> </a:t>
            </a:r>
            <a:r>
              <a:rPr lang="en-US" sz="1800" dirty="0" err="1">
                <a:solidFill>
                  <a:srgbClr val="002060"/>
                </a:solidFill>
                <a:latin typeface="Arial (Body)"/>
              </a:rPr>
              <a:t>tự</a:t>
            </a:r>
            <a:r>
              <a:rPr lang="en-US" sz="1800" dirty="0">
                <a:solidFill>
                  <a:srgbClr val="002060"/>
                </a:solidFill>
                <a:latin typeface="Arial (Body)"/>
              </a:rPr>
              <a:t> do. </a:t>
            </a:r>
            <a:r>
              <a:rPr lang="en-US" sz="1800" dirty="0" err="1">
                <a:solidFill>
                  <a:srgbClr val="002060"/>
                </a:solidFill>
                <a:latin typeface="Arial (Body)"/>
              </a:rPr>
              <a:t>Đoạn</a:t>
            </a:r>
            <a:r>
              <a:rPr lang="en-US" sz="1800" dirty="0">
                <a:solidFill>
                  <a:srgbClr val="002060"/>
                </a:solidFill>
                <a:latin typeface="Arial (Body)"/>
              </a:rPr>
              <a:t> </a:t>
            </a:r>
            <a:r>
              <a:rPr lang="en-US" sz="1800" dirty="0" err="1">
                <a:solidFill>
                  <a:srgbClr val="002060"/>
                </a:solidFill>
                <a:latin typeface="Arial (Body)"/>
              </a:rPr>
              <a:t>văn</a:t>
            </a:r>
            <a:r>
              <a:rPr lang="en-US" sz="1800" dirty="0">
                <a:solidFill>
                  <a:srgbClr val="002060"/>
                </a:solidFill>
                <a:latin typeface="Arial (Body)"/>
              </a:rPr>
              <a:t> </a:t>
            </a:r>
            <a:r>
              <a:rPr lang="en-US" sz="1800" dirty="0" err="1">
                <a:solidFill>
                  <a:srgbClr val="002060"/>
                </a:solidFill>
                <a:latin typeface="Arial (Body)"/>
              </a:rPr>
              <a:t>cần</a:t>
            </a:r>
            <a:r>
              <a:rPr lang="en-US" sz="1800" dirty="0">
                <a:solidFill>
                  <a:srgbClr val="002060"/>
                </a:solidFill>
                <a:latin typeface="Arial (Body)"/>
              </a:rPr>
              <a:t> </a:t>
            </a:r>
            <a:r>
              <a:rPr lang="en-US" sz="1800" dirty="0" err="1">
                <a:solidFill>
                  <a:srgbClr val="002060"/>
                </a:solidFill>
                <a:latin typeface="Arial (Body)"/>
              </a:rPr>
              <a:t>giới</a:t>
            </a:r>
            <a:r>
              <a:rPr lang="en-US" sz="1800" dirty="0">
                <a:solidFill>
                  <a:srgbClr val="002060"/>
                </a:solidFill>
                <a:latin typeface="Arial (Body)"/>
              </a:rPr>
              <a:t> </a:t>
            </a:r>
            <a:r>
              <a:rPr lang="en-US" sz="1800" dirty="0" err="1">
                <a:solidFill>
                  <a:srgbClr val="002060"/>
                </a:solidFill>
                <a:latin typeface="Arial (Body)"/>
              </a:rPr>
              <a:t>thiệu</a:t>
            </a:r>
            <a:r>
              <a:rPr lang="en-US" sz="1800" dirty="0">
                <a:solidFill>
                  <a:srgbClr val="002060"/>
                </a:solidFill>
                <a:latin typeface="Arial (Body)"/>
              </a:rPr>
              <a:t> </a:t>
            </a:r>
            <a:r>
              <a:rPr lang="en-US" sz="1800" dirty="0" err="1">
                <a:solidFill>
                  <a:srgbClr val="002060"/>
                </a:solidFill>
                <a:latin typeface="Arial (Body)"/>
              </a:rPr>
              <a:t>tên</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thơ</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tác</a:t>
            </a:r>
            <a:r>
              <a:rPr lang="en-US" sz="1800" dirty="0">
                <a:solidFill>
                  <a:srgbClr val="002060"/>
                </a:solidFill>
                <a:latin typeface="Arial (Body)"/>
              </a:rPr>
              <a:t> </a:t>
            </a:r>
            <a:r>
              <a:rPr lang="en-US" sz="1800" dirty="0" err="1">
                <a:solidFill>
                  <a:srgbClr val="002060"/>
                </a:solidFill>
                <a:latin typeface="Arial (Body)"/>
              </a:rPr>
              <a:t>giả</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thơ</a:t>
            </a:r>
            <a:r>
              <a:rPr lang="en-US" sz="1800" dirty="0">
                <a:solidFill>
                  <a:srgbClr val="002060"/>
                </a:solidFill>
                <a:latin typeface="Arial (Body)"/>
              </a:rPr>
              <a:t>, </a:t>
            </a:r>
            <a:r>
              <a:rPr lang="en-US" sz="1800" dirty="0" err="1">
                <a:solidFill>
                  <a:srgbClr val="002060"/>
                </a:solidFill>
                <a:latin typeface="Arial (Body)"/>
              </a:rPr>
              <a:t>nêu</a:t>
            </a:r>
            <a:r>
              <a:rPr lang="en-US" sz="1800" dirty="0">
                <a:solidFill>
                  <a:srgbClr val="002060"/>
                </a:solidFill>
                <a:latin typeface="Arial (Body)"/>
              </a:rPr>
              <a:t> </a:t>
            </a:r>
            <a:r>
              <a:rPr lang="en-US" sz="1800" dirty="0" err="1">
                <a:solidFill>
                  <a:srgbClr val="002060"/>
                </a:solidFill>
                <a:latin typeface="Arial (Body)"/>
              </a:rPr>
              <a:t>cảm</a:t>
            </a:r>
            <a:r>
              <a:rPr lang="en-US" sz="1800" dirty="0">
                <a:solidFill>
                  <a:srgbClr val="002060"/>
                </a:solidFill>
                <a:latin typeface="Arial (Body)"/>
              </a:rPr>
              <a:t> </a:t>
            </a:r>
            <a:r>
              <a:rPr lang="en-US" sz="1800" dirty="0" err="1">
                <a:solidFill>
                  <a:srgbClr val="002060"/>
                </a:solidFill>
                <a:latin typeface="Arial (Body)"/>
              </a:rPr>
              <a:t>nghĩ</a:t>
            </a:r>
            <a:r>
              <a:rPr lang="en-US" sz="1800" dirty="0">
                <a:solidFill>
                  <a:srgbClr val="002060"/>
                </a:solidFill>
                <a:latin typeface="Arial (Body)"/>
              </a:rPr>
              <a:t> </a:t>
            </a:r>
            <a:r>
              <a:rPr lang="en-US" sz="1800" dirty="0" err="1">
                <a:solidFill>
                  <a:srgbClr val="002060"/>
                </a:solidFill>
                <a:latin typeface="Arial (Body)"/>
              </a:rPr>
              <a:t>chung</a:t>
            </a:r>
            <a:r>
              <a:rPr lang="en-US" sz="1800" dirty="0">
                <a:solidFill>
                  <a:srgbClr val="002060"/>
                </a:solidFill>
                <a:latin typeface="Arial (Body)"/>
              </a:rPr>
              <a:t>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thơ</a:t>
            </a:r>
            <a:r>
              <a:rPr lang="en-US" sz="1800" dirty="0">
                <a:solidFill>
                  <a:srgbClr val="002060"/>
                </a:solidFill>
                <a:latin typeface="Arial (Body)"/>
              </a:rPr>
              <a:t>; </a:t>
            </a:r>
            <a:r>
              <a:rPr lang="en-US" sz="1800" dirty="0" err="1">
                <a:solidFill>
                  <a:srgbClr val="002060"/>
                </a:solidFill>
                <a:latin typeface="Arial (Body)"/>
              </a:rPr>
              <a:t>diễn</a:t>
            </a:r>
            <a:r>
              <a:rPr lang="en-US" sz="1800" dirty="0">
                <a:solidFill>
                  <a:srgbClr val="002060"/>
                </a:solidFill>
                <a:latin typeface="Arial (Body)"/>
              </a:rPr>
              <a:t> </a:t>
            </a:r>
            <a:r>
              <a:rPr lang="en-US" sz="1800" dirty="0" err="1">
                <a:solidFill>
                  <a:srgbClr val="002060"/>
                </a:solidFill>
                <a:latin typeface="Arial (Body)"/>
              </a:rPr>
              <a:t>tả</a:t>
            </a:r>
            <a:r>
              <a:rPr lang="en-US" sz="1800" dirty="0">
                <a:solidFill>
                  <a:srgbClr val="002060"/>
                </a:solidFill>
                <a:latin typeface="Arial (Body)"/>
              </a:rPr>
              <a:t> </a:t>
            </a:r>
            <a:r>
              <a:rPr lang="en-US" sz="1800" dirty="0" err="1">
                <a:solidFill>
                  <a:srgbClr val="002060"/>
                </a:solidFill>
                <a:latin typeface="Arial (Body)"/>
              </a:rPr>
              <a:t>cảm</a:t>
            </a:r>
            <a:r>
              <a:rPr lang="en-US" sz="1800" dirty="0">
                <a:solidFill>
                  <a:srgbClr val="002060"/>
                </a:solidFill>
                <a:latin typeface="Arial (Body)"/>
              </a:rPr>
              <a:t> </a:t>
            </a:r>
            <a:r>
              <a:rPr lang="en-US" sz="1800" dirty="0" err="1">
                <a:solidFill>
                  <a:srgbClr val="002060"/>
                </a:solidFill>
                <a:latin typeface="Arial (Body)"/>
              </a:rPr>
              <a:t>nghĩ</a:t>
            </a:r>
            <a:r>
              <a:rPr lang="en-US" sz="1800" dirty="0">
                <a:solidFill>
                  <a:srgbClr val="002060"/>
                </a:solidFill>
                <a:latin typeface="Arial (Body)"/>
              </a:rPr>
              <a:t>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những</a:t>
            </a:r>
            <a:r>
              <a:rPr lang="en-US" sz="1800" dirty="0">
                <a:solidFill>
                  <a:srgbClr val="002060"/>
                </a:solidFill>
                <a:latin typeface="Arial (Body)"/>
              </a:rPr>
              <a:t> </a:t>
            </a:r>
            <a:r>
              <a:rPr lang="en-US" sz="1800" dirty="0" err="1">
                <a:solidFill>
                  <a:srgbClr val="002060"/>
                </a:solidFill>
                <a:latin typeface="Arial (Body)"/>
              </a:rPr>
              <a:t>nét</a:t>
            </a:r>
            <a:r>
              <a:rPr lang="en-US" sz="1800" dirty="0">
                <a:solidFill>
                  <a:srgbClr val="002060"/>
                </a:solidFill>
                <a:latin typeface="Arial (Body)"/>
              </a:rPr>
              <a:t> </a:t>
            </a:r>
            <a:r>
              <a:rPr lang="en-US" sz="1800" dirty="0" err="1">
                <a:solidFill>
                  <a:srgbClr val="002060"/>
                </a:solidFill>
                <a:latin typeface="Arial (Body)"/>
              </a:rPr>
              <a:t>nghệ</a:t>
            </a:r>
            <a:r>
              <a:rPr lang="en-US" sz="1800" dirty="0">
                <a:solidFill>
                  <a:srgbClr val="002060"/>
                </a:solidFill>
                <a:latin typeface="Arial (Body)"/>
              </a:rPr>
              <a:t> </a:t>
            </a:r>
            <a:r>
              <a:rPr lang="en-US" sz="1800" dirty="0" err="1">
                <a:solidFill>
                  <a:srgbClr val="002060"/>
                </a:solidFill>
                <a:latin typeface="Arial (Body)"/>
              </a:rPr>
              <a:t>thuật</a:t>
            </a:r>
            <a:r>
              <a:rPr lang="en-US" sz="1800" dirty="0">
                <a:solidFill>
                  <a:srgbClr val="002060"/>
                </a:solidFill>
                <a:latin typeface="Arial (Body)"/>
              </a:rPr>
              <a:t> </a:t>
            </a:r>
            <a:r>
              <a:rPr lang="en-US" sz="1800" dirty="0" err="1">
                <a:solidFill>
                  <a:srgbClr val="002060"/>
                </a:solidFill>
                <a:latin typeface="Arial (Body)"/>
              </a:rPr>
              <a:t>độc</a:t>
            </a:r>
            <a:r>
              <a:rPr lang="en-US" sz="1800" dirty="0">
                <a:solidFill>
                  <a:srgbClr val="002060"/>
                </a:solidFill>
                <a:latin typeface="Arial (Body)"/>
              </a:rPr>
              <a:t> </a:t>
            </a:r>
            <a:r>
              <a:rPr lang="en-US" sz="1800" dirty="0" err="1">
                <a:solidFill>
                  <a:srgbClr val="002060"/>
                </a:solidFill>
                <a:latin typeface="Arial (Body)"/>
              </a:rPr>
              <a:t>đáo</a:t>
            </a:r>
            <a:r>
              <a:rPr lang="en-US" sz="1800" dirty="0">
                <a:solidFill>
                  <a:srgbClr val="002060"/>
                </a:solidFill>
                <a:latin typeface="Arial (Body)"/>
              </a:rPr>
              <a:t>, </a:t>
            </a:r>
            <a:r>
              <a:rPr lang="en-US" sz="1800" dirty="0" err="1">
                <a:solidFill>
                  <a:srgbClr val="002060"/>
                </a:solidFill>
                <a:latin typeface="Arial (Body)"/>
              </a:rPr>
              <a:t>đặc</a:t>
            </a:r>
            <a:r>
              <a:rPr lang="en-US" sz="1800" dirty="0">
                <a:solidFill>
                  <a:srgbClr val="002060"/>
                </a:solidFill>
                <a:latin typeface="Arial (Body)"/>
              </a:rPr>
              <a:t> </a:t>
            </a:r>
            <a:r>
              <a:rPr lang="en-US" sz="1800" dirty="0" err="1">
                <a:solidFill>
                  <a:srgbClr val="002060"/>
                </a:solidFill>
                <a:latin typeface="Arial (Body)"/>
              </a:rPr>
              <a:t>biệt</a:t>
            </a:r>
            <a:r>
              <a:rPr lang="en-US" sz="1800" dirty="0">
                <a:solidFill>
                  <a:srgbClr val="002060"/>
                </a:solidFill>
                <a:latin typeface="Arial (Body)"/>
              </a:rPr>
              <a:t> </a:t>
            </a:r>
            <a:r>
              <a:rPr lang="en-US" sz="1800" dirty="0" err="1">
                <a:solidFill>
                  <a:srgbClr val="002060"/>
                </a:solidFill>
                <a:latin typeface="Arial (Body)"/>
              </a:rPr>
              <a:t>chú</a:t>
            </a:r>
            <a:r>
              <a:rPr lang="en-US" sz="1800" dirty="0">
                <a:solidFill>
                  <a:srgbClr val="002060"/>
                </a:solidFill>
                <a:latin typeface="Arial (Body)"/>
              </a:rPr>
              <a:t> ý </a:t>
            </a:r>
            <a:r>
              <a:rPr lang="en-US" sz="1800" dirty="0" err="1">
                <a:solidFill>
                  <a:srgbClr val="002060"/>
                </a:solidFill>
                <a:latin typeface="Arial (Body)"/>
              </a:rPr>
              <a:t>đến</a:t>
            </a:r>
            <a:r>
              <a:rPr lang="en-US" sz="1800" dirty="0">
                <a:solidFill>
                  <a:srgbClr val="002060"/>
                </a:solidFill>
                <a:latin typeface="Arial (Body)"/>
              </a:rPr>
              <a:t> </a:t>
            </a:r>
            <a:r>
              <a:rPr lang="en-US" sz="1800" dirty="0" err="1">
                <a:solidFill>
                  <a:srgbClr val="002060"/>
                </a:solidFill>
                <a:latin typeface="Arial (Body)"/>
              </a:rPr>
              <a:t>tác</a:t>
            </a:r>
            <a:r>
              <a:rPr lang="en-US" sz="1800" dirty="0">
                <a:solidFill>
                  <a:srgbClr val="002060"/>
                </a:solidFill>
                <a:latin typeface="Arial (Body)"/>
              </a:rPr>
              <a:t> </a:t>
            </a:r>
            <a:r>
              <a:rPr lang="en-US" sz="1800" dirty="0" err="1">
                <a:solidFill>
                  <a:srgbClr val="002060"/>
                </a:solidFill>
                <a:latin typeface="Arial (Body)"/>
              </a:rPr>
              <a:t>dụng</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thơ</a:t>
            </a:r>
            <a:r>
              <a:rPr lang="en-US" sz="1800" dirty="0">
                <a:solidFill>
                  <a:srgbClr val="002060"/>
                </a:solidFill>
                <a:latin typeface="Arial (Body)"/>
              </a:rPr>
              <a:t> </a:t>
            </a:r>
            <a:r>
              <a:rPr lang="en-US" sz="1800" dirty="0" err="1">
                <a:solidFill>
                  <a:srgbClr val="002060"/>
                </a:solidFill>
                <a:latin typeface="Arial (Body)"/>
              </a:rPr>
              <a:t>tự</a:t>
            </a:r>
            <a:r>
              <a:rPr lang="en-US" sz="1800" dirty="0">
                <a:solidFill>
                  <a:srgbClr val="002060"/>
                </a:solidFill>
                <a:latin typeface="Arial (Body)"/>
              </a:rPr>
              <a:t> do </a:t>
            </a:r>
            <a:r>
              <a:rPr lang="en-US" sz="1800" dirty="0" err="1">
                <a:solidFill>
                  <a:srgbClr val="002060"/>
                </a:solidFill>
                <a:latin typeface="Arial (Body)"/>
              </a:rPr>
              <a:t>trong</a:t>
            </a:r>
            <a:r>
              <a:rPr lang="en-US" sz="1800" dirty="0">
                <a:solidFill>
                  <a:srgbClr val="002060"/>
                </a:solidFill>
                <a:latin typeface="Arial (Body)"/>
              </a:rPr>
              <a:t> </a:t>
            </a:r>
            <a:r>
              <a:rPr lang="en-US" sz="1800" dirty="0" err="1">
                <a:solidFill>
                  <a:srgbClr val="002060"/>
                </a:solidFill>
                <a:latin typeface="Arial (Body)"/>
              </a:rPr>
              <a:t>việc</a:t>
            </a:r>
            <a:r>
              <a:rPr lang="en-US" sz="1800" dirty="0">
                <a:solidFill>
                  <a:srgbClr val="002060"/>
                </a:solidFill>
                <a:latin typeface="Arial (Body)"/>
              </a:rPr>
              <a:t> </a:t>
            </a:r>
            <a:r>
              <a:rPr lang="en-US" sz="1800" dirty="0" err="1">
                <a:solidFill>
                  <a:srgbClr val="002060"/>
                </a:solidFill>
                <a:latin typeface="Arial (Body)"/>
              </a:rPr>
              <a:t>góp</a:t>
            </a:r>
            <a:r>
              <a:rPr lang="en-US" sz="1800" dirty="0">
                <a:solidFill>
                  <a:srgbClr val="002060"/>
                </a:solidFill>
                <a:latin typeface="Arial (Body)"/>
              </a:rPr>
              <a:t> </a:t>
            </a:r>
            <a:r>
              <a:rPr lang="en-US" sz="1800" dirty="0" err="1">
                <a:solidFill>
                  <a:srgbClr val="002060"/>
                </a:solidFill>
                <a:latin typeface="Arial (Body)"/>
              </a:rPr>
              <a:t>phần</a:t>
            </a:r>
            <a:r>
              <a:rPr lang="en-US" sz="1800" dirty="0">
                <a:solidFill>
                  <a:srgbClr val="002060"/>
                </a:solidFill>
                <a:latin typeface="Arial (Body)"/>
              </a:rPr>
              <a:t> </a:t>
            </a:r>
            <a:r>
              <a:rPr lang="en-US" sz="1800" dirty="0" err="1">
                <a:solidFill>
                  <a:srgbClr val="002060"/>
                </a:solidFill>
                <a:latin typeface="Arial (Body)"/>
              </a:rPr>
              <a:t>tạo</a:t>
            </a:r>
            <a:r>
              <a:rPr lang="en-US" sz="1800" dirty="0">
                <a:solidFill>
                  <a:srgbClr val="002060"/>
                </a:solidFill>
                <a:latin typeface="Arial (Body)"/>
              </a:rPr>
              <a:t> </a:t>
            </a:r>
            <a:r>
              <a:rPr lang="en-US" sz="1800" dirty="0" err="1">
                <a:solidFill>
                  <a:srgbClr val="002060"/>
                </a:solidFill>
                <a:latin typeface="Arial (Body)"/>
              </a:rPr>
              <a:t>nên</a:t>
            </a:r>
            <a:r>
              <a:rPr lang="en-US" sz="1800" dirty="0">
                <a:solidFill>
                  <a:srgbClr val="002060"/>
                </a:solidFill>
                <a:latin typeface="Arial (Body)"/>
              </a:rPr>
              <a:t> </a:t>
            </a:r>
            <a:r>
              <a:rPr lang="en-US" sz="1800" dirty="0" err="1">
                <a:solidFill>
                  <a:srgbClr val="002060"/>
                </a:solidFill>
                <a:latin typeface="Arial (Body)"/>
              </a:rPr>
              <a:t>nét</a:t>
            </a:r>
            <a:r>
              <a:rPr lang="en-US" sz="1800" dirty="0">
                <a:solidFill>
                  <a:srgbClr val="002060"/>
                </a:solidFill>
                <a:latin typeface="Arial (Body)"/>
              </a:rPr>
              <a:t> </a:t>
            </a:r>
            <a:r>
              <a:rPr lang="en-US" sz="1800" dirty="0" err="1">
                <a:solidFill>
                  <a:srgbClr val="002060"/>
                </a:solidFill>
                <a:latin typeface="Arial (Body)"/>
              </a:rPr>
              <a:t>riêng</a:t>
            </a:r>
            <a:r>
              <a:rPr lang="en-US" sz="1800" dirty="0">
                <a:solidFill>
                  <a:srgbClr val="002060"/>
                </a:solidFill>
                <a:latin typeface="Arial (Body)"/>
              </a:rPr>
              <a:t>, </a:t>
            </a:r>
            <a:r>
              <a:rPr lang="en-US" sz="1800" dirty="0" err="1">
                <a:solidFill>
                  <a:srgbClr val="002060"/>
                </a:solidFill>
                <a:latin typeface="Arial (Body)"/>
              </a:rPr>
              <a:t>giá</a:t>
            </a:r>
            <a:r>
              <a:rPr lang="en-US" sz="1800" dirty="0">
                <a:solidFill>
                  <a:srgbClr val="002060"/>
                </a:solidFill>
                <a:latin typeface="Arial (Body)"/>
              </a:rPr>
              <a:t> </a:t>
            </a:r>
            <a:r>
              <a:rPr lang="en-US" sz="1800" dirty="0" err="1">
                <a:solidFill>
                  <a:srgbClr val="002060"/>
                </a:solidFill>
                <a:latin typeface="Arial (Body)"/>
              </a:rPr>
              <a:t>trị</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thơ</a:t>
            </a:r>
            <a:r>
              <a:rPr lang="vi-VN" sz="1800" dirty="0">
                <a:solidFill>
                  <a:srgbClr val="002060"/>
                </a:solidFill>
                <a:latin typeface="Arial (Body)"/>
              </a:rPr>
              <a:t>.</a:t>
            </a:r>
            <a:endParaRPr lang="en-US" sz="1800" dirty="0">
              <a:solidFill>
                <a:srgbClr val="002060"/>
              </a:solidFill>
              <a:latin typeface="Arial (Body)"/>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147</a:t>
            </a:fld>
            <a:endParaRPr lang="en-US" dirty="0"/>
          </a:p>
        </p:txBody>
      </p:sp>
    </p:spTree>
    <p:extLst>
      <p:ext uri="{BB962C8B-B14F-4D97-AF65-F5344CB8AC3E}">
        <p14:creationId xmlns:p14="http://schemas.microsoft.com/office/powerpoint/2010/main" val="867515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62000" y="884060"/>
            <a:ext cx="7619999" cy="456535"/>
          </a:xfrm>
          <a:prstGeom prst="rect">
            <a:avLst/>
          </a:prstGeom>
        </p:spPr>
        <p:txBody>
          <a:bodyPr wrap="square">
            <a:spAutoFit/>
          </a:bodyPr>
          <a:lstStyle/>
          <a:p>
            <a:pPr algn="just">
              <a:lnSpc>
                <a:spcPct val="150000"/>
              </a:lnSpc>
            </a:pPr>
            <a:r>
              <a:rPr lang="en-US" sz="1800" dirty="0">
                <a:latin typeface="Arial (Body)"/>
              </a:rPr>
              <a:t> </a:t>
            </a:r>
            <a:r>
              <a:rPr lang="vi-VN" sz="1800" dirty="0">
                <a:latin typeface="Arial (Body)"/>
              </a:rPr>
              <a:t>    </a:t>
            </a:r>
            <a:endParaRPr lang="vi-VN" sz="2000" b="1" dirty="0">
              <a:solidFill>
                <a:srgbClr val="002060"/>
              </a:solidFill>
              <a:latin typeface="Arial (Body)"/>
            </a:endParaRPr>
          </a:p>
        </p:txBody>
      </p:sp>
      <p:sp>
        <p:nvSpPr>
          <p:cNvPr id="7" name="Rounded Rectangle 6"/>
          <p:cNvSpPr/>
          <p:nvPr/>
        </p:nvSpPr>
        <p:spPr>
          <a:xfrm>
            <a:off x="762000" y="474464"/>
            <a:ext cx="7175744"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latin typeface="Arial (Body)"/>
              </a:rPr>
              <a:t>Những</a:t>
            </a:r>
            <a:r>
              <a:rPr lang="en-US" sz="1800" b="1" dirty="0">
                <a:latin typeface="Arial (Body)"/>
              </a:rPr>
              <a:t> </a:t>
            </a:r>
            <a:r>
              <a:rPr lang="en-US" sz="1800" b="1" dirty="0" err="1">
                <a:latin typeface="Arial (Body)"/>
              </a:rPr>
              <a:t>lưu</a:t>
            </a:r>
            <a:r>
              <a:rPr lang="en-US" sz="1800" b="1" dirty="0">
                <a:latin typeface="Arial (Body)"/>
              </a:rPr>
              <a:t> ý </a:t>
            </a:r>
            <a:r>
              <a:rPr lang="en-US" sz="1800" b="1" dirty="0" err="1">
                <a:latin typeface="Arial (Body)"/>
              </a:rPr>
              <a:t>khi</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viết</a:t>
            </a:r>
            <a:r>
              <a:rPr lang="en-US" sz="1800" b="1" dirty="0">
                <a:latin typeface="Arial (Body)"/>
              </a:rPr>
              <a:t> </a:t>
            </a:r>
            <a:r>
              <a:rPr lang="en-US" sz="1800" b="1" dirty="0" err="1">
                <a:latin typeface="Arial (Body)"/>
              </a:rPr>
              <a:t>theo</a:t>
            </a:r>
            <a:r>
              <a:rPr lang="en-US" sz="1800" b="1" dirty="0">
                <a:latin typeface="Arial (Body)"/>
              </a:rPr>
              <a:t> </a:t>
            </a:r>
            <a:r>
              <a:rPr lang="en-US" sz="1800" b="1" dirty="0" err="1">
                <a:latin typeface="Arial (Body)"/>
              </a:rPr>
              <a:t>từng</a:t>
            </a:r>
            <a:r>
              <a:rPr lang="en-US" sz="1800" b="1" dirty="0">
                <a:latin typeface="Arial (Body)"/>
              </a:rPr>
              <a:t> </a:t>
            </a:r>
            <a:r>
              <a:rPr lang="en-US" sz="1800" b="1" dirty="0" err="1">
                <a:latin typeface="Arial (Body)"/>
              </a:rPr>
              <a:t>kiểu</a:t>
            </a:r>
            <a:r>
              <a:rPr lang="en-US" sz="1800" b="1" dirty="0">
                <a:latin typeface="Arial (Body)"/>
              </a:rPr>
              <a:t> </a:t>
            </a:r>
            <a:r>
              <a:rPr lang="en-US" sz="1800" b="1" dirty="0" err="1">
                <a:latin typeface="Arial (Body)"/>
              </a:rPr>
              <a:t>bài</a:t>
            </a:r>
            <a:endParaRPr lang="en-US" sz="1800" dirty="0">
              <a:latin typeface="Arial (Body)"/>
            </a:endParaRPr>
          </a:p>
        </p:txBody>
      </p:sp>
      <p:sp>
        <p:nvSpPr>
          <p:cNvPr id="6" name="TextBox 5"/>
          <p:cNvSpPr txBox="1"/>
          <p:nvPr/>
        </p:nvSpPr>
        <p:spPr>
          <a:xfrm>
            <a:off x="609600" y="971550"/>
            <a:ext cx="8058150" cy="3901068"/>
          </a:xfrm>
          <a:prstGeom prst="rect">
            <a:avLst/>
          </a:prstGeom>
          <a:noFill/>
        </p:spPr>
        <p:txBody>
          <a:bodyPr wrap="square" rtlCol="0">
            <a:spAutoFit/>
          </a:bodyPr>
          <a:lstStyle/>
          <a:p>
            <a:pPr>
              <a:lnSpc>
                <a:spcPct val="125000"/>
              </a:lnSpc>
            </a:pPr>
            <a:r>
              <a:rPr lang="vi-VN" sz="1800" b="1" dirty="0">
                <a:solidFill>
                  <a:srgbClr val="002060"/>
                </a:solidFill>
                <a:latin typeface="Arial (Body)"/>
              </a:rPr>
              <a:t>4</a:t>
            </a:r>
            <a:r>
              <a:rPr lang="en-US" sz="1800" b="1" dirty="0">
                <a:solidFill>
                  <a:srgbClr val="002060"/>
                </a:solidFill>
                <a:latin typeface="Arial (Body)"/>
              </a:rPr>
              <a:t>. </a:t>
            </a:r>
            <a:r>
              <a:rPr lang="en-US" sz="1800" b="1" dirty="0" err="1">
                <a:solidFill>
                  <a:srgbClr val="002060"/>
                </a:solidFill>
                <a:latin typeface="Arial (Body)"/>
              </a:rPr>
              <a:t>Kiểu</a:t>
            </a:r>
            <a:r>
              <a:rPr lang="en-US" sz="1800" b="1" dirty="0">
                <a:solidFill>
                  <a:srgbClr val="002060"/>
                </a:solidFill>
                <a:latin typeface="Arial (Body)"/>
              </a:rPr>
              <a:t> </a:t>
            </a:r>
            <a:r>
              <a:rPr lang="en-US" sz="1800" b="1" dirty="0" err="1">
                <a:solidFill>
                  <a:srgbClr val="002060"/>
                </a:solidFill>
                <a:latin typeface="Arial (Body)"/>
              </a:rPr>
              <a:t>bài</a:t>
            </a:r>
            <a:r>
              <a:rPr lang="en-US" sz="1800" b="1" dirty="0">
                <a:solidFill>
                  <a:srgbClr val="002060"/>
                </a:solidFill>
                <a:latin typeface="Arial (Body)"/>
              </a:rPr>
              <a:t> </a:t>
            </a:r>
            <a:r>
              <a:rPr lang="en-US" sz="1800" b="1" dirty="0" err="1">
                <a:solidFill>
                  <a:srgbClr val="002060"/>
                </a:solidFill>
                <a:latin typeface="Arial (Body)"/>
              </a:rPr>
              <a:t>trình</a:t>
            </a:r>
            <a:r>
              <a:rPr lang="en-US" sz="1800" b="1" dirty="0">
                <a:solidFill>
                  <a:srgbClr val="002060"/>
                </a:solidFill>
                <a:latin typeface="Arial (Body)"/>
              </a:rPr>
              <a:t> </a:t>
            </a:r>
            <a:r>
              <a:rPr lang="en-US" sz="1800" b="1" dirty="0" err="1">
                <a:solidFill>
                  <a:srgbClr val="002060"/>
                </a:solidFill>
                <a:latin typeface="Arial (Body)"/>
              </a:rPr>
              <a:t>bày</a:t>
            </a:r>
            <a:r>
              <a:rPr lang="en-US" sz="1800" b="1" dirty="0">
                <a:solidFill>
                  <a:srgbClr val="002060"/>
                </a:solidFill>
                <a:latin typeface="Arial (Body)"/>
              </a:rPr>
              <a:t> ý </a:t>
            </a:r>
            <a:r>
              <a:rPr lang="en-US" sz="1800" b="1" dirty="0" err="1">
                <a:solidFill>
                  <a:srgbClr val="002060"/>
                </a:solidFill>
                <a:latin typeface="Arial (Body)"/>
              </a:rPr>
              <a:t>kiến</a:t>
            </a:r>
            <a:r>
              <a:rPr lang="en-US" sz="1800" b="1" dirty="0">
                <a:solidFill>
                  <a:srgbClr val="002060"/>
                </a:solidFill>
                <a:latin typeface="Arial (Body)"/>
              </a:rPr>
              <a:t> </a:t>
            </a:r>
            <a:r>
              <a:rPr lang="en-US" sz="1800" b="1" dirty="0" err="1">
                <a:solidFill>
                  <a:srgbClr val="002060"/>
                </a:solidFill>
                <a:latin typeface="Arial (Body)"/>
              </a:rPr>
              <a:t>về</a:t>
            </a:r>
            <a:r>
              <a:rPr lang="en-US" sz="1800" b="1" dirty="0">
                <a:solidFill>
                  <a:srgbClr val="002060"/>
                </a:solidFill>
                <a:latin typeface="Arial (Body)"/>
              </a:rPr>
              <a:t> </a:t>
            </a:r>
            <a:r>
              <a:rPr lang="en-US" sz="1800" b="1" dirty="0" err="1">
                <a:solidFill>
                  <a:srgbClr val="002060"/>
                </a:solidFill>
                <a:latin typeface="Arial (Body)"/>
              </a:rPr>
              <a:t>một</a:t>
            </a:r>
            <a:r>
              <a:rPr lang="en-US" sz="1800" b="1" dirty="0">
                <a:solidFill>
                  <a:srgbClr val="002060"/>
                </a:solidFill>
                <a:latin typeface="Arial (Body)"/>
              </a:rPr>
              <a:t> </a:t>
            </a:r>
            <a:r>
              <a:rPr lang="en-US" sz="1800" b="1" dirty="0" err="1">
                <a:solidFill>
                  <a:srgbClr val="002060"/>
                </a:solidFill>
                <a:latin typeface="Arial (Body)"/>
              </a:rPr>
              <a:t>vấn</a:t>
            </a:r>
            <a:r>
              <a:rPr lang="en-US" sz="1800" b="1" dirty="0">
                <a:solidFill>
                  <a:srgbClr val="002060"/>
                </a:solidFill>
                <a:latin typeface="Arial (Body)"/>
              </a:rPr>
              <a:t> </a:t>
            </a:r>
            <a:r>
              <a:rPr lang="en-US" sz="1800" b="1" dirty="0" err="1">
                <a:solidFill>
                  <a:srgbClr val="002060"/>
                </a:solidFill>
                <a:latin typeface="Arial (Body)"/>
              </a:rPr>
              <a:t>đề</a:t>
            </a:r>
            <a:r>
              <a:rPr lang="en-US" sz="1800" b="1" dirty="0">
                <a:solidFill>
                  <a:srgbClr val="002060"/>
                </a:solidFill>
                <a:latin typeface="Arial (Body)"/>
              </a:rPr>
              <a:t> </a:t>
            </a:r>
            <a:r>
              <a:rPr lang="en-US" sz="1800" b="1" dirty="0" err="1">
                <a:solidFill>
                  <a:srgbClr val="002060"/>
                </a:solidFill>
                <a:latin typeface="Arial (Body)"/>
              </a:rPr>
              <a:t>đời</a:t>
            </a:r>
            <a:r>
              <a:rPr lang="en-US" sz="1800" b="1" dirty="0">
                <a:solidFill>
                  <a:srgbClr val="002060"/>
                </a:solidFill>
                <a:latin typeface="Arial (Body)"/>
              </a:rPr>
              <a:t> </a:t>
            </a:r>
            <a:r>
              <a:rPr lang="en-US" sz="1800" b="1" dirty="0" err="1">
                <a:solidFill>
                  <a:srgbClr val="002060"/>
                </a:solidFill>
                <a:latin typeface="Arial (Body)"/>
              </a:rPr>
              <a:t>sống</a:t>
            </a:r>
            <a:endParaRPr lang="en-US" sz="1800" b="1" dirty="0">
              <a:solidFill>
                <a:srgbClr val="002060"/>
              </a:solidFill>
              <a:latin typeface="Arial (Body)"/>
            </a:endParaRPr>
          </a:p>
          <a:p>
            <a:pPr algn="just">
              <a:lnSpc>
                <a:spcPct val="125000"/>
              </a:lnSpc>
            </a:pPr>
            <a:r>
              <a:rPr lang="vi-VN" sz="1800" dirty="0">
                <a:solidFill>
                  <a:srgbClr val="002060"/>
                </a:solidFill>
                <a:latin typeface="Arial (Body)"/>
              </a:rPr>
              <a:t>      – </a:t>
            </a:r>
            <a:r>
              <a:rPr lang="en-US" sz="1800" dirty="0" err="1">
                <a:solidFill>
                  <a:srgbClr val="002060"/>
                </a:solidFill>
                <a:latin typeface="Arial (Body)"/>
              </a:rPr>
              <a:t>Từ</a:t>
            </a:r>
            <a:r>
              <a:rPr lang="en-US" sz="1800" dirty="0">
                <a:solidFill>
                  <a:srgbClr val="002060"/>
                </a:solidFill>
                <a:latin typeface="Arial (Body)"/>
              </a:rPr>
              <a:t> </a:t>
            </a:r>
            <a:r>
              <a:rPr lang="en-US" sz="1800" dirty="0" err="1">
                <a:solidFill>
                  <a:srgbClr val="002060"/>
                </a:solidFill>
                <a:latin typeface="Arial (Body)"/>
              </a:rPr>
              <a:t>những</a:t>
            </a:r>
            <a:r>
              <a:rPr lang="en-US" sz="1800" dirty="0">
                <a:solidFill>
                  <a:srgbClr val="002060"/>
                </a:solidFill>
                <a:latin typeface="Arial (Body)"/>
              </a:rPr>
              <a:t> VB </a:t>
            </a:r>
            <a:r>
              <a:rPr lang="en-US" sz="1800" dirty="0" err="1">
                <a:solidFill>
                  <a:srgbClr val="002060"/>
                </a:solidFill>
                <a:latin typeface="Arial (Body)"/>
              </a:rPr>
              <a:t>nghị</a:t>
            </a:r>
            <a:r>
              <a:rPr lang="en-US" sz="1800" dirty="0">
                <a:solidFill>
                  <a:srgbClr val="002060"/>
                </a:solidFill>
                <a:latin typeface="Arial (Body)"/>
              </a:rPr>
              <a:t> </a:t>
            </a:r>
            <a:r>
              <a:rPr lang="en-US" sz="1800" dirty="0" err="1">
                <a:solidFill>
                  <a:srgbClr val="002060"/>
                </a:solidFill>
                <a:latin typeface="Arial (Body)"/>
              </a:rPr>
              <a:t>luận</a:t>
            </a:r>
            <a:r>
              <a:rPr lang="en-US" sz="1800" dirty="0">
                <a:solidFill>
                  <a:srgbClr val="002060"/>
                </a:solidFill>
                <a:latin typeface="Arial (Body)"/>
              </a:rPr>
              <a:t> </a:t>
            </a:r>
            <a:r>
              <a:rPr lang="en-US" sz="1800" dirty="0" err="1">
                <a:solidFill>
                  <a:srgbClr val="002060"/>
                </a:solidFill>
                <a:latin typeface="Arial (Body)"/>
              </a:rPr>
              <a:t>đã</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viết</a:t>
            </a:r>
            <a:r>
              <a:rPr lang="en-US" sz="1800" dirty="0">
                <a:solidFill>
                  <a:srgbClr val="002060"/>
                </a:solidFill>
                <a:latin typeface="Arial (Body)"/>
              </a:rPr>
              <a:t> </a:t>
            </a:r>
            <a:r>
              <a:rPr lang="en-US" sz="1800" dirty="0" err="1">
                <a:solidFill>
                  <a:srgbClr val="002060"/>
                </a:solidFill>
                <a:latin typeface="Arial (Body)"/>
              </a:rPr>
              <a:t>tham</a:t>
            </a:r>
            <a:r>
              <a:rPr lang="en-US" sz="1800" dirty="0">
                <a:solidFill>
                  <a:srgbClr val="002060"/>
                </a:solidFill>
                <a:latin typeface="Arial (Body)"/>
              </a:rPr>
              <a:t> </a:t>
            </a:r>
            <a:r>
              <a:rPr lang="en-US" sz="1800" dirty="0" err="1">
                <a:solidFill>
                  <a:srgbClr val="002060"/>
                </a:solidFill>
                <a:latin typeface="Arial (Body)"/>
              </a:rPr>
              <a:t>khảo</a:t>
            </a:r>
            <a:r>
              <a:rPr lang="en-US" sz="1800" dirty="0">
                <a:solidFill>
                  <a:srgbClr val="002060"/>
                </a:solidFill>
                <a:latin typeface="Arial (Body)"/>
              </a:rPr>
              <a:t> </a:t>
            </a:r>
            <a:r>
              <a:rPr lang="en-US" sz="1800" dirty="0" err="1">
                <a:solidFill>
                  <a:srgbClr val="002060"/>
                </a:solidFill>
                <a:latin typeface="Arial (Body)"/>
              </a:rPr>
              <a:t>trong</a:t>
            </a:r>
            <a:r>
              <a:rPr lang="en-US" sz="1800" dirty="0">
                <a:solidFill>
                  <a:srgbClr val="002060"/>
                </a:solidFill>
                <a:latin typeface="Arial (Body)"/>
              </a:rPr>
              <a:t> </a:t>
            </a:r>
            <a:r>
              <a:rPr lang="en-US" sz="1800" dirty="0" err="1">
                <a:solidFill>
                  <a:srgbClr val="002060"/>
                </a:solidFill>
                <a:latin typeface="Arial (Body)"/>
              </a:rPr>
              <a:t>phần</a:t>
            </a:r>
            <a:r>
              <a:rPr lang="en-US" sz="1800" dirty="0">
                <a:solidFill>
                  <a:srgbClr val="002060"/>
                </a:solidFill>
                <a:latin typeface="Arial (Body)"/>
              </a:rPr>
              <a:t> </a:t>
            </a:r>
            <a:r>
              <a:rPr lang="en-US" sz="1800" i="1" dirty="0" err="1">
                <a:solidFill>
                  <a:srgbClr val="002060"/>
                </a:solidFill>
                <a:latin typeface="Arial (Body)"/>
              </a:rPr>
              <a:t>Viết</a:t>
            </a:r>
            <a:r>
              <a:rPr lang="en-US" sz="1800" dirty="0">
                <a:solidFill>
                  <a:srgbClr val="002060"/>
                </a:solidFill>
                <a:latin typeface="Arial (Body)"/>
              </a:rPr>
              <a:t>, GV </a:t>
            </a:r>
            <a:r>
              <a:rPr lang="en-US" sz="1800" dirty="0" err="1">
                <a:solidFill>
                  <a:srgbClr val="002060"/>
                </a:solidFill>
                <a:latin typeface="Arial (Body)"/>
              </a:rPr>
              <a:t>hướng</a:t>
            </a:r>
            <a:r>
              <a:rPr lang="en-US" sz="1800" dirty="0">
                <a:solidFill>
                  <a:srgbClr val="002060"/>
                </a:solidFill>
                <a:latin typeface="Arial (Body)"/>
              </a:rPr>
              <a:t> </a:t>
            </a:r>
            <a:r>
              <a:rPr lang="en-US" sz="1800" dirty="0" err="1">
                <a:solidFill>
                  <a:srgbClr val="002060"/>
                </a:solidFill>
                <a:latin typeface="Arial (Body)"/>
              </a:rPr>
              <a:t>dẫn</a:t>
            </a:r>
            <a:r>
              <a:rPr lang="en-US" sz="1800" dirty="0">
                <a:solidFill>
                  <a:srgbClr val="002060"/>
                </a:solidFill>
                <a:latin typeface="Arial (Body)"/>
              </a:rPr>
              <a:t> HS </a:t>
            </a:r>
            <a:r>
              <a:rPr lang="en-US" sz="1800" dirty="0" err="1">
                <a:solidFill>
                  <a:srgbClr val="002060"/>
                </a:solidFill>
                <a:latin typeface="Arial (Body)"/>
              </a:rPr>
              <a:t>nhận</a:t>
            </a:r>
            <a:r>
              <a:rPr lang="en-US" sz="1800" dirty="0">
                <a:solidFill>
                  <a:srgbClr val="002060"/>
                </a:solidFill>
                <a:latin typeface="Arial (Body)"/>
              </a:rPr>
              <a:t> </a:t>
            </a:r>
            <a:r>
              <a:rPr lang="en-US" sz="1800" dirty="0" err="1">
                <a:solidFill>
                  <a:srgbClr val="002060"/>
                </a:solidFill>
                <a:latin typeface="Arial (Body)"/>
              </a:rPr>
              <a:t>diện</a:t>
            </a:r>
            <a:r>
              <a:rPr lang="en-US" sz="1800" dirty="0">
                <a:solidFill>
                  <a:srgbClr val="002060"/>
                </a:solidFill>
                <a:latin typeface="Arial (Body)"/>
              </a:rPr>
              <a:t> </a:t>
            </a:r>
            <a:r>
              <a:rPr lang="en-US" sz="1800" dirty="0" err="1">
                <a:solidFill>
                  <a:srgbClr val="002060"/>
                </a:solidFill>
                <a:latin typeface="Arial (Body)"/>
              </a:rPr>
              <a:t>những</a:t>
            </a:r>
            <a:r>
              <a:rPr lang="en-US" sz="1800" dirty="0">
                <a:solidFill>
                  <a:srgbClr val="002060"/>
                </a:solidFill>
                <a:latin typeface="Arial (Body)"/>
              </a:rPr>
              <a:t> </a:t>
            </a:r>
            <a:r>
              <a:rPr lang="en-US" sz="1800" dirty="0" err="1">
                <a:solidFill>
                  <a:srgbClr val="002060"/>
                </a:solidFill>
                <a:latin typeface="Arial (Body)"/>
              </a:rPr>
              <a:t>vấn</a:t>
            </a:r>
            <a:r>
              <a:rPr lang="en-US" sz="1800" dirty="0">
                <a:solidFill>
                  <a:srgbClr val="002060"/>
                </a:solidFill>
                <a:latin typeface="Arial (Body)"/>
              </a:rPr>
              <a:t> </a:t>
            </a:r>
            <a:r>
              <a:rPr lang="en-US" sz="1800" dirty="0" err="1">
                <a:solidFill>
                  <a:srgbClr val="002060"/>
                </a:solidFill>
                <a:latin typeface="Arial (Body)"/>
              </a:rPr>
              <a:t>đề</a:t>
            </a:r>
            <a:r>
              <a:rPr lang="en-US" sz="1800" dirty="0">
                <a:solidFill>
                  <a:srgbClr val="002060"/>
                </a:solidFill>
                <a:latin typeface="Arial (Body)"/>
              </a:rPr>
              <a:t> </a:t>
            </a:r>
            <a:r>
              <a:rPr lang="en-US" sz="1800" dirty="0" err="1">
                <a:solidFill>
                  <a:srgbClr val="002060"/>
                </a:solidFill>
                <a:latin typeface="Arial (Body)"/>
              </a:rPr>
              <a:t>đời</a:t>
            </a:r>
            <a:r>
              <a:rPr lang="en-US" sz="1800" dirty="0">
                <a:solidFill>
                  <a:srgbClr val="002060"/>
                </a:solidFill>
                <a:latin typeface="Arial (Body)"/>
              </a:rPr>
              <a:t> </a:t>
            </a:r>
            <a:r>
              <a:rPr lang="en-US" sz="1800" dirty="0" err="1">
                <a:solidFill>
                  <a:srgbClr val="002060"/>
                </a:solidFill>
                <a:latin typeface="Arial (Body)"/>
              </a:rPr>
              <a:t>sống</a:t>
            </a:r>
            <a:r>
              <a:rPr lang="en-US" sz="1800" dirty="0">
                <a:solidFill>
                  <a:srgbClr val="002060"/>
                </a:solidFill>
                <a:latin typeface="Arial (Body)"/>
              </a:rPr>
              <a:t> </a:t>
            </a:r>
            <a:r>
              <a:rPr lang="en-US" sz="1800" dirty="0" err="1">
                <a:solidFill>
                  <a:srgbClr val="002060"/>
                </a:solidFill>
                <a:latin typeface="Arial (Body)"/>
              </a:rPr>
              <a:t>cần</a:t>
            </a:r>
            <a:r>
              <a:rPr lang="en-US" sz="1800" dirty="0">
                <a:solidFill>
                  <a:srgbClr val="002060"/>
                </a:solidFill>
                <a:latin typeface="Arial (Body)"/>
              </a:rPr>
              <a:t> </a:t>
            </a:r>
            <a:r>
              <a:rPr lang="en-US" sz="1800" dirty="0" err="1">
                <a:solidFill>
                  <a:srgbClr val="002060"/>
                </a:solidFill>
                <a:latin typeface="Arial (Body)"/>
              </a:rPr>
              <a:t>quan</a:t>
            </a:r>
            <a:r>
              <a:rPr lang="en-US" sz="1800" dirty="0">
                <a:solidFill>
                  <a:srgbClr val="002060"/>
                </a:solidFill>
                <a:latin typeface="Arial (Body)"/>
              </a:rPr>
              <a:t> </a:t>
            </a:r>
            <a:r>
              <a:rPr lang="en-US" sz="1800" dirty="0" err="1">
                <a:solidFill>
                  <a:srgbClr val="002060"/>
                </a:solidFill>
                <a:latin typeface="Arial (Body)"/>
              </a:rPr>
              <a:t>tâm</a:t>
            </a:r>
            <a:r>
              <a:rPr lang="en-US" sz="1800" dirty="0">
                <a:solidFill>
                  <a:srgbClr val="002060"/>
                </a:solidFill>
                <a:latin typeface="Arial (Body)"/>
              </a:rPr>
              <a:t>.</a:t>
            </a:r>
          </a:p>
          <a:p>
            <a:pPr algn="just">
              <a:lnSpc>
                <a:spcPct val="125000"/>
              </a:lnSpc>
            </a:pPr>
            <a:r>
              <a:rPr lang="vi-VN" sz="1800" i="1" dirty="0">
                <a:solidFill>
                  <a:srgbClr val="002060"/>
                </a:solidFill>
                <a:latin typeface="Arial (Body)"/>
              </a:rPr>
              <a:t>      </a:t>
            </a:r>
            <a:r>
              <a:rPr lang="vi-VN" sz="1800" dirty="0">
                <a:solidFill>
                  <a:srgbClr val="002060"/>
                </a:solidFill>
                <a:latin typeface="Arial (Body)"/>
              </a:rPr>
              <a:t>– </a:t>
            </a:r>
            <a:r>
              <a:rPr lang="en-US" sz="1800" i="1" dirty="0" err="1">
                <a:solidFill>
                  <a:srgbClr val="002060"/>
                </a:solidFill>
                <a:latin typeface="Arial (Body)"/>
              </a:rPr>
              <a:t>Ngữ</a:t>
            </a:r>
            <a:r>
              <a:rPr lang="en-US" sz="1800" i="1" dirty="0">
                <a:solidFill>
                  <a:srgbClr val="002060"/>
                </a:solidFill>
                <a:latin typeface="Arial (Body)"/>
              </a:rPr>
              <a:t> </a:t>
            </a:r>
            <a:r>
              <a:rPr lang="en-US" sz="1800" i="1" dirty="0" err="1">
                <a:solidFill>
                  <a:srgbClr val="002060"/>
                </a:solidFill>
                <a:latin typeface="Arial (Body)"/>
              </a:rPr>
              <a:t>văn</a:t>
            </a:r>
            <a:r>
              <a:rPr lang="en-US" sz="1800" i="1" dirty="0">
                <a:solidFill>
                  <a:srgbClr val="002060"/>
                </a:solidFill>
                <a:latin typeface="Arial (Body)"/>
              </a:rPr>
              <a:t> 8</a:t>
            </a:r>
            <a:r>
              <a:rPr lang="en-US" sz="1800" dirty="0">
                <a:solidFill>
                  <a:srgbClr val="002060"/>
                </a:solidFill>
                <a:latin typeface="Arial (Body)"/>
              </a:rPr>
              <a:t> </a:t>
            </a:r>
            <a:r>
              <a:rPr lang="en-US" sz="1800" dirty="0" err="1">
                <a:solidFill>
                  <a:srgbClr val="002060"/>
                </a:solidFill>
                <a:latin typeface="Arial (Body)"/>
              </a:rPr>
              <a:t>cũng</a:t>
            </a:r>
            <a:r>
              <a:rPr lang="en-US" sz="1800" dirty="0">
                <a:solidFill>
                  <a:srgbClr val="002060"/>
                </a:solidFill>
                <a:latin typeface="Arial (Body)"/>
              </a:rPr>
              <a:t> </a:t>
            </a:r>
            <a:r>
              <a:rPr lang="en-US" sz="1800" dirty="0" err="1">
                <a:solidFill>
                  <a:srgbClr val="002060"/>
                </a:solidFill>
                <a:latin typeface="Arial (Body)"/>
              </a:rPr>
              <a:t>đặt</a:t>
            </a:r>
            <a:r>
              <a:rPr lang="en-US" sz="1800" dirty="0">
                <a:solidFill>
                  <a:srgbClr val="002060"/>
                </a:solidFill>
                <a:latin typeface="Arial (Body)"/>
              </a:rPr>
              <a:t> </a:t>
            </a:r>
            <a:r>
              <a:rPr lang="en-US" sz="1800" dirty="0" err="1">
                <a:solidFill>
                  <a:srgbClr val="002060"/>
                </a:solidFill>
                <a:latin typeface="Arial (Body)"/>
              </a:rPr>
              <a:t>yêu</a:t>
            </a:r>
            <a:r>
              <a:rPr lang="en-US" sz="1800" dirty="0">
                <a:solidFill>
                  <a:srgbClr val="002060"/>
                </a:solidFill>
                <a:latin typeface="Arial (Body)"/>
              </a:rPr>
              <a:t> </a:t>
            </a:r>
            <a:r>
              <a:rPr lang="en-US" sz="1800" dirty="0" err="1">
                <a:solidFill>
                  <a:srgbClr val="002060"/>
                </a:solidFill>
                <a:latin typeface="Arial (Body)"/>
              </a:rPr>
              <a:t>cầu</a:t>
            </a:r>
            <a:r>
              <a:rPr lang="en-US" sz="1800" dirty="0">
                <a:solidFill>
                  <a:srgbClr val="002060"/>
                </a:solidFill>
                <a:latin typeface="Arial (Body)"/>
              </a:rPr>
              <a:t> HS </a:t>
            </a:r>
            <a:r>
              <a:rPr lang="en-US" sz="1800" dirty="0" err="1">
                <a:solidFill>
                  <a:srgbClr val="002060"/>
                </a:solidFill>
                <a:latin typeface="Arial (Body)"/>
              </a:rPr>
              <a:t>viết</a:t>
            </a:r>
            <a:r>
              <a:rPr lang="en-US" sz="1800" dirty="0">
                <a:solidFill>
                  <a:srgbClr val="002060"/>
                </a:solidFill>
                <a:latin typeface="Arial (Body)"/>
              </a:rPr>
              <a:t>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vấn</a:t>
            </a:r>
            <a:r>
              <a:rPr lang="en-US" sz="1800" dirty="0">
                <a:solidFill>
                  <a:srgbClr val="002060"/>
                </a:solidFill>
                <a:latin typeface="Arial (Body)"/>
              </a:rPr>
              <a:t> </a:t>
            </a:r>
            <a:r>
              <a:rPr lang="en-US" sz="1800" dirty="0" err="1">
                <a:solidFill>
                  <a:srgbClr val="002060"/>
                </a:solidFill>
                <a:latin typeface="Arial (Body)"/>
              </a:rPr>
              <a:t>đề</a:t>
            </a:r>
            <a:r>
              <a:rPr lang="en-US" sz="1800" dirty="0">
                <a:solidFill>
                  <a:srgbClr val="002060"/>
                </a:solidFill>
                <a:latin typeface="Arial (Body)"/>
              </a:rPr>
              <a:t> con </a:t>
            </a:r>
            <a:r>
              <a:rPr lang="en-US" sz="1800" dirty="0" err="1">
                <a:solidFill>
                  <a:srgbClr val="002060"/>
                </a:solidFill>
                <a:latin typeface="Arial (Body)"/>
              </a:rPr>
              <a:t>người</a:t>
            </a:r>
            <a:r>
              <a:rPr lang="en-US" sz="1800" dirty="0">
                <a:solidFill>
                  <a:srgbClr val="002060"/>
                </a:solidFill>
                <a:latin typeface="Arial (Body)"/>
              </a:rPr>
              <a:t> </a:t>
            </a:r>
            <a:r>
              <a:rPr lang="en-US" sz="1800" dirty="0" err="1">
                <a:solidFill>
                  <a:srgbClr val="002060"/>
                </a:solidFill>
                <a:latin typeface="Arial (Body)"/>
              </a:rPr>
              <a:t>trong</a:t>
            </a:r>
            <a:r>
              <a:rPr lang="en-US" sz="1800" dirty="0">
                <a:solidFill>
                  <a:srgbClr val="002060"/>
                </a:solidFill>
                <a:latin typeface="Arial (Body)"/>
              </a:rPr>
              <a:t> </a:t>
            </a:r>
            <a:r>
              <a:rPr lang="en-US" sz="1800" dirty="0" err="1">
                <a:solidFill>
                  <a:srgbClr val="002060"/>
                </a:solidFill>
                <a:latin typeface="Arial (Body)"/>
              </a:rPr>
              <a:t>mối</a:t>
            </a:r>
            <a:r>
              <a:rPr lang="en-US" sz="1800" dirty="0">
                <a:solidFill>
                  <a:srgbClr val="002060"/>
                </a:solidFill>
                <a:latin typeface="Arial (Body)"/>
              </a:rPr>
              <a:t> </a:t>
            </a:r>
            <a:r>
              <a:rPr lang="en-US" sz="1800" dirty="0" err="1">
                <a:solidFill>
                  <a:srgbClr val="002060"/>
                </a:solidFill>
                <a:latin typeface="Arial (Body)"/>
              </a:rPr>
              <a:t>quan</a:t>
            </a:r>
            <a:r>
              <a:rPr lang="en-US" sz="1800" dirty="0">
                <a:solidFill>
                  <a:srgbClr val="002060"/>
                </a:solidFill>
                <a:latin typeface="Arial (Body)"/>
              </a:rPr>
              <a:t> </a:t>
            </a:r>
            <a:r>
              <a:rPr lang="en-US" sz="1800" dirty="0" err="1">
                <a:solidFill>
                  <a:srgbClr val="002060"/>
                </a:solidFill>
                <a:latin typeface="Arial (Body)"/>
              </a:rPr>
              <a:t>hệ</a:t>
            </a:r>
            <a:r>
              <a:rPr lang="en-US" sz="1800" dirty="0">
                <a:solidFill>
                  <a:srgbClr val="002060"/>
                </a:solidFill>
                <a:latin typeface="Arial (Body)"/>
              </a:rPr>
              <a:t> </a:t>
            </a:r>
            <a:r>
              <a:rPr lang="en-US" sz="1800" dirty="0" err="1">
                <a:solidFill>
                  <a:srgbClr val="002060"/>
                </a:solidFill>
                <a:latin typeface="Arial (Body)"/>
              </a:rPr>
              <a:t>với</a:t>
            </a:r>
            <a:r>
              <a:rPr lang="en-US" sz="1800" dirty="0">
                <a:solidFill>
                  <a:srgbClr val="002060"/>
                </a:solidFill>
                <a:latin typeface="Arial (Body)"/>
              </a:rPr>
              <a:t> </a:t>
            </a:r>
            <a:r>
              <a:rPr lang="en-US" sz="1800" dirty="0" err="1">
                <a:solidFill>
                  <a:srgbClr val="002060"/>
                </a:solidFill>
                <a:latin typeface="Arial (Body)"/>
              </a:rPr>
              <a:t>cộng</a:t>
            </a:r>
            <a:r>
              <a:rPr lang="en-US" sz="1800" dirty="0">
                <a:solidFill>
                  <a:srgbClr val="002060"/>
                </a:solidFill>
                <a:latin typeface="Arial (Body)"/>
              </a:rPr>
              <a:t> </a:t>
            </a:r>
            <a:r>
              <a:rPr lang="en-US" sz="1800" dirty="0" err="1">
                <a:solidFill>
                  <a:srgbClr val="002060"/>
                </a:solidFill>
                <a:latin typeface="Arial (Body)"/>
              </a:rPr>
              <a:t>đồng</a:t>
            </a:r>
            <a:r>
              <a:rPr lang="en-US" sz="1800" dirty="0">
                <a:solidFill>
                  <a:srgbClr val="002060"/>
                </a:solidFill>
                <a:latin typeface="Arial (Body)"/>
              </a:rPr>
              <a:t>, </a:t>
            </a:r>
            <a:r>
              <a:rPr lang="en-US" sz="1800" dirty="0" err="1">
                <a:solidFill>
                  <a:srgbClr val="002060"/>
                </a:solidFill>
                <a:latin typeface="Arial (Body)"/>
              </a:rPr>
              <a:t>đất</a:t>
            </a:r>
            <a:r>
              <a:rPr lang="en-US" sz="1800" dirty="0">
                <a:solidFill>
                  <a:srgbClr val="002060"/>
                </a:solidFill>
                <a:latin typeface="Arial (Body)"/>
              </a:rPr>
              <a:t> </a:t>
            </a:r>
            <a:r>
              <a:rPr lang="en-US" sz="1800" dirty="0" err="1">
                <a:solidFill>
                  <a:srgbClr val="002060"/>
                </a:solidFill>
                <a:latin typeface="Arial (Body)"/>
              </a:rPr>
              <a:t>nước</a:t>
            </a:r>
            <a:r>
              <a:rPr lang="en-US" sz="1800" dirty="0">
                <a:solidFill>
                  <a:srgbClr val="002060"/>
                </a:solidFill>
                <a:latin typeface="Arial (Body)"/>
              </a:rPr>
              <a:t>. </a:t>
            </a:r>
            <a:r>
              <a:rPr lang="en-US" sz="1800" dirty="0" err="1">
                <a:solidFill>
                  <a:srgbClr val="002060"/>
                </a:solidFill>
                <a:latin typeface="Arial (Body)"/>
              </a:rPr>
              <a:t>Yêu</a:t>
            </a:r>
            <a:r>
              <a:rPr lang="en-US" sz="1800" dirty="0">
                <a:solidFill>
                  <a:srgbClr val="002060"/>
                </a:solidFill>
                <a:latin typeface="Arial (Body)"/>
              </a:rPr>
              <a:t> </a:t>
            </a:r>
            <a:r>
              <a:rPr lang="en-US" sz="1800" dirty="0" err="1">
                <a:solidFill>
                  <a:srgbClr val="002060"/>
                </a:solidFill>
                <a:latin typeface="Arial (Body)"/>
              </a:rPr>
              <a:t>cầu</a:t>
            </a:r>
            <a:r>
              <a:rPr lang="en-US" sz="1800" dirty="0">
                <a:solidFill>
                  <a:srgbClr val="002060"/>
                </a:solidFill>
                <a:latin typeface="Arial (Body)"/>
              </a:rPr>
              <a:t> </a:t>
            </a:r>
            <a:r>
              <a:rPr lang="en-US" sz="1800" dirty="0" err="1">
                <a:solidFill>
                  <a:srgbClr val="002060"/>
                </a:solidFill>
                <a:latin typeface="Arial (Body)"/>
              </a:rPr>
              <a:t>đó</a:t>
            </a:r>
            <a:r>
              <a:rPr lang="en-US" sz="1800" dirty="0">
                <a:solidFill>
                  <a:srgbClr val="002060"/>
                </a:solidFill>
                <a:latin typeface="Arial (Body)"/>
              </a:rPr>
              <a:t> </a:t>
            </a:r>
            <a:r>
              <a:rPr lang="en-US" sz="1800" dirty="0" err="1">
                <a:solidFill>
                  <a:srgbClr val="002060"/>
                </a:solidFill>
                <a:latin typeface="Arial (Body)"/>
              </a:rPr>
              <a:t>tạo</a:t>
            </a:r>
            <a:r>
              <a:rPr lang="en-US" sz="1800" dirty="0">
                <a:solidFill>
                  <a:srgbClr val="002060"/>
                </a:solidFill>
                <a:latin typeface="Arial (Body)"/>
              </a:rPr>
              <a:t> </a:t>
            </a:r>
            <a:r>
              <a:rPr lang="en-US" sz="1800" dirty="0" err="1">
                <a:solidFill>
                  <a:srgbClr val="002060"/>
                </a:solidFill>
                <a:latin typeface="Arial (Body)"/>
              </a:rPr>
              <a:t>sự</a:t>
            </a:r>
            <a:r>
              <a:rPr lang="en-US" sz="1800" dirty="0">
                <a:solidFill>
                  <a:srgbClr val="002060"/>
                </a:solidFill>
                <a:latin typeface="Arial (Body)"/>
              </a:rPr>
              <a:t> </a:t>
            </a:r>
            <a:r>
              <a:rPr lang="en-US" sz="1800" dirty="0" err="1">
                <a:solidFill>
                  <a:srgbClr val="002060"/>
                </a:solidFill>
                <a:latin typeface="Arial (Body)"/>
              </a:rPr>
              <a:t>kết</a:t>
            </a:r>
            <a:r>
              <a:rPr lang="en-US" sz="1800" dirty="0">
                <a:solidFill>
                  <a:srgbClr val="002060"/>
                </a:solidFill>
                <a:latin typeface="Arial (Body)"/>
              </a:rPr>
              <a:t> </a:t>
            </a:r>
            <a:r>
              <a:rPr lang="en-US" sz="1800" dirty="0" err="1">
                <a:solidFill>
                  <a:srgbClr val="002060"/>
                </a:solidFill>
                <a:latin typeface="Arial (Body)"/>
              </a:rPr>
              <a:t>nối</a:t>
            </a:r>
            <a:r>
              <a:rPr lang="en-US" sz="1800" dirty="0">
                <a:solidFill>
                  <a:srgbClr val="002060"/>
                </a:solidFill>
                <a:latin typeface="Arial (Body)"/>
              </a:rPr>
              <a:t> </a:t>
            </a:r>
            <a:r>
              <a:rPr lang="en-US" sz="1800" dirty="0" err="1">
                <a:solidFill>
                  <a:srgbClr val="002060"/>
                </a:solidFill>
                <a:latin typeface="Arial (Body)"/>
              </a:rPr>
              <a:t>chặt</a:t>
            </a:r>
            <a:r>
              <a:rPr lang="en-US" sz="1800" dirty="0">
                <a:solidFill>
                  <a:srgbClr val="002060"/>
                </a:solidFill>
                <a:latin typeface="Arial (Body)"/>
              </a:rPr>
              <a:t> </a:t>
            </a:r>
            <a:r>
              <a:rPr lang="en-US" sz="1800" dirty="0" err="1">
                <a:solidFill>
                  <a:srgbClr val="002060"/>
                </a:solidFill>
                <a:latin typeface="Arial (Body)"/>
              </a:rPr>
              <a:t>chẽ</a:t>
            </a:r>
            <a:r>
              <a:rPr lang="en-US" sz="1800" dirty="0">
                <a:solidFill>
                  <a:srgbClr val="002060"/>
                </a:solidFill>
                <a:latin typeface="Arial (Body)"/>
              </a:rPr>
              <a:t> </a:t>
            </a:r>
            <a:r>
              <a:rPr lang="en-US" sz="1800" dirty="0" err="1">
                <a:solidFill>
                  <a:srgbClr val="002060"/>
                </a:solidFill>
                <a:latin typeface="Arial (Body)"/>
              </a:rPr>
              <a:t>giữa</a:t>
            </a:r>
            <a:r>
              <a:rPr lang="en-US" sz="1800" dirty="0">
                <a:solidFill>
                  <a:srgbClr val="002060"/>
                </a:solidFill>
                <a:latin typeface="Arial (Body)"/>
              </a:rPr>
              <a:t> </a:t>
            </a:r>
            <a:r>
              <a:rPr lang="en-US" sz="1800" dirty="0" err="1">
                <a:solidFill>
                  <a:srgbClr val="002060"/>
                </a:solidFill>
                <a:latin typeface="Arial (Body)"/>
              </a:rPr>
              <a:t>nội</a:t>
            </a:r>
            <a:r>
              <a:rPr lang="en-US" sz="1800" dirty="0">
                <a:solidFill>
                  <a:srgbClr val="002060"/>
                </a:solidFill>
                <a:latin typeface="Arial (Body)"/>
              </a:rPr>
              <a:t> dung </a:t>
            </a:r>
            <a:r>
              <a:rPr lang="en-US" sz="1800" dirty="0" err="1">
                <a:solidFill>
                  <a:srgbClr val="002060"/>
                </a:solidFill>
                <a:latin typeface="Arial (Body)"/>
              </a:rPr>
              <a:t>các</a:t>
            </a:r>
            <a:r>
              <a:rPr lang="en-US" sz="1800" dirty="0">
                <a:solidFill>
                  <a:srgbClr val="002060"/>
                </a:solidFill>
                <a:latin typeface="Arial (Body)"/>
              </a:rPr>
              <a:t> VB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nội</a:t>
            </a:r>
            <a:r>
              <a:rPr lang="en-US" sz="1800" dirty="0">
                <a:solidFill>
                  <a:srgbClr val="002060"/>
                </a:solidFill>
                <a:latin typeface="Arial (Body)"/>
              </a:rPr>
              <a:t> dung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viết</a:t>
            </a:r>
            <a:r>
              <a:rPr lang="en-US" sz="1800" dirty="0">
                <a:solidFill>
                  <a:srgbClr val="002060"/>
                </a:solidFill>
                <a:latin typeface="Arial (Body)"/>
              </a:rPr>
              <a:t>. </a:t>
            </a:r>
            <a:r>
              <a:rPr lang="en-US" sz="1800" dirty="0" err="1">
                <a:solidFill>
                  <a:srgbClr val="002060"/>
                </a:solidFill>
                <a:latin typeface="Arial (Body)"/>
              </a:rPr>
              <a:t>Nó</a:t>
            </a:r>
            <a:r>
              <a:rPr lang="en-US" sz="1800" dirty="0">
                <a:solidFill>
                  <a:srgbClr val="002060"/>
                </a:solidFill>
                <a:latin typeface="Arial (Body)"/>
              </a:rPr>
              <a:t> </a:t>
            </a:r>
            <a:r>
              <a:rPr lang="en-US" sz="1800" dirty="0" err="1">
                <a:solidFill>
                  <a:srgbClr val="002060"/>
                </a:solidFill>
                <a:latin typeface="Arial (Body)"/>
              </a:rPr>
              <a:t>cũng</a:t>
            </a:r>
            <a:r>
              <a:rPr lang="en-US" sz="1800" dirty="0">
                <a:solidFill>
                  <a:srgbClr val="002060"/>
                </a:solidFill>
                <a:latin typeface="Arial (Body)"/>
              </a:rPr>
              <a:t> </a:t>
            </a:r>
            <a:r>
              <a:rPr lang="en-US" sz="1800" dirty="0" err="1">
                <a:solidFill>
                  <a:srgbClr val="002060"/>
                </a:solidFill>
                <a:latin typeface="Arial (Body)"/>
              </a:rPr>
              <a:t>góp</a:t>
            </a:r>
            <a:r>
              <a:rPr lang="en-US" sz="1800" dirty="0">
                <a:solidFill>
                  <a:srgbClr val="002060"/>
                </a:solidFill>
                <a:latin typeface="Arial (Body)"/>
              </a:rPr>
              <a:t> </a:t>
            </a:r>
            <a:r>
              <a:rPr lang="en-US" sz="1800" dirty="0" err="1">
                <a:solidFill>
                  <a:srgbClr val="002060"/>
                </a:solidFill>
                <a:latin typeface="Arial (Body)"/>
              </a:rPr>
              <a:t>phần</a:t>
            </a:r>
            <a:r>
              <a:rPr lang="en-US" sz="1800" dirty="0">
                <a:solidFill>
                  <a:srgbClr val="002060"/>
                </a:solidFill>
                <a:latin typeface="Arial (Body)"/>
              </a:rPr>
              <a:t> </a:t>
            </a:r>
            <a:r>
              <a:rPr lang="en-US" sz="1800" dirty="0" err="1">
                <a:solidFill>
                  <a:srgbClr val="002060"/>
                </a:solidFill>
                <a:latin typeface="Arial (Body)"/>
              </a:rPr>
              <a:t>bồi</a:t>
            </a:r>
            <a:r>
              <a:rPr lang="en-US" sz="1800" dirty="0">
                <a:solidFill>
                  <a:srgbClr val="002060"/>
                </a:solidFill>
                <a:latin typeface="Arial (Body)"/>
              </a:rPr>
              <a:t> </a:t>
            </a:r>
            <a:r>
              <a:rPr lang="en-US" sz="1800" dirty="0" err="1">
                <a:solidFill>
                  <a:srgbClr val="002060"/>
                </a:solidFill>
                <a:latin typeface="Arial (Body)"/>
              </a:rPr>
              <a:t>dưỡng</a:t>
            </a:r>
            <a:r>
              <a:rPr lang="en-US" sz="1800" dirty="0">
                <a:solidFill>
                  <a:srgbClr val="002060"/>
                </a:solidFill>
                <a:latin typeface="Arial (Body)"/>
              </a:rPr>
              <a:t> </a:t>
            </a:r>
            <a:r>
              <a:rPr lang="en-US" sz="1800" dirty="0" err="1">
                <a:solidFill>
                  <a:srgbClr val="002060"/>
                </a:solidFill>
                <a:latin typeface="Arial (Body)"/>
              </a:rPr>
              <a:t>cho</a:t>
            </a:r>
            <a:r>
              <a:rPr lang="en-US" sz="1800" dirty="0">
                <a:solidFill>
                  <a:srgbClr val="002060"/>
                </a:solidFill>
                <a:latin typeface="Arial (Body)"/>
              </a:rPr>
              <a:t> HS </a:t>
            </a:r>
            <a:r>
              <a:rPr lang="en-US" sz="1800" dirty="0" err="1">
                <a:solidFill>
                  <a:srgbClr val="002060"/>
                </a:solidFill>
                <a:latin typeface="Arial (Body)"/>
              </a:rPr>
              <a:t>những</a:t>
            </a:r>
            <a:r>
              <a:rPr lang="en-US" sz="1800" dirty="0">
                <a:solidFill>
                  <a:srgbClr val="002060"/>
                </a:solidFill>
                <a:latin typeface="Arial (Body)"/>
              </a:rPr>
              <a:t> </a:t>
            </a:r>
            <a:r>
              <a:rPr lang="en-US" sz="1800" dirty="0" err="1">
                <a:solidFill>
                  <a:srgbClr val="002060"/>
                </a:solidFill>
                <a:latin typeface="Arial (Body)"/>
              </a:rPr>
              <a:t>phẩm</a:t>
            </a:r>
            <a:r>
              <a:rPr lang="en-US" sz="1800" dirty="0">
                <a:solidFill>
                  <a:srgbClr val="002060"/>
                </a:solidFill>
                <a:latin typeface="Arial (Body)"/>
              </a:rPr>
              <a:t> </a:t>
            </a:r>
            <a:r>
              <a:rPr lang="en-US" sz="1800" dirty="0" err="1">
                <a:solidFill>
                  <a:srgbClr val="002060"/>
                </a:solidFill>
                <a:latin typeface="Arial (Body)"/>
              </a:rPr>
              <a:t>chất</a:t>
            </a:r>
            <a:r>
              <a:rPr lang="en-US" sz="1800" dirty="0">
                <a:solidFill>
                  <a:srgbClr val="002060"/>
                </a:solidFill>
                <a:latin typeface="Arial (Body)"/>
              </a:rPr>
              <a:t> </a:t>
            </a:r>
            <a:r>
              <a:rPr lang="en-US" sz="1800" dirty="0" err="1">
                <a:solidFill>
                  <a:srgbClr val="002060"/>
                </a:solidFill>
                <a:latin typeface="Arial (Body)"/>
              </a:rPr>
              <a:t>công</a:t>
            </a:r>
            <a:r>
              <a:rPr lang="en-US" sz="1800" dirty="0">
                <a:solidFill>
                  <a:srgbClr val="002060"/>
                </a:solidFill>
                <a:latin typeface="Arial (Body)"/>
              </a:rPr>
              <a:t> </a:t>
            </a:r>
            <a:r>
              <a:rPr lang="en-US" sz="1800" dirty="0" err="1">
                <a:solidFill>
                  <a:srgbClr val="002060"/>
                </a:solidFill>
                <a:latin typeface="Arial (Body)"/>
              </a:rPr>
              <a:t>dân</a:t>
            </a:r>
            <a:r>
              <a:rPr lang="en-US" sz="1800" dirty="0">
                <a:solidFill>
                  <a:srgbClr val="002060"/>
                </a:solidFill>
                <a:latin typeface="Arial (Body)"/>
              </a:rPr>
              <a:t>, </a:t>
            </a:r>
            <a:r>
              <a:rPr lang="en-US" sz="1800" dirty="0" err="1">
                <a:solidFill>
                  <a:srgbClr val="002060"/>
                </a:solidFill>
                <a:latin typeface="Arial (Body)"/>
              </a:rPr>
              <a:t>chuẩn</a:t>
            </a:r>
            <a:r>
              <a:rPr lang="en-US" sz="1800" dirty="0">
                <a:solidFill>
                  <a:srgbClr val="002060"/>
                </a:solidFill>
                <a:latin typeface="Arial (Body)"/>
              </a:rPr>
              <a:t> </a:t>
            </a:r>
            <a:r>
              <a:rPr lang="en-US" sz="1800" dirty="0" err="1">
                <a:solidFill>
                  <a:srgbClr val="002060"/>
                </a:solidFill>
                <a:latin typeface="Arial (Body)"/>
              </a:rPr>
              <a:t>bị</a:t>
            </a:r>
            <a:r>
              <a:rPr lang="en-US" sz="1800" dirty="0">
                <a:solidFill>
                  <a:srgbClr val="002060"/>
                </a:solidFill>
                <a:latin typeface="Arial (Body)"/>
              </a:rPr>
              <a:t> </a:t>
            </a:r>
            <a:r>
              <a:rPr lang="en-US" sz="1800" dirty="0" err="1">
                <a:solidFill>
                  <a:srgbClr val="002060"/>
                </a:solidFill>
                <a:latin typeface="Arial (Body)"/>
              </a:rPr>
              <a:t>cho</a:t>
            </a:r>
            <a:r>
              <a:rPr lang="en-US" sz="1800" dirty="0">
                <a:solidFill>
                  <a:srgbClr val="002060"/>
                </a:solidFill>
                <a:latin typeface="Arial (Body)"/>
              </a:rPr>
              <a:t> </a:t>
            </a:r>
            <a:r>
              <a:rPr lang="en-US" sz="1800" dirty="0" err="1">
                <a:solidFill>
                  <a:srgbClr val="002060"/>
                </a:solidFill>
                <a:latin typeface="Arial (Body)"/>
              </a:rPr>
              <a:t>việc</a:t>
            </a:r>
            <a:r>
              <a:rPr lang="en-US" sz="1800" dirty="0">
                <a:solidFill>
                  <a:srgbClr val="002060"/>
                </a:solidFill>
                <a:latin typeface="Arial (Body)"/>
              </a:rPr>
              <a:t> </a:t>
            </a:r>
            <a:r>
              <a:rPr lang="en-US" sz="1800" dirty="0" err="1">
                <a:solidFill>
                  <a:srgbClr val="002060"/>
                </a:solidFill>
                <a:latin typeface="Arial (Body)"/>
              </a:rPr>
              <a:t>học</a:t>
            </a:r>
            <a:r>
              <a:rPr lang="en-US" sz="1800" dirty="0">
                <a:solidFill>
                  <a:srgbClr val="002060"/>
                </a:solidFill>
                <a:latin typeface="Arial (Body)"/>
              </a:rPr>
              <a:t> </a:t>
            </a:r>
            <a:r>
              <a:rPr lang="en-US" sz="1800" dirty="0" err="1">
                <a:solidFill>
                  <a:srgbClr val="002060"/>
                </a:solidFill>
                <a:latin typeface="Arial (Body)"/>
              </a:rPr>
              <a:t>lên</a:t>
            </a:r>
            <a:r>
              <a:rPr lang="en-US" sz="1800" dirty="0">
                <a:solidFill>
                  <a:srgbClr val="002060"/>
                </a:solidFill>
                <a:latin typeface="Arial (Body)"/>
              </a:rPr>
              <a:t> </a:t>
            </a:r>
            <a:r>
              <a:rPr lang="en-US" sz="1800" dirty="0" err="1">
                <a:solidFill>
                  <a:srgbClr val="002060"/>
                </a:solidFill>
                <a:latin typeface="Arial (Body)"/>
              </a:rPr>
              <a:t>cấp</a:t>
            </a:r>
            <a:r>
              <a:rPr lang="en-US" sz="1800" dirty="0">
                <a:solidFill>
                  <a:srgbClr val="002060"/>
                </a:solidFill>
                <a:latin typeface="Arial (Body)"/>
              </a:rPr>
              <a:t> </a:t>
            </a:r>
            <a:r>
              <a:rPr lang="en-US" sz="1800" dirty="0" err="1">
                <a:solidFill>
                  <a:srgbClr val="002060"/>
                </a:solidFill>
                <a:latin typeface="Arial (Body)"/>
              </a:rPr>
              <a:t>học</a:t>
            </a:r>
            <a:r>
              <a:rPr lang="en-US" sz="1800" dirty="0">
                <a:solidFill>
                  <a:srgbClr val="002060"/>
                </a:solidFill>
                <a:latin typeface="Arial (Body)"/>
              </a:rPr>
              <a:t> </a:t>
            </a:r>
            <a:r>
              <a:rPr lang="en-US" sz="1800" dirty="0" err="1">
                <a:solidFill>
                  <a:srgbClr val="002060"/>
                </a:solidFill>
                <a:latin typeface="Arial (Body)"/>
              </a:rPr>
              <a:t>cao</a:t>
            </a:r>
            <a:r>
              <a:rPr lang="en-US" sz="1800" dirty="0">
                <a:solidFill>
                  <a:srgbClr val="002060"/>
                </a:solidFill>
                <a:latin typeface="Arial (Body)"/>
              </a:rPr>
              <a:t> </a:t>
            </a:r>
            <a:r>
              <a:rPr lang="en-US" sz="1800" dirty="0" err="1">
                <a:solidFill>
                  <a:srgbClr val="002060"/>
                </a:solidFill>
                <a:latin typeface="Arial (Body)"/>
              </a:rPr>
              <a:t>hơn</a:t>
            </a:r>
            <a:r>
              <a:rPr lang="en-US" sz="1800" dirty="0">
                <a:solidFill>
                  <a:srgbClr val="002060"/>
                </a:solidFill>
                <a:latin typeface="Arial (Body)"/>
              </a:rPr>
              <a:t> </a:t>
            </a:r>
            <a:r>
              <a:rPr lang="en-US" sz="1800" dirty="0" err="1">
                <a:solidFill>
                  <a:srgbClr val="002060"/>
                </a:solidFill>
                <a:latin typeface="Arial (Body)"/>
              </a:rPr>
              <a:t>trong</a:t>
            </a:r>
            <a:r>
              <a:rPr lang="en-US" sz="1800" dirty="0">
                <a:solidFill>
                  <a:srgbClr val="002060"/>
                </a:solidFill>
                <a:latin typeface="Arial (Body)"/>
              </a:rPr>
              <a:t> </a:t>
            </a:r>
            <a:r>
              <a:rPr lang="en-US" sz="1800" dirty="0" err="1">
                <a:solidFill>
                  <a:srgbClr val="002060"/>
                </a:solidFill>
                <a:latin typeface="Arial (Body)"/>
              </a:rPr>
              <a:t>Chương</a:t>
            </a:r>
            <a:r>
              <a:rPr lang="en-US" sz="1800" dirty="0">
                <a:solidFill>
                  <a:srgbClr val="002060"/>
                </a:solidFill>
                <a:latin typeface="Arial (Body)"/>
              </a:rPr>
              <a:t> </a:t>
            </a:r>
            <a:r>
              <a:rPr lang="en-US" sz="1800" dirty="0" err="1">
                <a:solidFill>
                  <a:srgbClr val="002060"/>
                </a:solidFill>
                <a:latin typeface="Arial (Body)"/>
              </a:rPr>
              <a:t>trình</a:t>
            </a:r>
            <a:r>
              <a:rPr lang="en-US" sz="1800" dirty="0">
                <a:solidFill>
                  <a:srgbClr val="002060"/>
                </a:solidFill>
                <a:latin typeface="Arial (Body)"/>
              </a:rPr>
              <a:t> </a:t>
            </a:r>
            <a:r>
              <a:rPr lang="en-US" sz="1800" dirty="0" err="1">
                <a:solidFill>
                  <a:srgbClr val="002060"/>
                </a:solidFill>
                <a:latin typeface="Arial (Body)"/>
              </a:rPr>
              <a:t>giáo</a:t>
            </a:r>
            <a:r>
              <a:rPr lang="en-US" sz="1800" dirty="0">
                <a:solidFill>
                  <a:srgbClr val="002060"/>
                </a:solidFill>
                <a:latin typeface="Arial (Body)"/>
              </a:rPr>
              <a:t> </a:t>
            </a:r>
            <a:r>
              <a:rPr lang="en-US" sz="1800" dirty="0" err="1">
                <a:solidFill>
                  <a:srgbClr val="002060"/>
                </a:solidFill>
                <a:latin typeface="Arial (Body)"/>
              </a:rPr>
              <a:t>dục</a:t>
            </a:r>
            <a:r>
              <a:rPr lang="en-US" sz="1800" dirty="0">
                <a:solidFill>
                  <a:srgbClr val="002060"/>
                </a:solidFill>
                <a:latin typeface="Arial (Body)"/>
              </a:rPr>
              <a:t> </a:t>
            </a:r>
            <a:r>
              <a:rPr lang="en-US" sz="1800" dirty="0" err="1">
                <a:solidFill>
                  <a:srgbClr val="002060"/>
                </a:solidFill>
                <a:latin typeface="Arial (Body)"/>
              </a:rPr>
              <a:t>phổ</a:t>
            </a:r>
            <a:r>
              <a:rPr lang="en-US" sz="1800" dirty="0">
                <a:solidFill>
                  <a:srgbClr val="002060"/>
                </a:solidFill>
                <a:latin typeface="Arial (Body)"/>
              </a:rPr>
              <a:t> </a:t>
            </a:r>
            <a:r>
              <a:rPr lang="en-US" sz="1800" dirty="0" err="1" smtClean="0">
                <a:solidFill>
                  <a:srgbClr val="002060"/>
                </a:solidFill>
                <a:latin typeface="Arial (Body)"/>
              </a:rPr>
              <a:t>thông</a:t>
            </a:r>
            <a:r>
              <a:rPr lang="en-US" sz="1800" dirty="0" smtClean="0">
                <a:solidFill>
                  <a:srgbClr val="002060"/>
                </a:solidFill>
                <a:latin typeface="Arial (Body)"/>
              </a:rPr>
              <a:t> 2018.</a:t>
            </a:r>
            <a:endParaRPr lang="en-US" sz="1800" dirty="0">
              <a:solidFill>
                <a:srgbClr val="002060"/>
              </a:solidFill>
              <a:latin typeface="Arial (Body)"/>
            </a:endParaRPr>
          </a:p>
          <a:p>
            <a:pPr algn="just">
              <a:lnSpc>
                <a:spcPct val="125000"/>
              </a:lnSpc>
            </a:pPr>
            <a:r>
              <a:rPr lang="vi-VN" sz="1800" dirty="0">
                <a:solidFill>
                  <a:srgbClr val="002060"/>
                </a:solidFill>
                <a:latin typeface="Arial (Body)"/>
              </a:rPr>
              <a:t>      – </a:t>
            </a:r>
            <a:r>
              <a:rPr lang="en-US" sz="1800" dirty="0">
                <a:solidFill>
                  <a:srgbClr val="002060"/>
                </a:solidFill>
                <a:latin typeface="Arial (Body)"/>
              </a:rPr>
              <a:t>GV </a:t>
            </a:r>
            <a:r>
              <a:rPr lang="en-US" sz="1800" dirty="0" err="1">
                <a:solidFill>
                  <a:srgbClr val="002060"/>
                </a:solidFill>
                <a:latin typeface="Arial (Body)"/>
              </a:rPr>
              <a:t>cần</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 </a:t>
            </a:r>
            <a:r>
              <a:rPr lang="en-US" sz="1800" dirty="0" err="1">
                <a:solidFill>
                  <a:srgbClr val="002060"/>
                </a:solidFill>
                <a:latin typeface="Arial (Body)"/>
              </a:rPr>
              <a:t>quan</a:t>
            </a:r>
            <a:r>
              <a:rPr lang="en-US" sz="1800" dirty="0">
                <a:solidFill>
                  <a:srgbClr val="002060"/>
                </a:solidFill>
                <a:latin typeface="Arial (Body)"/>
              </a:rPr>
              <a:t> </a:t>
            </a:r>
            <a:r>
              <a:rPr lang="en-US" sz="1800" dirty="0" err="1">
                <a:solidFill>
                  <a:srgbClr val="002060"/>
                </a:solidFill>
                <a:latin typeface="Arial (Body)"/>
              </a:rPr>
              <a:t>điểm</a:t>
            </a:r>
            <a:r>
              <a:rPr lang="en-US" sz="1800" dirty="0">
                <a:solidFill>
                  <a:srgbClr val="002060"/>
                </a:solidFill>
                <a:latin typeface="Arial (Body)"/>
              </a:rPr>
              <a:t> </a:t>
            </a:r>
            <a:r>
              <a:rPr lang="en-US" sz="1800" dirty="0" err="1">
                <a:solidFill>
                  <a:srgbClr val="002060"/>
                </a:solidFill>
                <a:latin typeface="Arial (Body)"/>
              </a:rPr>
              <a:t>mở</a:t>
            </a:r>
            <a:r>
              <a:rPr lang="en-US" sz="1800" dirty="0">
                <a:solidFill>
                  <a:srgbClr val="002060"/>
                </a:solidFill>
                <a:latin typeface="Arial (Body)"/>
              </a:rPr>
              <a:t> </a:t>
            </a:r>
            <a:r>
              <a:rPr lang="en-US" sz="1800" dirty="0" err="1">
                <a:solidFill>
                  <a:srgbClr val="002060"/>
                </a:solidFill>
                <a:latin typeface="Arial (Body)"/>
              </a:rPr>
              <a:t>để</a:t>
            </a:r>
            <a:r>
              <a:rPr lang="en-US" sz="1800" dirty="0">
                <a:solidFill>
                  <a:srgbClr val="002060"/>
                </a:solidFill>
                <a:latin typeface="Arial (Body)"/>
              </a:rPr>
              <a:t> </a:t>
            </a:r>
            <a:r>
              <a:rPr lang="en-US" sz="1800" dirty="0" err="1">
                <a:solidFill>
                  <a:srgbClr val="002060"/>
                </a:solidFill>
                <a:latin typeface="Arial (Body)"/>
              </a:rPr>
              <a:t>tiếp</a:t>
            </a:r>
            <a:r>
              <a:rPr lang="en-US" sz="1800" dirty="0">
                <a:solidFill>
                  <a:srgbClr val="002060"/>
                </a:solidFill>
                <a:latin typeface="Arial (Body)"/>
              </a:rPr>
              <a:t> </a:t>
            </a:r>
            <a:r>
              <a:rPr lang="en-US" sz="1800" dirty="0" err="1">
                <a:solidFill>
                  <a:srgbClr val="002060"/>
                </a:solidFill>
                <a:latin typeface="Arial (Body)"/>
              </a:rPr>
              <a:t>nhận</a:t>
            </a:r>
            <a:r>
              <a:rPr lang="en-US" sz="1800" dirty="0">
                <a:solidFill>
                  <a:srgbClr val="002060"/>
                </a:solidFill>
                <a:latin typeface="Arial (Body)"/>
              </a:rPr>
              <a:t> </a:t>
            </a:r>
            <a:r>
              <a:rPr lang="en-US" sz="1800" dirty="0" err="1">
                <a:solidFill>
                  <a:srgbClr val="002060"/>
                </a:solidFill>
                <a:latin typeface="Arial (Body)"/>
              </a:rPr>
              <a:t>những</a:t>
            </a:r>
            <a:r>
              <a:rPr lang="en-US" sz="1800" dirty="0">
                <a:solidFill>
                  <a:srgbClr val="002060"/>
                </a:solidFill>
                <a:latin typeface="Arial (Body)"/>
              </a:rPr>
              <a:t> </a:t>
            </a:r>
            <a:r>
              <a:rPr lang="en-US" sz="1800" dirty="0" err="1">
                <a:solidFill>
                  <a:srgbClr val="002060"/>
                </a:solidFill>
                <a:latin typeface="Arial (Body)"/>
              </a:rPr>
              <a:t>cái</a:t>
            </a:r>
            <a:r>
              <a:rPr lang="en-US" sz="1800" dirty="0">
                <a:solidFill>
                  <a:srgbClr val="002060"/>
                </a:solidFill>
                <a:latin typeface="Arial (Body)"/>
              </a:rPr>
              <a:t> </a:t>
            </a:r>
            <a:r>
              <a:rPr lang="en-US" sz="1800" dirty="0" err="1">
                <a:solidFill>
                  <a:srgbClr val="002060"/>
                </a:solidFill>
                <a:latin typeface="Arial (Body)"/>
              </a:rPr>
              <a:t>nhìn</a:t>
            </a:r>
            <a:r>
              <a:rPr lang="en-US" sz="1800" dirty="0">
                <a:solidFill>
                  <a:srgbClr val="002060"/>
                </a:solidFill>
                <a:latin typeface="Arial (Body)"/>
              </a:rPr>
              <a:t> </a:t>
            </a:r>
            <a:r>
              <a:rPr lang="en-US" sz="1800" dirty="0" err="1">
                <a:solidFill>
                  <a:srgbClr val="002060"/>
                </a:solidFill>
                <a:latin typeface="Arial (Body)"/>
              </a:rPr>
              <a:t>đa</a:t>
            </a:r>
            <a:r>
              <a:rPr lang="en-US" sz="1800" dirty="0">
                <a:solidFill>
                  <a:srgbClr val="002060"/>
                </a:solidFill>
                <a:latin typeface="Arial (Body)"/>
              </a:rPr>
              <a:t> </a:t>
            </a:r>
            <a:r>
              <a:rPr lang="en-US" sz="1800" dirty="0" err="1">
                <a:solidFill>
                  <a:srgbClr val="002060"/>
                </a:solidFill>
                <a:latin typeface="Arial (Body)"/>
              </a:rPr>
              <a:t>chiều</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HS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cuộc</a:t>
            </a:r>
            <a:r>
              <a:rPr lang="en-US" sz="1800" dirty="0">
                <a:solidFill>
                  <a:srgbClr val="002060"/>
                </a:solidFill>
                <a:latin typeface="Arial (Body)"/>
              </a:rPr>
              <a:t> </a:t>
            </a:r>
            <a:r>
              <a:rPr lang="en-US" sz="1800" dirty="0" err="1">
                <a:solidFill>
                  <a:srgbClr val="002060"/>
                </a:solidFill>
                <a:latin typeface="Arial (Body)"/>
              </a:rPr>
              <a:t>sống</a:t>
            </a:r>
            <a:r>
              <a:rPr lang="en-US" sz="1800" dirty="0">
                <a:solidFill>
                  <a:srgbClr val="002060"/>
                </a:solidFill>
                <a:latin typeface="Arial (Body)"/>
              </a:rPr>
              <a:t>. </a:t>
            </a:r>
            <a:r>
              <a:rPr lang="en-US" sz="1800" dirty="0" err="1">
                <a:solidFill>
                  <a:srgbClr val="002060"/>
                </a:solidFill>
                <a:latin typeface="Arial (Body)"/>
              </a:rPr>
              <a:t>Tuy</a:t>
            </a:r>
            <a:r>
              <a:rPr lang="en-US" sz="1800" dirty="0">
                <a:solidFill>
                  <a:srgbClr val="002060"/>
                </a:solidFill>
                <a:latin typeface="Arial (Body)"/>
              </a:rPr>
              <a:t> </a:t>
            </a:r>
            <a:r>
              <a:rPr lang="en-US" sz="1800" dirty="0" err="1">
                <a:solidFill>
                  <a:srgbClr val="002060"/>
                </a:solidFill>
                <a:latin typeface="Arial (Body)"/>
              </a:rPr>
              <a:t>vậy</a:t>
            </a:r>
            <a:r>
              <a:rPr lang="en-US" sz="1800" dirty="0">
                <a:solidFill>
                  <a:srgbClr val="002060"/>
                </a:solidFill>
                <a:latin typeface="Arial (Body)"/>
              </a:rPr>
              <a:t>, </a:t>
            </a:r>
            <a:r>
              <a:rPr lang="en-US" sz="1800" dirty="0" err="1">
                <a:solidFill>
                  <a:srgbClr val="002060"/>
                </a:solidFill>
                <a:latin typeface="Arial (Body)"/>
              </a:rPr>
              <a:t>các</a:t>
            </a:r>
            <a:r>
              <a:rPr lang="en-US" sz="1800" dirty="0">
                <a:solidFill>
                  <a:srgbClr val="002060"/>
                </a:solidFill>
                <a:latin typeface="Arial (Body)"/>
              </a:rPr>
              <a:t> </a:t>
            </a:r>
            <a:r>
              <a:rPr lang="en-US" sz="1800" dirty="0" err="1">
                <a:solidFill>
                  <a:srgbClr val="002060"/>
                </a:solidFill>
                <a:latin typeface="Arial (Body)"/>
              </a:rPr>
              <a:t>thầy</a:t>
            </a:r>
            <a:r>
              <a:rPr lang="en-US" sz="1800" dirty="0">
                <a:solidFill>
                  <a:srgbClr val="002060"/>
                </a:solidFill>
                <a:latin typeface="Arial (Body)"/>
              </a:rPr>
              <a:t> </a:t>
            </a:r>
            <a:r>
              <a:rPr lang="en-US" sz="1800" dirty="0" err="1">
                <a:solidFill>
                  <a:srgbClr val="002060"/>
                </a:solidFill>
                <a:latin typeface="Arial (Body)"/>
              </a:rPr>
              <a:t>cô</a:t>
            </a:r>
            <a:r>
              <a:rPr lang="en-US" sz="1800" dirty="0">
                <a:solidFill>
                  <a:srgbClr val="002060"/>
                </a:solidFill>
                <a:latin typeface="Arial (Body)"/>
              </a:rPr>
              <a:t> </a:t>
            </a:r>
            <a:r>
              <a:rPr lang="en-US" sz="1800" dirty="0" err="1">
                <a:solidFill>
                  <a:srgbClr val="002060"/>
                </a:solidFill>
                <a:latin typeface="Arial (Body)"/>
              </a:rPr>
              <a:t>cũng</a:t>
            </a:r>
            <a:r>
              <a:rPr lang="en-US" sz="1800" dirty="0">
                <a:solidFill>
                  <a:srgbClr val="002060"/>
                </a:solidFill>
                <a:latin typeface="Arial (Body)"/>
              </a:rPr>
              <a:t> </a:t>
            </a:r>
            <a:r>
              <a:rPr lang="en-US" sz="1800" dirty="0" err="1">
                <a:solidFill>
                  <a:srgbClr val="002060"/>
                </a:solidFill>
                <a:latin typeface="Arial (Body)"/>
              </a:rPr>
              <a:t>cần</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 </a:t>
            </a:r>
            <a:r>
              <a:rPr lang="en-US" sz="1800" dirty="0" err="1">
                <a:solidFill>
                  <a:srgbClr val="002060"/>
                </a:solidFill>
                <a:latin typeface="Arial (Body)"/>
              </a:rPr>
              <a:t>định</a:t>
            </a:r>
            <a:r>
              <a:rPr lang="en-US" sz="1800" dirty="0">
                <a:solidFill>
                  <a:srgbClr val="002060"/>
                </a:solidFill>
                <a:latin typeface="Arial (Body)"/>
              </a:rPr>
              <a:t> </a:t>
            </a:r>
            <a:r>
              <a:rPr lang="en-US" sz="1800" dirty="0" err="1">
                <a:solidFill>
                  <a:srgbClr val="002060"/>
                </a:solidFill>
                <a:latin typeface="Arial (Body)"/>
              </a:rPr>
              <a:t>hướng</a:t>
            </a:r>
            <a:r>
              <a:rPr lang="en-US" sz="1800" dirty="0">
                <a:solidFill>
                  <a:srgbClr val="002060"/>
                </a:solidFill>
                <a:latin typeface="Arial (Body)"/>
              </a:rPr>
              <a:t> </a:t>
            </a:r>
            <a:r>
              <a:rPr lang="en-US" sz="1800" dirty="0" err="1">
                <a:solidFill>
                  <a:srgbClr val="002060"/>
                </a:solidFill>
                <a:latin typeface="Arial (Body)"/>
              </a:rPr>
              <a:t>uốn</a:t>
            </a:r>
            <a:r>
              <a:rPr lang="en-US" sz="1800" dirty="0">
                <a:solidFill>
                  <a:srgbClr val="002060"/>
                </a:solidFill>
                <a:latin typeface="Arial (Body)"/>
              </a:rPr>
              <a:t> </a:t>
            </a:r>
            <a:r>
              <a:rPr lang="en-US" sz="1800" dirty="0" err="1">
                <a:solidFill>
                  <a:srgbClr val="002060"/>
                </a:solidFill>
                <a:latin typeface="Arial (Body)"/>
              </a:rPr>
              <a:t>nắn</a:t>
            </a:r>
            <a:r>
              <a:rPr lang="en-US" sz="1800" dirty="0">
                <a:solidFill>
                  <a:srgbClr val="002060"/>
                </a:solidFill>
                <a:latin typeface="Arial (Body)"/>
              </a:rPr>
              <a:t> </a:t>
            </a:r>
            <a:r>
              <a:rPr lang="en-US" sz="1800" dirty="0" err="1">
                <a:solidFill>
                  <a:srgbClr val="002060"/>
                </a:solidFill>
                <a:latin typeface="Arial (Body)"/>
              </a:rPr>
              <a:t>những</a:t>
            </a:r>
            <a:r>
              <a:rPr lang="en-US" sz="1800" dirty="0">
                <a:solidFill>
                  <a:srgbClr val="002060"/>
                </a:solidFill>
                <a:latin typeface="Arial (Body)"/>
              </a:rPr>
              <a:t> </a:t>
            </a:r>
            <a:r>
              <a:rPr lang="en-US" sz="1800" dirty="0" err="1">
                <a:solidFill>
                  <a:srgbClr val="002060"/>
                </a:solidFill>
                <a:latin typeface="Arial (Body)"/>
              </a:rPr>
              <a:t>quan</a:t>
            </a:r>
            <a:r>
              <a:rPr lang="en-US" sz="1800" dirty="0">
                <a:solidFill>
                  <a:srgbClr val="002060"/>
                </a:solidFill>
                <a:latin typeface="Arial (Body)"/>
              </a:rPr>
              <a:t> </a:t>
            </a:r>
            <a:r>
              <a:rPr lang="en-US" sz="1800" dirty="0" err="1">
                <a:solidFill>
                  <a:srgbClr val="002060"/>
                </a:solidFill>
                <a:latin typeface="Arial (Body)"/>
              </a:rPr>
              <a:t>điểm</a:t>
            </a:r>
            <a:r>
              <a:rPr lang="en-US" sz="1800" dirty="0">
                <a:solidFill>
                  <a:srgbClr val="002060"/>
                </a:solidFill>
                <a:latin typeface="Arial (Body)"/>
              </a:rPr>
              <a:t> </a:t>
            </a:r>
            <a:r>
              <a:rPr lang="en-US" sz="1800" dirty="0" err="1">
                <a:solidFill>
                  <a:srgbClr val="002060"/>
                </a:solidFill>
                <a:latin typeface="Arial (Body)"/>
              </a:rPr>
              <a:t>lệch</a:t>
            </a:r>
            <a:r>
              <a:rPr lang="en-US" sz="1800" dirty="0">
                <a:solidFill>
                  <a:srgbClr val="002060"/>
                </a:solidFill>
                <a:latin typeface="Arial (Body)"/>
              </a:rPr>
              <a:t> </a:t>
            </a:r>
            <a:r>
              <a:rPr lang="en-US" sz="1800" dirty="0" err="1">
                <a:solidFill>
                  <a:srgbClr val="002060"/>
                </a:solidFill>
                <a:latin typeface="Arial (Body)"/>
              </a:rPr>
              <a:t>lạc</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HS (</a:t>
            </a:r>
            <a:r>
              <a:rPr lang="en-US" sz="1800" dirty="0" err="1">
                <a:solidFill>
                  <a:srgbClr val="002060"/>
                </a:solidFill>
                <a:latin typeface="Arial (Body)"/>
              </a:rPr>
              <a:t>nếu</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a:t>
            </a:r>
            <a:endParaRPr lang="en-US" sz="1600" dirty="0">
              <a:solidFill>
                <a:srgbClr val="002060"/>
              </a:solidFill>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148</a:t>
            </a:fld>
            <a:endParaRPr lang="en-US" dirty="0"/>
          </a:p>
        </p:txBody>
      </p:sp>
    </p:spTree>
    <p:extLst>
      <p:ext uri="{BB962C8B-B14F-4D97-AF65-F5344CB8AC3E}">
        <p14:creationId xmlns:p14="http://schemas.microsoft.com/office/powerpoint/2010/main" val="345293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62000" y="884060"/>
            <a:ext cx="7619999" cy="456535"/>
          </a:xfrm>
          <a:prstGeom prst="rect">
            <a:avLst/>
          </a:prstGeom>
        </p:spPr>
        <p:txBody>
          <a:bodyPr wrap="square">
            <a:spAutoFit/>
          </a:bodyPr>
          <a:lstStyle/>
          <a:p>
            <a:pPr algn="just">
              <a:lnSpc>
                <a:spcPct val="150000"/>
              </a:lnSpc>
            </a:pPr>
            <a:r>
              <a:rPr lang="en-US" sz="1800" dirty="0">
                <a:latin typeface="Arial (Body)"/>
              </a:rPr>
              <a:t> </a:t>
            </a:r>
            <a:r>
              <a:rPr lang="vi-VN" sz="1800" dirty="0">
                <a:latin typeface="Arial (Body)"/>
              </a:rPr>
              <a:t>    </a:t>
            </a:r>
            <a:endParaRPr lang="vi-VN" sz="2000" b="1" dirty="0">
              <a:solidFill>
                <a:srgbClr val="002060"/>
              </a:solidFill>
              <a:latin typeface="Arial (Body)"/>
            </a:endParaRPr>
          </a:p>
        </p:txBody>
      </p:sp>
      <p:sp>
        <p:nvSpPr>
          <p:cNvPr id="7" name="Rounded Rectangle 6"/>
          <p:cNvSpPr/>
          <p:nvPr/>
        </p:nvSpPr>
        <p:spPr>
          <a:xfrm>
            <a:off x="990600" y="629537"/>
            <a:ext cx="662940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latin typeface="Arial (Body)"/>
              </a:rPr>
              <a:t>Những</a:t>
            </a:r>
            <a:r>
              <a:rPr lang="en-US" sz="1800" b="1" dirty="0">
                <a:latin typeface="Arial (Body)"/>
              </a:rPr>
              <a:t> </a:t>
            </a:r>
            <a:r>
              <a:rPr lang="en-US" sz="1800" b="1" dirty="0" err="1">
                <a:latin typeface="Arial (Body)"/>
              </a:rPr>
              <a:t>lưu</a:t>
            </a:r>
            <a:r>
              <a:rPr lang="en-US" sz="1800" b="1" dirty="0">
                <a:latin typeface="Arial (Body)"/>
              </a:rPr>
              <a:t> ý </a:t>
            </a:r>
            <a:r>
              <a:rPr lang="en-US" sz="1800" b="1" dirty="0" err="1">
                <a:latin typeface="Arial (Body)"/>
              </a:rPr>
              <a:t>khi</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viết</a:t>
            </a:r>
            <a:r>
              <a:rPr lang="en-US" sz="1800" b="1" dirty="0">
                <a:latin typeface="Arial (Body)"/>
              </a:rPr>
              <a:t> </a:t>
            </a:r>
            <a:r>
              <a:rPr lang="en-US" sz="1800" b="1" dirty="0" err="1">
                <a:latin typeface="Arial (Body)"/>
              </a:rPr>
              <a:t>theo</a:t>
            </a:r>
            <a:r>
              <a:rPr lang="en-US" sz="1800" b="1" dirty="0">
                <a:latin typeface="Arial (Body)"/>
              </a:rPr>
              <a:t> </a:t>
            </a:r>
            <a:r>
              <a:rPr lang="en-US" sz="1800" b="1" dirty="0" err="1">
                <a:latin typeface="Arial (Body)"/>
              </a:rPr>
              <a:t>từng</a:t>
            </a:r>
            <a:r>
              <a:rPr lang="en-US" sz="1800" b="1" dirty="0">
                <a:latin typeface="Arial (Body)"/>
              </a:rPr>
              <a:t> </a:t>
            </a:r>
            <a:r>
              <a:rPr lang="en-US" sz="1800" b="1" dirty="0" err="1">
                <a:latin typeface="Arial (Body)"/>
              </a:rPr>
              <a:t>kiểu</a:t>
            </a:r>
            <a:r>
              <a:rPr lang="en-US" sz="1800" b="1" dirty="0">
                <a:latin typeface="Arial (Body)"/>
              </a:rPr>
              <a:t> </a:t>
            </a:r>
            <a:r>
              <a:rPr lang="en-US" sz="1800" b="1" dirty="0" err="1">
                <a:latin typeface="Arial (Body)"/>
              </a:rPr>
              <a:t>bài</a:t>
            </a:r>
            <a:endParaRPr lang="en-US" sz="1800" dirty="0">
              <a:latin typeface="Arial (Body)"/>
            </a:endParaRPr>
          </a:p>
        </p:txBody>
      </p:sp>
      <p:sp>
        <p:nvSpPr>
          <p:cNvPr id="6" name="TextBox 5"/>
          <p:cNvSpPr txBox="1"/>
          <p:nvPr/>
        </p:nvSpPr>
        <p:spPr>
          <a:xfrm>
            <a:off x="598548" y="1178132"/>
            <a:ext cx="8058150" cy="3901068"/>
          </a:xfrm>
          <a:prstGeom prst="rect">
            <a:avLst/>
          </a:prstGeom>
          <a:noFill/>
        </p:spPr>
        <p:txBody>
          <a:bodyPr wrap="square" rtlCol="0">
            <a:spAutoFit/>
          </a:bodyPr>
          <a:lstStyle/>
          <a:p>
            <a:pPr algn="just">
              <a:lnSpc>
                <a:spcPct val="125000"/>
              </a:lnSpc>
            </a:pPr>
            <a:r>
              <a:rPr lang="vi-VN" sz="1600" b="1" dirty="0">
                <a:solidFill>
                  <a:srgbClr val="002060"/>
                </a:solidFill>
              </a:rPr>
              <a:t>5</a:t>
            </a:r>
            <a:r>
              <a:rPr lang="en-US" sz="1800" b="1" dirty="0">
                <a:solidFill>
                  <a:srgbClr val="002060"/>
                </a:solidFill>
              </a:rPr>
              <a:t>. </a:t>
            </a:r>
            <a:r>
              <a:rPr lang="en-US" sz="1800" b="1" dirty="0" err="1">
                <a:solidFill>
                  <a:srgbClr val="002060"/>
                </a:solidFill>
              </a:rPr>
              <a:t>Kiểu</a:t>
            </a:r>
            <a:r>
              <a:rPr lang="en-US" sz="1800" b="1" dirty="0">
                <a:solidFill>
                  <a:srgbClr val="002060"/>
                </a:solidFill>
              </a:rPr>
              <a:t> </a:t>
            </a:r>
            <a:r>
              <a:rPr lang="en-US" sz="1800" b="1" dirty="0" err="1">
                <a:solidFill>
                  <a:srgbClr val="002060"/>
                </a:solidFill>
              </a:rPr>
              <a:t>bài</a:t>
            </a:r>
            <a:r>
              <a:rPr lang="en-US" sz="1800" b="1" dirty="0">
                <a:solidFill>
                  <a:srgbClr val="002060"/>
                </a:solidFill>
              </a:rPr>
              <a:t> </a:t>
            </a:r>
            <a:r>
              <a:rPr lang="en-US" sz="1800" b="1" dirty="0" err="1">
                <a:solidFill>
                  <a:srgbClr val="002060"/>
                </a:solidFill>
              </a:rPr>
              <a:t>phân</a:t>
            </a:r>
            <a:r>
              <a:rPr lang="en-US" sz="1800" b="1" dirty="0">
                <a:solidFill>
                  <a:srgbClr val="002060"/>
                </a:solidFill>
              </a:rPr>
              <a:t> </a:t>
            </a:r>
            <a:r>
              <a:rPr lang="en-US" sz="1800" b="1" dirty="0" err="1">
                <a:solidFill>
                  <a:srgbClr val="002060"/>
                </a:solidFill>
              </a:rPr>
              <a:t>tích</a:t>
            </a:r>
            <a:r>
              <a:rPr lang="en-US" sz="1800" b="1" dirty="0">
                <a:solidFill>
                  <a:srgbClr val="002060"/>
                </a:solidFill>
              </a:rPr>
              <a:t> </a:t>
            </a:r>
            <a:r>
              <a:rPr lang="en-US" sz="1800" b="1" dirty="0" err="1">
                <a:solidFill>
                  <a:srgbClr val="002060"/>
                </a:solidFill>
              </a:rPr>
              <a:t>một</a:t>
            </a:r>
            <a:r>
              <a:rPr lang="en-US" sz="1800" b="1" dirty="0">
                <a:solidFill>
                  <a:srgbClr val="002060"/>
                </a:solidFill>
              </a:rPr>
              <a:t> </a:t>
            </a:r>
            <a:r>
              <a:rPr lang="en-US" sz="1800" b="1" dirty="0" err="1">
                <a:solidFill>
                  <a:srgbClr val="002060"/>
                </a:solidFill>
              </a:rPr>
              <a:t>tác</a:t>
            </a:r>
            <a:r>
              <a:rPr lang="en-US" sz="1800" b="1" dirty="0">
                <a:solidFill>
                  <a:srgbClr val="002060"/>
                </a:solidFill>
              </a:rPr>
              <a:t> </a:t>
            </a:r>
            <a:r>
              <a:rPr lang="en-US" sz="1800" b="1" dirty="0" err="1">
                <a:solidFill>
                  <a:srgbClr val="002060"/>
                </a:solidFill>
              </a:rPr>
              <a:t>phẩm</a:t>
            </a:r>
            <a:r>
              <a:rPr lang="en-US" sz="1800" b="1" dirty="0">
                <a:solidFill>
                  <a:srgbClr val="002060"/>
                </a:solidFill>
              </a:rPr>
              <a:t> </a:t>
            </a:r>
            <a:r>
              <a:rPr lang="en-US" sz="1800" b="1" dirty="0" err="1">
                <a:solidFill>
                  <a:srgbClr val="002060"/>
                </a:solidFill>
              </a:rPr>
              <a:t>văn</a:t>
            </a:r>
            <a:r>
              <a:rPr lang="en-US" sz="1800" b="1" dirty="0">
                <a:solidFill>
                  <a:srgbClr val="002060"/>
                </a:solidFill>
              </a:rPr>
              <a:t> </a:t>
            </a:r>
            <a:r>
              <a:rPr lang="en-US" sz="1800" b="1" dirty="0" err="1">
                <a:solidFill>
                  <a:srgbClr val="002060"/>
                </a:solidFill>
              </a:rPr>
              <a:t>học</a:t>
            </a:r>
            <a:r>
              <a:rPr lang="en-US" sz="1800" b="1" dirty="0">
                <a:solidFill>
                  <a:srgbClr val="002060"/>
                </a:solidFill>
              </a:rPr>
              <a:t> (</a:t>
            </a:r>
            <a:r>
              <a:rPr lang="en-US" sz="1800" b="1" dirty="0" err="1">
                <a:solidFill>
                  <a:srgbClr val="002060"/>
                </a:solidFill>
              </a:rPr>
              <a:t>truyện</a:t>
            </a:r>
            <a:r>
              <a:rPr lang="en-US" sz="1800" b="1" dirty="0">
                <a:solidFill>
                  <a:srgbClr val="002060"/>
                </a:solidFill>
              </a:rPr>
              <a:t>, </a:t>
            </a:r>
            <a:r>
              <a:rPr lang="en-US" sz="1800" b="1" dirty="0" err="1">
                <a:solidFill>
                  <a:srgbClr val="002060"/>
                </a:solidFill>
              </a:rPr>
              <a:t>thơ</a:t>
            </a:r>
            <a:r>
              <a:rPr lang="en-US" sz="1800" b="1" dirty="0">
                <a:solidFill>
                  <a:srgbClr val="002060"/>
                </a:solidFill>
              </a:rPr>
              <a:t>,…)</a:t>
            </a:r>
          </a:p>
          <a:p>
            <a:pPr algn="just">
              <a:lnSpc>
                <a:spcPct val="125000"/>
              </a:lnSpc>
            </a:pPr>
            <a:r>
              <a:rPr lang="vi-VN" sz="1800" dirty="0">
                <a:solidFill>
                  <a:srgbClr val="002060"/>
                </a:solidFill>
              </a:rPr>
              <a:t>     </a:t>
            </a:r>
            <a:r>
              <a:rPr lang="vi-VN" sz="1800" i="1" dirty="0">
                <a:solidFill>
                  <a:srgbClr val="002060"/>
                </a:solidFill>
                <a:latin typeface="Arial (Body)"/>
              </a:rPr>
              <a:t> </a:t>
            </a:r>
            <a:r>
              <a:rPr lang="vi-VN" sz="1800" dirty="0">
                <a:solidFill>
                  <a:srgbClr val="002060"/>
                </a:solidFill>
                <a:latin typeface="Arial (Body)"/>
              </a:rPr>
              <a:t>– </a:t>
            </a:r>
            <a:r>
              <a:rPr lang="en-US" sz="1800" dirty="0" err="1">
                <a:solidFill>
                  <a:srgbClr val="002060"/>
                </a:solidFill>
              </a:rPr>
              <a:t>Trên</a:t>
            </a:r>
            <a:r>
              <a:rPr lang="en-US" sz="1800" dirty="0">
                <a:solidFill>
                  <a:srgbClr val="002060"/>
                </a:solidFill>
              </a:rPr>
              <a:t> </a:t>
            </a:r>
            <a:r>
              <a:rPr lang="en-US" sz="1800" dirty="0" err="1">
                <a:solidFill>
                  <a:srgbClr val="002060"/>
                </a:solidFill>
              </a:rPr>
              <a:t>cơ</a:t>
            </a:r>
            <a:r>
              <a:rPr lang="en-US" sz="1800" dirty="0">
                <a:solidFill>
                  <a:srgbClr val="002060"/>
                </a:solidFill>
              </a:rPr>
              <a:t> </a:t>
            </a:r>
            <a:r>
              <a:rPr lang="en-US" sz="1800" dirty="0" err="1">
                <a:solidFill>
                  <a:srgbClr val="002060"/>
                </a:solidFill>
              </a:rPr>
              <a:t>sở</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yêu</a:t>
            </a:r>
            <a:r>
              <a:rPr lang="en-US" sz="1800" dirty="0">
                <a:solidFill>
                  <a:srgbClr val="002060"/>
                </a:solidFill>
              </a:rPr>
              <a:t> </a:t>
            </a:r>
            <a:r>
              <a:rPr lang="en-US" sz="1800" dirty="0" err="1">
                <a:solidFill>
                  <a:srgbClr val="002060"/>
                </a:solidFill>
              </a:rPr>
              <a:t>cầu</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của</a:t>
            </a:r>
            <a:r>
              <a:rPr lang="vi-VN" sz="1800" dirty="0">
                <a:solidFill>
                  <a:srgbClr val="002060"/>
                </a:solidFill>
              </a:rPr>
              <a:t> CT</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tích</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SGK </a:t>
            </a:r>
            <a:r>
              <a:rPr lang="en-US" sz="1800" i="1" dirty="0" err="1">
                <a:solidFill>
                  <a:srgbClr val="002060"/>
                </a:solidFill>
              </a:rPr>
              <a:t>Ngữ</a:t>
            </a:r>
            <a:r>
              <a:rPr lang="en-US" sz="1800" i="1" dirty="0">
                <a:solidFill>
                  <a:srgbClr val="002060"/>
                </a:solidFill>
              </a:rPr>
              <a:t> </a:t>
            </a:r>
            <a:r>
              <a:rPr lang="en-US" sz="1800" i="1" dirty="0" err="1">
                <a:solidFill>
                  <a:srgbClr val="002060"/>
                </a:solidFill>
              </a:rPr>
              <a:t>văn</a:t>
            </a:r>
            <a:r>
              <a:rPr lang="en-US" sz="1800" i="1" dirty="0">
                <a:solidFill>
                  <a:srgbClr val="002060"/>
                </a:solidFill>
              </a:rPr>
              <a:t> 8</a:t>
            </a:r>
            <a:r>
              <a:rPr lang="en-US" sz="1800" dirty="0">
                <a:solidFill>
                  <a:srgbClr val="002060"/>
                </a:solidFill>
              </a:rPr>
              <a:t> </a:t>
            </a:r>
            <a:r>
              <a:rPr lang="en-US" sz="1800" dirty="0" err="1">
                <a:solidFill>
                  <a:srgbClr val="002060"/>
                </a:solidFill>
              </a:rPr>
              <a:t>thiết</a:t>
            </a:r>
            <a:r>
              <a:rPr lang="en-US" sz="1800" dirty="0">
                <a:solidFill>
                  <a:srgbClr val="002060"/>
                </a:solidFill>
              </a:rPr>
              <a:t> </a:t>
            </a:r>
            <a:r>
              <a:rPr lang="en-US" sz="1800" dirty="0" err="1">
                <a:solidFill>
                  <a:srgbClr val="002060"/>
                </a:solidFill>
              </a:rPr>
              <a:t>kế</a:t>
            </a:r>
            <a:r>
              <a:rPr lang="en-US" sz="1800" dirty="0">
                <a:solidFill>
                  <a:srgbClr val="002060"/>
                </a:solidFill>
              </a:rPr>
              <a:t> 4 </a:t>
            </a:r>
            <a:r>
              <a:rPr lang="en-US" sz="1800" dirty="0" err="1">
                <a:solidFill>
                  <a:srgbClr val="002060"/>
                </a:solidFill>
              </a:rPr>
              <a:t>bài</a:t>
            </a:r>
            <a:r>
              <a:rPr lang="en-US" sz="1800" dirty="0">
                <a:solidFill>
                  <a:srgbClr val="002060"/>
                </a:solidFill>
              </a:rPr>
              <a:t> </a:t>
            </a:r>
            <a:r>
              <a:rPr lang="en-US" sz="1800" dirty="0" err="1">
                <a:solidFill>
                  <a:srgbClr val="002060"/>
                </a:solidFill>
              </a:rPr>
              <a:t>viết</a:t>
            </a:r>
            <a:r>
              <a:rPr lang="en-US" sz="1800" dirty="0">
                <a:solidFill>
                  <a:srgbClr val="002060"/>
                </a:solidFill>
              </a:rPr>
              <a:t> ở 4 </a:t>
            </a:r>
            <a:r>
              <a:rPr lang="en-US" sz="1800" dirty="0" err="1">
                <a:solidFill>
                  <a:srgbClr val="002060"/>
                </a:solidFill>
              </a:rPr>
              <a:t>bài</a:t>
            </a:r>
            <a:r>
              <a:rPr lang="en-US" sz="1800" dirty="0">
                <a:solidFill>
                  <a:srgbClr val="002060"/>
                </a:solidFill>
              </a:rPr>
              <a:t> </a:t>
            </a:r>
            <a:r>
              <a:rPr lang="en-US" sz="1800" dirty="0" err="1">
                <a:solidFill>
                  <a:srgbClr val="002060"/>
                </a:solidFill>
              </a:rPr>
              <a:t>học</a:t>
            </a:r>
            <a:r>
              <a:rPr lang="en-US" sz="1800" dirty="0">
                <a:solidFill>
                  <a:srgbClr val="002060"/>
                </a:solidFill>
              </a:rPr>
              <a:t>: 2 </a:t>
            </a:r>
            <a:r>
              <a:rPr lang="en-US" sz="1800" dirty="0" err="1">
                <a:solidFill>
                  <a:srgbClr val="002060"/>
                </a:solidFill>
              </a:rPr>
              <a:t>bài</a:t>
            </a:r>
            <a:r>
              <a:rPr lang="en-US" sz="1800" dirty="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tích</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thơ</a:t>
            </a:r>
            <a:r>
              <a:rPr lang="en-US" sz="1800" dirty="0">
                <a:solidFill>
                  <a:srgbClr val="002060"/>
                </a:solidFill>
              </a:rPr>
              <a:t>, 2 </a:t>
            </a:r>
            <a:r>
              <a:rPr lang="en-US" sz="1800" dirty="0" err="1">
                <a:solidFill>
                  <a:srgbClr val="002060"/>
                </a:solidFill>
              </a:rPr>
              <a:t>bài</a:t>
            </a:r>
            <a:r>
              <a:rPr lang="en-US" sz="1800" dirty="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tích</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cụ</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bài</a:t>
            </a:r>
            <a:r>
              <a:rPr lang="en-US" sz="1800" dirty="0">
                <a:solidFill>
                  <a:srgbClr val="002060"/>
                </a:solidFill>
              </a:rPr>
              <a:t> 2. </a:t>
            </a:r>
            <a:r>
              <a:rPr lang="en-US" sz="1800" i="1" dirty="0" err="1">
                <a:solidFill>
                  <a:srgbClr val="002060"/>
                </a:solidFill>
              </a:rPr>
              <a:t>Vẻ</a:t>
            </a:r>
            <a:r>
              <a:rPr lang="en-US" sz="1800" i="1" dirty="0">
                <a:solidFill>
                  <a:srgbClr val="002060"/>
                </a:solidFill>
              </a:rPr>
              <a:t> </a:t>
            </a:r>
            <a:r>
              <a:rPr lang="en-US" sz="1800" i="1" dirty="0" err="1">
                <a:solidFill>
                  <a:srgbClr val="002060"/>
                </a:solidFill>
              </a:rPr>
              <a:t>đẹp</a:t>
            </a:r>
            <a:r>
              <a:rPr lang="en-US" sz="1800" i="1" dirty="0">
                <a:solidFill>
                  <a:srgbClr val="002060"/>
                </a:solidFill>
              </a:rPr>
              <a:t> </a:t>
            </a:r>
            <a:r>
              <a:rPr lang="en-US" sz="1800" i="1" dirty="0" err="1">
                <a:solidFill>
                  <a:srgbClr val="002060"/>
                </a:solidFill>
              </a:rPr>
              <a:t>cổ</a:t>
            </a:r>
            <a:r>
              <a:rPr lang="en-US" sz="1800" i="1" dirty="0">
                <a:solidFill>
                  <a:srgbClr val="002060"/>
                </a:solidFill>
              </a:rPr>
              <a:t> </a:t>
            </a:r>
            <a:r>
              <a:rPr lang="en-US" sz="1800" i="1" dirty="0" err="1">
                <a:solidFill>
                  <a:srgbClr val="002060"/>
                </a:solidFill>
              </a:rPr>
              <a:t>điển</a:t>
            </a:r>
            <a:r>
              <a:rPr lang="en-US" sz="1800" dirty="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tích</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thơ</a:t>
            </a:r>
            <a:r>
              <a:rPr lang="en-US" sz="1800" dirty="0">
                <a:solidFill>
                  <a:srgbClr val="002060"/>
                </a:solidFill>
              </a:rPr>
              <a:t> </a:t>
            </a:r>
            <a:r>
              <a:rPr lang="en-US" sz="1800" dirty="0" err="1">
                <a:solidFill>
                  <a:srgbClr val="002060"/>
                </a:solidFill>
              </a:rPr>
              <a:t>Đường</a:t>
            </a:r>
            <a:r>
              <a:rPr lang="en-US" sz="1800" dirty="0">
                <a:solidFill>
                  <a:srgbClr val="002060"/>
                </a:solidFill>
              </a:rPr>
              <a:t> </a:t>
            </a:r>
            <a:r>
              <a:rPr lang="en-US" sz="1800" dirty="0" err="1">
                <a:solidFill>
                  <a:srgbClr val="002060"/>
                </a:solidFill>
              </a:rPr>
              <a:t>luật</a:t>
            </a:r>
            <a:r>
              <a:rPr lang="en-US" sz="1800" dirty="0">
                <a:solidFill>
                  <a:srgbClr val="002060"/>
                </a:solidFill>
              </a:rPr>
              <a:t>), </a:t>
            </a:r>
            <a:r>
              <a:rPr lang="en-US" sz="1800" dirty="0" err="1">
                <a:solidFill>
                  <a:srgbClr val="002060"/>
                </a:solidFill>
              </a:rPr>
              <a:t>bài</a:t>
            </a:r>
            <a:r>
              <a:rPr lang="en-US" sz="1800" dirty="0">
                <a:solidFill>
                  <a:srgbClr val="002060"/>
                </a:solidFill>
              </a:rPr>
              <a:t> 4. </a:t>
            </a:r>
            <a:r>
              <a:rPr lang="en-US" sz="1800" i="1" dirty="0" err="1">
                <a:solidFill>
                  <a:srgbClr val="002060"/>
                </a:solidFill>
              </a:rPr>
              <a:t>Tiếng</a:t>
            </a:r>
            <a:r>
              <a:rPr lang="en-US" sz="1800" i="1" dirty="0">
                <a:solidFill>
                  <a:srgbClr val="002060"/>
                </a:solidFill>
              </a:rPr>
              <a:t> </a:t>
            </a:r>
            <a:r>
              <a:rPr lang="en-US" sz="1800" i="1" dirty="0" err="1">
                <a:solidFill>
                  <a:srgbClr val="002060"/>
                </a:solidFill>
              </a:rPr>
              <a:t>cười</a:t>
            </a:r>
            <a:r>
              <a:rPr lang="en-US" sz="1800" i="1" dirty="0">
                <a:solidFill>
                  <a:srgbClr val="002060"/>
                </a:solidFill>
              </a:rPr>
              <a:t> </a:t>
            </a:r>
            <a:r>
              <a:rPr lang="en-US" sz="1800" i="1" dirty="0" err="1">
                <a:solidFill>
                  <a:srgbClr val="002060"/>
                </a:solidFill>
              </a:rPr>
              <a:t>trào</a:t>
            </a:r>
            <a:r>
              <a:rPr lang="en-US" sz="1800" i="1" dirty="0">
                <a:solidFill>
                  <a:srgbClr val="002060"/>
                </a:solidFill>
              </a:rPr>
              <a:t> </a:t>
            </a:r>
            <a:r>
              <a:rPr lang="en-US" sz="1800" i="1" dirty="0" err="1">
                <a:solidFill>
                  <a:srgbClr val="002060"/>
                </a:solidFill>
              </a:rPr>
              <a:t>phúng</a:t>
            </a:r>
            <a:r>
              <a:rPr lang="en-US" sz="1800" i="1" dirty="0">
                <a:solidFill>
                  <a:srgbClr val="002060"/>
                </a:solidFill>
              </a:rPr>
              <a:t> </a:t>
            </a:r>
            <a:r>
              <a:rPr lang="en-US" sz="1800" i="1" dirty="0" err="1">
                <a:solidFill>
                  <a:srgbClr val="002060"/>
                </a:solidFill>
              </a:rPr>
              <a:t>trong</a:t>
            </a:r>
            <a:r>
              <a:rPr lang="en-US" sz="1800" i="1" dirty="0">
                <a:solidFill>
                  <a:srgbClr val="002060"/>
                </a:solidFill>
              </a:rPr>
              <a:t> </a:t>
            </a:r>
            <a:r>
              <a:rPr lang="en-US" sz="1800" i="1" dirty="0" err="1">
                <a:solidFill>
                  <a:srgbClr val="002060"/>
                </a:solidFill>
              </a:rPr>
              <a:t>thơ</a:t>
            </a:r>
            <a:r>
              <a:rPr lang="en-US" sz="1800" i="1" dirty="0">
                <a:solidFill>
                  <a:srgbClr val="002060"/>
                </a:solidFill>
              </a:rPr>
              <a:t> </a:t>
            </a:r>
            <a:r>
              <a:rPr lang="en-US" sz="1800" dirty="0">
                <a:solidFill>
                  <a:srgbClr val="002060"/>
                </a:solidFill>
              </a:rPr>
              <a:t>(</a:t>
            </a:r>
            <a:r>
              <a:rPr lang="en-US" sz="1800" dirty="0" err="1">
                <a:solidFill>
                  <a:srgbClr val="002060"/>
                </a:solidFill>
              </a:rPr>
              <a:t>phân</a:t>
            </a:r>
            <a:r>
              <a:rPr lang="en-US" sz="1800" dirty="0">
                <a:solidFill>
                  <a:srgbClr val="002060"/>
                </a:solidFill>
              </a:rPr>
              <a:t> </a:t>
            </a:r>
            <a:r>
              <a:rPr lang="en-US" sz="1800" dirty="0" err="1">
                <a:solidFill>
                  <a:srgbClr val="002060"/>
                </a:solidFill>
              </a:rPr>
              <a:t>tích</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thơ</a:t>
            </a:r>
            <a:r>
              <a:rPr lang="en-US" sz="1800" dirty="0">
                <a:solidFill>
                  <a:srgbClr val="002060"/>
                </a:solidFill>
              </a:rPr>
              <a:t> </a:t>
            </a:r>
            <a:r>
              <a:rPr lang="en-US" sz="1800" dirty="0" err="1">
                <a:solidFill>
                  <a:srgbClr val="002060"/>
                </a:solidFill>
              </a:rPr>
              <a:t>Đường</a:t>
            </a:r>
            <a:r>
              <a:rPr lang="en-US" sz="1800" dirty="0">
                <a:solidFill>
                  <a:srgbClr val="002060"/>
                </a:solidFill>
              </a:rPr>
              <a:t> </a:t>
            </a:r>
            <a:r>
              <a:rPr lang="en-US" sz="1800" dirty="0" err="1">
                <a:solidFill>
                  <a:srgbClr val="002060"/>
                </a:solidFill>
              </a:rPr>
              <a:t>luật</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trào</a:t>
            </a:r>
            <a:r>
              <a:rPr lang="en-US" sz="1800" dirty="0">
                <a:solidFill>
                  <a:srgbClr val="002060"/>
                </a:solidFill>
              </a:rPr>
              <a:t> </a:t>
            </a:r>
            <a:r>
              <a:rPr lang="en-US" sz="1800" dirty="0" err="1">
                <a:solidFill>
                  <a:srgbClr val="002060"/>
                </a:solidFill>
              </a:rPr>
              <a:t>phúng</a:t>
            </a:r>
            <a:r>
              <a:rPr lang="en-US" sz="1800" dirty="0">
                <a:solidFill>
                  <a:srgbClr val="002060"/>
                </a:solidFill>
              </a:rPr>
              <a:t>), </a:t>
            </a:r>
            <a:r>
              <a:rPr lang="en-US" sz="1800" dirty="0" err="1">
                <a:solidFill>
                  <a:srgbClr val="002060"/>
                </a:solidFill>
              </a:rPr>
              <a:t>bài</a:t>
            </a:r>
            <a:r>
              <a:rPr lang="en-US" sz="1800" dirty="0">
                <a:solidFill>
                  <a:srgbClr val="002060"/>
                </a:solidFill>
              </a:rPr>
              <a:t> 6. </a:t>
            </a:r>
            <a:r>
              <a:rPr lang="en-US" sz="1800" i="1" dirty="0" err="1">
                <a:solidFill>
                  <a:srgbClr val="002060"/>
                </a:solidFill>
              </a:rPr>
              <a:t>Chân</a:t>
            </a:r>
            <a:r>
              <a:rPr lang="en-US" sz="1800" i="1" dirty="0">
                <a:solidFill>
                  <a:srgbClr val="002060"/>
                </a:solidFill>
              </a:rPr>
              <a:t> dung </a:t>
            </a:r>
            <a:r>
              <a:rPr lang="en-US" sz="1800" i="1" dirty="0" err="1">
                <a:solidFill>
                  <a:srgbClr val="002060"/>
                </a:solidFill>
              </a:rPr>
              <a:t>cuộc</a:t>
            </a:r>
            <a:r>
              <a:rPr lang="en-US" sz="1800" i="1" dirty="0">
                <a:solidFill>
                  <a:srgbClr val="002060"/>
                </a:solidFill>
              </a:rPr>
              <a:t> </a:t>
            </a:r>
            <a:r>
              <a:rPr lang="en-US" sz="1800" i="1" dirty="0" err="1">
                <a:solidFill>
                  <a:srgbClr val="002060"/>
                </a:solidFill>
              </a:rPr>
              <a:t>sống</a:t>
            </a:r>
            <a:r>
              <a:rPr lang="en-US" sz="1800" i="1" dirty="0">
                <a:solidFill>
                  <a:srgbClr val="002060"/>
                </a:solidFill>
              </a:rPr>
              <a:t> </a:t>
            </a:r>
            <a:r>
              <a:rPr lang="vi-VN" sz="1800" dirty="0">
                <a:solidFill>
                  <a:srgbClr val="002060"/>
                </a:solidFill>
              </a:rPr>
              <a:t>và</a:t>
            </a:r>
            <a:r>
              <a:rPr lang="en-US" sz="1800" dirty="0">
                <a:solidFill>
                  <a:srgbClr val="002060"/>
                </a:solidFill>
              </a:rPr>
              <a:t> </a:t>
            </a:r>
            <a:r>
              <a:rPr lang="en-US" sz="1800" dirty="0" err="1">
                <a:solidFill>
                  <a:srgbClr val="002060"/>
                </a:solidFill>
              </a:rPr>
              <a:t>bài</a:t>
            </a:r>
            <a:r>
              <a:rPr lang="en-US" sz="1800" dirty="0">
                <a:solidFill>
                  <a:srgbClr val="002060"/>
                </a:solidFill>
              </a:rPr>
              <a:t> 8. </a:t>
            </a:r>
            <a:r>
              <a:rPr lang="en-US" sz="1800" i="1" dirty="0" err="1">
                <a:solidFill>
                  <a:srgbClr val="002060"/>
                </a:solidFill>
              </a:rPr>
              <a:t>Nhà</a:t>
            </a:r>
            <a:r>
              <a:rPr lang="en-US" sz="1800" i="1" dirty="0">
                <a:solidFill>
                  <a:srgbClr val="002060"/>
                </a:solidFill>
              </a:rPr>
              <a:t> </a:t>
            </a:r>
            <a:r>
              <a:rPr lang="en-US" sz="1800" i="1" dirty="0" err="1">
                <a:solidFill>
                  <a:srgbClr val="002060"/>
                </a:solidFill>
              </a:rPr>
              <a:t>văn</a:t>
            </a:r>
            <a:r>
              <a:rPr lang="en-US" sz="1800" i="1" dirty="0">
                <a:solidFill>
                  <a:srgbClr val="002060"/>
                </a:solidFill>
              </a:rPr>
              <a:t> </a:t>
            </a:r>
            <a:r>
              <a:rPr lang="en-US" sz="1800" i="1" dirty="0" err="1">
                <a:solidFill>
                  <a:srgbClr val="002060"/>
                </a:solidFill>
              </a:rPr>
              <a:t>và</a:t>
            </a:r>
            <a:r>
              <a:rPr lang="en-US" sz="1800" i="1" dirty="0">
                <a:solidFill>
                  <a:srgbClr val="002060"/>
                </a:solidFill>
              </a:rPr>
              <a:t> </a:t>
            </a:r>
            <a:r>
              <a:rPr lang="en-US" sz="1800" i="1" dirty="0" err="1">
                <a:solidFill>
                  <a:srgbClr val="002060"/>
                </a:solidFill>
              </a:rPr>
              <a:t>trang</a:t>
            </a:r>
            <a:r>
              <a:rPr lang="en-US" sz="1800" i="1" dirty="0">
                <a:solidFill>
                  <a:srgbClr val="002060"/>
                </a:solidFill>
              </a:rPr>
              <a:t> </a:t>
            </a:r>
            <a:r>
              <a:rPr lang="en-US" sz="1800" i="1" dirty="0" err="1">
                <a:solidFill>
                  <a:srgbClr val="002060"/>
                </a:solidFill>
              </a:rPr>
              <a:t>viết</a:t>
            </a:r>
            <a:r>
              <a:rPr lang="en-US" sz="1800" dirty="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tích</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truyện</a:t>
            </a:r>
            <a:r>
              <a:rPr lang="en-US" sz="1800" dirty="0">
                <a:solidFill>
                  <a:srgbClr val="002060"/>
                </a:solidFill>
              </a:rPr>
              <a:t>). </a:t>
            </a:r>
          </a:p>
          <a:p>
            <a:pPr algn="just">
              <a:lnSpc>
                <a:spcPct val="125000"/>
              </a:lnSpc>
            </a:pPr>
            <a:r>
              <a:rPr lang="vi-VN" sz="1800" dirty="0">
                <a:solidFill>
                  <a:srgbClr val="002060"/>
                </a:solidFill>
              </a:rPr>
              <a:t> </a:t>
            </a:r>
            <a:r>
              <a:rPr lang="en-US" sz="1800" dirty="0" smtClean="0">
                <a:solidFill>
                  <a:srgbClr val="002060"/>
                </a:solidFill>
              </a:rPr>
              <a:t>    </a:t>
            </a:r>
            <a:r>
              <a:rPr lang="vi-VN" sz="1800" dirty="0" smtClean="0">
                <a:solidFill>
                  <a:srgbClr val="002060"/>
                </a:solidFill>
                <a:latin typeface="Arial (Body)"/>
              </a:rPr>
              <a:t>–</a:t>
            </a:r>
            <a:r>
              <a:rPr lang="vi-VN" sz="1800" dirty="0" smtClean="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tích</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làm</a:t>
            </a:r>
            <a:r>
              <a:rPr lang="en-US" sz="1800" dirty="0">
                <a:solidFill>
                  <a:srgbClr val="002060"/>
                </a:solidFill>
              </a:rPr>
              <a:t> </a:t>
            </a:r>
            <a:r>
              <a:rPr lang="en-US" sz="1800" dirty="0" err="1">
                <a:solidFill>
                  <a:srgbClr val="002060"/>
                </a:solidFill>
              </a:rPr>
              <a:t>rõ</a:t>
            </a:r>
            <a:r>
              <a:rPr lang="en-US" sz="1800" dirty="0">
                <a:solidFill>
                  <a:srgbClr val="002060"/>
                </a:solidFill>
              </a:rPr>
              <a:t> </a:t>
            </a:r>
            <a:r>
              <a:rPr lang="en-US" sz="1800" dirty="0" err="1">
                <a:solidFill>
                  <a:srgbClr val="002060"/>
                </a:solidFill>
              </a:rPr>
              <a:t>nét</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sắc</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và</a:t>
            </a:r>
            <a:r>
              <a:rPr lang="en-US" sz="1800" dirty="0">
                <a:solidFill>
                  <a:srgbClr val="002060"/>
                </a:solidFill>
              </a:rPr>
              <a:t> </a:t>
            </a:r>
            <a:r>
              <a:rPr lang="en-US" sz="1800" dirty="0" err="1">
                <a:solidFill>
                  <a:srgbClr val="002060"/>
                </a:solidFill>
              </a:rPr>
              <a:t>nghệ</a:t>
            </a:r>
            <a:r>
              <a:rPr lang="en-US" sz="1800" dirty="0">
                <a:solidFill>
                  <a:srgbClr val="002060"/>
                </a:solidFill>
              </a:rPr>
              <a:t> </a:t>
            </a:r>
            <a:r>
              <a:rPr lang="en-US" sz="1800" dirty="0" err="1">
                <a:solidFill>
                  <a:srgbClr val="002060"/>
                </a:solidFill>
              </a:rPr>
              <a:t>thuật</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smtClean="0">
                <a:solidFill>
                  <a:srgbClr val="002060"/>
                </a:solidFill>
              </a:rPr>
              <a:t>tác</a:t>
            </a:r>
            <a:r>
              <a:rPr lang="en-US" sz="1800" dirty="0" smtClean="0">
                <a:solidFill>
                  <a:srgbClr val="002060"/>
                </a:solidFill>
              </a:rPr>
              <a:t> </a:t>
            </a:r>
            <a:r>
              <a:rPr lang="en-US" sz="1800" dirty="0" err="1" smtClean="0">
                <a:solidFill>
                  <a:srgbClr val="002060"/>
                </a:solidFill>
              </a:rPr>
              <a:t>phẩm</a:t>
            </a:r>
            <a:r>
              <a:rPr lang="en-US" sz="1800" dirty="0" smtClean="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hiện</a:t>
            </a:r>
            <a:r>
              <a:rPr lang="en-US" sz="1800" dirty="0">
                <a:solidFill>
                  <a:srgbClr val="002060"/>
                </a:solidFill>
              </a:rPr>
              <a:t> qua </a:t>
            </a:r>
            <a:r>
              <a:rPr lang="en-US" sz="1800" dirty="0" err="1">
                <a:solidFill>
                  <a:srgbClr val="002060"/>
                </a:solidFill>
              </a:rPr>
              <a:t>ngôn</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biểu</a:t>
            </a:r>
            <a:r>
              <a:rPr lang="en-US" sz="1800" dirty="0">
                <a:solidFill>
                  <a:srgbClr val="002060"/>
                </a:solidFill>
              </a:rPr>
              <a:t> </a:t>
            </a:r>
            <a:r>
              <a:rPr lang="en-US" sz="1800" dirty="0" err="1">
                <a:solidFill>
                  <a:srgbClr val="002060"/>
                </a:solidFill>
              </a:rPr>
              <a:t>đạt</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yếu</a:t>
            </a:r>
            <a:r>
              <a:rPr lang="en-US" sz="1800" dirty="0">
                <a:solidFill>
                  <a:srgbClr val="002060"/>
                </a:solidFill>
              </a:rPr>
              <a:t> </a:t>
            </a:r>
            <a:r>
              <a:rPr lang="en-US" sz="1800" dirty="0" err="1">
                <a:solidFill>
                  <a:srgbClr val="002060"/>
                </a:solidFill>
              </a:rPr>
              <a:t>tố</a:t>
            </a:r>
            <a:r>
              <a:rPr lang="en-US" sz="1800" dirty="0">
                <a:solidFill>
                  <a:srgbClr val="002060"/>
                </a:solidFill>
              </a:rPr>
              <a:t> </a:t>
            </a:r>
            <a:r>
              <a:rPr lang="en-US" sz="1800" dirty="0" err="1">
                <a:solidFill>
                  <a:srgbClr val="002060"/>
                </a:solidFill>
              </a:rPr>
              <a:t>cơ</a:t>
            </a:r>
            <a:r>
              <a:rPr lang="en-US" sz="1800" dirty="0">
                <a:solidFill>
                  <a:srgbClr val="002060"/>
                </a:solidFill>
              </a:rPr>
              <a:t> </a:t>
            </a:r>
            <a:r>
              <a:rPr lang="en-US" sz="1800" dirty="0" err="1">
                <a:solidFill>
                  <a:srgbClr val="002060"/>
                </a:solidFill>
              </a:rPr>
              <a:t>bản</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loại</a:t>
            </a:r>
            <a:r>
              <a:rPr lang="en-US" sz="1800" dirty="0">
                <a:solidFill>
                  <a:srgbClr val="002060"/>
                </a:solidFill>
              </a:rPr>
              <a:t> </a:t>
            </a:r>
            <a:r>
              <a:rPr lang="en-US" sz="1800" dirty="0" err="1">
                <a:solidFill>
                  <a:srgbClr val="002060"/>
                </a:solidFill>
              </a:rPr>
              <a:t>như</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nhân</a:t>
            </a:r>
            <a:r>
              <a:rPr lang="en-US" sz="1800" dirty="0">
                <a:solidFill>
                  <a:srgbClr val="002060"/>
                </a:solidFill>
              </a:rPr>
              <a:t> </a:t>
            </a:r>
            <a:r>
              <a:rPr lang="en-US" sz="1800" dirty="0" err="1">
                <a:solidFill>
                  <a:srgbClr val="002060"/>
                </a:solidFill>
              </a:rPr>
              <a:t>vật</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kể</a:t>
            </a:r>
            <a:r>
              <a:rPr lang="en-US" sz="1800" dirty="0">
                <a:solidFill>
                  <a:srgbClr val="002060"/>
                </a:solidFill>
              </a:rPr>
              <a:t> </a:t>
            </a:r>
            <a:r>
              <a:rPr lang="en-US" sz="1800" dirty="0" err="1">
                <a:solidFill>
                  <a:srgbClr val="002060"/>
                </a:solidFill>
              </a:rPr>
              <a:t>chuyện</a:t>
            </a:r>
            <a:r>
              <a:rPr lang="en-US" sz="1800" dirty="0">
                <a:solidFill>
                  <a:srgbClr val="002060"/>
                </a:solidFill>
              </a:rPr>
              <a:t>,… </a:t>
            </a:r>
            <a:r>
              <a:rPr lang="en-US" sz="1800" dirty="0" err="1">
                <a:solidFill>
                  <a:srgbClr val="002060"/>
                </a:solidFill>
              </a:rPr>
              <a:t>đối</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niêm</a:t>
            </a:r>
            <a:r>
              <a:rPr lang="en-US" sz="1800" dirty="0">
                <a:solidFill>
                  <a:srgbClr val="002060"/>
                </a:solidFill>
              </a:rPr>
              <a:t>, </a:t>
            </a:r>
            <a:r>
              <a:rPr lang="en-US" sz="1800" dirty="0" err="1">
                <a:solidFill>
                  <a:srgbClr val="002060"/>
                </a:solidFill>
              </a:rPr>
              <a:t>luật</a:t>
            </a:r>
            <a:r>
              <a:rPr lang="en-US" sz="1800" dirty="0">
                <a:solidFill>
                  <a:srgbClr val="002060"/>
                </a:solidFill>
              </a:rPr>
              <a:t>, </a:t>
            </a:r>
            <a:r>
              <a:rPr lang="en-US" sz="1800" dirty="0" err="1">
                <a:solidFill>
                  <a:srgbClr val="002060"/>
                </a:solidFill>
              </a:rPr>
              <a:t>vần</a:t>
            </a:r>
            <a:r>
              <a:rPr lang="en-US" sz="1800" dirty="0">
                <a:solidFill>
                  <a:srgbClr val="002060"/>
                </a:solidFill>
              </a:rPr>
              <a:t>, </a:t>
            </a:r>
            <a:r>
              <a:rPr lang="en-US" sz="1800" dirty="0" err="1">
                <a:solidFill>
                  <a:srgbClr val="002060"/>
                </a:solidFill>
              </a:rPr>
              <a:t>nhịp</a:t>
            </a:r>
            <a:r>
              <a:rPr lang="en-US" sz="1800" dirty="0">
                <a:solidFill>
                  <a:srgbClr val="002060"/>
                </a:solidFill>
              </a:rPr>
              <a:t>,… </a:t>
            </a:r>
            <a:r>
              <a:rPr lang="en-US" sz="1800" dirty="0" err="1">
                <a:solidFill>
                  <a:srgbClr val="002060"/>
                </a:solidFill>
              </a:rPr>
              <a:t>đối</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thơ</a:t>
            </a:r>
            <a:r>
              <a:rPr lang="en-US" sz="1800" dirty="0">
                <a:solidFill>
                  <a:srgbClr val="002060"/>
                </a:solidFill>
              </a:rPr>
              <a:t>. </a:t>
            </a:r>
          </a:p>
        </p:txBody>
      </p:sp>
      <p:sp>
        <p:nvSpPr>
          <p:cNvPr id="3" name="Slide Number Placeholder 2"/>
          <p:cNvSpPr>
            <a:spLocks noGrp="1"/>
          </p:cNvSpPr>
          <p:nvPr>
            <p:ph type="sldNum" sz="quarter" idx="12"/>
          </p:nvPr>
        </p:nvSpPr>
        <p:spPr/>
        <p:txBody>
          <a:bodyPr/>
          <a:lstStyle/>
          <a:p>
            <a:fld id="{01A8D44F-D097-4EC3-92A6-FB8C9F6C59BB}" type="slidenum">
              <a:rPr lang="en-US" smtClean="0"/>
              <a:pPr/>
              <a:t>149</a:t>
            </a:fld>
            <a:endParaRPr lang="en-US" dirty="0"/>
          </a:p>
        </p:txBody>
      </p:sp>
    </p:spTree>
    <p:extLst>
      <p:ext uri="{BB962C8B-B14F-4D97-AF65-F5344CB8AC3E}">
        <p14:creationId xmlns:p14="http://schemas.microsoft.com/office/powerpoint/2010/main" val="3323918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0" y="133350"/>
            <a:ext cx="7717631" cy="5143500"/>
            <a:chOff x="685800" y="11757"/>
            <a:chExt cx="7717631" cy="5143500"/>
          </a:xfrm>
        </p:grpSpPr>
        <p:pic>
          <p:nvPicPr>
            <p:cNvPr id="112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757"/>
              <a:ext cx="771763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6"/>
            <p:cNvSpPr txBox="1">
              <a:spLocks noChangeArrowheads="1"/>
            </p:cNvSpPr>
            <p:nvPr/>
          </p:nvSpPr>
          <p:spPr bwMode="auto">
            <a:xfrm>
              <a:off x="3762375" y="744141"/>
              <a:ext cx="14001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1500" b="1" i="1" dirty="0" err="1">
                  <a:solidFill>
                    <a:schemeClr val="bg1"/>
                  </a:solidFill>
                  <a:latin typeface="Times New Roman" panose="02020603050405020304" pitchFamily="18" charset="0"/>
                  <a:cs typeface="Calibri" panose="020F0502020204030204" pitchFamily="34" charset="0"/>
                </a:rPr>
                <a:t>Câu</a:t>
              </a:r>
              <a:r>
                <a:rPr lang="en-US" altLang="en-US" sz="1500" b="1" i="1" dirty="0">
                  <a:solidFill>
                    <a:schemeClr val="bg1"/>
                  </a:solidFill>
                  <a:latin typeface="Times New Roman" panose="02020603050405020304" pitchFamily="18" charset="0"/>
                  <a:cs typeface="Calibri" panose="020F0502020204030204" pitchFamily="34" charset="0"/>
                </a:rPr>
                <a:t> </a:t>
              </a:r>
              <a:r>
                <a:rPr lang="en-US" altLang="en-US" sz="1500" b="1" i="1" dirty="0" err="1">
                  <a:solidFill>
                    <a:schemeClr val="bg1"/>
                  </a:solidFill>
                  <a:latin typeface="Times New Roman" panose="02020603050405020304" pitchFamily="18" charset="0"/>
                  <a:cs typeface="Calibri" panose="020F0502020204030204" pitchFamily="34" charset="0"/>
                </a:rPr>
                <a:t>chuyện</a:t>
              </a:r>
              <a:r>
                <a:rPr lang="en-US" altLang="en-US" sz="1500" b="1" i="1" dirty="0">
                  <a:solidFill>
                    <a:schemeClr val="bg1"/>
                  </a:solidFill>
                  <a:latin typeface="Times New Roman" panose="02020603050405020304" pitchFamily="18" charset="0"/>
                  <a:cs typeface="Calibri" panose="020F0502020204030204" pitchFamily="34" charset="0"/>
                </a:rPr>
                <a:t> </a:t>
              </a:r>
              <a:r>
                <a:rPr lang="en-US" altLang="en-US" sz="1500" b="1" i="1" dirty="0" err="1">
                  <a:solidFill>
                    <a:schemeClr val="bg1"/>
                  </a:solidFill>
                  <a:latin typeface="Times New Roman" panose="02020603050405020304" pitchFamily="18" charset="0"/>
                  <a:cs typeface="Calibri" panose="020F0502020204030204" pitchFamily="34" charset="0"/>
                </a:rPr>
                <a:t>của</a:t>
              </a:r>
              <a:r>
                <a:rPr lang="en-US" altLang="en-US" sz="1500" b="1" i="1" dirty="0">
                  <a:solidFill>
                    <a:schemeClr val="bg1"/>
                  </a:solidFill>
                  <a:latin typeface="Times New Roman" panose="02020603050405020304" pitchFamily="18" charset="0"/>
                  <a:cs typeface="Calibri" panose="020F0502020204030204" pitchFamily="34" charset="0"/>
                </a:rPr>
                <a:t> </a:t>
              </a:r>
              <a:r>
                <a:rPr lang="en-US" altLang="en-US" sz="1500" b="1" i="1" dirty="0" err="1">
                  <a:solidFill>
                    <a:schemeClr val="bg1"/>
                  </a:solidFill>
                  <a:latin typeface="Times New Roman" panose="02020603050405020304" pitchFamily="18" charset="0"/>
                  <a:cs typeface="Calibri" panose="020F0502020204030204" pitchFamily="34" charset="0"/>
                </a:rPr>
                <a:t>lịch</a:t>
              </a:r>
              <a:r>
                <a:rPr lang="en-US" altLang="en-US" sz="1500" b="1" i="1" dirty="0">
                  <a:solidFill>
                    <a:schemeClr val="bg1"/>
                  </a:solidFill>
                  <a:latin typeface="Times New Roman" panose="02020603050405020304" pitchFamily="18" charset="0"/>
                  <a:cs typeface="Calibri" panose="020F0502020204030204" pitchFamily="34" charset="0"/>
                </a:rPr>
                <a:t> </a:t>
              </a:r>
              <a:r>
                <a:rPr lang="en-US" altLang="en-US" sz="1500" b="1" i="1" dirty="0" err="1">
                  <a:solidFill>
                    <a:schemeClr val="bg1"/>
                  </a:solidFill>
                  <a:latin typeface="Times New Roman" panose="02020603050405020304" pitchFamily="18" charset="0"/>
                  <a:cs typeface="Calibri" panose="020F0502020204030204" pitchFamily="34" charset="0"/>
                </a:rPr>
                <a:t>sử</a:t>
              </a:r>
              <a:endParaRPr lang="en-US" altLang="en-US" sz="1350" b="1" dirty="0">
                <a:solidFill>
                  <a:schemeClr val="bg1"/>
                </a:solidFill>
              </a:endParaRPr>
            </a:p>
          </p:txBody>
        </p:sp>
        <p:sp>
          <p:nvSpPr>
            <p:cNvPr id="11269" name="TextBox 7"/>
            <p:cNvSpPr txBox="1">
              <a:spLocks noChangeArrowheads="1"/>
            </p:cNvSpPr>
            <p:nvPr/>
          </p:nvSpPr>
          <p:spPr bwMode="auto">
            <a:xfrm>
              <a:off x="4223146" y="275956"/>
              <a:ext cx="4786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900" b="1" dirty="0">
                  <a:solidFill>
                    <a:schemeClr val="bg1"/>
                  </a:solidFill>
                </a:rPr>
                <a:t>BÀI 1</a:t>
              </a:r>
            </a:p>
          </p:txBody>
        </p:sp>
        <p:sp>
          <p:nvSpPr>
            <p:cNvPr id="11270" name="TextBox 8"/>
            <p:cNvSpPr txBox="1">
              <a:spLocks noChangeArrowheads="1"/>
            </p:cNvSpPr>
            <p:nvPr/>
          </p:nvSpPr>
          <p:spPr bwMode="auto">
            <a:xfrm>
              <a:off x="6278761" y="1621037"/>
              <a:ext cx="4798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900" b="1" dirty="0">
                  <a:solidFill>
                    <a:schemeClr val="bg1"/>
                  </a:solidFill>
                </a:rPr>
                <a:t>BÀI 2</a:t>
              </a:r>
            </a:p>
          </p:txBody>
        </p:sp>
        <p:sp>
          <p:nvSpPr>
            <p:cNvPr id="11271" name="TextBox 9"/>
            <p:cNvSpPr txBox="1">
              <a:spLocks noChangeArrowheads="1"/>
            </p:cNvSpPr>
            <p:nvPr/>
          </p:nvSpPr>
          <p:spPr bwMode="auto">
            <a:xfrm>
              <a:off x="2614613" y="3256360"/>
              <a:ext cx="4786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900" b="1">
                  <a:solidFill>
                    <a:schemeClr val="bg1"/>
                  </a:solidFill>
                </a:rPr>
                <a:t>BÀI 4</a:t>
              </a:r>
            </a:p>
          </p:txBody>
        </p:sp>
        <p:sp>
          <p:nvSpPr>
            <p:cNvPr id="11272" name="TextBox 10"/>
            <p:cNvSpPr txBox="1">
              <a:spLocks noChangeArrowheads="1"/>
            </p:cNvSpPr>
            <p:nvPr/>
          </p:nvSpPr>
          <p:spPr bwMode="auto">
            <a:xfrm>
              <a:off x="5872163" y="3256360"/>
              <a:ext cx="4798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900" b="1">
                  <a:solidFill>
                    <a:schemeClr val="bg1"/>
                  </a:solidFill>
                </a:rPr>
                <a:t>BÀI 3</a:t>
              </a:r>
            </a:p>
          </p:txBody>
        </p:sp>
        <p:sp>
          <p:nvSpPr>
            <p:cNvPr id="11273" name="TextBox 11"/>
            <p:cNvSpPr txBox="1">
              <a:spLocks noChangeArrowheads="1"/>
            </p:cNvSpPr>
            <p:nvPr/>
          </p:nvSpPr>
          <p:spPr bwMode="auto">
            <a:xfrm>
              <a:off x="2209800" y="1614488"/>
              <a:ext cx="4786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900" b="1" dirty="0">
                  <a:solidFill>
                    <a:schemeClr val="bg1"/>
                  </a:solidFill>
                </a:rPr>
                <a:t>BÀI 5</a:t>
              </a:r>
            </a:p>
          </p:txBody>
        </p:sp>
        <p:sp>
          <p:nvSpPr>
            <p:cNvPr id="11274" name="TextBox 12"/>
            <p:cNvSpPr txBox="1">
              <a:spLocks noChangeArrowheads="1"/>
            </p:cNvSpPr>
            <p:nvPr/>
          </p:nvSpPr>
          <p:spPr bwMode="auto">
            <a:xfrm>
              <a:off x="5818585" y="2140744"/>
              <a:ext cx="14001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1500" b="1" i="1">
                  <a:solidFill>
                    <a:schemeClr val="bg1"/>
                  </a:solidFill>
                  <a:latin typeface="Times New Roman" panose="02020603050405020304" pitchFamily="18" charset="0"/>
                  <a:cs typeface="Calibri" panose="020F0502020204030204" pitchFamily="34" charset="0"/>
                </a:rPr>
                <a:t>Vẻ đẹp cổ điển</a:t>
              </a:r>
              <a:endParaRPr lang="en-US" altLang="en-US" sz="1350" b="1">
                <a:solidFill>
                  <a:schemeClr val="bg1"/>
                </a:solidFill>
              </a:endParaRPr>
            </a:p>
          </p:txBody>
        </p:sp>
        <p:sp>
          <p:nvSpPr>
            <p:cNvPr id="11276" name="TextBox 14"/>
            <p:cNvSpPr txBox="1">
              <a:spLocks noChangeArrowheads="1"/>
            </p:cNvSpPr>
            <p:nvPr/>
          </p:nvSpPr>
          <p:spPr bwMode="auto">
            <a:xfrm>
              <a:off x="1893094" y="3698081"/>
              <a:ext cx="18395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1500" b="1" i="1">
                  <a:solidFill>
                    <a:schemeClr val="bg1"/>
                  </a:solidFill>
                  <a:latin typeface="Times New Roman" panose="02020603050405020304" pitchFamily="18" charset="0"/>
                  <a:cs typeface="Calibri" panose="020F0502020204030204" pitchFamily="34" charset="0"/>
                </a:rPr>
                <a:t>Tiếng cười </a:t>
              </a:r>
            </a:p>
            <a:p>
              <a:pPr algn="ctr" eaLnBrk="1" hangingPunct="1">
                <a:lnSpc>
                  <a:spcPct val="100000"/>
                </a:lnSpc>
                <a:spcBef>
                  <a:spcPct val="0"/>
                </a:spcBef>
                <a:buFontTx/>
                <a:buNone/>
              </a:pPr>
              <a:r>
                <a:rPr lang="en-US" altLang="en-US" sz="1500" b="1" i="1">
                  <a:solidFill>
                    <a:schemeClr val="bg1"/>
                  </a:solidFill>
                  <a:latin typeface="Times New Roman" panose="02020603050405020304" pitchFamily="18" charset="0"/>
                  <a:cs typeface="Calibri" panose="020F0502020204030204" pitchFamily="34" charset="0"/>
                </a:rPr>
                <a:t>trào phúng trong thơ</a:t>
              </a:r>
              <a:endParaRPr lang="en-US" altLang="en-US" sz="1350" b="1">
                <a:solidFill>
                  <a:schemeClr val="bg1"/>
                </a:solidFill>
              </a:endParaRPr>
            </a:p>
          </p:txBody>
        </p:sp>
        <p:sp>
          <p:nvSpPr>
            <p:cNvPr id="11277" name="TextBox 15"/>
            <p:cNvSpPr txBox="1">
              <a:spLocks noChangeArrowheads="1"/>
            </p:cNvSpPr>
            <p:nvPr/>
          </p:nvSpPr>
          <p:spPr bwMode="auto">
            <a:xfrm>
              <a:off x="1693069" y="2140744"/>
              <a:ext cx="14001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1500" b="1" i="1" dirty="0" err="1">
                  <a:solidFill>
                    <a:schemeClr val="bg1"/>
                  </a:solidFill>
                  <a:latin typeface="Times New Roman" panose="02020603050405020304" pitchFamily="18" charset="0"/>
                  <a:cs typeface="Calibri" panose="020F0502020204030204" pitchFamily="34" charset="0"/>
                </a:rPr>
                <a:t>Những</a:t>
              </a:r>
              <a:r>
                <a:rPr lang="en-US" altLang="en-US" sz="1500" b="1" i="1" dirty="0">
                  <a:solidFill>
                    <a:schemeClr val="bg1"/>
                  </a:solidFill>
                  <a:latin typeface="Times New Roman" panose="02020603050405020304" pitchFamily="18" charset="0"/>
                  <a:cs typeface="Calibri" panose="020F0502020204030204" pitchFamily="34" charset="0"/>
                </a:rPr>
                <a:t> </a:t>
              </a:r>
              <a:r>
                <a:rPr lang="en-US" altLang="en-US" sz="1500" b="1" i="1" dirty="0" err="1">
                  <a:solidFill>
                    <a:schemeClr val="bg1"/>
                  </a:solidFill>
                  <a:latin typeface="Times New Roman" panose="02020603050405020304" pitchFamily="18" charset="0"/>
                  <a:cs typeface="Calibri" panose="020F0502020204030204" pitchFamily="34" charset="0"/>
                </a:rPr>
                <a:t>câu</a:t>
              </a:r>
              <a:r>
                <a:rPr lang="en-US" altLang="en-US" sz="1500" b="1" i="1" dirty="0">
                  <a:solidFill>
                    <a:schemeClr val="bg1"/>
                  </a:solidFill>
                  <a:latin typeface="Times New Roman" panose="02020603050405020304" pitchFamily="18" charset="0"/>
                  <a:cs typeface="Calibri" panose="020F0502020204030204" pitchFamily="34" charset="0"/>
                </a:rPr>
                <a:t> </a:t>
              </a:r>
              <a:r>
                <a:rPr lang="en-US" altLang="en-US" sz="1500" b="1" i="1" dirty="0" err="1">
                  <a:solidFill>
                    <a:schemeClr val="bg1"/>
                  </a:solidFill>
                  <a:latin typeface="Times New Roman" panose="02020603050405020304" pitchFamily="18" charset="0"/>
                  <a:cs typeface="Calibri" panose="020F0502020204030204" pitchFamily="34" charset="0"/>
                </a:rPr>
                <a:t>chuyện</a:t>
              </a:r>
              <a:r>
                <a:rPr lang="en-US" altLang="en-US" sz="1500" b="1" i="1" dirty="0">
                  <a:solidFill>
                    <a:schemeClr val="bg1"/>
                  </a:solidFill>
                  <a:latin typeface="Times New Roman" panose="02020603050405020304" pitchFamily="18" charset="0"/>
                  <a:cs typeface="Calibri" panose="020F0502020204030204" pitchFamily="34" charset="0"/>
                </a:rPr>
                <a:t> </a:t>
              </a:r>
              <a:r>
                <a:rPr lang="en-US" altLang="en-US" sz="1500" b="1" i="1" dirty="0" err="1">
                  <a:solidFill>
                    <a:schemeClr val="bg1"/>
                  </a:solidFill>
                  <a:latin typeface="Times New Roman" panose="02020603050405020304" pitchFamily="18" charset="0"/>
                  <a:cs typeface="Calibri" panose="020F0502020204030204" pitchFamily="34" charset="0"/>
                </a:rPr>
                <a:t>hài</a:t>
              </a:r>
              <a:endParaRPr lang="en-US" altLang="en-US" sz="1350" b="1" dirty="0">
                <a:solidFill>
                  <a:schemeClr val="bg1"/>
                </a:solidFill>
              </a:endParaRPr>
            </a:p>
          </p:txBody>
        </p:sp>
      </p:grpSp>
      <p:sp>
        <p:nvSpPr>
          <p:cNvPr id="11267" name="TextBox 5"/>
          <p:cNvSpPr txBox="1">
            <a:spLocks noChangeArrowheads="1"/>
          </p:cNvSpPr>
          <p:nvPr/>
        </p:nvSpPr>
        <p:spPr bwMode="auto">
          <a:xfrm>
            <a:off x="3944540" y="2474267"/>
            <a:ext cx="135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2400" b="1" dirty="0">
                <a:solidFill>
                  <a:srgbClr val="FF0000"/>
                </a:solidFill>
              </a:rPr>
              <a:t>TẬP 1</a:t>
            </a:r>
          </a:p>
        </p:txBody>
      </p:sp>
      <p:sp>
        <p:nvSpPr>
          <p:cNvPr id="11275" name="TextBox 13"/>
          <p:cNvSpPr txBox="1">
            <a:spLocks noChangeArrowheads="1"/>
          </p:cNvSpPr>
          <p:nvPr/>
        </p:nvSpPr>
        <p:spPr bwMode="auto">
          <a:xfrm>
            <a:off x="5488186" y="3935090"/>
            <a:ext cx="14001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1500" b="1" i="1" dirty="0" err="1">
                <a:solidFill>
                  <a:schemeClr val="bg1"/>
                </a:solidFill>
                <a:latin typeface="Times New Roman" panose="02020603050405020304" pitchFamily="18" charset="0"/>
              </a:rPr>
              <a:t>Lời</a:t>
            </a:r>
            <a:r>
              <a:rPr lang="en-US" altLang="en-US" sz="1500" b="1" i="1" dirty="0">
                <a:solidFill>
                  <a:schemeClr val="bg1"/>
                </a:solidFill>
                <a:latin typeface="Times New Roman" panose="02020603050405020304" pitchFamily="18" charset="0"/>
              </a:rPr>
              <a:t> </a:t>
            </a:r>
            <a:r>
              <a:rPr lang="en-US" altLang="en-US" sz="1500" b="1" i="1" dirty="0" err="1">
                <a:solidFill>
                  <a:schemeClr val="bg1"/>
                </a:solidFill>
                <a:latin typeface="Times New Roman" panose="02020603050405020304" pitchFamily="18" charset="0"/>
              </a:rPr>
              <a:t>sông</a:t>
            </a:r>
            <a:r>
              <a:rPr lang="en-US" altLang="en-US" sz="1500" b="1" i="1" dirty="0">
                <a:solidFill>
                  <a:schemeClr val="bg1"/>
                </a:solidFill>
                <a:latin typeface="Times New Roman" panose="02020603050405020304" pitchFamily="18" charset="0"/>
              </a:rPr>
              <a:t> </a:t>
            </a:r>
            <a:r>
              <a:rPr lang="en-US" altLang="en-US" sz="1500" b="1" i="1" dirty="0" err="1">
                <a:solidFill>
                  <a:schemeClr val="bg1"/>
                </a:solidFill>
                <a:latin typeface="Times New Roman" panose="02020603050405020304" pitchFamily="18" charset="0"/>
              </a:rPr>
              <a:t>núi</a:t>
            </a:r>
            <a:endParaRPr lang="en-US" altLang="en-US" sz="1350" b="1" dirty="0">
              <a:solidFill>
                <a:schemeClr val="bg1"/>
              </a:solidFill>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15</a:t>
            </a:fld>
            <a:endParaRPr lang="en-US" dirty="0"/>
          </a:p>
        </p:txBody>
      </p:sp>
    </p:spTree>
    <p:extLst>
      <p:ext uri="{BB962C8B-B14F-4D97-AF65-F5344CB8AC3E}">
        <p14:creationId xmlns:p14="http://schemas.microsoft.com/office/powerpoint/2010/main" val="1855907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44" y="-159497"/>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62000" y="884060"/>
            <a:ext cx="7619999" cy="456535"/>
          </a:xfrm>
          <a:prstGeom prst="rect">
            <a:avLst/>
          </a:prstGeom>
        </p:spPr>
        <p:txBody>
          <a:bodyPr wrap="square">
            <a:spAutoFit/>
          </a:bodyPr>
          <a:lstStyle/>
          <a:p>
            <a:pPr algn="just">
              <a:lnSpc>
                <a:spcPct val="150000"/>
              </a:lnSpc>
            </a:pPr>
            <a:r>
              <a:rPr lang="en-US" sz="1800" dirty="0">
                <a:latin typeface="Arial (Body)"/>
              </a:rPr>
              <a:t> </a:t>
            </a:r>
            <a:r>
              <a:rPr lang="vi-VN" sz="1800" dirty="0">
                <a:latin typeface="Arial (Body)"/>
              </a:rPr>
              <a:t>    </a:t>
            </a:r>
            <a:endParaRPr lang="vi-VN" sz="2000" b="1" dirty="0">
              <a:solidFill>
                <a:srgbClr val="002060"/>
              </a:solidFill>
              <a:latin typeface="Arial (Body)"/>
            </a:endParaRPr>
          </a:p>
        </p:txBody>
      </p:sp>
      <p:sp>
        <p:nvSpPr>
          <p:cNvPr id="7" name="Rounded Rectangle 6"/>
          <p:cNvSpPr/>
          <p:nvPr/>
        </p:nvSpPr>
        <p:spPr>
          <a:xfrm>
            <a:off x="609600" y="458118"/>
            <a:ext cx="708660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latin typeface="Arial (Body)"/>
              </a:rPr>
              <a:t>Những</a:t>
            </a:r>
            <a:r>
              <a:rPr lang="en-US" sz="1800" b="1" dirty="0">
                <a:latin typeface="Arial (Body)"/>
              </a:rPr>
              <a:t> </a:t>
            </a:r>
            <a:r>
              <a:rPr lang="en-US" sz="1800" b="1" dirty="0" err="1">
                <a:latin typeface="Arial (Body)"/>
              </a:rPr>
              <a:t>lưu</a:t>
            </a:r>
            <a:r>
              <a:rPr lang="en-US" sz="1800" b="1" dirty="0">
                <a:latin typeface="Arial (Body)"/>
              </a:rPr>
              <a:t> ý </a:t>
            </a:r>
            <a:r>
              <a:rPr lang="en-US" sz="1800" b="1" dirty="0" err="1">
                <a:latin typeface="Arial (Body)"/>
              </a:rPr>
              <a:t>khi</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viết</a:t>
            </a:r>
            <a:r>
              <a:rPr lang="en-US" sz="1800" b="1" dirty="0">
                <a:latin typeface="Arial (Body)"/>
              </a:rPr>
              <a:t> </a:t>
            </a:r>
            <a:r>
              <a:rPr lang="en-US" sz="1800" b="1" dirty="0" err="1">
                <a:latin typeface="Arial (Body)"/>
              </a:rPr>
              <a:t>theo</a:t>
            </a:r>
            <a:r>
              <a:rPr lang="en-US" sz="1800" b="1" dirty="0">
                <a:latin typeface="Arial (Body)"/>
              </a:rPr>
              <a:t> </a:t>
            </a:r>
            <a:r>
              <a:rPr lang="en-US" sz="1800" b="1" dirty="0" err="1">
                <a:latin typeface="Arial (Body)"/>
              </a:rPr>
              <a:t>từng</a:t>
            </a:r>
            <a:r>
              <a:rPr lang="en-US" sz="1800" b="1" dirty="0">
                <a:latin typeface="Arial (Body)"/>
              </a:rPr>
              <a:t> </a:t>
            </a:r>
            <a:r>
              <a:rPr lang="en-US" sz="1800" b="1" dirty="0" err="1">
                <a:latin typeface="Arial (Body)"/>
              </a:rPr>
              <a:t>kiểu</a:t>
            </a:r>
            <a:r>
              <a:rPr lang="en-US" sz="1800" b="1" dirty="0">
                <a:latin typeface="Arial (Body)"/>
              </a:rPr>
              <a:t> </a:t>
            </a:r>
            <a:r>
              <a:rPr lang="en-US" sz="1800" b="1" dirty="0" err="1">
                <a:latin typeface="Arial (Body)"/>
              </a:rPr>
              <a:t>bài</a:t>
            </a:r>
            <a:endParaRPr lang="en-US" sz="1800" dirty="0">
              <a:latin typeface="Arial (Body)"/>
            </a:endParaRPr>
          </a:p>
        </p:txBody>
      </p:sp>
      <p:sp>
        <p:nvSpPr>
          <p:cNvPr id="6" name="TextBox 5"/>
          <p:cNvSpPr txBox="1"/>
          <p:nvPr/>
        </p:nvSpPr>
        <p:spPr>
          <a:xfrm>
            <a:off x="504825" y="955204"/>
            <a:ext cx="8134350" cy="4247317"/>
          </a:xfrm>
          <a:prstGeom prst="rect">
            <a:avLst/>
          </a:prstGeom>
          <a:noFill/>
        </p:spPr>
        <p:txBody>
          <a:bodyPr wrap="square" rtlCol="0">
            <a:spAutoFit/>
          </a:bodyPr>
          <a:lstStyle/>
          <a:p>
            <a:pPr algn="just">
              <a:lnSpc>
                <a:spcPct val="125000"/>
              </a:lnSpc>
            </a:pPr>
            <a:r>
              <a:rPr lang="vi-VN" sz="1800" b="1" dirty="0">
                <a:solidFill>
                  <a:srgbClr val="002060"/>
                </a:solidFill>
                <a:latin typeface="Arial" panose="020B0604020202020204" pitchFamily="34" charset="0"/>
                <a:cs typeface="Arial" panose="020B0604020202020204" pitchFamily="34" charset="0"/>
              </a:rPr>
              <a:t>6</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Kiểu</a:t>
            </a:r>
            <a:r>
              <a:rPr lang="en-US" sz="1800" b="1" dirty="0">
                <a:solidFill>
                  <a:srgbClr val="002060"/>
                </a:solidFill>
                <a:latin typeface="Arial" panose="020B0604020202020204" pitchFamily="34" charset="0"/>
                <a:cs typeface="Arial" panose="020B0604020202020204" pitchFamily="34" charset="0"/>
              </a:rPr>
              <a:t> VB </a:t>
            </a:r>
            <a:r>
              <a:rPr lang="en-US" sz="1800" b="1" dirty="0" err="1">
                <a:solidFill>
                  <a:srgbClr val="002060"/>
                </a:solidFill>
                <a:latin typeface="Arial" panose="020B0604020202020204" pitchFamily="34" charset="0"/>
                <a:cs typeface="Arial" panose="020B0604020202020204" pitchFamily="34" charset="0"/>
              </a:rPr>
              <a:t>thuyết</a:t>
            </a:r>
            <a:r>
              <a:rPr lang="en-US" sz="1800" b="1" dirty="0">
                <a:solidFill>
                  <a:srgbClr val="002060"/>
                </a:solidFill>
                <a:latin typeface="Arial" panose="020B0604020202020204" pitchFamily="34" charset="0"/>
                <a:cs typeface="Arial" panose="020B0604020202020204" pitchFamily="34" charset="0"/>
              </a:rPr>
              <a:t> minh </a:t>
            </a:r>
            <a:r>
              <a:rPr lang="en-US" sz="1800" b="1" dirty="0" err="1">
                <a:solidFill>
                  <a:srgbClr val="002060"/>
                </a:solidFill>
                <a:latin typeface="Arial" panose="020B0604020202020204" pitchFamily="34" charset="0"/>
                <a:cs typeface="Arial" panose="020B0604020202020204" pitchFamily="34" charset="0"/>
              </a:rPr>
              <a:t>giải</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thích</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một</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hiện</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tượng</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tự</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nhiên</a:t>
            </a:r>
            <a:endParaRPr lang="en-US" sz="1800" b="1" dirty="0">
              <a:solidFill>
                <a:srgbClr val="002060"/>
              </a:solidFill>
              <a:latin typeface="Arial" panose="020B0604020202020204" pitchFamily="34" charset="0"/>
              <a:cs typeface="Arial" panose="020B0604020202020204" pitchFamily="34" charset="0"/>
            </a:endParaRPr>
          </a:p>
          <a:p>
            <a:pPr algn="just">
              <a:lnSpc>
                <a:spcPct val="125000"/>
              </a:lnSpc>
            </a:pPr>
            <a:r>
              <a:rPr lang="vi-VN" sz="1800" dirty="0">
                <a:solidFill>
                  <a:srgbClr val="002060"/>
                </a:solidFill>
                <a:latin typeface="Arial" panose="020B0604020202020204" pitchFamily="34" charset="0"/>
                <a:cs typeface="Arial" panose="020B0604020202020204" pitchFamily="34" charset="0"/>
              </a:rPr>
              <a:t>     </a:t>
            </a:r>
            <a:r>
              <a:rPr lang="vi-VN" sz="1800" spc="-40" dirty="0">
                <a:solidFill>
                  <a:srgbClr val="002060"/>
                </a:solidFill>
                <a:latin typeface="Arial" panose="020B0604020202020204" pitchFamily="34" charset="0"/>
                <a:cs typeface="Arial" panose="020B0604020202020204" pitchFamily="34" charset="0"/>
              </a:rPr>
              <a:t>– K</a:t>
            </a:r>
            <a:r>
              <a:rPr lang="en-US" sz="1800" spc="-40" dirty="0" err="1">
                <a:solidFill>
                  <a:srgbClr val="002060"/>
                </a:solidFill>
                <a:latin typeface="Arial" panose="020B0604020202020204" pitchFamily="34" charset="0"/>
                <a:cs typeface="Arial" panose="020B0604020202020204" pitchFamily="34" charset="0"/>
              </a:rPr>
              <a:t>iểu</a:t>
            </a:r>
            <a:r>
              <a:rPr lang="en-US" sz="1800" spc="-40" dirty="0">
                <a:solidFill>
                  <a:srgbClr val="002060"/>
                </a:solidFill>
                <a:latin typeface="Arial" panose="020B0604020202020204" pitchFamily="34" charset="0"/>
                <a:cs typeface="Arial" panose="020B0604020202020204" pitchFamily="34" charset="0"/>
              </a:rPr>
              <a:t> VB </a:t>
            </a:r>
            <a:r>
              <a:rPr lang="en-US" sz="1800" spc="-40" dirty="0" err="1">
                <a:solidFill>
                  <a:srgbClr val="002060"/>
                </a:solidFill>
                <a:latin typeface="Arial" panose="020B0604020202020204" pitchFamily="34" charset="0"/>
                <a:cs typeface="Arial" panose="020B0604020202020204" pitchFamily="34" charset="0"/>
              </a:rPr>
              <a:t>tăng</a:t>
            </a:r>
            <a:r>
              <a:rPr lang="en-US" sz="1800" spc="-40" dirty="0">
                <a:solidFill>
                  <a:srgbClr val="002060"/>
                </a:solidFill>
                <a:latin typeface="Arial" panose="020B0604020202020204" pitchFamily="34" charset="0"/>
                <a:cs typeface="Arial" panose="020B0604020202020204" pitchFamily="34" charset="0"/>
              </a:rPr>
              <a:t> </a:t>
            </a:r>
            <a:r>
              <a:rPr lang="en-US" sz="1800" spc="-40" dirty="0" err="1">
                <a:solidFill>
                  <a:srgbClr val="002060"/>
                </a:solidFill>
                <a:latin typeface="Arial" panose="020B0604020202020204" pitchFamily="34" charset="0"/>
                <a:cs typeface="Arial" panose="020B0604020202020204" pitchFamily="34" charset="0"/>
              </a:rPr>
              <a:t>cường</a:t>
            </a:r>
            <a:r>
              <a:rPr lang="en-US" sz="1800" spc="-40" dirty="0">
                <a:solidFill>
                  <a:srgbClr val="002060"/>
                </a:solidFill>
                <a:latin typeface="Arial" panose="020B0604020202020204" pitchFamily="34" charset="0"/>
                <a:cs typeface="Arial" panose="020B0604020202020204" pitchFamily="34" charset="0"/>
              </a:rPr>
              <a:t> </a:t>
            </a:r>
            <a:r>
              <a:rPr lang="en-US" sz="1800" spc="-40" dirty="0" err="1">
                <a:solidFill>
                  <a:srgbClr val="002060"/>
                </a:solidFill>
                <a:latin typeface="Arial" panose="020B0604020202020204" pitchFamily="34" charset="0"/>
                <a:cs typeface="Arial" panose="020B0604020202020204" pitchFamily="34" charset="0"/>
              </a:rPr>
              <a:t>sự</a:t>
            </a:r>
            <a:r>
              <a:rPr lang="en-US" sz="1800" spc="-40" dirty="0">
                <a:solidFill>
                  <a:srgbClr val="002060"/>
                </a:solidFill>
                <a:latin typeface="Arial" panose="020B0604020202020204" pitchFamily="34" charset="0"/>
                <a:cs typeface="Arial" panose="020B0604020202020204" pitchFamily="34" charset="0"/>
              </a:rPr>
              <a:t> </a:t>
            </a:r>
            <a:r>
              <a:rPr lang="en-US" sz="1800" spc="-40" dirty="0" err="1">
                <a:solidFill>
                  <a:srgbClr val="002060"/>
                </a:solidFill>
                <a:latin typeface="Arial" panose="020B0604020202020204" pitchFamily="34" charset="0"/>
                <a:cs typeface="Arial" panose="020B0604020202020204" pitchFamily="34" charset="0"/>
              </a:rPr>
              <a:t>tích</a:t>
            </a:r>
            <a:r>
              <a:rPr lang="en-US" sz="1800" spc="-40" dirty="0">
                <a:solidFill>
                  <a:srgbClr val="002060"/>
                </a:solidFill>
                <a:latin typeface="Arial" panose="020B0604020202020204" pitchFamily="34" charset="0"/>
                <a:cs typeface="Arial" panose="020B0604020202020204" pitchFamily="34" charset="0"/>
              </a:rPr>
              <a:t> </a:t>
            </a:r>
            <a:r>
              <a:rPr lang="en-US" sz="1800" spc="-40" dirty="0" err="1">
                <a:solidFill>
                  <a:srgbClr val="002060"/>
                </a:solidFill>
                <a:latin typeface="Arial" panose="020B0604020202020204" pitchFamily="34" charset="0"/>
                <a:cs typeface="Arial" panose="020B0604020202020204" pitchFamily="34" charset="0"/>
              </a:rPr>
              <a:t>hợp</a:t>
            </a:r>
            <a:r>
              <a:rPr lang="en-US" sz="1800" spc="-40" dirty="0">
                <a:solidFill>
                  <a:srgbClr val="002060"/>
                </a:solidFill>
                <a:latin typeface="Arial" panose="020B0604020202020204" pitchFamily="34" charset="0"/>
                <a:cs typeface="Arial" panose="020B0604020202020204" pitchFamily="34" charset="0"/>
              </a:rPr>
              <a:t> </a:t>
            </a:r>
            <a:r>
              <a:rPr lang="vi-VN" sz="1800" spc="-40" dirty="0">
                <a:solidFill>
                  <a:srgbClr val="002060"/>
                </a:solidFill>
                <a:latin typeface="Arial" panose="020B0604020202020204" pitchFamily="34" charset="0"/>
                <a:cs typeface="Arial" panose="020B0604020202020204" pitchFamily="34" charset="0"/>
              </a:rPr>
              <a:t>giữa </a:t>
            </a:r>
            <a:r>
              <a:rPr lang="en-US" sz="1800" spc="-40" dirty="0" err="1">
                <a:solidFill>
                  <a:srgbClr val="002060"/>
                </a:solidFill>
                <a:latin typeface="Arial" panose="020B0604020202020204" pitchFamily="34" charset="0"/>
                <a:cs typeface="Arial" panose="020B0604020202020204" pitchFamily="34" charset="0"/>
              </a:rPr>
              <a:t>môn</a:t>
            </a:r>
            <a:r>
              <a:rPr lang="en-US" sz="1800" spc="-40" dirty="0">
                <a:solidFill>
                  <a:srgbClr val="002060"/>
                </a:solidFill>
                <a:latin typeface="Arial" panose="020B0604020202020204" pitchFamily="34" charset="0"/>
                <a:cs typeface="Arial" panose="020B0604020202020204" pitchFamily="34" charset="0"/>
              </a:rPr>
              <a:t> </a:t>
            </a:r>
            <a:r>
              <a:rPr lang="en-US" sz="1800" spc="-40" dirty="0" err="1">
                <a:solidFill>
                  <a:srgbClr val="002060"/>
                </a:solidFill>
                <a:latin typeface="Arial" panose="020B0604020202020204" pitchFamily="34" charset="0"/>
                <a:cs typeface="Arial" panose="020B0604020202020204" pitchFamily="34" charset="0"/>
              </a:rPr>
              <a:t>Ngữ</a:t>
            </a:r>
            <a:r>
              <a:rPr lang="en-US" sz="1800" spc="-40" dirty="0">
                <a:solidFill>
                  <a:srgbClr val="002060"/>
                </a:solidFill>
                <a:latin typeface="Arial" panose="020B0604020202020204" pitchFamily="34" charset="0"/>
                <a:cs typeface="Arial" panose="020B0604020202020204" pitchFamily="34" charset="0"/>
              </a:rPr>
              <a:t> </a:t>
            </a:r>
            <a:r>
              <a:rPr lang="en-US" sz="1800" spc="-40" dirty="0" err="1">
                <a:solidFill>
                  <a:srgbClr val="002060"/>
                </a:solidFill>
                <a:latin typeface="Arial" panose="020B0604020202020204" pitchFamily="34" charset="0"/>
                <a:cs typeface="Arial" panose="020B0604020202020204" pitchFamily="34" charset="0"/>
              </a:rPr>
              <a:t>văn</a:t>
            </a:r>
            <a:r>
              <a:rPr lang="en-US" sz="1800" spc="-40" dirty="0">
                <a:solidFill>
                  <a:srgbClr val="002060"/>
                </a:solidFill>
                <a:latin typeface="Arial" panose="020B0604020202020204" pitchFamily="34" charset="0"/>
                <a:cs typeface="Arial" panose="020B0604020202020204" pitchFamily="34" charset="0"/>
              </a:rPr>
              <a:t> </a:t>
            </a:r>
            <a:r>
              <a:rPr lang="en-US" sz="1800" spc="-40" dirty="0" err="1">
                <a:solidFill>
                  <a:srgbClr val="002060"/>
                </a:solidFill>
                <a:latin typeface="Arial" panose="020B0604020202020204" pitchFamily="34" charset="0"/>
                <a:cs typeface="Arial" panose="020B0604020202020204" pitchFamily="34" charset="0"/>
              </a:rPr>
              <a:t>với</a:t>
            </a:r>
            <a:r>
              <a:rPr lang="en-US" sz="1800" spc="-40" dirty="0">
                <a:solidFill>
                  <a:srgbClr val="002060"/>
                </a:solidFill>
                <a:latin typeface="Arial" panose="020B0604020202020204" pitchFamily="34" charset="0"/>
                <a:cs typeface="Arial" panose="020B0604020202020204" pitchFamily="34" charset="0"/>
              </a:rPr>
              <a:t> </a:t>
            </a:r>
            <a:r>
              <a:rPr lang="en-US" sz="1800" spc="-40" dirty="0" err="1">
                <a:solidFill>
                  <a:srgbClr val="002060"/>
                </a:solidFill>
                <a:latin typeface="Arial" panose="020B0604020202020204" pitchFamily="34" charset="0"/>
                <a:cs typeface="Arial" panose="020B0604020202020204" pitchFamily="34" charset="0"/>
              </a:rPr>
              <a:t>các</a:t>
            </a:r>
            <a:r>
              <a:rPr lang="en-US" sz="1800" spc="-40" dirty="0">
                <a:solidFill>
                  <a:srgbClr val="002060"/>
                </a:solidFill>
                <a:latin typeface="Arial" panose="020B0604020202020204" pitchFamily="34" charset="0"/>
                <a:cs typeface="Arial" panose="020B0604020202020204" pitchFamily="34" charset="0"/>
              </a:rPr>
              <a:t> </a:t>
            </a:r>
            <a:r>
              <a:rPr lang="en-US" sz="1800" spc="-40" dirty="0" err="1">
                <a:solidFill>
                  <a:srgbClr val="002060"/>
                </a:solidFill>
                <a:latin typeface="Arial" panose="020B0604020202020204" pitchFamily="34" charset="0"/>
                <a:cs typeface="Arial" panose="020B0604020202020204" pitchFamily="34" charset="0"/>
              </a:rPr>
              <a:t>môn</a:t>
            </a:r>
            <a:r>
              <a:rPr lang="en-US" sz="1800" spc="-40" dirty="0">
                <a:solidFill>
                  <a:srgbClr val="002060"/>
                </a:solidFill>
                <a:latin typeface="Arial" panose="020B0604020202020204" pitchFamily="34" charset="0"/>
                <a:cs typeface="Arial" panose="020B0604020202020204" pitchFamily="34" charset="0"/>
              </a:rPr>
              <a:t> </a:t>
            </a:r>
            <a:r>
              <a:rPr lang="vi-VN" sz="1800" spc="-40" dirty="0">
                <a:solidFill>
                  <a:srgbClr val="002060"/>
                </a:solidFill>
                <a:latin typeface="Arial" panose="020B0604020202020204" pitchFamily="34" charset="0"/>
                <a:cs typeface="Arial" panose="020B0604020202020204" pitchFamily="34" charset="0"/>
              </a:rPr>
              <a:t>K</a:t>
            </a:r>
            <a:r>
              <a:rPr lang="en-US" sz="1800" spc="-40" dirty="0" err="1">
                <a:solidFill>
                  <a:srgbClr val="002060"/>
                </a:solidFill>
                <a:latin typeface="Arial" panose="020B0604020202020204" pitchFamily="34" charset="0"/>
                <a:cs typeface="Arial" panose="020B0604020202020204" pitchFamily="34" charset="0"/>
              </a:rPr>
              <a:t>hoa</a:t>
            </a:r>
            <a:r>
              <a:rPr lang="en-US" sz="1800" spc="-40" dirty="0">
                <a:solidFill>
                  <a:srgbClr val="002060"/>
                </a:solidFill>
                <a:latin typeface="Arial" panose="020B0604020202020204" pitchFamily="34" charset="0"/>
                <a:cs typeface="Arial" panose="020B0604020202020204" pitchFamily="34" charset="0"/>
              </a:rPr>
              <a:t> </a:t>
            </a:r>
            <a:r>
              <a:rPr lang="en-US" sz="1800" spc="-40" dirty="0" err="1">
                <a:solidFill>
                  <a:srgbClr val="002060"/>
                </a:solidFill>
                <a:latin typeface="Arial" panose="020B0604020202020204" pitchFamily="34" charset="0"/>
                <a:cs typeface="Arial" panose="020B0604020202020204" pitchFamily="34" charset="0"/>
              </a:rPr>
              <a:t>học</a:t>
            </a:r>
            <a:r>
              <a:rPr lang="en-US" sz="1800" spc="-40" dirty="0">
                <a:solidFill>
                  <a:srgbClr val="002060"/>
                </a:solidFill>
                <a:latin typeface="Arial" panose="020B0604020202020204" pitchFamily="34" charset="0"/>
                <a:cs typeface="Arial" panose="020B0604020202020204" pitchFamily="34" charset="0"/>
              </a:rPr>
              <a:t> </a:t>
            </a:r>
            <a:r>
              <a:rPr lang="en-US" sz="1800" spc="-40" dirty="0" err="1">
                <a:solidFill>
                  <a:srgbClr val="002060"/>
                </a:solidFill>
                <a:latin typeface="Arial" panose="020B0604020202020204" pitchFamily="34" charset="0"/>
                <a:cs typeface="Arial" panose="020B0604020202020204" pitchFamily="34" charset="0"/>
              </a:rPr>
              <a:t>tự</a:t>
            </a:r>
            <a:r>
              <a:rPr lang="en-US" sz="1800" spc="-40" dirty="0">
                <a:solidFill>
                  <a:srgbClr val="002060"/>
                </a:solidFill>
                <a:latin typeface="Arial" panose="020B0604020202020204" pitchFamily="34" charset="0"/>
                <a:cs typeface="Arial" panose="020B0604020202020204" pitchFamily="34" charset="0"/>
              </a:rPr>
              <a:t> </a:t>
            </a:r>
            <a:r>
              <a:rPr lang="en-US" sz="1800" spc="-40" dirty="0" err="1">
                <a:solidFill>
                  <a:srgbClr val="002060"/>
                </a:solidFill>
                <a:latin typeface="Arial" panose="020B0604020202020204" pitchFamily="34" charset="0"/>
                <a:cs typeface="Arial" panose="020B0604020202020204" pitchFamily="34" charset="0"/>
              </a:rPr>
              <a:t>nhiên</a:t>
            </a:r>
            <a:r>
              <a:rPr lang="vi-VN" sz="1800" spc="-40" dirty="0">
                <a:solidFill>
                  <a:srgbClr val="002060"/>
                </a:solidFill>
                <a:latin typeface="Arial" panose="020B0604020202020204" pitchFamily="34" charset="0"/>
                <a:cs typeface="Arial" panose="020B0604020202020204" pitchFamily="34" charset="0"/>
              </a:rPr>
              <a:t>.</a:t>
            </a:r>
          </a:p>
          <a:p>
            <a:pPr algn="just">
              <a:lnSpc>
                <a:spcPct val="125000"/>
              </a:lnSpc>
            </a:pPr>
            <a:r>
              <a:rPr lang="vi-VN" sz="1800" dirty="0">
                <a:solidFill>
                  <a:srgbClr val="002060"/>
                </a:solidFill>
                <a:latin typeface="Arial" panose="020B0604020202020204" pitchFamily="34" charset="0"/>
                <a:cs typeface="Arial" panose="020B0604020202020204" pitchFamily="34" charset="0"/>
              </a:rPr>
              <a:t>     – </a:t>
            </a:r>
            <a:r>
              <a:rPr lang="en-US" sz="1800" dirty="0">
                <a:solidFill>
                  <a:srgbClr val="002060"/>
                </a:solidFill>
                <a:latin typeface="Arial" panose="020B0604020202020204" pitchFamily="34" charset="0"/>
                <a:cs typeface="Arial" panose="020B0604020202020204" pitchFamily="34" charset="0"/>
              </a:rPr>
              <a:t>GV </a:t>
            </a:r>
            <a:r>
              <a:rPr lang="en-US" sz="1800" dirty="0" err="1">
                <a:solidFill>
                  <a:srgbClr val="002060"/>
                </a:solidFill>
                <a:latin typeface="Arial" panose="020B0604020202020204" pitchFamily="34" charset="0"/>
                <a:cs typeface="Arial" panose="020B0604020202020204" pitchFamily="34" charset="0"/>
              </a:rPr>
              <a:t>cho</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dẫn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dưới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nhan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Viết</a:t>
            </a:r>
            <a:r>
              <a:rPr lang="en-US" sz="1800" dirty="0">
                <a:solidFill>
                  <a:srgbClr val="002060"/>
                </a:solidFill>
                <a:latin typeface="Arial" panose="020B0604020202020204" pitchFamily="34" charset="0"/>
                <a:cs typeface="Arial" panose="020B0604020202020204" pitchFamily="34" charset="0"/>
              </a:rPr>
              <a:t> VB </a:t>
            </a:r>
            <a:r>
              <a:rPr lang="en-US" sz="1800" dirty="0" err="1">
                <a:solidFill>
                  <a:srgbClr val="002060"/>
                </a:solidFill>
                <a:latin typeface="Arial" panose="020B0604020202020204" pitchFamily="34" charset="0"/>
                <a:cs typeface="Arial" panose="020B0604020202020204" pitchFamily="34" charset="0"/>
              </a:rPr>
              <a:t>thuyết</a:t>
            </a:r>
            <a:r>
              <a:rPr lang="en-US" sz="1800" dirty="0">
                <a:solidFill>
                  <a:srgbClr val="002060"/>
                </a:solidFill>
                <a:latin typeface="Arial" panose="020B0604020202020204" pitchFamily="34" charset="0"/>
                <a:cs typeface="Arial" panose="020B0604020202020204" pitchFamily="34" charset="0"/>
              </a:rPr>
              <a:t> minh </a:t>
            </a:r>
            <a:r>
              <a:rPr lang="en-US" sz="1800" dirty="0" err="1">
                <a:solidFill>
                  <a:srgbClr val="002060"/>
                </a:solidFill>
                <a:latin typeface="Arial" panose="020B0604020202020204" pitchFamily="34" charset="0"/>
                <a:cs typeface="Arial" panose="020B0604020202020204" pitchFamily="34" charset="0"/>
              </a:rPr>
              <a:t>giải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thích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một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hiện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tượng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nhiên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một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số</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câu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hỏi</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Vì</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sao</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đây</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là</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kiểu</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bài</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cần</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chú</a:t>
            </a:r>
            <a:r>
              <a:rPr lang="en-US" sz="1800" i="1" dirty="0">
                <a:solidFill>
                  <a:srgbClr val="002060"/>
                </a:solidFill>
                <a:latin typeface="Arial" panose="020B0604020202020204" pitchFamily="34" charset="0"/>
                <a:cs typeface="Arial" panose="020B0604020202020204" pitchFamily="34" charset="0"/>
              </a:rPr>
              <a:t> ý </a:t>
            </a:r>
            <a:r>
              <a:rPr lang="en-US" sz="1800" i="1" dirty="0" err="1">
                <a:solidFill>
                  <a:srgbClr val="002060"/>
                </a:solidFill>
                <a:latin typeface="Arial" panose="020B0604020202020204" pitchFamily="34" charset="0"/>
                <a:cs typeface="Arial" panose="020B0604020202020204" pitchFamily="34" charset="0"/>
              </a:rPr>
              <a:t>luyện</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viết</a:t>
            </a:r>
            <a:r>
              <a:rPr lang="en-US" sz="1800" i="1" dirty="0">
                <a:solidFill>
                  <a:srgbClr val="002060"/>
                </a:solidFill>
                <a:latin typeface="Arial" panose="020B0604020202020204" pitchFamily="34" charset="0"/>
                <a:cs typeface="Arial" panose="020B0604020202020204" pitchFamily="34" charset="0"/>
              </a:rPr>
              <a:t>?</a:t>
            </a:r>
            <a:r>
              <a:rPr lang="en-US" sz="1800" dirty="0">
                <a:solidFill>
                  <a:srgbClr val="002060"/>
                </a:solidFill>
                <a:latin typeface="Arial" panose="020B0604020202020204" pitchFamily="34" charset="0"/>
                <a:cs typeface="Arial" panose="020B0604020202020204" pitchFamily="34" charset="0"/>
              </a:rPr>
              <a:t>;</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Em</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hình</a:t>
            </a:r>
            <a:r>
              <a:rPr lang="en-US" sz="1800" i="1" dirty="0">
                <a:solidFill>
                  <a:srgbClr val="002060"/>
                </a:solidFill>
                <a:latin typeface="Arial" panose="020B0604020202020204" pitchFamily="34" charset="0"/>
                <a:cs typeface="Arial" panose="020B0604020202020204" pitchFamily="34" charset="0"/>
              </a:rPr>
              <a:t> dung </a:t>
            </a:r>
            <a:r>
              <a:rPr lang="en-US" sz="1800" i="1" dirty="0" err="1">
                <a:solidFill>
                  <a:srgbClr val="002060"/>
                </a:solidFill>
                <a:latin typeface="Arial" panose="020B0604020202020204" pitchFamily="34" charset="0"/>
                <a:cs typeface="Arial" panose="020B0604020202020204" pitchFamily="34" charset="0"/>
              </a:rPr>
              <a:t>ra</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sao</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về</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các</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tình</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huống</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mà</a:t>
            </a:r>
            <a:r>
              <a:rPr lang="en-US" sz="1800" i="1" dirty="0">
                <a:solidFill>
                  <a:srgbClr val="002060"/>
                </a:solidFill>
                <a:latin typeface="Arial" panose="020B0604020202020204" pitchFamily="34" charset="0"/>
                <a:cs typeface="Arial" panose="020B0604020202020204" pitchFamily="34" charset="0"/>
              </a:rPr>
              <a:t> ở </a:t>
            </a:r>
            <a:r>
              <a:rPr lang="en-US" sz="1800" i="1" dirty="0" err="1">
                <a:solidFill>
                  <a:srgbClr val="002060"/>
                </a:solidFill>
                <a:latin typeface="Arial" panose="020B0604020202020204" pitchFamily="34" charset="0"/>
                <a:cs typeface="Arial" panose="020B0604020202020204" pitchFamily="34" charset="0"/>
              </a:rPr>
              <a:t>đó</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kĩ</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năng</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viết</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kiểu</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bài</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này</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được</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vận</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dụng</a:t>
            </a:r>
            <a:r>
              <a:rPr lang="en-US" sz="1800" i="1" dirty="0">
                <a:solidFill>
                  <a:srgbClr val="002060"/>
                </a:solidFill>
                <a:latin typeface="Arial" panose="020B0604020202020204" pitchFamily="34" charset="0"/>
                <a:cs typeface="Arial" panose="020B0604020202020204" pitchFamily="34" charset="0"/>
              </a:rPr>
              <a:t>?</a:t>
            </a:r>
            <a:r>
              <a:rPr lang="en-US" sz="1800" dirty="0">
                <a:solidFill>
                  <a:srgbClr val="002060"/>
                </a:solidFill>
                <a:latin typeface="Arial" panose="020B0604020202020204" pitchFamily="34" charset="0"/>
                <a:cs typeface="Arial" panose="020B0604020202020204" pitchFamily="34" charset="0"/>
              </a:rPr>
              <a:t>;</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Kiểu</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bài</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đã</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tạo</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cơ</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hội</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cho</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em</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mở</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rộng</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hiểu</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biết</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và</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trình</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bày</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các</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kiến</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thức</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có</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được</a:t>
            </a:r>
            <a:r>
              <a:rPr lang="en-US" sz="1800" i="1" dirty="0">
                <a:solidFill>
                  <a:srgbClr val="002060"/>
                </a:solidFill>
                <a:latin typeface="Arial" panose="020B0604020202020204" pitchFamily="34" charset="0"/>
                <a:cs typeface="Arial" panose="020B0604020202020204" pitchFamily="34" charset="0"/>
              </a:rPr>
              <a:t> do </a:t>
            </a:r>
            <a:r>
              <a:rPr lang="en-US" sz="1800" i="1" dirty="0" err="1">
                <a:solidFill>
                  <a:srgbClr val="002060"/>
                </a:solidFill>
                <a:latin typeface="Arial" panose="020B0604020202020204" pitchFamily="34" charset="0"/>
                <a:cs typeface="Arial" panose="020B0604020202020204" pitchFamily="34" charset="0"/>
              </a:rPr>
              <a:t>quan</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sát</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tìm</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hiểu</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tra</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cứu</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như</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thế</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nào</a:t>
            </a:r>
            <a:r>
              <a:rPr lang="en-US" sz="1800" i="1" dirty="0">
                <a:solidFill>
                  <a:srgbClr val="002060"/>
                </a:solidFill>
                <a:latin typeface="Arial" panose="020B0604020202020204" pitchFamily="34" charset="0"/>
                <a:cs typeface="Arial" panose="020B0604020202020204" pitchFamily="34" charset="0"/>
              </a:rPr>
              <a:t>?</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C</a:t>
            </a:r>
            <a:r>
              <a:rPr lang="en-US" sz="1800" dirty="0" err="1">
                <a:solidFill>
                  <a:srgbClr val="002060"/>
                </a:solidFill>
                <a:latin typeface="Arial" panose="020B0604020202020204" pitchFamily="34" charset="0"/>
                <a:cs typeface="Arial" panose="020B0604020202020204" pitchFamily="34" charset="0"/>
              </a:rPr>
              <a:t>ăn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cứ</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câu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trả</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lời</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của HS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chọn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thiệu</a:t>
            </a:r>
            <a:r>
              <a:rPr lang="vi-VN" sz="1800" dirty="0">
                <a:solidFill>
                  <a:srgbClr val="002060"/>
                </a:solidFill>
                <a:latin typeface="Arial" panose="020B0604020202020204" pitchFamily="34" charset="0"/>
                <a:cs typeface="Arial" panose="020B0604020202020204" pitchFamily="34" charset="0"/>
              </a:rPr>
              <a:t>.</a:t>
            </a:r>
            <a:endParaRPr lang="en-US" sz="1800" dirty="0">
              <a:solidFill>
                <a:srgbClr val="002060"/>
              </a:solidFill>
              <a:latin typeface="Arial" panose="020B0604020202020204" pitchFamily="34" charset="0"/>
              <a:cs typeface="Arial" panose="020B0604020202020204" pitchFamily="34" charset="0"/>
            </a:endParaRPr>
          </a:p>
          <a:p>
            <a:pPr algn="just">
              <a:lnSpc>
                <a:spcPct val="125000"/>
              </a:lnSpc>
            </a:pPr>
            <a:r>
              <a:rPr lang="vi-VN" sz="1800" dirty="0">
                <a:solidFill>
                  <a:srgbClr val="002060"/>
                </a:solidFill>
                <a:latin typeface="Arial" panose="020B0604020202020204" pitchFamily="34" charset="0"/>
                <a:cs typeface="Arial" panose="020B0604020202020204" pitchFamily="34" charset="0"/>
              </a:rPr>
              <a:t>     – </a:t>
            </a:r>
            <a:r>
              <a:rPr lang="en-US" sz="1800" dirty="0">
                <a:solidFill>
                  <a:srgbClr val="002060"/>
                </a:solidFill>
                <a:latin typeface="Arial" panose="020B0604020202020204" pitchFamily="34" charset="0"/>
                <a:cs typeface="Arial" panose="020B0604020202020204" pitchFamily="34" charset="0"/>
              </a:rPr>
              <a:t>GV </a:t>
            </a:r>
            <a:r>
              <a:rPr lang="en-US" sz="1800" dirty="0" err="1">
                <a:solidFill>
                  <a:srgbClr val="002060"/>
                </a:solidFill>
                <a:latin typeface="Arial" panose="020B0604020202020204" pitchFamily="34" charset="0"/>
                <a:cs typeface="Arial" panose="020B0604020202020204" pitchFamily="34" charset="0"/>
              </a:rPr>
              <a:t>cho</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tìm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trao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đổi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yêu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SGK</a:t>
            </a:r>
            <a:r>
              <a:rPr lang="vi-VN" sz="1800" dirty="0">
                <a:solidFill>
                  <a:srgbClr val="002060"/>
                </a:solidFill>
                <a:latin typeface="Arial" panose="020B0604020202020204" pitchFamily="34" charset="0"/>
                <a:cs typeface="Arial" panose="020B0604020202020204" pitchFamily="34" charset="0"/>
              </a:rPr>
              <a:t>.</a:t>
            </a:r>
            <a:endParaRPr lang="en-US" sz="1800" dirty="0">
              <a:solidFill>
                <a:srgbClr val="002060"/>
              </a:solidFill>
              <a:latin typeface="Arial" panose="020B0604020202020204" pitchFamily="34" charset="0"/>
              <a:cs typeface="Arial" panose="020B0604020202020204" pitchFamily="34" charset="0"/>
            </a:endParaRPr>
          </a:p>
          <a:p>
            <a:pPr algn="just">
              <a:lnSpc>
                <a:spcPct val="125000"/>
              </a:lnSpc>
            </a:pPr>
            <a:r>
              <a:rPr lang="vi-VN" sz="1800" dirty="0">
                <a:solidFill>
                  <a:srgbClr val="002060"/>
                </a:solidFill>
                <a:latin typeface="Arial" panose="020B0604020202020204" pitchFamily="34" charset="0"/>
                <a:cs typeface="Arial" panose="020B0604020202020204" pitchFamily="34" charset="0"/>
              </a:rPr>
              <a:t>     – </a:t>
            </a:r>
            <a:r>
              <a:rPr lang="en-US" sz="1800" dirty="0">
                <a:solidFill>
                  <a:srgbClr val="002060"/>
                </a:solidFill>
                <a:latin typeface="Arial" panose="020B0604020202020204" pitchFamily="34" charset="0"/>
                <a:cs typeface="Arial" panose="020B0604020202020204" pitchFamily="34" charset="0"/>
              </a:rPr>
              <a:t>GV </a:t>
            </a:r>
            <a:r>
              <a:rPr lang="en-US" sz="1800" dirty="0" err="1">
                <a:solidFill>
                  <a:srgbClr val="002060"/>
                </a:solidFill>
                <a:latin typeface="Arial" panose="020B0604020202020204" pitchFamily="34" charset="0"/>
                <a:cs typeface="Arial" panose="020B0604020202020204" pitchFamily="34" charset="0"/>
              </a:rPr>
              <a:t>tổ</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cho</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trao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đổi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thực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hành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theo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bước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lưu</a:t>
            </a:r>
            <a:r>
              <a:rPr lang="en-US" sz="1800" dirty="0">
                <a:solidFill>
                  <a:srgbClr val="002060"/>
                </a:solidFill>
                <a:latin typeface="Arial" panose="020B0604020202020204" pitchFamily="34" charset="0"/>
                <a:cs typeface="Arial" panose="020B0604020202020204" pitchFamily="34" charset="0"/>
              </a:rPr>
              <a:t> ý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em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danh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mục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gợi</a:t>
            </a:r>
            <a:r>
              <a:rPr lang="en-US" sz="1800" dirty="0">
                <a:solidFill>
                  <a:srgbClr val="002060"/>
                </a:solidFill>
                <a:latin typeface="Arial" panose="020B0604020202020204" pitchFamily="34" charset="0"/>
                <a:cs typeface="Arial" panose="020B0604020202020204" pitchFamily="34" charset="0"/>
              </a:rPr>
              <a:t> ý </a:t>
            </a:r>
            <a:r>
              <a:rPr lang="vi-VN" sz="1800" dirty="0">
                <a:solidFill>
                  <a:srgbClr val="002060"/>
                </a:solidFill>
                <a:latin typeface="Arial" panose="020B0604020202020204" pitchFamily="34" charset="0"/>
                <a:cs typeface="Arial" panose="020B0604020202020204" pitchFamily="34" charset="0"/>
              </a:rPr>
              <a:t>để chọn đề tài.</a:t>
            </a:r>
            <a:endParaRPr lang="en-US" sz="1800" dirty="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150</a:t>
            </a:fld>
            <a:endParaRPr lang="en-US" dirty="0"/>
          </a:p>
        </p:txBody>
      </p:sp>
    </p:spTree>
    <p:extLst>
      <p:ext uri="{BB962C8B-B14F-4D97-AF65-F5344CB8AC3E}">
        <p14:creationId xmlns:p14="http://schemas.microsoft.com/office/powerpoint/2010/main" val="764313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8368"/>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62000" y="884060"/>
            <a:ext cx="7619999" cy="456535"/>
          </a:xfrm>
          <a:prstGeom prst="rect">
            <a:avLst/>
          </a:prstGeom>
        </p:spPr>
        <p:txBody>
          <a:bodyPr wrap="square">
            <a:spAutoFit/>
          </a:bodyPr>
          <a:lstStyle/>
          <a:p>
            <a:pPr algn="just">
              <a:lnSpc>
                <a:spcPct val="150000"/>
              </a:lnSpc>
            </a:pPr>
            <a:r>
              <a:rPr lang="en-US" sz="1800" dirty="0">
                <a:latin typeface="Arial (Body)"/>
              </a:rPr>
              <a:t> </a:t>
            </a:r>
            <a:r>
              <a:rPr lang="vi-VN" sz="1800" dirty="0">
                <a:latin typeface="Arial (Body)"/>
              </a:rPr>
              <a:t>    </a:t>
            </a:r>
            <a:endParaRPr lang="vi-VN" sz="2000" b="1" dirty="0">
              <a:solidFill>
                <a:srgbClr val="002060"/>
              </a:solidFill>
              <a:latin typeface="Arial (Body)"/>
            </a:endParaRPr>
          </a:p>
        </p:txBody>
      </p:sp>
      <p:sp>
        <p:nvSpPr>
          <p:cNvPr id="7" name="Rounded Rectangle 6"/>
          <p:cNvSpPr/>
          <p:nvPr/>
        </p:nvSpPr>
        <p:spPr>
          <a:xfrm>
            <a:off x="1060835" y="442765"/>
            <a:ext cx="7321164"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latin typeface="Arial (Body)"/>
              </a:rPr>
              <a:t>Những</a:t>
            </a:r>
            <a:r>
              <a:rPr lang="en-US" sz="1800" b="1" dirty="0">
                <a:latin typeface="Arial (Body)"/>
              </a:rPr>
              <a:t> </a:t>
            </a:r>
            <a:r>
              <a:rPr lang="en-US" sz="1800" b="1" dirty="0" err="1">
                <a:latin typeface="Arial (Body)"/>
              </a:rPr>
              <a:t>lưu</a:t>
            </a:r>
            <a:r>
              <a:rPr lang="en-US" sz="1800" b="1" dirty="0">
                <a:latin typeface="Arial (Body)"/>
              </a:rPr>
              <a:t> ý </a:t>
            </a:r>
            <a:r>
              <a:rPr lang="en-US" sz="1800" b="1" dirty="0" err="1">
                <a:latin typeface="Arial (Body)"/>
              </a:rPr>
              <a:t>khi</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viết</a:t>
            </a:r>
            <a:r>
              <a:rPr lang="en-US" sz="1800" b="1" dirty="0">
                <a:latin typeface="Arial (Body)"/>
              </a:rPr>
              <a:t> </a:t>
            </a:r>
            <a:r>
              <a:rPr lang="en-US" sz="1800" b="1" dirty="0" err="1">
                <a:latin typeface="Arial (Body)"/>
              </a:rPr>
              <a:t>theo</a:t>
            </a:r>
            <a:r>
              <a:rPr lang="en-US" sz="1800" b="1" dirty="0">
                <a:latin typeface="Arial (Body)"/>
              </a:rPr>
              <a:t> </a:t>
            </a:r>
            <a:r>
              <a:rPr lang="en-US" sz="1800" b="1" dirty="0" err="1">
                <a:latin typeface="Arial (Body)"/>
              </a:rPr>
              <a:t>từng</a:t>
            </a:r>
            <a:r>
              <a:rPr lang="en-US" sz="1800" b="1" dirty="0">
                <a:latin typeface="Arial (Body)"/>
              </a:rPr>
              <a:t> </a:t>
            </a:r>
            <a:r>
              <a:rPr lang="en-US" sz="1800" b="1" dirty="0" err="1">
                <a:latin typeface="Arial (Body)"/>
              </a:rPr>
              <a:t>kiểu</a:t>
            </a:r>
            <a:r>
              <a:rPr lang="en-US" sz="1800" b="1" dirty="0">
                <a:latin typeface="Arial (Body)"/>
              </a:rPr>
              <a:t> </a:t>
            </a:r>
            <a:r>
              <a:rPr lang="en-US" sz="1800" b="1" dirty="0" err="1">
                <a:latin typeface="Arial (Body)"/>
              </a:rPr>
              <a:t>bài</a:t>
            </a:r>
            <a:endParaRPr lang="en-US" sz="1800" dirty="0">
              <a:latin typeface="Arial (Body)"/>
            </a:endParaRPr>
          </a:p>
        </p:txBody>
      </p:sp>
      <p:sp>
        <p:nvSpPr>
          <p:cNvPr id="6" name="TextBox 5"/>
          <p:cNvSpPr txBox="1"/>
          <p:nvPr/>
        </p:nvSpPr>
        <p:spPr>
          <a:xfrm>
            <a:off x="591568" y="1047750"/>
            <a:ext cx="8058150" cy="3901068"/>
          </a:xfrm>
          <a:prstGeom prst="rect">
            <a:avLst/>
          </a:prstGeom>
          <a:noFill/>
        </p:spPr>
        <p:txBody>
          <a:bodyPr wrap="square" rtlCol="0">
            <a:spAutoFit/>
          </a:bodyPr>
          <a:lstStyle/>
          <a:p>
            <a:pPr algn="just">
              <a:lnSpc>
                <a:spcPct val="125000"/>
              </a:lnSpc>
            </a:pPr>
            <a:r>
              <a:rPr lang="en-US" sz="1600" b="1" dirty="0"/>
              <a:t> </a:t>
            </a:r>
            <a:r>
              <a:rPr lang="vi-VN" sz="1800" b="1" dirty="0">
                <a:solidFill>
                  <a:srgbClr val="002060"/>
                </a:solidFill>
              </a:rPr>
              <a:t>7</a:t>
            </a:r>
            <a:r>
              <a:rPr lang="en-US" sz="1800" b="1" dirty="0">
                <a:solidFill>
                  <a:srgbClr val="002060"/>
                </a:solidFill>
              </a:rPr>
              <a:t>. </a:t>
            </a:r>
            <a:r>
              <a:rPr lang="en-US" sz="1800" b="1" dirty="0" err="1">
                <a:solidFill>
                  <a:srgbClr val="002060"/>
                </a:solidFill>
              </a:rPr>
              <a:t>Kiểu</a:t>
            </a:r>
            <a:r>
              <a:rPr lang="en-US" sz="1800" b="1" dirty="0">
                <a:solidFill>
                  <a:srgbClr val="002060"/>
                </a:solidFill>
              </a:rPr>
              <a:t> VB </a:t>
            </a:r>
            <a:r>
              <a:rPr lang="en-US" sz="1800" b="1" dirty="0" err="1">
                <a:solidFill>
                  <a:srgbClr val="002060"/>
                </a:solidFill>
              </a:rPr>
              <a:t>thuyết</a:t>
            </a:r>
            <a:r>
              <a:rPr lang="en-US" sz="1800" b="1" dirty="0">
                <a:solidFill>
                  <a:srgbClr val="002060"/>
                </a:solidFill>
              </a:rPr>
              <a:t> minh </a:t>
            </a:r>
            <a:r>
              <a:rPr lang="en-US" sz="1800" b="1" dirty="0" err="1">
                <a:solidFill>
                  <a:srgbClr val="002060"/>
                </a:solidFill>
              </a:rPr>
              <a:t>giới</a:t>
            </a:r>
            <a:r>
              <a:rPr lang="en-US" sz="1800" b="1" dirty="0">
                <a:solidFill>
                  <a:srgbClr val="002060"/>
                </a:solidFill>
              </a:rPr>
              <a:t> </a:t>
            </a:r>
            <a:r>
              <a:rPr lang="en-US" sz="1800" b="1" dirty="0" err="1">
                <a:solidFill>
                  <a:srgbClr val="002060"/>
                </a:solidFill>
              </a:rPr>
              <a:t>thiệu</a:t>
            </a:r>
            <a:r>
              <a:rPr lang="en-US" sz="1800" b="1" dirty="0">
                <a:solidFill>
                  <a:srgbClr val="002060"/>
                </a:solidFill>
              </a:rPr>
              <a:t> </a:t>
            </a:r>
            <a:r>
              <a:rPr lang="en-US" sz="1800" b="1" dirty="0" err="1">
                <a:solidFill>
                  <a:srgbClr val="002060"/>
                </a:solidFill>
              </a:rPr>
              <a:t>một</a:t>
            </a:r>
            <a:r>
              <a:rPr lang="en-US" sz="1800" b="1" dirty="0">
                <a:solidFill>
                  <a:srgbClr val="002060"/>
                </a:solidFill>
              </a:rPr>
              <a:t> </a:t>
            </a:r>
            <a:r>
              <a:rPr lang="en-US" sz="1800" b="1" dirty="0" err="1">
                <a:solidFill>
                  <a:srgbClr val="002060"/>
                </a:solidFill>
              </a:rPr>
              <a:t>cuốn</a:t>
            </a:r>
            <a:r>
              <a:rPr lang="en-US" sz="1800" b="1" dirty="0">
                <a:solidFill>
                  <a:srgbClr val="002060"/>
                </a:solidFill>
              </a:rPr>
              <a:t> </a:t>
            </a:r>
            <a:r>
              <a:rPr lang="en-US" sz="1800" b="1" dirty="0" err="1">
                <a:solidFill>
                  <a:srgbClr val="002060"/>
                </a:solidFill>
              </a:rPr>
              <a:t>sách</a:t>
            </a:r>
            <a:r>
              <a:rPr lang="en-US" sz="1800" b="1" dirty="0">
                <a:solidFill>
                  <a:srgbClr val="002060"/>
                </a:solidFill>
              </a:rPr>
              <a:t> </a:t>
            </a:r>
            <a:endParaRPr lang="en-US" sz="1800" dirty="0">
              <a:solidFill>
                <a:srgbClr val="002060"/>
              </a:solidFill>
            </a:endParaRPr>
          </a:p>
          <a:p>
            <a:pPr algn="just">
              <a:lnSpc>
                <a:spcPct val="125000"/>
              </a:lnSpc>
            </a:pPr>
            <a:r>
              <a:rPr lang="vi-VN" sz="1800" dirty="0">
                <a:solidFill>
                  <a:srgbClr val="002060"/>
                </a:solidFill>
              </a:rPr>
              <a:t>      </a:t>
            </a:r>
            <a:r>
              <a:rPr lang="vi-VN"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rPr>
              <a:t>Đ</a:t>
            </a:r>
            <a:r>
              <a:rPr lang="en-US" sz="1800" dirty="0" err="1">
                <a:solidFill>
                  <a:srgbClr val="002060"/>
                </a:solidFill>
              </a:rPr>
              <a:t>ây</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kiểu</a:t>
            </a:r>
            <a:r>
              <a:rPr lang="en-US" sz="1800" dirty="0">
                <a:solidFill>
                  <a:srgbClr val="002060"/>
                </a:solidFill>
              </a:rPr>
              <a:t> VB </a:t>
            </a:r>
            <a:r>
              <a:rPr lang="en-US" sz="1800" dirty="0" err="1">
                <a:solidFill>
                  <a:srgbClr val="002060"/>
                </a:solidFill>
              </a:rPr>
              <a:t>thuyết</a:t>
            </a:r>
            <a:r>
              <a:rPr lang="en-US" sz="1800" dirty="0">
                <a:solidFill>
                  <a:srgbClr val="002060"/>
                </a:solidFill>
              </a:rPr>
              <a:t> minh </a:t>
            </a:r>
            <a:r>
              <a:rPr lang="en-US" sz="1800" dirty="0" err="1">
                <a:solidFill>
                  <a:srgbClr val="002060"/>
                </a:solidFill>
              </a:rPr>
              <a:t>rất</a:t>
            </a:r>
            <a:r>
              <a:rPr lang="en-US" sz="1800" dirty="0">
                <a:solidFill>
                  <a:srgbClr val="002060"/>
                </a:solidFill>
              </a:rPr>
              <a:t> </a:t>
            </a:r>
            <a:r>
              <a:rPr lang="en-US" sz="1800" dirty="0" err="1">
                <a:solidFill>
                  <a:srgbClr val="002060"/>
                </a:solidFill>
              </a:rPr>
              <a:t>thông</a:t>
            </a:r>
            <a:r>
              <a:rPr lang="en-US" sz="1800" dirty="0">
                <a:solidFill>
                  <a:srgbClr val="002060"/>
                </a:solidFill>
              </a:rPr>
              <a:t> </a:t>
            </a:r>
            <a:r>
              <a:rPr lang="en-US" sz="1800" dirty="0" err="1">
                <a:solidFill>
                  <a:srgbClr val="002060"/>
                </a:solidFill>
              </a:rPr>
              <a:t>dụng</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đời</a:t>
            </a:r>
            <a:r>
              <a:rPr lang="en-US" sz="1800" dirty="0">
                <a:solidFill>
                  <a:srgbClr val="002060"/>
                </a:solidFill>
              </a:rPr>
              <a:t> </a:t>
            </a:r>
            <a:r>
              <a:rPr lang="en-US" sz="1800" dirty="0" err="1">
                <a:solidFill>
                  <a:srgbClr val="002060"/>
                </a:solidFill>
              </a:rPr>
              <a:t>sống</a:t>
            </a:r>
            <a:r>
              <a:rPr lang="en-US" sz="1800" dirty="0">
                <a:solidFill>
                  <a:srgbClr val="002060"/>
                </a:solidFill>
              </a:rPr>
              <a:t>.</a:t>
            </a:r>
          </a:p>
          <a:p>
            <a:pPr algn="just">
              <a:lnSpc>
                <a:spcPct val="125000"/>
              </a:lnSpc>
            </a:pPr>
            <a:r>
              <a:rPr lang="vi-VN" sz="1800" dirty="0">
                <a:solidFill>
                  <a:srgbClr val="002060"/>
                </a:solidFill>
              </a:rPr>
              <a:t>      </a:t>
            </a:r>
            <a:r>
              <a:rPr lang="vi-VN"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phần</a:t>
            </a:r>
            <a:r>
              <a:rPr lang="en-US" sz="1800" dirty="0">
                <a:solidFill>
                  <a:srgbClr val="002060"/>
                </a:solidFill>
              </a:rPr>
              <a:t> </a:t>
            </a:r>
            <a:r>
              <a:rPr lang="en-US" sz="1800" i="1" dirty="0" err="1">
                <a:solidFill>
                  <a:srgbClr val="002060"/>
                </a:solidFill>
              </a:rPr>
              <a:t>Đọc</a:t>
            </a:r>
            <a:r>
              <a:rPr lang="en-US" sz="1800" i="1" dirty="0">
                <a:solidFill>
                  <a:srgbClr val="002060"/>
                </a:solidFill>
              </a:rPr>
              <a:t>, </a:t>
            </a:r>
            <a:r>
              <a:rPr lang="en-US" sz="1800" dirty="0">
                <a:solidFill>
                  <a:srgbClr val="002060"/>
                </a:solidFill>
              </a:rPr>
              <a:t>HS </a:t>
            </a:r>
            <a:r>
              <a:rPr lang="en-US" sz="1800" dirty="0" err="1">
                <a:solidFill>
                  <a:srgbClr val="002060"/>
                </a:solidFill>
              </a:rPr>
              <a:t>đã</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chuẩn</a:t>
            </a:r>
            <a:r>
              <a:rPr lang="en-US" sz="1800" dirty="0">
                <a:solidFill>
                  <a:srgbClr val="002060"/>
                </a:solidFill>
              </a:rPr>
              <a:t> </a:t>
            </a:r>
            <a:r>
              <a:rPr lang="en-US" sz="1800" dirty="0" err="1">
                <a:solidFill>
                  <a:srgbClr val="002060"/>
                </a:solidFill>
              </a:rPr>
              <a:t>bị</a:t>
            </a:r>
            <a:r>
              <a:rPr lang="en-US"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hiểu</a:t>
            </a:r>
            <a:r>
              <a:rPr lang="en-US" sz="1800" dirty="0">
                <a:solidFill>
                  <a:srgbClr val="002060"/>
                </a:solidFill>
              </a:rPr>
              <a:t> </a:t>
            </a:r>
            <a:r>
              <a:rPr lang="en-US" sz="1800" dirty="0" err="1">
                <a:solidFill>
                  <a:srgbClr val="002060"/>
                </a:solidFill>
              </a:rPr>
              <a:t>rõ</a:t>
            </a:r>
            <a:r>
              <a:rPr lang="en-US" sz="1800" dirty="0">
                <a:solidFill>
                  <a:srgbClr val="002060"/>
                </a:solidFill>
              </a:rPr>
              <a:t> </a:t>
            </a:r>
            <a:r>
              <a:rPr lang="en-US" sz="1800" dirty="0" err="1">
                <a:solidFill>
                  <a:srgbClr val="002060"/>
                </a:solidFill>
              </a:rPr>
              <a:t>mục</a:t>
            </a:r>
            <a:r>
              <a:rPr lang="en-US" sz="1800" dirty="0">
                <a:solidFill>
                  <a:srgbClr val="002060"/>
                </a:solidFill>
              </a:rPr>
              <a:t> </a:t>
            </a:r>
            <a:r>
              <a:rPr lang="en-US" sz="1800" dirty="0" err="1">
                <a:solidFill>
                  <a:srgbClr val="002060"/>
                </a:solidFill>
              </a:rPr>
              <a:t>đích</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cách</a:t>
            </a:r>
            <a:r>
              <a:rPr lang="en-US" sz="1800" dirty="0">
                <a:solidFill>
                  <a:srgbClr val="002060"/>
                </a:solidFill>
              </a:rPr>
              <a:t> </a:t>
            </a:r>
            <a:r>
              <a:rPr lang="en-US" sz="1800" dirty="0" err="1">
                <a:solidFill>
                  <a:srgbClr val="002060"/>
                </a:solidFill>
              </a:rPr>
              <a:t>trình</a:t>
            </a:r>
            <a:r>
              <a:rPr lang="en-US" sz="1800" dirty="0">
                <a:solidFill>
                  <a:srgbClr val="002060"/>
                </a:solidFill>
              </a:rPr>
              <a:t> </a:t>
            </a:r>
            <a:r>
              <a:rPr lang="en-US" sz="1800" dirty="0" err="1">
                <a:solidFill>
                  <a:srgbClr val="002060"/>
                </a:solidFill>
              </a:rPr>
              <a:t>bày</a:t>
            </a:r>
            <a:r>
              <a:rPr lang="en-US" sz="1800" dirty="0">
                <a:solidFill>
                  <a:srgbClr val="002060"/>
                </a:solidFill>
              </a:rPr>
              <a:t> </a:t>
            </a:r>
            <a:r>
              <a:rPr lang="en-US" sz="1800" dirty="0" err="1">
                <a:solidFill>
                  <a:srgbClr val="002060"/>
                </a:solidFill>
              </a:rPr>
              <a:t>bố</a:t>
            </a:r>
            <a:r>
              <a:rPr lang="en-US" sz="1800" dirty="0">
                <a:solidFill>
                  <a:srgbClr val="002060"/>
                </a:solidFill>
              </a:rPr>
              <a:t> </a:t>
            </a:r>
            <a:r>
              <a:rPr lang="en-US" sz="1800" dirty="0" err="1">
                <a:solidFill>
                  <a:srgbClr val="002060"/>
                </a:solidFill>
              </a:rPr>
              <a:t>cục</a:t>
            </a:r>
            <a:r>
              <a:rPr lang="en-US" sz="1800" dirty="0">
                <a:solidFill>
                  <a:srgbClr val="002060"/>
                </a:solidFill>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của</a:t>
            </a:r>
            <a:r>
              <a:rPr lang="en-US" sz="1800" dirty="0">
                <a:solidFill>
                  <a:srgbClr val="002060"/>
                </a:solidFill>
              </a:rPr>
              <a:t> VB </a:t>
            </a:r>
            <a:r>
              <a:rPr lang="en-US" sz="1800" dirty="0" err="1">
                <a:solidFill>
                  <a:srgbClr val="002060"/>
                </a:solidFill>
              </a:rPr>
              <a:t>giới</a:t>
            </a:r>
            <a:r>
              <a:rPr lang="en-US" sz="1800" dirty="0">
                <a:solidFill>
                  <a:srgbClr val="002060"/>
                </a:solidFill>
              </a:rPr>
              <a:t> </a:t>
            </a:r>
            <a:r>
              <a:rPr lang="en-US" sz="1800" dirty="0" err="1">
                <a:solidFill>
                  <a:srgbClr val="002060"/>
                </a:solidFill>
              </a:rPr>
              <a:t>thiệu</a:t>
            </a:r>
            <a:r>
              <a:rPr lang="vi-VN" sz="1800" dirty="0">
                <a:solidFill>
                  <a:srgbClr val="002060"/>
                </a:solidFill>
              </a:rPr>
              <a:t> </a:t>
            </a:r>
            <a:r>
              <a:rPr lang="en-US" sz="1800" dirty="0" err="1">
                <a:solidFill>
                  <a:srgbClr val="002060"/>
                </a:solidFill>
              </a:rPr>
              <a:t>sách</a:t>
            </a:r>
            <a:r>
              <a:rPr lang="en-US" sz="1800" dirty="0">
                <a:solidFill>
                  <a:srgbClr val="002060"/>
                </a:solidFill>
              </a:rPr>
              <a:t>. </a:t>
            </a:r>
            <a:r>
              <a:rPr lang="en-US" sz="1800" dirty="0" err="1">
                <a:solidFill>
                  <a:srgbClr val="002060"/>
                </a:solidFill>
              </a:rPr>
              <a:t>Tuy</a:t>
            </a:r>
            <a:r>
              <a:rPr lang="en-US" sz="1800" dirty="0">
                <a:solidFill>
                  <a:srgbClr val="002060"/>
                </a:solidFill>
              </a:rPr>
              <a:t> </a:t>
            </a:r>
            <a:r>
              <a:rPr lang="en-US" sz="1800" dirty="0" err="1">
                <a:solidFill>
                  <a:srgbClr val="002060"/>
                </a:solidFill>
              </a:rPr>
              <a:t>nhiên</a:t>
            </a:r>
            <a:r>
              <a:rPr lang="en-US" sz="1800" dirty="0">
                <a:solidFill>
                  <a:srgbClr val="002060"/>
                </a:solidFill>
              </a:rPr>
              <a:t>, GV </a:t>
            </a:r>
            <a:r>
              <a:rPr lang="en-US" sz="1800" dirty="0" err="1">
                <a:solidFill>
                  <a:srgbClr val="002060"/>
                </a:solidFill>
              </a:rPr>
              <a:t>vẫn</a:t>
            </a:r>
            <a:r>
              <a:rPr lang="en-US" sz="1800" dirty="0">
                <a:solidFill>
                  <a:srgbClr val="002060"/>
                </a:solidFill>
              </a:rPr>
              <a:t> </a:t>
            </a:r>
            <a:r>
              <a:rPr lang="en-US" sz="1800" dirty="0" err="1">
                <a:solidFill>
                  <a:srgbClr val="002060"/>
                </a:solidFill>
              </a:rPr>
              <a:t>cần</a:t>
            </a:r>
            <a:r>
              <a:rPr lang="en-US" sz="1800" dirty="0">
                <a:solidFill>
                  <a:srgbClr val="002060"/>
                </a:solidFill>
              </a:rPr>
              <a:t> </a:t>
            </a:r>
            <a:r>
              <a:rPr lang="en-US" sz="1800" dirty="0" err="1">
                <a:solidFill>
                  <a:srgbClr val="002060"/>
                </a:solidFill>
              </a:rPr>
              <a:t>lưu</a:t>
            </a:r>
            <a:r>
              <a:rPr lang="en-US" sz="1800" dirty="0">
                <a:solidFill>
                  <a:srgbClr val="002060"/>
                </a:solidFill>
              </a:rPr>
              <a:t> ý HS </a:t>
            </a:r>
            <a:r>
              <a:rPr lang="en-US" sz="1800" dirty="0" err="1">
                <a:solidFill>
                  <a:srgbClr val="002060"/>
                </a:solidFill>
              </a:rPr>
              <a:t>đọc</a:t>
            </a:r>
            <a:r>
              <a:rPr lang="en-US" sz="1800" dirty="0">
                <a:solidFill>
                  <a:srgbClr val="002060"/>
                </a:solidFill>
              </a:rPr>
              <a:t> </a:t>
            </a:r>
            <a:r>
              <a:rPr lang="en-US" sz="1800" dirty="0" err="1">
                <a:solidFill>
                  <a:srgbClr val="002060"/>
                </a:solidFill>
              </a:rPr>
              <a:t>kĩ</a:t>
            </a:r>
            <a:r>
              <a:rPr lang="en-US" sz="1800" dirty="0">
                <a:solidFill>
                  <a:srgbClr val="002060"/>
                </a:solidFill>
              </a:rPr>
              <a:t> </a:t>
            </a:r>
            <a:r>
              <a:rPr lang="en-US" sz="1800" dirty="0" err="1">
                <a:solidFill>
                  <a:srgbClr val="002060"/>
                </a:solidFill>
              </a:rPr>
              <a:t>phần</a:t>
            </a:r>
            <a:r>
              <a:rPr lang="en-US" sz="1800" dirty="0">
                <a:solidFill>
                  <a:srgbClr val="002060"/>
                </a:solidFill>
              </a:rPr>
              <a:t> </a:t>
            </a:r>
            <a:r>
              <a:rPr lang="en-US" sz="1800" i="1" dirty="0" err="1">
                <a:solidFill>
                  <a:srgbClr val="002060"/>
                </a:solidFill>
              </a:rPr>
              <a:t>Yêu</a:t>
            </a:r>
            <a:r>
              <a:rPr lang="en-US" sz="1800" i="1" dirty="0">
                <a:solidFill>
                  <a:srgbClr val="002060"/>
                </a:solidFill>
              </a:rPr>
              <a:t> </a:t>
            </a:r>
            <a:r>
              <a:rPr lang="en-US" sz="1800" i="1" dirty="0" err="1">
                <a:solidFill>
                  <a:srgbClr val="002060"/>
                </a:solidFill>
              </a:rPr>
              <a:t>cầu</a:t>
            </a:r>
            <a:r>
              <a:rPr lang="en-US" sz="1800" i="1"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xác</a:t>
            </a:r>
            <a:r>
              <a:rPr lang="en-US" sz="1800" dirty="0">
                <a:solidFill>
                  <a:srgbClr val="002060"/>
                </a:solidFill>
              </a:rPr>
              <a:t> </a:t>
            </a:r>
            <a:r>
              <a:rPr lang="en-US" sz="1800" dirty="0" err="1">
                <a:solidFill>
                  <a:srgbClr val="002060"/>
                </a:solidFill>
              </a:rPr>
              <a:t>định</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rõ</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thông</a:t>
            </a:r>
            <a:r>
              <a:rPr lang="en-US" sz="1800" dirty="0">
                <a:solidFill>
                  <a:srgbClr val="002060"/>
                </a:solidFill>
              </a:rPr>
              <a:t> tin </a:t>
            </a:r>
            <a:r>
              <a:rPr lang="en-US" sz="1800" dirty="0" err="1">
                <a:solidFill>
                  <a:srgbClr val="002060"/>
                </a:solidFill>
              </a:rPr>
              <a:t>cần</a:t>
            </a:r>
            <a:r>
              <a:rPr lang="en-US" sz="1800" dirty="0">
                <a:solidFill>
                  <a:srgbClr val="002060"/>
                </a:solidFill>
              </a:rPr>
              <a:t> </a:t>
            </a:r>
            <a:r>
              <a:rPr lang="en-US" sz="1800" dirty="0" err="1">
                <a:solidFill>
                  <a:srgbClr val="002060"/>
                </a:solidFill>
              </a:rPr>
              <a:t>trình</a:t>
            </a:r>
            <a:r>
              <a:rPr lang="en-US" sz="1800" dirty="0">
                <a:solidFill>
                  <a:srgbClr val="002060"/>
                </a:solidFill>
              </a:rPr>
              <a:t> </a:t>
            </a:r>
            <a:r>
              <a:rPr lang="en-US" sz="1800" dirty="0" err="1">
                <a:solidFill>
                  <a:srgbClr val="002060"/>
                </a:solidFill>
              </a:rPr>
              <a:t>bày</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nêu</a:t>
            </a:r>
            <a:r>
              <a:rPr lang="en-US" sz="1800" dirty="0">
                <a:solidFill>
                  <a:srgbClr val="002060"/>
                </a:solidFill>
              </a:rPr>
              <a:t> </a:t>
            </a:r>
            <a:r>
              <a:rPr lang="en-US" sz="1800" dirty="0" err="1">
                <a:solidFill>
                  <a:srgbClr val="002060"/>
                </a:solidFill>
              </a:rPr>
              <a:t>quan</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cuốn</a:t>
            </a:r>
            <a:r>
              <a:rPr lang="en-US" sz="1800" dirty="0">
                <a:solidFill>
                  <a:srgbClr val="002060"/>
                </a:solidFill>
              </a:rPr>
              <a:t> </a:t>
            </a:r>
            <a:r>
              <a:rPr lang="en-US" sz="1800" dirty="0" err="1">
                <a:solidFill>
                  <a:srgbClr val="002060"/>
                </a:solidFill>
              </a:rPr>
              <a:t>sách</a:t>
            </a:r>
            <a:r>
              <a:rPr lang="en-US" sz="1800" dirty="0">
                <a:solidFill>
                  <a:srgbClr val="002060"/>
                </a:solidFill>
              </a:rPr>
              <a:t> </a:t>
            </a:r>
            <a:r>
              <a:rPr lang="en-US" sz="1800" dirty="0" err="1">
                <a:solidFill>
                  <a:srgbClr val="002060"/>
                </a:solidFill>
              </a:rPr>
              <a:t>cũng</a:t>
            </a:r>
            <a:r>
              <a:rPr lang="en-US" sz="1800" dirty="0">
                <a:solidFill>
                  <a:srgbClr val="002060"/>
                </a:solidFill>
              </a:rPr>
              <a:t> </a:t>
            </a:r>
            <a:r>
              <a:rPr lang="en-US" sz="1800" dirty="0" err="1">
                <a:solidFill>
                  <a:srgbClr val="002060"/>
                </a:solidFill>
              </a:rPr>
              <a:t>như</a:t>
            </a:r>
            <a:r>
              <a:rPr lang="en-US" sz="1800" dirty="0">
                <a:solidFill>
                  <a:srgbClr val="002060"/>
                </a:solidFill>
              </a:rPr>
              <a:t> </a:t>
            </a:r>
            <a:r>
              <a:rPr lang="en-US" sz="1800" dirty="0" err="1">
                <a:solidFill>
                  <a:srgbClr val="002060"/>
                </a:solidFill>
              </a:rPr>
              <a:t>nhấn</a:t>
            </a:r>
            <a:r>
              <a:rPr lang="en-US" sz="1800" dirty="0">
                <a:solidFill>
                  <a:srgbClr val="002060"/>
                </a:solidFill>
              </a:rPr>
              <a:t> </a:t>
            </a:r>
            <a:r>
              <a:rPr lang="en-US" sz="1800" dirty="0" err="1">
                <a:solidFill>
                  <a:srgbClr val="002060"/>
                </a:solidFill>
              </a:rPr>
              <a:t>mạnh</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cần</a:t>
            </a:r>
            <a:r>
              <a:rPr lang="en-US" sz="1800" dirty="0">
                <a:solidFill>
                  <a:srgbClr val="002060"/>
                </a:solidFill>
              </a:rPr>
              <a:t> </a:t>
            </a:r>
            <a:r>
              <a:rPr lang="en-US" sz="1800" dirty="0" err="1">
                <a:solidFill>
                  <a:srgbClr val="002060"/>
                </a:solidFill>
              </a:rPr>
              <a:t>thiết</a:t>
            </a:r>
            <a:r>
              <a:rPr lang="en-US" sz="1800" dirty="0">
                <a:solidFill>
                  <a:srgbClr val="002060"/>
                </a:solidFill>
              </a:rPr>
              <a:t> </a:t>
            </a:r>
            <a:r>
              <a:rPr lang="en-US" sz="1800" dirty="0" err="1">
                <a:solidFill>
                  <a:srgbClr val="002060"/>
                </a:solidFill>
              </a:rPr>
              <a:t>nhằm</a:t>
            </a:r>
            <a:r>
              <a:rPr lang="en-US" sz="1800" dirty="0">
                <a:solidFill>
                  <a:srgbClr val="002060"/>
                </a:solidFill>
              </a:rPr>
              <a:t> </a:t>
            </a:r>
            <a:r>
              <a:rPr lang="en-US" sz="1800" dirty="0" err="1">
                <a:solidFill>
                  <a:srgbClr val="002060"/>
                </a:solidFill>
              </a:rPr>
              <a:t>thu</a:t>
            </a:r>
            <a:r>
              <a:rPr lang="en-US" sz="1800" dirty="0">
                <a:solidFill>
                  <a:srgbClr val="002060"/>
                </a:solidFill>
              </a:rPr>
              <a:t> </a:t>
            </a:r>
            <a:r>
              <a:rPr lang="en-US" sz="1800" dirty="0" err="1">
                <a:solidFill>
                  <a:srgbClr val="002060"/>
                </a:solidFill>
              </a:rPr>
              <a:t>hút</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tạo</a:t>
            </a:r>
            <a:r>
              <a:rPr lang="en-US" sz="1800" dirty="0">
                <a:solidFill>
                  <a:srgbClr val="002060"/>
                </a:solidFill>
              </a:rPr>
              <a:t> </a:t>
            </a:r>
            <a:r>
              <a:rPr lang="en-US" sz="1800" dirty="0" err="1">
                <a:solidFill>
                  <a:srgbClr val="002060"/>
                </a:solidFill>
              </a:rPr>
              <a:t>nhu</a:t>
            </a:r>
            <a:r>
              <a:rPr lang="en-US" sz="1800" dirty="0">
                <a:solidFill>
                  <a:srgbClr val="002060"/>
                </a:solidFill>
              </a:rPr>
              <a:t> </a:t>
            </a:r>
            <a:r>
              <a:rPr lang="en-US" sz="1800" dirty="0" err="1">
                <a:solidFill>
                  <a:srgbClr val="002060"/>
                </a:solidFill>
              </a:rPr>
              <a:t>cầu</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tìm</a:t>
            </a:r>
            <a:r>
              <a:rPr lang="en-US" sz="1800" dirty="0">
                <a:solidFill>
                  <a:srgbClr val="002060"/>
                </a:solidFill>
              </a:rPr>
              <a:t> </a:t>
            </a:r>
            <a:r>
              <a:rPr lang="en-US" sz="1800" dirty="0" err="1">
                <a:solidFill>
                  <a:srgbClr val="002060"/>
                </a:solidFill>
              </a:rPr>
              <a:t>hiểu</a:t>
            </a:r>
            <a:r>
              <a:rPr lang="en-US" sz="1800" dirty="0">
                <a:solidFill>
                  <a:srgbClr val="002060"/>
                </a:solidFill>
              </a:rPr>
              <a:t> </a:t>
            </a:r>
            <a:r>
              <a:rPr lang="en-US" sz="1800" dirty="0" err="1">
                <a:solidFill>
                  <a:srgbClr val="002060"/>
                </a:solidFill>
              </a:rPr>
              <a:t>cuốn</a:t>
            </a:r>
            <a:r>
              <a:rPr lang="en-US" sz="1800" dirty="0">
                <a:solidFill>
                  <a:srgbClr val="002060"/>
                </a:solidFill>
              </a:rPr>
              <a:t> </a:t>
            </a:r>
            <a:r>
              <a:rPr lang="en-US" sz="1800" dirty="0" err="1">
                <a:solidFill>
                  <a:srgbClr val="002060"/>
                </a:solidFill>
              </a:rPr>
              <a:t>sách</a:t>
            </a:r>
            <a:r>
              <a:rPr lang="en-US" sz="1800" dirty="0">
                <a:solidFill>
                  <a:srgbClr val="002060"/>
                </a:solidFill>
              </a:rPr>
              <a:t>.</a:t>
            </a:r>
          </a:p>
          <a:p>
            <a:pPr algn="just">
              <a:lnSpc>
                <a:spcPct val="125000"/>
              </a:lnSpc>
            </a:pPr>
            <a:r>
              <a:rPr lang="vi-VN" sz="1800" dirty="0">
                <a:solidFill>
                  <a:srgbClr val="002060"/>
                </a:solidFill>
              </a:rPr>
              <a:t>      </a:t>
            </a:r>
            <a:r>
              <a:rPr lang="vi-VN"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rPr>
              <a:t>GV </a:t>
            </a:r>
            <a:r>
              <a:rPr lang="en-US" sz="1800" dirty="0" err="1">
                <a:solidFill>
                  <a:srgbClr val="002060"/>
                </a:solidFill>
              </a:rPr>
              <a:t>hướng</a:t>
            </a:r>
            <a:r>
              <a:rPr lang="en-US" sz="1800" dirty="0">
                <a:solidFill>
                  <a:srgbClr val="002060"/>
                </a:solidFill>
              </a:rPr>
              <a:t> </a:t>
            </a:r>
            <a:r>
              <a:rPr lang="en-US" sz="1800" dirty="0" err="1">
                <a:solidFill>
                  <a:srgbClr val="002060"/>
                </a:solidFill>
              </a:rPr>
              <a:t>dẫn</a:t>
            </a:r>
            <a:r>
              <a:rPr lang="en-US" sz="1800" dirty="0">
                <a:solidFill>
                  <a:srgbClr val="002060"/>
                </a:solidFill>
              </a:rPr>
              <a:t> HS </a:t>
            </a:r>
            <a:r>
              <a:rPr lang="en-US" sz="1800" dirty="0" err="1">
                <a:solidFill>
                  <a:srgbClr val="002060"/>
                </a:solidFill>
              </a:rPr>
              <a:t>đọc</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tham</a:t>
            </a:r>
            <a:r>
              <a:rPr lang="en-US" sz="1800" dirty="0">
                <a:solidFill>
                  <a:srgbClr val="002060"/>
                </a:solidFill>
              </a:rPr>
              <a:t> </a:t>
            </a:r>
            <a:r>
              <a:rPr lang="en-US" sz="1800" dirty="0" err="1">
                <a:solidFill>
                  <a:srgbClr val="002060"/>
                </a:solidFill>
              </a:rPr>
              <a:t>khảo</a:t>
            </a:r>
            <a:r>
              <a:rPr lang="en-US" sz="1800" dirty="0">
                <a:solidFill>
                  <a:srgbClr val="002060"/>
                </a:solidFill>
              </a:rPr>
              <a:t>; </a:t>
            </a:r>
            <a:r>
              <a:rPr lang="en-US" sz="1800" dirty="0" err="1">
                <a:solidFill>
                  <a:srgbClr val="002060"/>
                </a:solidFill>
              </a:rPr>
              <a:t>lựa</a:t>
            </a:r>
            <a:r>
              <a:rPr lang="en-US" sz="1800" dirty="0">
                <a:solidFill>
                  <a:srgbClr val="002060"/>
                </a:solidFill>
              </a:rPr>
              <a:t> </a:t>
            </a:r>
            <a:r>
              <a:rPr lang="en-US" sz="1800" dirty="0" err="1">
                <a:solidFill>
                  <a:srgbClr val="002060"/>
                </a:solidFill>
              </a:rPr>
              <a:t>chọn</a:t>
            </a:r>
            <a:r>
              <a:rPr lang="en-US" sz="1800" dirty="0">
                <a:solidFill>
                  <a:srgbClr val="002060"/>
                </a:solidFill>
              </a:rPr>
              <a:t> </a:t>
            </a:r>
            <a:r>
              <a:rPr lang="en-US" sz="1800" dirty="0" err="1">
                <a:solidFill>
                  <a:srgbClr val="002060"/>
                </a:solidFill>
              </a:rPr>
              <a:t>cuốn</a:t>
            </a:r>
            <a:r>
              <a:rPr lang="en-US" sz="1800" dirty="0">
                <a:solidFill>
                  <a:srgbClr val="002060"/>
                </a:solidFill>
              </a:rPr>
              <a:t> </a:t>
            </a:r>
            <a:r>
              <a:rPr lang="en-US" sz="1800" dirty="0" err="1">
                <a:solidFill>
                  <a:srgbClr val="002060"/>
                </a:solidFill>
              </a:rPr>
              <a:t>sách</a:t>
            </a:r>
            <a:r>
              <a:rPr lang="en-US" sz="1800" dirty="0">
                <a:solidFill>
                  <a:srgbClr val="002060"/>
                </a:solidFill>
              </a:rPr>
              <a:t> </a:t>
            </a:r>
            <a:r>
              <a:rPr lang="en-US" sz="1800" dirty="0" err="1">
                <a:solidFill>
                  <a:srgbClr val="002060"/>
                </a:solidFill>
              </a:rPr>
              <a:t>yêu</a:t>
            </a:r>
            <a:r>
              <a:rPr lang="en-US" sz="1800" dirty="0">
                <a:solidFill>
                  <a:srgbClr val="002060"/>
                </a:solidFill>
              </a:rPr>
              <a:t> </a:t>
            </a:r>
            <a:r>
              <a:rPr lang="en-US" sz="1800" dirty="0" err="1">
                <a:solidFill>
                  <a:srgbClr val="002060"/>
                </a:solidFill>
              </a:rPr>
              <a:t>thích</a:t>
            </a:r>
            <a:r>
              <a:rPr lang="en-US"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chuẩn</a:t>
            </a:r>
            <a:r>
              <a:rPr lang="en-US" sz="1800" dirty="0">
                <a:solidFill>
                  <a:srgbClr val="002060"/>
                </a:solidFill>
              </a:rPr>
              <a:t> </a:t>
            </a:r>
            <a:r>
              <a:rPr lang="en-US" sz="1800" dirty="0" err="1">
                <a:solidFill>
                  <a:srgbClr val="002060"/>
                </a:solidFill>
              </a:rPr>
              <a:t>bị</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giới</a:t>
            </a:r>
            <a:r>
              <a:rPr lang="en-US" sz="1800" dirty="0">
                <a:solidFill>
                  <a:srgbClr val="002060"/>
                </a:solidFill>
              </a:rPr>
              <a:t> </a:t>
            </a:r>
            <a:r>
              <a:rPr lang="en-US" sz="1800" dirty="0" err="1">
                <a:solidFill>
                  <a:srgbClr val="002060"/>
                </a:solidFill>
              </a:rPr>
              <a:t>thiệu</a:t>
            </a:r>
            <a:r>
              <a:rPr lang="en-US" sz="1800" dirty="0">
                <a:solidFill>
                  <a:srgbClr val="002060"/>
                </a:solidFill>
              </a:rPr>
              <a:t>; </a:t>
            </a:r>
            <a:r>
              <a:rPr lang="en-US" sz="1800" dirty="0" err="1">
                <a:solidFill>
                  <a:srgbClr val="002060"/>
                </a:solidFill>
              </a:rPr>
              <a:t>thực</a:t>
            </a:r>
            <a:r>
              <a:rPr lang="en-US" sz="1800" dirty="0">
                <a:solidFill>
                  <a:srgbClr val="002060"/>
                </a:solidFill>
              </a:rPr>
              <a:t> </a:t>
            </a:r>
            <a:r>
              <a:rPr lang="en-US" sz="1800" dirty="0" err="1">
                <a:solidFill>
                  <a:srgbClr val="002060"/>
                </a:solidFill>
              </a:rPr>
              <a:t>hành</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theo</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bước</a:t>
            </a:r>
            <a:r>
              <a:rPr lang="en-US" sz="1800" dirty="0">
                <a:solidFill>
                  <a:srgbClr val="002060"/>
                </a:solidFill>
              </a:rPr>
              <a:t>; </a:t>
            </a:r>
            <a:r>
              <a:rPr lang="en-US" sz="1800" dirty="0" err="1">
                <a:solidFill>
                  <a:srgbClr val="002060"/>
                </a:solidFill>
              </a:rPr>
              <a:t>chỉnh</a:t>
            </a:r>
            <a:r>
              <a:rPr lang="en-US" sz="1800" dirty="0">
                <a:solidFill>
                  <a:srgbClr val="002060"/>
                </a:solidFill>
              </a:rPr>
              <a:t> </a:t>
            </a:r>
            <a:r>
              <a:rPr lang="en-US" sz="1800" dirty="0" err="1">
                <a:solidFill>
                  <a:srgbClr val="002060"/>
                </a:solidFill>
              </a:rPr>
              <a:t>sửa</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i="1" dirty="0" err="1">
                <a:solidFill>
                  <a:srgbClr val="002060"/>
                </a:solidFill>
              </a:rPr>
              <a:t>Lưu</a:t>
            </a:r>
            <a:r>
              <a:rPr lang="en-US" sz="1800" i="1" dirty="0">
                <a:solidFill>
                  <a:srgbClr val="002060"/>
                </a:solidFill>
              </a:rPr>
              <a:t> ý: </a:t>
            </a:r>
            <a:r>
              <a:rPr lang="en-US" sz="1800" dirty="0" err="1">
                <a:solidFill>
                  <a:srgbClr val="002060"/>
                </a:solidFill>
              </a:rPr>
              <a:t>Bài</a:t>
            </a:r>
            <a:r>
              <a:rPr lang="en-US" sz="1800" dirty="0">
                <a:solidFill>
                  <a:srgbClr val="002060"/>
                </a:solidFill>
              </a:rPr>
              <a:t> </a:t>
            </a:r>
            <a:r>
              <a:rPr lang="en-US" sz="1800" dirty="0" err="1">
                <a:solidFill>
                  <a:srgbClr val="002060"/>
                </a:solidFill>
              </a:rPr>
              <a:t>giới</a:t>
            </a:r>
            <a:r>
              <a:rPr lang="en-US" sz="1800" dirty="0">
                <a:solidFill>
                  <a:srgbClr val="002060"/>
                </a:solidFill>
              </a:rPr>
              <a:t> </a:t>
            </a:r>
            <a:r>
              <a:rPr lang="en-US" sz="1800" dirty="0" err="1">
                <a:solidFill>
                  <a:srgbClr val="002060"/>
                </a:solidFill>
              </a:rPr>
              <a:t>thiệu</a:t>
            </a:r>
            <a:r>
              <a:rPr lang="en-US" sz="1800" dirty="0">
                <a:solidFill>
                  <a:srgbClr val="002060"/>
                </a:solidFill>
              </a:rPr>
              <a:t> </a:t>
            </a:r>
            <a:r>
              <a:rPr lang="en-US" sz="1800" dirty="0" err="1">
                <a:solidFill>
                  <a:srgbClr val="002060"/>
                </a:solidFill>
              </a:rPr>
              <a:t>sách</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trình</a:t>
            </a:r>
            <a:r>
              <a:rPr lang="en-US" sz="1800" dirty="0">
                <a:solidFill>
                  <a:srgbClr val="002060"/>
                </a:solidFill>
              </a:rPr>
              <a:t> </a:t>
            </a:r>
            <a:r>
              <a:rPr lang="en-US" sz="1800" dirty="0" err="1">
                <a:solidFill>
                  <a:srgbClr val="002060"/>
                </a:solidFill>
              </a:rPr>
              <a:t>bày</a:t>
            </a:r>
            <a:r>
              <a:rPr lang="en-US" sz="1800" dirty="0">
                <a:solidFill>
                  <a:srgbClr val="002060"/>
                </a:solidFill>
              </a:rPr>
              <a:t> </a:t>
            </a:r>
            <a:r>
              <a:rPr lang="en-US" sz="1800" dirty="0" err="1">
                <a:solidFill>
                  <a:srgbClr val="002060"/>
                </a:solidFill>
              </a:rPr>
              <a:t>sáng</a:t>
            </a:r>
            <a:r>
              <a:rPr lang="en-US" sz="1800" dirty="0">
                <a:solidFill>
                  <a:srgbClr val="002060"/>
                </a:solidFill>
              </a:rPr>
              <a:t> </a:t>
            </a:r>
            <a:r>
              <a:rPr lang="en-US" sz="1800" dirty="0" err="1">
                <a:solidFill>
                  <a:srgbClr val="002060"/>
                </a:solidFill>
              </a:rPr>
              <a:t>tạo</a:t>
            </a:r>
            <a:r>
              <a:rPr lang="en-US" sz="1800" dirty="0">
                <a:solidFill>
                  <a:srgbClr val="002060"/>
                </a:solidFill>
              </a:rPr>
              <a:t>, </a:t>
            </a:r>
            <a:r>
              <a:rPr lang="en-US" sz="1800" dirty="0" err="1">
                <a:solidFill>
                  <a:srgbClr val="002060"/>
                </a:solidFill>
              </a:rPr>
              <a:t>kết</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vẽ</a:t>
            </a:r>
            <a:r>
              <a:rPr lang="en-US" sz="1800" dirty="0">
                <a:solidFill>
                  <a:srgbClr val="002060"/>
                </a:solidFill>
              </a:rPr>
              <a:t> minh </a:t>
            </a:r>
            <a:r>
              <a:rPr lang="en-US" sz="1800" dirty="0" err="1">
                <a:solidFill>
                  <a:srgbClr val="002060"/>
                </a:solidFill>
              </a:rPr>
              <a:t>hoạ</a:t>
            </a:r>
            <a:r>
              <a:rPr lang="en-US" sz="1800" dirty="0">
                <a:solidFill>
                  <a:srgbClr val="002060"/>
                </a:solidFill>
              </a:rPr>
              <a:t> </a:t>
            </a:r>
            <a:r>
              <a:rPr lang="en-US" sz="1800" dirty="0" err="1">
                <a:solidFill>
                  <a:srgbClr val="002060"/>
                </a:solidFill>
              </a:rPr>
              <a:t>hoặc</a:t>
            </a:r>
            <a:r>
              <a:rPr lang="en-US" sz="1800" dirty="0">
                <a:solidFill>
                  <a:srgbClr val="002060"/>
                </a:solidFill>
              </a:rPr>
              <a:t> </a:t>
            </a:r>
            <a:r>
              <a:rPr lang="en-US" sz="1800" dirty="0" err="1">
                <a:solidFill>
                  <a:srgbClr val="002060"/>
                </a:solidFill>
              </a:rPr>
              <a:t>sơ</a:t>
            </a:r>
            <a:r>
              <a:rPr lang="en-US" sz="1800" dirty="0">
                <a:solidFill>
                  <a:srgbClr val="002060"/>
                </a:solidFill>
              </a:rPr>
              <a:t> </a:t>
            </a:r>
            <a:r>
              <a:rPr lang="en-US" sz="1800" dirty="0" err="1">
                <a:solidFill>
                  <a:srgbClr val="002060"/>
                </a:solidFill>
              </a:rPr>
              <a:t>đồ</a:t>
            </a:r>
            <a:r>
              <a:rPr lang="en-US" sz="1800" dirty="0">
                <a:solidFill>
                  <a:srgbClr val="002060"/>
                </a:solidFill>
              </a:rPr>
              <a:t>.</a:t>
            </a:r>
          </a:p>
        </p:txBody>
      </p:sp>
      <p:sp>
        <p:nvSpPr>
          <p:cNvPr id="3" name="Slide Number Placeholder 2"/>
          <p:cNvSpPr>
            <a:spLocks noGrp="1"/>
          </p:cNvSpPr>
          <p:nvPr>
            <p:ph type="sldNum" sz="quarter" idx="12"/>
          </p:nvPr>
        </p:nvSpPr>
        <p:spPr/>
        <p:txBody>
          <a:bodyPr/>
          <a:lstStyle/>
          <a:p>
            <a:fld id="{01A8D44F-D097-4EC3-92A6-FB8C9F6C59BB}" type="slidenum">
              <a:rPr lang="en-US" smtClean="0"/>
              <a:pPr/>
              <a:t>151</a:t>
            </a:fld>
            <a:endParaRPr lang="en-US" dirty="0"/>
          </a:p>
        </p:txBody>
      </p:sp>
    </p:spTree>
    <p:extLst>
      <p:ext uri="{BB962C8B-B14F-4D97-AF65-F5344CB8AC3E}">
        <p14:creationId xmlns:p14="http://schemas.microsoft.com/office/powerpoint/2010/main" val="3735060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62000" y="884060"/>
            <a:ext cx="7619999" cy="456535"/>
          </a:xfrm>
          <a:prstGeom prst="rect">
            <a:avLst/>
          </a:prstGeom>
        </p:spPr>
        <p:txBody>
          <a:bodyPr wrap="square">
            <a:spAutoFit/>
          </a:bodyPr>
          <a:lstStyle/>
          <a:p>
            <a:pPr algn="just">
              <a:lnSpc>
                <a:spcPct val="150000"/>
              </a:lnSpc>
            </a:pPr>
            <a:r>
              <a:rPr lang="en-US" sz="1800" dirty="0">
                <a:latin typeface="Arial (Body)"/>
              </a:rPr>
              <a:t> </a:t>
            </a:r>
            <a:r>
              <a:rPr lang="vi-VN" sz="1800" dirty="0">
                <a:latin typeface="Arial (Body)"/>
              </a:rPr>
              <a:t>    </a:t>
            </a:r>
            <a:endParaRPr lang="vi-VN" sz="2000" b="1" dirty="0">
              <a:solidFill>
                <a:srgbClr val="002060"/>
              </a:solidFill>
              <a:latin typeface="Arial (Body)"/>
            </a:endParaRPr>
          </a:p>
        </p:txBody>
      </p:sp>
      <p:sp>
        <p:nvSpPr>
          <p:cNvPr id="7" name="Rounded Rectangle 6"/>
          <p:cNvSpPr/>
          <p:nvPr/>
        </p:nvSpPr>
        <p:spPr>
          <a:xfrm>
            <a:off x="542924" y="615241"/>
            <a:ext cx="7381876"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latin typeface="Arial (Body)"/>
              </a:rPr>
              <a:t>Những</a:t>
            </a:r>
            <a:r>
              <a:rPr lang="en-US" sz="1800" b="1" dirty="0">
                <a:latin typeface="Arial (Body)"/>
              </a:rPr>
              <a:t> </a:t>
            </a:r>
            <a:r>
              <a:rPr lang="en-US" sz="1800" b="1" dirty="0" err="1">
                <a:latin typeface="Arial (Body)"/>
              </a:rPr>
              <a:t>lưu</a:t>
            </a:r>
            <a:r>
              <a:rPr lang="en-US" sz="1800" b="1" dirty="0">
                <a:latin typeface="Arial (Body)"/>
              </a:rPr>
              <a:t> ý </a:t>
            </a:r>
            <a:r>
              <a:rPr lang="en-US" sz="1800" b="1" dirty="0" err="1">
                <a:latin typeface="Arial (Body)"/>
              </a:rPr>
              <a:t>khi</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viết</a:t>
            </a:r>
            <a:r>
              <a:rPr lang="en-US" sz="1800" b="1" dirty="0">
                <a:latin typeface="Arial (Body)"/>
              </a:rPr>
              <a:t> </a:t>
            </a:r>
            <a:r>
              <a:rPr lang="en-US" sz="1800" b="1" dirty="0" err="1">
                <a:latin typeface="Arial (Body)"/>
              </a:rPr>
              <a:t>theo</a:t>
            </a:r>
            <a:r>
              <a:rPr lang="en-US" sz="1800" b="1" dirty="0">
                <a:latin typeface="Arial (Body)"/>
              </a:rPr>
              <a:t> </a:t>
            </a:r>
            <a:r>
              <a:rPr lang="en-US" sz="1800" b="1" dirty="0" err="1">
                <a:latin typeface="Arial (Body)"/>
              </a:rPr>
              <a:t>từng</a:t>
            </a:r>
            <a:r>
              <a:rPr lang="en-US" sz="1800" b="1" dirty="0">
                <a:latin typeface="Arial (Body)"/>
              </a:rPr>
              <a:t> </a:t>
            </a:r>
            <a:r>
              <a:rPr lang="en-US" sz="1800" b="1" dirty="0" err="1">
                <a:latin typeface="Arial (Body)"/>
              </a:rPr>
              <a:t>kiểu</a:t>
            </a:r>
            <a:r>
              <a:rPr lang="en-US" sz="1800" b="1" dirty="0">
                <a:latin typeface="Arial (Body)"/>
              </a:rPr>
              <a:t> </a:t>
            </a:r>
            <a:r>
              <a:rPr lang="en-US" sz="1800" b="1" dirty="0" err="1">
                <a:latin typeface="Arial (Body)"/>
              </a:rPr>
              <a:t>bài</a:t>
            </a:r>
            <a:endParaRPr lang="en-US" sz="1800" dirty="0">
              <a:latin typeface="Arial (Body)"/>
            </a:endParaRPr>
          </a:p>
        </p:txBody>
      </p:sp>
      <p:sp>
        <p:nvSpPr>
          <p:cNvPr id="6" name="TextBox 5"/>
          <p:cNvSpPr txBox="1"/>
          <p:nvPr/>
        </p:nvSpPr>
        <p:spPr>
          <a:xfrm>
            <a:off x="457200" y="1112327"/>
            <a:ext cx="8058150" cy="3901068"/>
          </a:xfrm>
          <a:prstGeom prst="rect">
            <a:avLst/>
          </a:prstGeom>
          <a:noFill/>
        </p:spPr>
        <p:txBody>
          <a:bodyPr wrap="square" rtlCol="0">
            <a:spAutoFit/>
          </a:bodyPr>
          <a:lstStyle/>
          <a:p>
            <a:pPr algn="just">
              <a:lnSpc>
                <a:spcPct val="125000"/>
              </a:lnSpc>
            </a:pPr>
            <a:r>
              <a:rPr lang="en-US" sz="1600" b="1" dirty="0">
                <a:solidFill>
                  <a:srgbClr val="002060"/>
                </a:solidFill>
              </a:rPr>
              <a:t>  </a:t>
            </a:r>
            <a:r>
              <a:rPr lang="vi-VN" sz="1800" b="1" dirty="0" err="1">
                <a:solidFill>
                  <a:srgbClr val="002060"/>
                </a:solidFill>
              </a:rPr>
              <a:t>8</a:t>
            </a:r>
            <a:r>
              <a:rPr lang="en-US" sz="1800" b="1" dirty="0">
                <a:solidFill>
                  <a:srgbClr val="002060"/>
                </a:solidFill>
              </a:rPr>
              <a:t>. </a:t>
            </a:r>
            <a:r>
              <a:rPr lang="en-US" sz="1800" b="1" dirty="0" err="1">
                <a:solidFill>
                  <a:srgbClr val="002060"/>
                </a:solidFill>
              </a:rPr>
              <a:t>Kiểu</a:t>
            </a:r>
            <a:r>
              <a:rPr lang="en-US" sz="1800" b="1" dirty="0">
                <a:solidFill>
                  <a:srgbClr val="002060"/>
                </a:solidFill>
              </a:rPr>
              <a:t> VB </a:t>
            </a:r>
            <a:r>
              <a:rPr lang="en-US" sz="1800" b="1" dirty="0" err="1">
                <a:solidFill>
                  <a:srgbClr val="002060"/>
                </a:solidFill>
              </a:rPr>
              <a:t>kiến</a:t>
            </a:r>
            <a:r>
              <a:rPr lang="en-US" sz="1800" b="1" dirty="0">
                <a:solidFill>
                  <a:srgbClr val="002060"/>
                </a:solidFill>
              </a:rPr>
              <a:t> </a:t>
            </a:r>
            <a:r>
              <a:rPr lang="en-US" sz="1800" b="1" dirty="0" err="1">
                <a:solidFill>
                  <a:srgbClr val="002060"/>
                </a:solidFill>
              </a:rPr>
              <a:t>nghị</a:t>
            </a:r>
            <a:r>
              <a:rPr lang="en-US" sz="1800" b="1" dirty="0">
                <a:solidFill>
                  <a:srgbClr val="002060"/>
                </a:solidFill>
              </a:rPr>
              <a:t> </a:t>
            </a:r>
            <a:r>
              <a:rPr lang="en-US" sz="1800" b="1" dirty="0" err="1">
                <a:solidFill>
                  <a:srgbClr val="002060"/>
                </a:solidFill>
              </a:rPr>
              <a:t>về</a:t>
            </a:r>
            <a:r>
              <a:rPr lang="en-US" sz="1800" b="1" dirty="0">
                <a:solidFill>
                  <a:srgbClr val="002060"/>
                </a:solidFill>
              </a:rPr>
              <a:t> </a:t>
            </a:r>
            <a:r>
              <a:rPr lang="en-US" sz="1800" b="1" dirty="0" err="1">
                <a:solidFill>
                  <a:srgbClr val="002060"/>
                </a:solidFill>
              </a:rPr>
              <a:t>một</a:t>
            </a:r>
            <a:r>
              <a:rPr lang="en-US" sz="1800" b="1" dirty="0">
                <a:solidFill>
                  <a:srgbClr val="002060"/>
                </a:solidFill>
              </a:rPr>
              <a:t> </a:t>
            </a:r>
            <a:r>
              <a:rPr lang="en-US" sz="1800" b="1" dirty="0" err="1">
                <a:solidFill>
                  <a:srgbClr val="002060"/>
                </a:solidFill>
              </a:rPr>
              <a:t>vấn</a:t>
            </a:r>
            <a:r>
              <a:rPr lang="en-US" sz="1800" b="1" dirty="0">
                <a:solidFill>
                  <a:srgbClr val="002060"/>
                </a:solidFill>
              </a:rPr>
              <a:t> </a:t>
            </a:r>
            <a:r>
              <a:rPr lang="en-US" sz="1800" b="1" dirty="0" err="1">
                <a:solidFill>
                  <a:srgbClr val="002060"/>
                </a:solidFill>
              </a:rPr>
              <a:t>đề</a:t>
            </a:r>
            <a:r>
              <a:rPr lang="en-US" sz="1800" b="1" dirty="0">
                <a:solidFill>
                  <a:srgbClr val="002060"/>
                </a:solidFill>
              </a:rPr>
              <a:t> </a:t>
            </a:r>
            <a:r>
              <a:rPr lang="en-US" sz="1800" b="1" dirty="0" err="1">
                <a:solidFill>
                  <a:srgbClr val="002060"/>
                </a:solidFill>
              </a:rPr>
              <a:t>của</a:t>
            </a:r>
            <a:r>
              <a:rPr lang="en-US" sz="1800" b="1" dirty="0">
                <a:solidFill>
                  <a:srgbClr val="002060"/>
                </a:solidFill>
              </a:rPr>
              <a:t> </a:t>
            </a:r>
            <a:r>
              <a:rPr lang="en-US" sz="1800" b="1" dirty="0" err="1">
                <a:solidFill>
                  <a:srgbClr val="002060"/>
                </a:solidFill>
              </a:rPr>
              <a:t>đời</a:t>
            </a:r>
            <a:r>
              <a:rPr lang="en-US" sz="1800" b="1" dirty="0">
                <a:solidFill>
                  <a:srgbClr val="002060"/>
                </a:solidFill>
              </a:rPr>
              <a:t> </a:t>
            </a:r>
            <a:r>
              <a:rPr lang="en-US" sz="1800" b="1" dirty="0" err="1">
                <a:solidFill>
                  <a:srgbClr val="002060"/>
                </a:solidFill>
              </a:rPr>
              <a:t>sống</a:t>
            </a:r>
            <a:endParaRPr lang="en-US" sz="1800" b="1" dirty="0">
              <a:solidFill>
                <a:srgbClr val="002060"/>
              </a:solidFill>
            </a:endParaRPr>
          </a:p>
          <a:p>
            <a:pPr algn="just">
              <a:lnSpc>
                <a:spcPct val="125000"/>
              </a:lnSpc>
            </a:pPr>
            <a:r>
              <a:rPr lang="vi-VN" sz="1800" dirty="0">
                <a:solidFill>
                  <a:srgbClr val="002060"/>
                </a:solidFill>
              </a:rPr>
              <a:t>     </a:t>
            </a:r>
            <a:r>
              <a:rPr lang="vi-VN"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rPr>
              <a:t>Đây</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kiểu</a:t>
            </a:r>
            <a:r>
              <a:rPr lang="en-US" sz="1800" dirty="0">
                <a:solidFill>
                  <a:srgbClr val="002060"/>
                </a:solidFill>
              </a:rPr>
              <a:t> VB </a:t>
            </a:r>
            <a:r>
              <a:rPr lang="en-US" sz="1800" dirty="0" err="1">
                <a:solidFill>
                  <a:srgbClr val="002060"/>
                </a:solidFill>
              </a:rPr>
              <a:t>nhật</a:t>
            </a:r>
            <a:r>
              <a:rPr lang="en-US" sz="1800" dirty="0">
                <a:solidFill>
                  <a:srgbClr val="002060"/>
                </a:solidFill>
              </a:rPr>
              <a:t> </a:t>
            </a:r>
            <a:r>
              <a:rPr lang="en-US" sz="1800" dirty="0" err="1">
                <a:solidFill>
                  <a:srgbClr val="002060"/>
                </a:solidFill>
              </a:rPr>
              <a:t>dụng</a:t>
            </a:r>
            <a:r>
              <a:rPr lang="en-US" sz="1800" dirty="0">
                <a:solidFill>
                  <a:srgbClr val="002060"/>
                </a:solidFill>
              </a:rPr>
              <a:t>. </a:t>
            </a:r>
            <a:r>
              <a:rPr lang="en-US" sz="1800" dirty="0" err="1">
                <a:solidFill>
                  <a:srgbClr val="002060"/>
                </a:solidFill>
              </a:rPr>
              <a:t>Tuy</a:t>
            </a:r>
            <a:r>
              <a:rPr lang="en-US" sz="1800" dirty="0">
                <a:solidFill>
                  <a:srgbClr val="002060"/>
                </a:solidFill>
              </a:rPr>
              <a:t> </a:t>
            </a:r>
            <a:r>
              <a:rPr lang="en-US" sz="1800" dirty="0" err="1">
                <a:solidFill>
                  <a:srgbClr val="002060"/>
                </a:solidFill>
              </a:rPr>
              <a:t>không</a:t>
            </a:r>
            <a:r>
              <a:rPr lang="en-US" sz="1800" dirty="0">
                <a:solidFill>
                  <a:srgbClr val="002060"/>
                </a:solidFill>
              </a:rPr>
              <a:t> </a:t>
            </a:r>
            <a:r>
              <a:rPr lang="vi-VN" sz="1800" dirty="0">
                <a:solidFill>
                  <a:srgbClr val="002060"/>
                </a:solidFill>
              </a:rPr>
              <a:t>thật </a:t>
            </a:r>
            <a:r>
              <a:rPr lang="en-US" sz="1800" dirty="0" err="1">
                <a:solidFill>
                  <a:srgbClr val="002060"/>
                </a:solidFill>
              </a:rPr>
              <a:t>phổ</a:t>
            </a:r>
            <a:r>
              <a:rPr lang="en-US" sz="1800" dirty="0">
                <a:solidFill>
                  <a:srgbClr val="002060"/>
                </a:solidFill>
              </a:rPr>
              <a:t> </a:t>
            </a:r>
            <a:r>
              <a:rPr lang="en-US" sz="1800" dirty="0" err="1">
                <a:solidFill>
                  <a:srgbClr val="002060"/>
                </a:solidFill>
              </a:rPr>
              <a:t>biến</a:t>
            </a:r>
            <a:r>
              <a:rPr lang="en-US" sz="1800" dirty="0">
                <a:solidFill>
                  <a:srgbClr val="002060"/>
                </a:solidFill>
              </a:rPr>
              <a:t> </a:t>
            </a:r>
            <a:r>
              <a:rPr lang="en-US" sz="1800" dirty="0" err="1">
                <a:solidFill>
                  <a:srgbClr val="002060"/>
                </a:solidFill>
              </a:rPr>
              <a:t>như</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kiểu</a:t>
            </a:r>
            <a:r>
              <a:rPr lang="en-US" sz="1800" dirty="0">
                <a:solidFill>
                  <a:srgbClr val="002060"/>
                </a:solidFill>
              </a:rPr>
              <a:t> VB </a:t>
            </a:r>
            <a:r>
              <a:rPr lang="en-US" sz="1800" dirty="0" err="1">
                <a:solidFill>
                  <a:srgbClr val="002060"/>
                </a:solidFill>
              </a:rPr>
              <a:t>nhật</a:t>
            </a:r>
            <a:r>
              <a:rPr lang="en-US" sz="1800" dirty="0">
                <a:solidFill>
                  <a:srgbClr val="002060"/>
                </a:solidFill>
              </a:rPr>
              <a:t> </a:t>
            </a:r>
            <a:r>
              <a:rPr lang="en-US" sz="1800" dirty="0" err="1">
                <a:solidFill>
                  <a:srgbClr val="002060"/>
                </a:solidFill>
              </a:rPr>
              <a:t>dụng</a:t>
            </a:r>
            <a:r>
              <a:rPr lang="en-US" sz="1800" dirty="0">
                <a:solidFill>
                  <a:srgbClr val="002060"/>
                </a:solidFill>
              </a:rPr>
              <a:t> </a:t>
            </a:r>
            <a:r>
              <a:rPr lang="en-US" sz="1800" dirty="0" err="1">
                <a:solidFill>
                  <a:srgbClr val="002060"/>
                </a:solidFill>
              </a:rPr>
              <a:t>mà</a:t>
            </a:r>
            <a:r>
              <a:rPr lang="en-US" sz="1800" dirty="0">
                <a:solidFill>
                  <a:srgbClr val="002060"/>
                </a:solidFill>
              </a:rPr>
              <a:t> HS </a:t>
            </a:r>
            <a:r>
              <a:rPr lang="en-US" sz="1800" dirty="0" err="1">
                <a:solidFill>
                  <a:srgbClr val="002060"/>
                </a:solidFill>
              </a:rPr>
              <a:t>đã</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nhưng</a:t>
            </a:r>
            <a:r>
              <a:rPr lang="en-US" sz="1800" dirty="0">
                <a:solidFill>
                  <a:srgbClr val="002060"/>
                </a:solidFill>
              </a:rPr>
              <a:t> </a:t>
            </a:r>
            <a:r>
              <a:rPr lang="en-US" sz="1800" dirty="0" err="1">
                <a:solidFill>
                  <a:srgbClr val="002060"/>
                </a:solidFill>
              </a:rPr>
              <a:t>thực</a:t>
            </a:r>
            <a:r>
              <a:rPr lang="en-US" sz="1800" dirty="0">
                <a:solidFill>
                  <a:srgbClr val="002060"/>
                </a:solidFill>
              </a:rPr>
              <a:t> </a:t>
            </a:r>
            <a:r>
              <a:rPr lang="en-US" sz="1800" dirty="0" err="1">
                <a:solidFill>
                  <a:srgbClr val="002060"/>
                </a:solidFill>
              </a:rPr>
              <a:t>sự</a:t>
            </a:r>
            <a:r>
              <a:rPr lang="en-US" sz="1800" dirty="0">
                <a:solidFill>
                  <a:srgbClr val="002060"/>
                </a:solidFill>
              </a:rPr>
              <a:t> </a:t>
            </a:r>
            <a:r>
              <a:rPr lang="en-US" sz="1800" dirty="0" err="1">
                <a:solidFill>
                  <a:srgbClr val="002060"/>
                </a:solidFill>
              </a:rPr>
              <a:t>cần</a:t>
            </a:r>
            <a:r>
              <a:rPr lang="en-US" sz="1800" dirty="0">
                <a:solidFill>
                  <a:srgbClr val="002060"/>
                </a:solidFill>
              </a:rPr>
              <a:t> </a:t>
            </a:r>
            <a:r>
              <a:rPr lang="en-US" sz="1800" dirty="0" err="1">
                <a:solidFill>
                  <a:srgbClr val="002060"/>
                </a:solidFill>
              </a:rPr>
              <a:t>thiết</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trường</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vì</a:t>
            </a:r>
            <a:r>
              <a:rPr lang="en-US" sz="1800" dirty="0">
                <a:solidFill>
                  <a:srgbClr val="002060"/>
                </a:solidFill>
              </a:rPr>
              <a:t> </a:t>
            </a:r>
            <a:r>
              <a:rPr lang="en-US" sz="1800" dirty="0" err="1">
                <a:solidFill>
                  <a:srgbClr val="002060"/>
                </a:solidFill>
              </a:rPr>
              <a:t>vậy</a:t>
            </a:r>
            <a:r>
              <a:rPr lang="en-US" sz="1800" dirty="0">
                <a:solidFill>
                  <a:srgbClr val="002060"/>
                </a:solidFill>
              </a:rPr>
              <a:t> </a:t>
            </a:r>
            <a:r>
              <a:rPr lang="en-US" sz="1800" dirty="0" err="1">
                <a:solidFill>
                  <a:srgbClr val="002060"/>
                </a:solidFill>
              </a:rPr>
              <a:t>mà</a:t>
            </a:r>
            <a:r>
              <a:rPr lang="en-US" sz="1800" dirty="0">
                <a:solidFill>
                  <a:srgbClr val="002060"/>
                </a:solidFill>
              </a:rPr>
              <a:t> </a:t>
            </a:r>
            <a:r>
              <a:rPr lang="en-US" sz="1800" dirty="0" err="1">
                <a:solidFill>
                  <a:srgbClr val="002060"/>
                </a:solidFill>
              </a:rPr>
              <a:t>Chương</a:t>
            </a:r>
            <a:r>
              <a:rPr lang="en-US" sz="1800" dirty="0">
                <a:solidFill>
                  <a:srgbClr val="002060"/>
                </a:solidFill>
              </a:rPr>
              <a:t> </a:t>
            </a:r>
            <a:r>
              <a:rPr lang="en-US" sz="1800" dirty="0" err="1">
                <a:solidFill>
                  <a:srgbClr val="002060"/>
                </a:solidFill>
              </a:rPr>
              <a:t>trình</a:t>
            </a:r>
            <a:r>
              <a:rPr lang="en-US" sz="1800" dirty="0">
                <a:solidFill>
                  <a:srgbClr val="002060"/>
                </a:solidFill>
              </a:rPr>
              <a:t> 2018 </a:t>
            </a:r>
            <a:r>
              <a:rPr lang="en-US" sz="1800" dirty="0" err="1">
                <a:solidFill>
                  <a:srgbClr val="002060"/>
                </a:solidFill>
              </a:rPr>
              <a:t>cần</a:t>
            </a:r>
            <a:r>
              <a:rPr lang="en-US" sz="1800" dirty="0">
                <a:solidFill>
                  <a:srgbClr val="002060"/>
                </a:solidFill>
              </a:rPr>
              <a:t> </a:t>
            </a:r>
            <a:r>
              <a:rPr lang="en-US" sz="1800" dirty="0" err="1">
                <a:solidFill>
                  <a:srgbClr val="002060"/>
                </a:solidFill>
              </a:rPr>
              <a:t>phải</a:t>
            </a:r>
            <a:r>
              <a:rPr lang="en-US" sz="1800" dirty="0">
                <a:solidFill>
                  <a:srgbClr val="002060"/>
                </a:solidFill>
              </a:rPr>
              <a:t> </a:t>
            </a:r>
            <a:r>
              <a:rPr lang="en-US" sz="1800" dirty="0" err="1">
                <a:solidFill>
                  <a:srgbClr val="002060"/>
                </a:solidFill>
              </a:rPr>
              <a:t>bao</a:t>
            </a:r>
            <a:r>
              <a:rPr lang="en-US" sz="1800" dirty="0">
                <a:solidFill>
                  <a:srgbClr val="002060"/>
                </a:solidFill>
              </a:rPr>
              <a:t> </a:t>
            </a:r>
            <a:r>
              <a:rPr lang="en-US" sz="1800" dirty="0" err="1">
                <a:solidFill>
                  <a:srgbClr val="002060"/>
                </a:solidFill>
              </a:rPr>
              <a:t>quát</a:t>
            </a:r>
            <a:r>
              <a:rPr lang="en-US" sz="1800" dirty="0">
                <a:solidFill>
                  <a:srgbClr val="002060"/>
                </a:solidFill>
              </a:rPr>
              <a:t> </a:t>
            </a:r>
            <a:r>
              <a:rPr lang="en-US" sz="1800" dirty="0" err="1">
                <a:solidFill>
                  <a:srgbClr val="002060"/>
                </a:solidFill>
              </a:rPr>
              <a:t>đủ</a:t>
            </a:r>
            <a:r>
              <a:rPr lang="en-US" sz="1800" dirty="0">
                <a:solidFill>
                  <a:srgbClr val="002060"/>
                </a:solidFill>
              </a:rPr>
              <a:t>. </a:t>
            </a:r>
          </a:p>
          <a:p>
            <a:pPr algn="just">
              <a:lnSpc>
                <a:spcPct val="125000"/>
              </a:lnSpc>
            </a:pPr>
            <a:r>
              <a:rPr lang="vi-VN" sz="1800" dirty="0">
                <a:solidFill>
                  <a:srgbClr val="002060"/>
                </a:solidFill>
              </a:rPr>
              <a:t>     </a:t>
            </a:r>
            <a:r>
              <a:rPr lang="vi-VN"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rPr>
              <a:t>VB </a:t>
            </a:r>
            <a:r>
              <a:rPr lang="en-US" sz="1800" dirty="0" err="1">
                <a:solidFill>
                  <a:srgbClr val="002060"/>
                </a:solidFill>
              </a:rPr>
              <a:t>trình</a:t>
            </a:r>
            <a:r>
              <a:rPr lang="en-US" sz="1800" dirty="0">
                <a:solidFill>
                  <a:srgbClr val="002060"/>
                </a:solidFill>
              </a:rPr>
              <a:t> </a:t>
            </a:r>
            <a:r>
              <a:rPr lang="en-US" sz="1800" dirty="0" err="1">
                <a:solidFill>
                  <a:srgbClr val="002060"/>
                </a:solidFill>
              </a:rPr>
              <a:t>bày</a:t>
            </a:r>
            <a:r>
              <a:rPr lang="en-US" sz="1800" dirty="0">
                <a:solidFill>
                  <a:srgbClr val="002060"/>
                </a:solidFill>
              </a:rPr>
              <a:t> </a:t>
            </a:r>
            <a:r>
              <a:rPr lang="en-US" sz="1800" dirty="0" err="1">
                <a:solidFill>
                  <a:srgbClr val="002060"/>
                </a:solidFill>
              </a:rPr>
              <a:t>kiến</a:t>
            </a:r>
            <a:r>
              <a:rPr lang="en-US" sz="1800" dirty="0">
                <a:solidFill>
                  <a:srgbClr val="002060"/>
                </a:solidFill>
              </a:rPr>
              <a:t> </a:t>
            </a:r>
            <a:r>
              <a:rPr lang="en-US" sz="1800" dirty="0" err="1">
                <a:solidFill>
                  <a:srgbClr val="002060"/>
                </a:solidFill>
              </a:rPr>
              <a:t>nghị</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mục</a:t>
            </a:r>
            <a:r>
              <a:rPr lang="en-US" sz="1800" dirty="0">
                <a:solidFill>
                  <a:srgbClr val="002060"/>
                </a:solidFill>
              </a:rPr>
              <a:t> </a:t>
            </a:r>
            <a:r>
              <a:rPr lang="en-US" sz="1800" dirty="0" err="1">
                <a:solidFill>
                  <a:srgbClr val="002060"/>
                </a:solidFill>
              </a:rPr>
              <a:t>đích</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nghị</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cá</a:t>
            </a:r>
            <a:r>
              <a:rPr lang="en-US" sz="1800" dirty="0">
                <a:solidFill>
                  <a:srgbClr val="002060"/>
                </a:solidFill>
              </a:rPr>
              <a:t> </a:t>
            </a:r>
            <a:r>
              <a:rPr lang="en-US" sz="1800" dirty="0" err="1">
                <a:solidFill>
                  <a:srgbClr val="002060"/>
                </a:solidFill>
              </a:rPr>
              <a:t>nhân</a:t>
            </a:r>
            <a:r>
              <a:rPr lang="en-US" sz="1800" dirty="0">
                <a:solidFill>
                  <a:srgbClr val="002060"/>
                </a:solidFill>
              </a:rPr>
              <a:t>, </a:t>
            </a:r>
            <a:r>
              <a:rPr lang="en-US" sz="1800" dirty="0" err="1">
                <a:solidFill>
                  <a:srgbClr val="002060"/>
                </a:solidFill>
              </a:rPr>
              <a:t>tổ</a:t>
            </a:r>
            <a:r>
              <a:rPr lang="en-US" sz="1800" dirty="0">
                <a:solidFill>
                  <a:srgbClr val="002060"/>
                </a:solidFill>
              </a:rPr>
              <a:t> </a:t>
            </a:r>
            <a:r>
              <a:rPr lang="en-US" sz="1800" dirty="0" err="1">
                <a:solidFill>
                  <a:srgbClr val="002060"/>
                </a:solidFill>
              </a:rPr>
              <a:t>chức</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thẩm</a:t>
            </a:r>
            <a:r>
              <a:rPr lang="en-US" sz="1800" dirty="0">
                <a:solidFill>
                  <a:srgbClr val="002060"/>
                </a:solidFill>
              </a:rPr>
              <a:t> </a:t>
            </a:r>
            <a:r>
              <a:rPr lang="en-US" sz="1800" dirty="0" err="1">
                <a:solidFill>
                  <a:srgbClr val="002060"/>
                </a:solidFill>
              </a:rPr>
              <a:t>quyền</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vấn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liên</a:t>
            </a:r>
            <a:r>
              <a:rPr lang="en-US" sz="1800" dirty="0">
                <a:solidFill>
                  <a:srgbClr val="002060"/>
                </a:solidFill>
              </a:rPr>
              <a:t> </a:t>
            </a:r>
            <a:r>
              <a:rPr lang="en-US" sz="1800" dirty="0" err="1">
                <a:solidFill>
                  <a:srgbClr val="002060"/>
                </a:solidFill>
              </a:rPr>
              <a:t>quan</a:t>
            </a:r>
            <a:r>
              <a:rPr lang="en-US" sz="1800" dirty="0">
                <a:solidFill>
                  <a:srgbClr val="002060"/>
                </a:solidFill>
              </a:rPr>
              <a:t> </a:t>
            </a:r>
            <a:r>
              <a:rPr lang="en-US" sz="1800" dirty="0" err="1">
                <a:solidFill>
                  <a:srgbClr val="002060"/>
                </a:solidFill>
              </a:rPr>
              <a:t>đến</a:t>
            </a:r>
            <a:r>
              <a:rPr lang="en-US" sz="1800" dirty="0">
                <a:solidFill>
                  <a:srgbClr val="002060"/>
                </a:solidFill>
              </a:rPr>
              <a:t> </a:t>
            </a:r>
            <a:r>
              <a:rPr lang="en-US" sz="1800" dirty="0" err="1">
                <a:solidFill>
                  <a:srgbClr val="002060"/>
                </a:solidFill>
              </a:rPr>
              <a:t>cuộc</a:t>
            </a:r>
            <a:r>
              <a:rPr lang="en-US" sz="1800" dirty="0">
                <a:solidFill>
                  <a:srgbClr val="002060"/>
                </a:solidFill>
              </a:rPr>
              <a:t> </a:t>
            </a:r>
            <a:r>
              <a:rPr lang="en-US" sz="1800" dirty="0" err="1">
                <a:solidFill>
                  <a:srgbClr val="002060"/>
                </a:solidFill>
              </a:rPr>
              <a:t>sống</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xung</a:t>
            </a:r>
            <a:r>
              <a:rPr lang="en-US" sz="1800" dirty="0">
                <a:solidFill>
                  <a:srgbClr val="002060"/>
                </a:solidFill>
              </a:rPr>
              <a:t> </a:t>
            </a:r>
            <a:r>
              <a:rPr lang="en-US" sz="1800" dirty="0" err="1">
                <a:solidFill>
                  <a:srgbClr val="002060"/>
                </a:solidFill>
              </a:rPr>
              <a:t>quanh</a:t>
            </a:r>
            <a:r>
              <a:rPr lang="en-US" sz="1800" dirty="0">
                <a:solidFill>
                  <a:srgbClr val="002060"/>
                </a:solidFill>
              </a:rPr>
              <a:t> </a:t>
            </a:r>
            <a:r>
              <a:rPr lang="en-US" sz="1800" dirty="0" err="1">
                <a:solidFill>
                  <a:srgbClr val="002060"/>
                </a:solidFill>
              </a:rPr>
              <a:t>nên</a:t>
            </a:r>
            <a:r>
              <a:rPr lang="en-US" sz="1800" dirty="0">
                <a:solidFill>
                  <a:srgbClr val="002060"/>
                </a:solidFill>
              </a:rPr>
              <a:t> </a:t>
            </a:r>
            <a:r>
              <a:rPr lang="en-US" sz="1800" dirty="0" err="1">
                <a:solidFill>
                  <a:srgbClr val="002060"/>
                </a:solidFill>
              </a:rPr>
              <a:t>kiểu</a:t>
            </a:r>
            <a:r>
              <a:rPr lang="en-US" sz="1800" dirty="0">
                <a:solidFill>
                  <a:srgbClr val="002060"/>
                </a:solidFill>
              </a:rPr>
              <a:t> VB </a:t>
            </a:r>
            <a:r>
              <a:rPr lang="en-US" sz="1800" dirty="0" err="1">
                <a:solidFill>
                  <a:srgbClr val="002060"/>
                </a:solidFill>
              </a:rPr>
              <a:t>này</a:t>
            </a:r>
            <a:r>
              <a:rPr lang="en-US" sz="1800" dirty="0">
                <a:solidFill>
                  <a:srgbClr val="002060"/>
                </a:solidFill>
              </a:rPr>
              <a:t> </a:t>
            </a:r>
            <a:r>
              <a:rPr lang="en-US" sz="1800" dirty="0" err="1">
                <a:solidFill>
                  <a:srgbClr val="002060"/>
                </a:solidFill>
              </a:rPr>
              <a:t>cũng</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yếu</a:t>
            </a:r>
            <a:r>
              <a:rPr lang="en-US" sz="1800" dirty="0">
                <a:solidFill>
                  <a:srgbClr val="002060"/>
                </a:solidFill>
              </a:rPr>
              <a:t> </a:t>
            </a:r>
            <a:r>
              <a:rPr lang="en-US" sz="1800" dirty="0" err="1">
                <a:solidFill>
                  <a:srgbClr val="002060"/>
                </a:solidFill>
              </a:rPr>
              <a:t>tố</a:t>
            </a:r>
            <a:r>
              <a:rPr lang="en-US" sz="1800" dirty="0">
                <a:solidFill>
                  <a:srgbClr val="002060"/>
                </a:solidFill>
              </a:rPr>
              <a:t> </a:t>
            </a:r>
            <a:r>
              <a:rPr lang="en-US" sz="1800" dirty="0" err="1">
                <a:solidFill>
                  <a:srgbClr val="002060"/>
                </a:solidFill>
              </a:rPr>
              <a:t>nghị</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hỗ</a:t>
            </a:r>
            <a:r>
              <a:rPr lang="en-US" sz="1800" dirty="0">
                <a:solidFill>
                  <a:srgbClr val="002060"/>
                </a:solidFill>
              </a:rPr>
              <a:t> </a:t>
            </a:r>
            <a:r>
              <a:rPr lang="en-US" sz="1800" dirty="0" err="1">
                <a:solidFill>
                  <a:srgbClr val="002060"/>
                </a:solidFill>
              </a:rPr>
              <a:t>trợ</a:t>
            </a:r>
            <a:r>
              <a:rPr lang="en-US" sz="1800" dirty="0">
                <a:solidFill>
                  <a:srgbClr val="002060"/>
                </a:solidFill>
              </a:rPr>
              <a:t>.</a:t>
            </a:r>
          </a:p>
          <a:p>
            <a:pPr algn="just">
              <a:lnSpc>
                <a:spcPct val="125000"/>
              </a:lnSpc>
            </a:pPr>
            <a:r>
              <a:rPr lang="vi-VN" sz="1800" dirty="0">
                <a:solidFill>
                  <a:srgbClr val="002060"/>
                </a:solidFill>
              </a:rPr>
              <a:t>     </a:t>
            </a:r>
            <a:r>
              <a:rPr lang="vi-VN"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kiến</a:t>
            </a:r>
            <a:r>
              <a:rPr lang="en-US" sz="1800" dirty="0">
                <a:solidFill>
                  <a:srgbClr val="002060"/>
                </a:solidFill>
              </a:rPr>
              <a:t> </a:t>
            </a:r>
            <a:r>
              <a:rPr lang="en-US" sz="1800" dirty="0" err="1">
                <a:solidFill>
                  <a:srgbClr val="002060"/>
                </a:solidFill>
              </a:rPr>
              <a:t>nghị</a:t>
            </a:r>
            <a:r>
              <a:rPr lang="en-US" sz="1800" dirty="0">
                <a:solidFill>
                  <a:srgbClr val="002060"/>
                </a:solidFill>
              </a:rPr>
              <a:t> </a:t>
            </a:r>
            <a:r>
              <a:rPr lang="en-US" sz="1800" dirty="0" err="1">
                <a:solidFill>
                  <a:srgbClr val="002060"/>
                </a:solidFill>
              </a:rPr>
              <a:t>không</a:t>
            </a:r>
            <a:r>
              <a:rPr lang="en-US" sz="1800" dirty="0">
                <a:solidFill>
                  <a:srgbClr val="002060"/>
                </a:solidFill>
              </a:rPr>
              <a:t> </a:t>
            </a:r>
            <a:r>
              <a:rPr lang="en-US" sz="1800" dirty="0" err="1">
                <a:solidFill>
                  <a:srgbClr val="002060"/>
                </a:solidFill>
              </a:rPr>
              <a:t>nhất</a:t>
            </a:r>
            <a:r>
              <a:rPr lang="en-US" sz="1800" dirty="0">
                <a:solidFill>
                  <a:srgbClr val="002060"/>
                </a:solidFill>
              </a:rPr>
              <a:t> </a:t>
            </a:r>
            <a:r>
              <a:rPr lang="en-US" sz="1800" dirty="0" err="1">
                <a:solidFill>
                  <a:srgbClr val="002060"/>
                </a:solidFill>
              </a:rPr>
              <a:t>thiết</a:t>
            </a:r>
            <a:r>
              <a:rPr lang="en-US" sz="1800" dirty="0">
                <a:solidFill>
                  <a:srgbClr val="002060"/>
                </a:solidFill>
              </a:rPr>
              <a:t> </a:t>
            </a:r>
            <a:r>
              <a:rPr lang="en-US" sz="1800" dirty="0" err="1">
                <a:solidFill>
                  <a:srgbClr val="002060"/>
                </a:solidFill>
              </a:rPr>
              <a:t>phải</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các</a:t>
            </a:r>
            <a:r>
              <a:rPr lang="en-US" sz="1800" dirty="0">
                <a:solidFill>
                  <a:srgbClr val="002060"/>
                </a:solidFill>
              </a:rPr>
              <a:t> </a:t>
            </a:r>
            <a:r>
              <a:rPr lang="en-US" sz="1800" dirty="0" err="1">
                <a:solidFill>
                  <a:srgbClr val="002060"/>
                </a:solidFill>
              </a:rPr>
              <a:t>em</a:t>
            </a:r>
            <a:r>
              <a:rPr lang="en-US" sz="1800" dirty="0">
                <a:solidFill>
                  <a:srgbClr val="002060"/>
                </a:solidFill>
              </a:rPr>
              <a:t> </a:t>
            </a:r>
            <a:r>
              <a:rPr lang="en-US" sz="1800" dirty="0" err="1">
                <a:solidFill>
                  <a:srgbClr val="002060"/>
                </a:solidFill>
              </a:rPr>
              <a:t>thực</a:t>
            </a:r>
            <a:r>
              <a:rPr lang="en-US" sz="1800" dirty="0">
                <a:solidFill>
                  <a:srgbClr val="002060"/>
                </a:solidFill>
              </a:rPr>
              <a:t> </a:t>
            </a:r>
            <a:r>
              <a:rPr lang="en-US" sz="1800" dirty="0" err="1">
                <a:solidFill>
                  <a:srgbClr val="002060"/>
                </a:solidFill>
              </a:rPr>
              <a:t>sự</a:t>
            </a:r>
            <a:r>
              <a:rPr lang="en-US" sz="1800" dirty="0">
                <a:solidFill>
                  <a:srgbClr val="002060"/>
                </a:solidFill>
              </a:rPr>
              <a:t> </a:t>
            </a:r>
            <a:r>
              <a:rPr lang="en-US" sz="1800" dirty="0" err="1">
                <a:solidFill>
                  <a:srgbClr val="002060"/>
                </a:solidFill>
              </a:rPr>
              <a:t>muốn</a:t>
            </a:r>
            <a:r>
              <a:rPr lang="en-US" sz="1800" dirty="0">
                <a:solidFill>
                  <a:srgbClr val="002060"/>
                </a:solidFill>
              </a:rPr>
              <a:t> </a:t>
            </a:r>
            <a:r>
              <a:rPr lang="en-US" sz="1800" dirty="0" err="1">
                <a:solidFill>
                  <a:srgbClr val="002060"/>
                </a:solidFill>
              </a:rPr>
              <a:t>nêu</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cá</a:t>
            </a:r>
            <a:r>
              <a:rPr lang="en-US" sz="1800" dirty="0">
                <a:solidFill>
                  <a:srgbClr val="002060"/>
                </a:solidFill>
              </a:rPr>
              <a:t> </a:t>
            </a:r>
            <a:r>
              <a:rPr lang="en-US" sz="1800" dirty="0" err="1">
                <a:solidFill>
                  <a:srgbClr val="002060"/>
                </a:solidFill>
              </a:rPr>
              <a:t>nhân</a:t>
            </a:r>
            <a:r>
              <a:rPr lang="en-US" sz="1800" dirty="0">
                <a:solidFill>
                  <a:srgbClr val="002060"/>
                </a:solidFill>
              </a:rPr>
              <a:t>, </a:t>
            </a:r>
            <a:r>
              <a:rPr lang="en-US" sz="1800" dirty="0" err="1">
                <a:solidFill>
                  <a:srgbClr val="002060"/>
                </a:solidFill>
              </a:rPr>
              <a:t>tổ</a:t>
            </a:r>
            <a:r>
              <a:rPr lang="en-US" sz="1800" dirty="0">
                <a:solidFill>
                  <a:srgbClr val="002060"/>
                </a:solidFill>
              </a:rPr>
              <a:t> </a:t>
            </a:r>
            <a:r>
              <a:rPr lang="en-US" sz="1800" dirty="0" err="1">
                <a:solidFill>
                  <a:srgbClr val="002060"/>
                </a:solidFill>
              </a:rPr>
              <a:t>chức</a:t>
            </a:r>
            <a:r>
              <a:rPr lang="en-US" sz="1800" dirty="0">
                <a:solidFill>
                  <a:srgbClr val="002060"/>
                </a:solidFill>
              </a:rPr>
              <a:t> ở </a:t>
            </a:r>
            <a:r>
              <a:rPr lang="en-US" sz="1800" dirty="0" err="1">
                <a:solidFill>
                  <a:srgbClr val="002060"/>
                </a:solidFill>
              </a:rPr>
              <a:t>chính</a:t>
            </a:r>
            <a:r>
              <a:rPr lang="en-US" sz="1800" dirty="0">
                <a:solidFill>
                  <a:srgbClr val="002060"/>
                </a:solidFill>
              </a:rPr>
              <a:t> </a:t>
            </a:r>
            <a:r>
              <a:rPr lang="en-US" sz="1800" dirty="0" err="1">
                <a:solidFill>
                  <a:srgbClr val="002060"/>
                </a:solidFill>
              </a:rPr>
              <a:t>môi</a:t>
            </a:r>
            <a:r>
              <a:rPr lang="en-US" sz="1800" dirty="0">
                <a:solidFill>
                  <a:srgbClr val="002060"/>
                </a:solidFill>
              </a:rPr>
              <a:t> </a:t>
            </a:r>
            <a:r>
              <a:rPr lang="en-US" sz="1800" dirty="0" err="1">
                <a:solidFill>
                  <a:srgbClr val="002060"/>
                </a:solidFill>
              </a:rPr>
              <a:t>trường</a:t>
            </a:r>
            <a:r>
              <a:rPr lang="en-US" sz="1800" dirty="0">
                <a:solidFill>
                  <a:srgbClr val="002060"/>
                </a:solidFill>
              </a:rPr>
              <a:t> </a:t>
            </a:r>
            <a:r>
              <a:rPr lang="en-US" sz="1800" dirty="0" err="1">
                <a:solidFill>
                  <a:srgbClr val="002060"/>
                </a:solidFill>
              </a:rPr>
              <a:t>sống</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mình</a:t>
            </a:r>
            <a:r>
              <a:rPr lang="en-US" sz="1800" dirty="0">
                <a:solidFill>
                  <a:srgbClr val="002060"/>
                </a:solidFill>
              </a:rPr>
              <a:t>. </a:t>
            </a:r>
          </a:p>
          <a:p>
            <a:pPr algn="just">
              <a:lnSpc>
                <a:spcPct val="125000"/>
              </a:lnSpc>
            </a:pPr>
            <a:r>
              <a:rPr lang="vi-VN" sz="1800" dirty="0">
                <a:solidFill>
                  <a:srgbClr val="002060"/>
                </a:solidFill>
              </a:rPr>
              <a:t>     </a:t>
            </a:r>
            <a:r>
              <a:rPr lang="vi-VN"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rPr>
              <a:t>SGV </a:t>
            </a:r>
            <a:r>
              <a:rPr lang="en-US" sz="1800" dirty="0" err="1">
                <a:solidFill>
                  <a:srgbClr val="002060"/>
                </a:solidFill>
              </a:rPr>
              <a:t>đã</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gợi</a:t>
            </a:r>
            <a:r>
              <a:rPr lang="en-US" sz="1800" dirty="0">
                <a:solidFill>
                  <a:srgbClr val="002060"/>
                </a:solidFill>
              </a:rPr>
              <a:t> ý </a:t>
            </a:r>
            <a:r>
              <a:rPr lang="en-US" sz="1800" dirty="0" err="1">
                <a:solidFill>
                  <a:srgbClr val="002060"/>
                </a:solidFill>
              </a:rPr>
              <a:t>về</a:t>
            </a:r>
            <a:r>
              <a:rPr lang="en-US" sz="1800" dirty="0">
                <a:solidFill>
                  <a:srgbClr val="002060"/>
                </a:solidFill>
              </a:rPr>
              <a:t> </a:t>
            </a:r>
            <a:r>
              <a:rPr lang="en-US" sz="1800" dirty="0" err="1">
                <a:solidFill>
                  <a:srgbClr val="002060"/>
                </a:solidFill>
              </a:rPr>
              <a:t>cách</a:t>
            </a:r>
            <a:r>
              <a:rPr lang="en-US" sz="1800" dirty="0">
                <a:solidFill>
                  <a:srgbClr val="002060"/>
                </a:solidFill>
              </a:rPr>
              <a:t> </a:t>
            </a:r>
            <a:r>
              <a:rPr lang="en-US" sz="1800" dirty="0" err="1">
                <a:solidFill>
                  <a:srgbClr val="002060"/>
                </a:solidFill>
              </a:rPr>
              <a:t>giới</a:t>
            </a:r>
            <a:r>
              <a:rPr lang="en-US" sz="1800" dirty="0">
                <a:solidFill>
                  <a:srgbClr val="002060"/>
                </a:solidFill>
              </a:rPr>
              <a:t> </a:t>
            </a:r>
            <a:r>
              <a:rPr lang="en-US" sz="1800" dirty="0" err="1">
                <a:solidFill>
                  <a:srgbClr val="002060"/>
                </a:solidFill>
              </a:rPr>
              <a:t>thiệu</a:t>
            </a:r>
            <a:r>
              <a:rPr lang="en-US" sz="1800" dirty="0">
                <a:solidFill>
                  <a:srgbClr val="002060"/>
                </a:solidFill>
              </a:rPr>
              <a:t> </a:t>
            </a:r>
            <a:r>
              <a:rPr lang="en-US" sz="1800" dirty="0" err="1">
                <a:solidFill>
                  <a:srgbClr val="002060"/>
                </a:solidFill>
              </a:rPr>
              <a:t>kiểu</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tìm</a:t>
            </a:r>
            <a:r>
              <a:rPr lang="en-US" sz="1800" dirty="0">
                <a:solidFill>
                  <a:srgbClr val="002060"/>
                </a:solidFill>
              </a:rPr>
              <a:t> </a:t>
            </a:r>
            <a:r>
              <a:rPr lang="en-US" sz="1800" dirty="0" err="1">
                <a:solidFill>
                  <a:srgbClr val="002060"/>
                </a:solidFill>
              </a:rPr>
              <a:t>hiểu</a:t>
            </a:r>
            <a:r>
              <a:rPr lang="en-US" sz="1800" dirty="0">
                <a:solidFill>
                  <a:srgbClr val="002060"/>
                </a:solidFill>
              </a:rPr>
              <a:t> </a:t>
            </a:r>
            <a:r>
              <a:rPr lang="en-US" sz="1800" dirty="0" err="1">
                <a:solidFill>
                  <a:srgbClr val="002060"/>
                </a:solidFill>
              </a:rPr>
              <a:t>yêu</a:t>
            </a:r>
            <a:r>
              <a:rPr lang="en-US" sz="1800" dirty="0">
                <a:solidFill>
                  <a:srgbClr val="002060"/>
                </a:solidFill>
              </a:rPr>
              <a:t> </a:t>
            </a:r>
            <a:r>
              <a:rPr lang="en-US" sz="1800" dirty="0" err="1">
                <a:solidFill>
                  <a:srgbClr val="002060"/>
                </a:solidFill>
              </a:rPr>
              <a:t>cầu</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kiểu</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hướng</a:t>
            </a:r>
            <a:r>
              <a:rPr lang="en-US" sz="1800" dirty="0">
                <a:solidFill>
                  <a:srgbClr val="002060"/>
                </a:solidFill>
              </a:rPr>
              <a:t> </a:t>
            </a:r>
            <a:r>
              <a:rPr lang="en-US" sz="1800" dirty="0" err="1">
                <a:solidFill>
                  <a:srgbClr val="002060"/>
                </a:solidFill>
              </a:rPr>
              <a:t>dẫn</a:t>
            </a:r>
            <a:r>
              <a:rPr lang="en-US" sz="1800" dirty="0">
                <a:solidFill>
                  <a:srgbClr val="002060"/>
                </a:solidFill>
              </a:rPr>
              <a:t> HS </a:t>
            </a:r>
            <a:r>
              <a:rPr lang="en-US" sz="1800" dirty="0" err="1">
                <a:solidFill>
                  <a:srgbClr val="002060"/>
                </a:solidFill>
              </a:rPr>
              <a:t>phân</a:t>
            </a:r>
            <a:r>
              <a:rPr lang="en-US" sz="1800" dirty="0">
                <a:solidFill>
                  <a:srgbClr val="002060"/>
                </a:solidFill>
              </a:rPr>
              <a:t> </a:t>
            </a:r>
            <a:r>
              <a:rPr lang="en-US" sz="1800" dirty="0" err="1">
                <a:solidFill>
                  <a:srgbClr val="002060"/>
                </a:solidFill>
              </a:rPr>
              <a:t>tích</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tham</a:t>
            </a:r>
            <a:r>
              <a:rPr lang="en-US" sz="1800" dirty="0">
                <a:solidFill>
                  <a:srgbClr val="002060"/>
                </a:solidFill>
              </a:rPr>
              <a:t> </a:t>
            </a:r>
            <a:r>
              <a:rPr lang="en-US" sz="1800" dirty="0" err="1">
                <a:solidFill>
                  <a:srgbClr val="002060"/>
                </a:solidFill>
              </a:rPr>
              <a:t>khảo</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thực</a:t>
            </a:r>
            <a:r>
              <a:rPr lang="en-US" sz="1800" dirty="0">
                <a:solidFill>
                  <a:srgbClr val="002060"/>
                </a:solidFill>
              </a:rPr>
              <a:t> </a:t>
            </a:r>
            <a:r>
              <a:rPr lang="en-US" sz="1800" dirty="0" err="1">
                <a:solidFill>
                  <a:srgbClr val="002060"/>
                </a:solidFill>
              </a:rPr>
              <a:t>hành</a:t>
            </a:r>
            <a:r>
              <a:rPr lang="en-US" sz="1800" dirty="0">
                <a:solidFill>
                  <a:srgbClr val="002060"/>
                </a:solidFill>
              </a:rPr>
              <a:t> </a:t>
            </a:r>
            <a:r>
              <a:rPr lang="en-US" sz="1800" dirty="0" err="1">
                <a:solidFill>
                  <a:srgbClr val="002060"/>
                </a:solidFill>
              </a:rPr>
              <a:t>viết</a:t>
            </a:r>
            <a:r>
              <a:rPr lang="vi-VN" sz="1800" dirty="0">
                <a:solidFill>
                  <a:srgbClr val="002060"/>
                </a:solidFill>
              </a:rPr>
              <a:t>.</a:t>
            </a:r>
            <a:endParaRPr lang="en-US" sz="1600" dirty="0">
              <a:solidFill>
                <a:srgbClr val="002060"/>
              </a:solidFill>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152</a:t>
            </a:fld>
            <a:endParaRPr lang="en-US" dirty="0"/>
          </a:p>
        </p:txBody>
      </p:sp>
    </p:spTree>
    <p:extLst>
      <p:ext uri="{BB962C8B-B14F-4D97-AF65-F5344CB8AC3E}">
        <p14:creationId xmlns:p14="http://schemas.microsoft.com/office/powerpoint/2010/main" val="2323542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90054"/>
            <a:ext cx="8058149" cy="3263504"/>
          </a:xfrm>
        </p:spPr>
        <p:txBody>
          <a:bodyPr>
            <a:noAutofit/>
          </a:bodyPr>
          <a:lstStyle/>
          <a:p>
            <a:pPr marL="0" indent="0" algn="just">
              <a:lnSpc>
                <a:spcPct val="125000"/>
              </a:lnSpc>
              <a:spcBef>
                <a:spcPts val="0"/>
              </a:spcBef>
              <a:buNone/>
            </a:pPr>
            <a:r>
              <a:rPr lang="en-US" sz="1800" b="0" dirty="0">
                <a:solidFill>
                  <a:srgbClr val="002060"/>
                </a:solidFill>
                <a:latin typeface="Arial" pitchFamily="34" charset="0"/>
                <a:cs typeface="Arial" pitchFamily="34" charset="0"/>
              </a:rPr>
              <a:t>a. </a:t>
            </a:r>
            <a:r>
              <a:rPr lang="en-US" sz="1800" b="0" dirty="0" err="1">
                <a:solidFill>
                  <a:srgbClr val="002060"/>
                </a:solidFill>
                <a:latin typeface="Arial" pitchFamily="34" charset="0"/>
                <a:cs typeface="Arial" pitchFamily="34" charset="0"/>
              </a:rPr>
              <a:t>Phân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đạt</a:t>
            </a:r>
            <a:endParaRPr lang="en-US" sz="1800" b="0" dirty="0">
              <a:solidFill>
                <a:srgbClr val="002060"/>
              </a:solidFill>
              <a:latin typeface="Arial" pitchFamily="34" charset="0"/>
              <a:cs typeface="Arial" pitchFamily="34" charset="0"/>
            </a:endParaRPr>
          </a:p>
          <a:p>
            <a:pPr marL="0" indent="0" algn="just">
              <a:lnSpc>
                <a:spcPct val="125000"/>
              </a:lnSpc>
              <a:spcBef>
                <a:spcPts val="0"/>
              </a:spcBef>
              <a:buNone/>
            </a:pPr>
            <a:r>
              <a:rPr lang="vi-VN" sz="1800" b="0" dirty="0">
                <a:solidFill>
                  <a:srgbClr val="002060"/>
                </a:solidFill>
                <a:latin typeface="Arial" pitchFamily="34" charset="0"/>
                <a:cs typeface="Arial" pitchFamily="34" charset="0"/>
              </a:rPr>
              <a:t>     </a:t>
            </a:r>
            <a:r>
              <a:rPr lang="en-US" sz="1800" b="0" dirty="0">
                <a:solidFill>
                  <a:srgbClr val="002060"/>
                </a:solidFill>
                <a:latin typeface="Arial" pitchFamily="34" charset="0"/>
                <a:cs typeface="Arial" pitchFamily="34" charset="0"/>
              </a:rPr>
              <a:t>SGV </a:t>
            </a:r>
            <a:r>
              <a:rPr lang="en-US" sz="1800" b="0" dirty="0" err="1">
                <a:solidFill>
                  <a:srgbClr val="002060"/>
                </a:solidFill>
                <a:latin typeface="Arial" pitchFamily="34" charset="0"/>
                <a:cs typeface="Arial" pitchFamily="34" charset="0"/>
              </a:rPr>
              <a:t>chỉ</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ngắn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gọn</a:t>
            </a:r>
            <a:r>
              <a:rPr lang="en-US" sz="1800" b="0" dirty="0">
                <a:solidFill>
                  <a:srgbClr val="002060"/>
                </a:solidFill>
                <a:latin typeface="Arial" pitchFamily="34" charset="0"/>
                <a:cs typeface="Arial" pitchFamily="34" charset="0"/>
              </a:rPr>
              <a:t>: HS </a:t>
            </a:r>
            <a:r>
              <a:rPr lang="en-US" sz="1800" b="0" dirty="0" err="1">
                <a:solidFill>
                  <a:srgbClr val="002060"/>
                </a:solidFill>
                <a:latin typeface="Arial" pitchFamily="34" charset="0"/>
                <a:cs typeface="Arial" pitchFamily="34" charset="0"/>
              </a:rPr>
              <a:t>nhận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biết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văn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phân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phẩm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truyện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viết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văn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phân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phẩm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truyện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chủ</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dẫn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ra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phân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dụng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nét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đặc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sắc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hình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thức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nghệ</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thuật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thể</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trong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phẩm</a:t>
            </a:r>
            <a:r>
              <a:rPr lang="en-US" sz="1800" b="0" dirty="0">
                <a:solidFill>
                  <a:srgbClr val="002060"/>
                </a:solidFill>
                <a:latin typeface="Arial" pitchFamily="34" charset="0"/>
                <a:cs typeface="Arial" pitchFamily="34" charset="0"/>
              </a:rPr>
              <a:t>). GV </a:t>
            </a:r>
            <a:r>
              <a:rPr lang="en-US" sz="1800" b="0" dirty="0" err="1">
                <a:solidFill>
                  <a:srgbClr val="002060"/>
                </a:solidFill>
                <a:latin typeface="Arial" pitchFamily="34" charset="0"/>
                <a:cs typeface="Arial" pitchFamily="34" charset="0"/>
              </a:rPr>
              <a:t>cần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nắm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để</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định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hướng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triển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khai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phù</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hợp</a:t>
            </a:r>
            <a:r>
              <a:rPr lang="en-US" sz="1800" b="0" dirty="0">
                <a:solidFill>
                  <a:srgbClr val="002060"/>
                </a:solidFill>
                <a:latin typeface="Arial" pitchFamily="34" charset="0"/>
                <a:cs typeface="Arial" pitchFamily="34" charset="0"/>
              </a:rPr>
              <a:t>.</a:t>
            </a:r>
          </a:p>
          <a:p>
            <a:pPr marL="0" indent="0" algn="just">
              <a:lnSpc>
                <a:spcPct val="125000"/>
              </a:lnSpc>
              <a:spcBef>
                <a:spcPts val="0"/>
              </a:spcBef>
              <a:buNone/>
            </a:pPr>
            <a:r>
              <a:rPr lang="en-US" sz="1800" b="0" dirty="0">
                <a:solidFill>
                  <a:srgbClr val="002060"/>
                </a:solidFill>
                <a:latin typeface="Arial" pitchFamily="34" charset="0"/>
                <a:cs typeface="Arial" pitchFamily="34" charset="0"/>
              </a:rPr>
              <a:t>b. </a:t>
            </a:r>
            <a:r>
              <a:rPr lang="en-US" sz="1800" b="0" dirty="0" err="1">
                <a:solidFill>
                  <a:srgbClr val="002060"/>
                </a:solidFill>
                <a:latin typeface="Arial" pitchFamily="34" charset="0"/>
                <a:cs typeface="Arial" pitchFamily="34" charset="0"/>
              </a:rPr>
              <a:t>Những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lưu</a:t>
            </a:r>
            <a:r>
              <a:rPr lang="en-US" sz="1800" b="0" dirty="0">
                <a:solidFill>
                  <a:srgbClr val="002060"/>
                </a:solidFill>
                <a:latin typeface="Arial" pitchFamily="34" charset="0"/>
                <a:cs typeface="Arial" pitchFamily="34" charset="0"/>
              </a:rPr>
              <a:t> ý </a:t>
            </a:r>
            <a:r>
              <a:rPr lang="en-US" sz="1800" b="0" dirty="0" err="1">
                <a:solidFill>
                  <a:srgbClr val="002060"/>
                </a:solidFill>
                <a:latin typeface="Arial" pitchFamily="34" charset="0"/>
                <a:cs typeface="Arial" pitchFamily="34" charset="0"/>
              </a:rPr>
              <a:t>về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đối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với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văn</a:t>
            </a:r>
            <a:endParaRPr lang="en-US" sz="1800" b="0" dirty="0">
              <a:solidFill>
                <a:srgbClr val="002060"/>
              </a:solidFill>
              <a:latin typeface="Arial" pitchFamily="34" charset="0"/>
              <a:cs typeface="Arial" pitchFamily="34" charset="0"/>
            </a:endParaRPr>
          </a:p>
          <a:p>
            <a:pPr marL="0" indent="0" algn="just">
              <a:lnSpc>
                <a:spcPct val="125000"/>
              </a:lnSpc>
              <a:spcBef>
                <a:spcPts val="0"/>
              </a:spcBef>
              <a:buNone/>
            </a:pPr>
            <a:r>
              <a:rPr lang="vi-VN" sz="1800" b="0" dirty="0">
                <a:solidFill>
                  <a:srgbClr val="002060"/>
                </a:solidFill>
                <a:latin typeface="Arial" pitchFamily="34" charset="0"/>
                <a:cs typeface="Arial" pitchFamily="34" charset="0"/>
              </a:rPr>
              <a:t>     C</a:t>
            </a:r>
            <a:r>
              <a:rPr lang="en-US" sz="1800" b="0" dirty="0" err="1">
                <a:solidFill>
                  <a:srgbClr val="002060"/>
                </a:solidFill>
                <a:latin typeface="Arial" pitchFamily="34" charset="0"/>
                <a:cs typeface="Arial" pitchFamily="34" charset="0"/>
              </a:rPr>
              <a:t>ung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cấp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thêm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ý </a:t>
            </a:r>
            <a:r>
              <a:rPr lang="en-US" sz="1800" b="0" dirty="0" err="1">
                <a:solidFill>
                  <a:srgbClr val="002060"/>
                </a:solidFill>
                <a:latin typeface="Arial" pitchFamily="34" charset="0"/>
                <a:cs typeface="Arial" pitchFamily="34" charset="0"/>
              </a:rPr>
              <a:t>tưởng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để</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hỗ</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trợ</a:t>
            </a:r>
            <a:r>
              <a:rPr lang="en-US" sz="1800" b="0" dirty="0">
                <a:solidFill>
                  <a:srgbClr val="002060"/>
                </a:solidFill>
                <a:latin typeface="Arial" pitchFamily="34" charset="0"/>
                <a:cs typeface="Arial" pitchFamily="34" charset="0"/>
              </a:rPr>
              <a:t> GV </a:t>
            </a:r>
            <a:r>
              <a:rPr lang="en-US" sz="1800" b="0" dirty="0" err="1">
                <a:solidFill>
                  <a:srgbClr val="002060"/>
                </a:solidFill>
                <a:latin typeface="Arial" pitchFamily="34" charset="0"/>
                <a:cs typeface="Arial" pitchFamily="34" charset="0"/>
              </a:rPr>
              <a:t>tổ</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chức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dạy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viết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kiểu</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cụ</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thể</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Trên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cơ</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sở</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a:t>
            </a:r>
            <a:r>
              <a:rPr lang="vi-VN" sz="1800" b="0" dirty="0">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văn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phân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phẩm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truyện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trong</a:t>
            </a:r>
            <a:r>
              <a:rPr lang="en-US" sz="1800" b="0" dirty="0">
                <a:solidFill>
                  <a:srgbClr val="002060"/>
                </a:solidFill>
                <a:latin typeface="Arial" pitchFamily="34" charset="0"/>
                <a:cs typeface="Arial" pitchFamily="34" charset="0"/>
              </a:rPr>
              <a:t> SHS, SGV </a:t>
            </a:r>
            <a:r>
              <a:rPr lang="en-US" sz="1800" b="0" dirty="0" err="1">
                <a:solidFill>
                  <a:srgbClr val="002060"/>
                </a:solidFill>
                <a:latin typeface="Arial" pitchFamily="34" charset="0"/>
                <a:cs typeface="Arial" pitchFamily="34" charset="0"/>
              </a:rPr>
              <a:t>phân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sâu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hơn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những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này</a:t>
            </a:r>
            <a:r>
              <a:rPr lang="en-US" sz="1800" b="0" dirty="0">
                <a:solidFill>
                  <a:srgbClr val="002060"/>
                </a:solidFill>
                <a:latin typeface="Arial" pitchFamily="34" charset="0"/>
                <a:cs typeface="Arial" pitchFamily="34" charset="0"/>
              </a:rPr>
              <a:t>. </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153</a:t>
            </a:fld>
            <a:endParaRPr lang="en-US">
              <a:solidFill>
                <a:prstClr val="black">
                  <a:lumMod val="95000"/>
                  <a:lumOff val="5000"/>
                </a:prstClr>
              </a:solidFill>
            </a:endParaRPr>
          </a:p>
        </p:txBody>
      </p:sp>
      <p:sp>
        <p:nvSpPr>
          <p:cNvPr id="6" name="Rounded Rectangle 5"/>
          <p:cNvSpPr/>
          <p:nvPr/>
        </p:nvSpPr>
        <p:spPr>
          <a:xfrm>
            <a:off x="838200" y="666750"/>
            <a:ext cx="7460765"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Phân</a:t>
            </a:r>
            <a:r>
              <a:rPr lang="en-US" sz="2000" b="1" dirty="0">
                <a:latin typeface="Arial (Body)"/>
              </a:rPr>
              <a:t> </a:t>
            </a:r>
            <a:r>
              <a:rPr lang="en-US" sz="2000" b="1" dirty="0" err="1">
                <a:latin typeface="Arial (Body)"/>
              </a:rPr>
              <a:t>tích</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viết</a:t>
            </a:r>
            <a:r>
              <a:rPr lang="en-US" sz="2000" b="1" dirty="0">
                <a:latin typeface="Arial (Body)"/>
              </a:rPr>
              <a:t> </a:t>
            </a:r>
            <a:r>
              <a:rPr lang="en-US" sz="2000" b="1" dirty="0" err="1">
                <a:latin typeface="Arial (Body)"/>
              </a:rPr>
              <a:t>từ</a:t>
            </a:r>
            <a:r>
              <a:rPr lang="en-US" sz="2000" b="1" dirty="0">
                <a:latin typeface="Arial (Body)"/>
              </a:rPr>
              <a:t> </a:t>
            </a:r>
            <a:r>
              <a:rPr lang="en-US" sz="2000" b="1" dirty="0" err="1">
                <a:latin typeface="Arial (Body)"/>
              </a:rPr>
              <a:t>một</a:t>
            </a:r>
            <a:r>
              <a:rPr lang="en-US" sz="2000" b="1" dirty="0">
                <a:latin typeface="Arial (Body)"/>
              </a:rPr>
              <a:t> </a:t>
            </a:r>
            <a:r>
              <a:rPr lang="en-US" sz="2000" b="1" dirty="0" err="1">
                <a:latin typeface="Arial (Body)"/>
              </a:rPr>
              <a:t>kiểu</a:t>
            </a:r>
            <a:r>
              <a:rPr lang="en-US" sz="2000" b="1" dirty="0">
                <a:latin typeface="Arial (Body)"/>
              </a:rPr>
              <a:t> </a:t>
            </a:r>
            <a:r>
              <a:rPr lang="en-US" sz="2000" b="1" dirty="0" err="1">
                <a:latin typeface="Arial (Body)"/>
              </a:rPr>
              <a:t>bài</a:t>
            </a:r>
            <a:r>
              <a:rPr lang="en-US" sz="2000" b="1" dirty="0">
                <a:latin typeface="Arial (Body)"/>
              </a:rPr>
              <a:t> </a:t>
            </a:r>
            <a:r>
              <a:rPr lang="en-US" sz="2000" b="1" dirty="0" err="1">
                <a:latin typeface="Arial (Body)"/>
              </a:rPr>
              <a:t>cụ</a:t>
            </a:r>
            <a:r>
              <a:rPr lang="en-US" sz="2000" b="1" dirty="0">
                <a:latin typeface="Arial (Body)"/>
              </a:rPr>
              <a:t> </a:t>
            </a:r>
            <a:r>
              <a:rPr lang="en-US" sz="2000" b="1" dirty="0" err="1">
                <a:latin typeface="Arial (Body)"/>
              </a:rPr>
              <a:t>thể</a:t>
            </a:r>
            <a:endParaRPr lang="vi-VN" sz="2000" b="1" dirty="0">
              <a:latin typeface="Arial (Body)"/>
            </a:endParaRPr>
          </a:p>
          <a:p>
            <a:r>
              <a:rPr lang="vi-VN" sz="2000" b="1" dirty="0">
                <a:latin typeface="Arial (Body)"/>
              </a:rPr>
              <a:t>                    (phân tích một tác phẩm truyện)</a:t>
            </a:r>
            <a:r>
              <a:rPr lang="en-US" sz="2000" b="1" dirty="0">
                <a:latin typeface="Arial (Body)"/>
              </a:rPr>
              <a:t> </a:t>
            </a:r>
            <a:endParaRPr lang="en-US" sz="2000" dirty="0">
              <a:latin typeface="Arial (Body)"/>
            </a:endParaRPr>
          </a:p>
        </p:txBody>
      </p:sp>
    </p:spTree>
    <p:extLst>
      <p:ext uri="{BB962C8B-B14F-4D97-AF65-F5344CB8AC3E}">
        <p14:creationId xmlns:p14="http://schemas.microsoft.com/office/powerpoint/2010/main" val="1534218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5597" y="1503759"/>
            <a:ext cx="7886700" cy="3263504"/>
          </a:xfrm>
        </p:spPr>
        <p:txBody>
          <a:bodyPr>
            <a:normAutofit/>
          </a:bodyPr>
          <a:lstStyle/>
          <a:p>
            <a:pPr marL="0" indent="0" algn="just">
              <a:lnSpc>
                <a:spcPct val="125000"/>
              </a:lnSpc>
              <a:spcBef>
                <a:spcPts val="0"/>
              </a:spcBef>
              <a:buNone/>
            </a:pPr>
            <a:r>
              <a:rPr lang="vi-VN" sz="1800" b="0" dirty="0">
                <a:solidFill>
                  <a:srgbClr val="002060"/>
                </a:solidFill>
              </a:rPr>
              <a:t>     </a:t>
            </a:r>
            <a:r>
              <a:rPr lang="vi-VN"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rPr>
              <a:t>Phân</a:t>
            </a:r>
            <a:r>
              <a:rPr lang="en-US" sz="1800" b="0" dirty="0">
                <a:solidFill>
                  <a:srgbClr val="002060"/>
                </a:solidFill>
              </a:rPr>
              <a:t> </a:t>
            </a:r>
            <a:r>
              <a:rPr lang="en-US" sz="1800" b="0" dirty="0" err="1">
                <a:solidFill>
                  <a:srgbClr val="002060"/>
                </a:solidFill>
              </a:rPr>
              <a:t>tích</a:t>
            </a:r>
            <a:r>
              <a:rPr lang="en-US" sz="1800" b="0" dirty="0">
                <a:solidFill>
                  <a:srgbClr val="002060"/>
                </a:solidFill>
              </a:rPr>
              <a:t> </a:t>
            </a:r>
            <a:r>
              <a:rPr lang="en-US" sz="1800" b="0" dirty="0" err="1">
                <a:solidFill>
                  <a:srgbClr val="002060"/>
                </a:solidFill>
              </a:rPr>
              <a:t>tác</a:t>
            </a:r>
            <a:r>
              <a:rPr lang="en-US" sz="1800" b="0" dirty="0">
                <a:solidFill>
                  <a:srgbClr val="002060"/>
                </a:solidFill>
              </a:rPr>
              <a:t> </a:t>
            </a:r>
            <a:r>
              <a:rPr lang="en-US" sz="1800" b="0" dirty="0" err="1">
                <a:solidFill>
                  <a:srgbClr val="002060"/>
                </a:solidFill>
              </a:rPr>
              <a:t>phẩm</a:t>
            </a:r>
            <a:r>
              <a:rPr lang="en-US" sz="1800" b="0" dirty="0">
                <a:solidFill>
                  <a:srgbClr val="002060"/>
                </a:solidFill>
              </a:rPr>
              <a:t> </a:t>
            </a:r>
            <a:r>
              <a:rPr lang="en-US" sz="1800" b="0" dirty="0" err="1">
                <a:solidFill>
                  <a:srgbClr val="002060"/>
                </a:solidFill>
              </a:rPr>
              <a:t>truyện</a:t>
            </a:r>
            <a:r>
              <a:rPr lang="en-US" sz="1800" b="0" dirty="0">
                <a:solidFill>
                  <a:srgbClr val="002060"/>
                </a:solidFill>
              </a:rPr>
              <a:t> </a:t>
            </a:r>
            <a:r>
              <a:rPr lang="en-US" sz="1800" b="0" dirty="0" err="1">
                <a:solidFill>
                  <a:srgbClr val="002060"/>
                </a:solidFill>
              </a:rPr>
              <a:t>là</a:t>
            </a:r>
            <a:r>
              <a:rPr lang="en-US" sz="1800" b="0" dirty="0">
                <a:solidFill>
                  <a:srgbClr val="002060"/>
                </a:solidFill>
              </a:rPr>
              <a:t> </a:t>
            </a:r>
            <a:r>
              <a:rPr lang="en-US" sz="1800" b="0" dirty="0" err="1">
                <a:solidFill>
                  <a:srgbClr val="002060"/>
                </a:solidFill>
              </a:rPr>
              <a:t>làm</a:t>
            </a:r>
            <a:r>
              <a:rPr lang="en-US" sz="1800" b="0" dirty="0">
                <a:solidFill>
                  <a:srgbClr val="002060"/>
                </a:solidFill>
              </a:rPr>
              <a:t> </a:t>
            </a:r>
            <a:r>
              <a:rPr lang="en-US" sz="1800" b="0" dirty="0" err="1">
                <a:solidFill>
                  <a:srgbClr val="002060"/>
                </a:solidFill>
              </a:rPr>
              <a:t>rõ</a:t>
            </a:r>
            <a:r>
              <a:rPr lang="en-US" sz="1800" b="0" dirty="0">
                <a:solidFill>
                  <a:srgbClr val="002060"/>
                </a:solidFill>
              </a:rPr>
              <a:t> </a:t>
            </a:r>
            <a:r>
              <a:rPr lang="en-US" sz="1800" b="0" dirty="0" err="1">
                <a:solidFill>
                  <a:srgbClr val="002060"/>
                </a:solidFill>
              </a:rPr>
              <a:t>những</a:t>
            </a:r>
            <a:r>
              <a:rPr lang="en-US" sz="1800" b="0" dirty="0">
                <a:solidFill>
                  <a:srgbClr val="002060"/>
                </a:solidFill>
              </a:rPr>
              <a:t> </a:t>
            </a:r>
            <a:r>
              <a:rPr lang="en-US" sz="1800" b="0" dirty="0" err="1">
                <a:solidFill>
                  <a:srgbClr val="002060"/>
                </a:solidFill>
              </a:rPr>
              <a:t>nét</a:t>
            </a:r>
            <a:r>
              <a:rPr lang="en-US" sz="1800" b="0" dirty="0">
                <a:solidFill>
                  <a:srgbClr val="002060"/>
                </a:solidFill>
              </a:rPr>
              <a:t> </a:t>
            </a:r>
            <a:r>
              <a:rPr lang="en-US" sz="1800" b="0" dirty="0" err="1">
                <a:solidFill>
                  <a:srgbClr val="002060"/>
                </a:solidFill>
              </a:rPr>
              <a:t>đặc</a:t>
            </a:r>
            <a:r>
              <a:rPr lang="en-US" sz="1800" b="0" dirty="0">
                <a:solidFill>
                  <a:srgbClr val="002060"/>
                </a:solidFill>
              </a:rPr>
              <a:t> </a:t>
            </a:r>
            <a:r>
              <a:rPr lang="en-US" sz="1800" b="0" dirty="0" err="1">
                <a:solidFill>
                  <a:srgbClr val="002060"/>
                </a:solidFill>
              </a:rPr>
              <a:t>sắc</a:t>
            </a:r>
            <a:r>
              <a:rPr lang="en-US" sz="1800" b="0" dirty="0">
                <a:solidFill>
                  <a:srgbClr val="002060"/>
                </a:solidFill>
              </a:rPr>
              <a:t> </a:t>
            </a:r>
            <a:r>
              <a:rPr lang="en-US" sz="1800" b="0" dirty="0" err="1">
                <a:solidFill>
                  <a:srgbClr val="002060"/>
                </a:solidFill>
              </a:rPr>
              <a:t>về</a:t>
            </a:r>
            <a:r>
              <a:rPr lang="en-US" sz="1800" b="0" dirty="0">
                <a:solidFill>
                  <a:srgbClr val="002060"/>
                </a:solidFill>
              </a:rPr>
              <a:t> </a:t>
            </a:r>
            <a:r>
              <a:rPr lang="en-US" sz="1800" b="0" dirty="0" err="1">
                <a:solidFill>
                  <a:srgbClr val="002060"/>
                </a:solidFill>
              </a:rPr>
              <a:t>nội</a:t>
            </a:r>
            <a:r>
              <a:rPr lang="en-US" sz="1800" b="0" dirty="0">
                <a:solidFill>
                  <a:srgbClr val="002060"/>
                </a:solidFill>
              </a:rPr>
              <a:t> dung </a:t>
            </a:r>
            <a:r>
              <a:rPr lang="en-US" sz="1800" b="0" dirty="0" err="1">
                <a:solidFill>
                  <a:srgbClr val="002060"/>
                </a:solidFill>
              </a:rPr>
              <a:t>và</a:t>
            </a:r>
            <a:r>
              <a:rPr lang="en-US" sz="1800" b="0" dirty="0">
                <a:solidFill>
                  <a:srgbClr val="002060"/>
                </a:solidFill>
              </a:rPr>
              <a:t> </a:t>
            </a:r>
            <a:r>
              <a:rPr lang="en-US" sz="1800" b="0" dirty="0" err="1">
                <a:solidFill>
                  <a:srgbClr val="002060"/>
                </a:solidFill>
              </a:rPr>
              <a:t>nghệ</a:t>
            </a:r>
            <a:r>
              <a:rPr lang="en-US" sz="1800" b="0" dirty="0">
                <a:solidFill>
                  <a:srgbClr val="002060"/>
                </a:solidFill>
              </a:rPr>
              <a:t> </a:t>
            </a:r>
            <a:r>
              <a:rPr lang="en-US" sz="1800" b="0" dirty="0" err="1">
                <a:solidFill>
                  <a:srgbClr val="002060"/>
                </a:solidFill>
              </a:rPr>
              <a:t>thuật</a:t>
            </a:r>
            <a:r>
              <a:rPr lang="en-US" sz="1800" b="0" dirty="0">
                <a:solidFill>
                  <a:srgbClr val="002060"/>
                </a:solidFill>
              </a:rPr>
              <a:t> </a:t>
            </a:r>
            <a:r>
              <a:rPr lang="en-US" sz="1800" b="0" dirty="0" err="1">
                <a:solidFill>
                  <a:srgbClr val="002060"/>
                </a:solidFill>
              </a:rPr>
              <a:t>của</a:t>
            </a:r>
            <a:r>
              <a:rPr lang="en-US" sz="1800" b="0" dirty="0">
                <a:solidFill>
                  <a:srgbClr val="002060"/>
                </a:solidFill>
              </a:rPr>
              <a:t> </a:t>
            </a:r>
            <a:r>
              <a:rPr lang="en-US" sz="1800" b="0" dirty="0" err="1">
                <a:solidFill>
                  <a:srgbClr val="002060"/>
                </a:solidFill>
              </a:rPr>
              <a:t>tác</a:t>
            </a:r>
            <a:r>
              <a:rPr lang="en-US" sz="1800" b="0" dirty="0">
                <a:solidFill>
                  <a:srgbClr val="002060"/>
                </a:solidFill>
              </a:rPr>
              <a:t> </a:t>
            </a:r>
            <a:r>
              <a:rPr lang="en-US" sz="1800" b="0" dirty="0" err="1">
                <a:solidFill>
                  <a:srgbClr val="002060"/>
                </a:solidFill>
              </a:rPr>
              <a:t>phẩm</a:t>
            </a:r>
            <a:r>
              <a:rPr lang="en-US" sz="1800" b="0" dirty="0">
                <a:solidFill>
                  <a:srgbClr val="002060"/>
                </a:solidFill>
              </a:rPr>
              <a:t> </a:t>
            </a:r>
            <a:r>
              <a:rPr lang="en-US" sz="1800" b="0" dirty="0" err="1">
                <a:solidFill>
                  <a:srgbClr val="002060"/>
                </a:solidFill>
              </a:rPr>
              <a:t>đó</a:t>
            </a:r>
            <a:r>
              <a:rPr lang="en-US" sz="1800" b="0" dirty="0">
                <a:solidFill>
                  <a:srgbClr val="002060"/>
                </a:solidFill>
              </a:rPr>
              <a:t> </a:t>
            </a:r>
            <a:r>
              <a:rPr lang="en-US" sz="1800" b="0" dirty="0" err="1">
                <a:solidFill>
                  <a:srgbClr val="002060"/>
                </a:solidFill>
              </a:rPr>
              <a:t>được</a:t>
            </a:r>
            <a:r>
              <a:rPr lang="en-US" sz="1800" b="0" dirty="0">
                <a:solidFill>
                  <a:srgbClr val="002060"/>
                </a:solidFill>
              </a:rPr>
              <a:t> </a:t>
            </a:r>
            <a:r>
              <a:rPr lang="en-US" sz="1800" b="0" dirty="0" err="1">
                <a:solidFill>
                  <a:srgbClr val="002060"/>
                </a:solidFill>
              </a:rPr>
              <a:t>thể</a:t>
            </a:r>
            <a:r>
              <a:rPr lang="en-US" sz="1800" b="0" dirty="0">
                <a:solidFill>
                  <a:srgbClr val="002060"/>
                </a:solidFill>
              </a:rPr>
              <a:t> </a:t>
            </a:r>
            <a:r>
              <a:rPr lang="en-US" sz="1800" b="0" dirty="0" err="1">
                <a:solidFill>
                  <a:srgbClr val="002060"/>
                </a:solidFill>
              </a:rPr>
              <a:t>hiện</a:t>
            </a:r>
            <a:r>
              <a:rPr lang="en-US" sz="1800" b="0" dirty="0">
                <a:solidFill>
                  <a:srgbClr val="002060"/>
                </a:solidFill>
              </a:rPr>
              <a:t> </a:t>
            </a:r>
            <a:r>
              <a:rPr lang="en-US" sz="1800" b="0" dirty="0" err="1">
                <a:solidFill>
                  <a:srgbClr val="002060"/>
                </a:solidFill>
              </a:rPr>
              <a:t>chủ</a:t>
            </a:r>
            <a:r>
              <a:rPr lang="en-US" sz="1800" b="0" dirty="0">
                <a:solidFill>
                  <a:srgbClr val="002060"/>
                </a:solidFill>
              </a:rPr>
              <a:t> </a:t>
            </a:r>
            <a:r>
              <a:rPr lang="en-US" sz="1800" b="0" dirty="0" err="1">
                <a:solidFill>
                  <a:srgbClr val="002060"/>
                </a:solidFill>
              </a:rPr>
              <a:t>yếu</a:t>
            </a:r>
            <a:r>
              <a:rPr lang="en-US" sz="1800" b="0" dirty="0">
                <a:solidFill>
                  <a:srgbClr val="002060"/>
                </a:solidFill>
              </a:rPr>
              <a:t> qua </a:t>
            </a:r>
            <a:r>
              <a:rPr lang="en-US" sz="1800" b="0" dirty="0" err="1">
                <a:solidFill>
                  <a:srgbClr val="002060"/>
                </a:solidFill>
              </a:rPr>
              <a:t>ngôn</a:t>
            </a:r>
            <a:r>
              <a:rPr lang="en-US" sz="1800" b="0" dirty="0">
                <a:solidFill>
                  <a:srgbClr val="002060"/>
                </a:solidFill>
              </a:rPr>
              <a:t> </a:t>
            </a:r>
            <a:r>
              <a:rPr lang="en-US" sz="1800" b="0" dirty="0" err="1">
                <a:solidFill>
                  <a:srgbClr val="002060"/>
                </a:solidFill>
              </a:rPr>
              <a:t>ngữ</a:t>
            </a:r>
            <a:r>
              <a:rPr lang="en-US" sz="1800" b="0" dirty="0">
                <a:solidFill>
                  <a:srgbClr val="002060"/>
                </a:solidFill>
              </a:rPr>
              <a:t> </a:t>
            </a:r>
            <a:r>
              <a:rPr lang="en-US" sz="1800" b="0" dirty="0" err="1">
                <a:solidFill>
                  <a:srgbClr val="002060"/>
                </a:solidFill>
              </a:rPr>
              <a:t>biểu</a:t>
            </a:r>
            <a:r>
              <a:rPr lang="en-US" sz="1800" b="0" dirty="0">
                <a:solidFill>
                  <a:srgbClr val="002060"/>
                </a:solidFill>
              </a:rPr>
              <a:t> </a:t>
            </a:r>
            <a:r>
              <a:rPr lang="en-US" sz="1800" b="0" dirty="0" err="1">
                <a:solidFill>
                  <a:srgbClr val="002060"/>
                </a:solidFill>
              </a:rPr>
              <a:t>đạt</a:t>
            </a:r>
            <a:r>
              <a:rPr lang="en-US" sz="1800" b="0" dirty="0">
                <a:solidFill>
                  <a:srgbClr val="002060"/>
                </a:solidFill>
              </a:rPr>
              <a:t> </a:t>
            </a:r>
            <a:r>
              <a:rPr lang="en-US" sz="1800" b="0" dirty="0" err="1">
                <a:solidFill>
                  <a:srgbClr val="002060"/>
                </a:solidFill>
              </a:rPr>
              <a:t>và</a:t>
            </a:r>
            <a:r>
              <a:rPr lang="en-US" sz="1800" b="0" dirty="0">
                <a:solidFill>
                  <a:srgbClr val="002060"/>
                </a:solidFill>
              </a:rPr>
              <a:t> </a:t>
            </a:r>
            <a:r>
              <a:rPr lang="en-US" sz="1800" b="0" dirty="0" err="1">
                <a:solidFill>
                  <a:srgbClr val="002060"/>
                </a:solidFill>
              </a:rPr>
              <a:t>những</a:t>
            </a:r>
            <a:r>
              <a:rPr lang="en-US" sz="1800" b="0" dirty="0">
                <a:solidFill>
                  <a:srgbClr val="002060"/>
                </a:solidFill>
              </a:rPr>
              <a:t> </a:t>
            </a:r>
            <a:r>
              <a:rPr lang="en-US" sz="1800" b="0" dirty="0" err="1">
                <a:solidFill>
                  <a:srgbClr val="002060"/>
                </a:solidFill>
              </a:rPr>
              <a:t>yếu</a:t>
            </a:r>
            <a:r>
              <a:rPr lang="en-US" sz="1800" b="0" dirty="0">
                <a:solidFill>
                  <a:srgbClr val="002060"/>
                </a:solidFill>
              </a:rPr>
              <a:t> </a:t>
            </a:r>
            <a:r>
              <a:rPr lang="en-US" sz="1800" b="0" dirty="0" err="1">
                <a:solidFill>
                  <a:srgbClr val="002060"/>
                </a:solidFill>
              </a:rPr>
              <a:t>tố</a:t>
            </a:r>
            <a:r>
              <a:rPr lang="en-US" sz="1800" b="0" dirty="0">
                <a:solidFill>
                  <a:srgbClr val="002060"/>
                </a:solidFill>
              </a:rPr>
              <a:t> </a:t>
            </a:r>
            <a:r>
              <a:rPr lang="en-US" sz="1800" b="0" dirty="0" err="1">
                <a:solidFill>
                  <a:srgbClr val="002060"/>
                </a:solidFill>
              </a:rPr>
              <a:t>cơ</a:t>
            </a:r>
            <a:r>
              <a:rPr lang="en-US" sz="1800" b="0" dirty="0">
                <a:solidFill>
                  <a:srgbClr val="002060"/>
                </a:solidFill>
              </a:rPr>
              <a:t> </a:t>
            </a:r>
            <a:r>
              <a:rPr lang="en-US" sz="1800" b="0" dirty="0" err="1">
                <a:solidFill>
                  <a:srgbClr val="002060"/>
                </a:solidFill>
              </a:rPr>
              <a:t>bản</a:t>
            </a:r>
            <a:r>
              <a:rPr lang="en-US" sz="1800" b="0" dirty="0">
                <a:solidFill>
                  <a:srgbClr val="002060"/>
                </a:solidFill>
              </a:rPr>
              <a:t> </a:t>
            </a:r>
            <a:r>
              <a:rPr lang="en-US" sz="1800" b="0" dirty="0" err="1">
                <a:solidFill>
                  <a:srgbClr val="002060"/>
                </a:solidFill>
              </a:rPr>
              <a:t>của</a:t>
            </a:r>
            <a:r>
              <a:rPr lang="en-US" sz="1800" b="0" dirty="0">
                <a:solidFill>
                  <a:srgbClr val="002060"/>
                </a:solidFill>
              </a:rPr>
              <a:t> </a:t>
            </a:r>
            <a:r>
              <a:rPr lang="en-US" sz="1800" b="0" dirty="0" err="1">
                <a:solidFill>
                  <a:srgbClr val="002060"/>
                </a:solidFill>
              </a:rPr>
              <a:t>thể</a:t>
            </a:r>
            <a:r>
              <a:rPr lang="en-US" sz="1800" b="0" dirty="0">
                <a:solidFill>
                  <a:srgbClr val="002060"/>
                </a:solidFill>
              </a:rPr>
              <a:t> </a:t>
            </a:r>
            <a:r>
              <a:rPr lang="en-US" sz="1800" b="0" dirty="0" err="1">
                <a:solidFill>
                  <a:srgbClr val="002060"/>
                </a:solidFill>
              </a:rPr>
              <a:t>loại</a:t>
            </a:r>
            <a:r>
              <a:rPr lang="en-US" sz="1800" b="0" dirty="0">
                <a:solidFill>
                  <a:srgbClr val="002060"/>
                </a:solidFill>
              </a:rPr>
              <a:t> </a:t>
            </a:r>
            <a:r>
              <a:rPr lang="en-US" sz="1800" b="0" dirty="0" err="1">
                <a:solidFill>
                  <a:srgbClr val="002060"/>
                </a:solidFill>
              </a:rPr>
              <a:t>như</a:t>
            </a:r>
            <a:r>
              <a:rPr lang="en-US" sz="1800" b="0" dirty="0">
                <a:solidFill>
                  <a:srgbClr val="002060"/>
                </a:solidFill>
              </a:rPr>
              <a:t> </a:t>
            </a:r>
            <a:r>
              <a:rPr lang="en-US" sz="1800" b="0" dirty="0" err="1">
                <a:solidFill>
                  <a:srgbClr val="002060"/>
                </a:solidFill>
              </a:rPr>
              <a:t>cốt</a:t>
            </a:r>
            <a:r>
              <a:rPr lang="en-US" sz="1800" b="0" dirty="0">
                <a:solidFill>
                  <a:srgbClr val="002060"/>
                </a:solidFill>
              </a:rPr>
              <a:t> </a:t>
            </a:r>
            <a:r>
              <a:rPr lang="en-US" sz="1800" b="0" dirty="0" err="1">
                <a:solidFill>
                  <a:srgbClr val="002060"/>
                </a:solidFill>
              </a:rPr>
              <a:t>truyện</a:t>
            </a:r>
            <a:r>
              <a:rPr lang="en-US" sz="1800" b="0" dirty="0">
                <a:solidFill>
                  <a:srgbClr val="002060"/>
                </a:solidFill>
              </a:rPr>
              <a:t>, </a:t>
            </a:r>
            <a:r>
              <a:rPr lang="en-US" sz="1800" b="0" dirty="0" err="1">
                <a:solidFill>
                  <a:srgbClr val="002060"/>
                </a:solidFill>
              </a:rPr>
              <a:t>nhân</a:t>
            </a:r>
            <a:r>
              <a:rPr lang="en-US" sz="1800" b="0" dirty="0">
                <a:solidFill>
                  <a:srgbClr val="002060"/>
                </a:solidFill>
              </a:rPr>
              <a:t> </a:t>
            </a:r>
            <a:r>
              <a:rPr lang="en-US" sz="1800" b="0" dirty="0" err="1">
                <a:solidFill>
                  <a:srgbClr val="002060"/>
                </a:solidFill>
              </a:rPr>
              <a:t>vật</a:t>
            </a:r>
            <a:r>
              <a:rPr lang="en-US" sz="1800" b="0" dirty="0">
                <a:solidFill>
                  <a:srgbClr val="002060"/>
                </a:solidFill>
              </a:rPr>
              <a:t>, </a:t>
            </a:r>
            <a:r>
              <a:rPr lang="en-US" sz="1800" b="0" dirty="0" err="1">
                <a:solidFill>
                  <a:srgbClr val="002060"/>
                </a:solidFill>
              </a:rPr>
              <a:t>người</a:t>
            </a:r>
            <a:r>
              <a:rPr lang="en-US" sz="1800" b="0" dirty="0">
                <a:solidFill>
                  <a:srgbClr val="002060"/>
                </a:solidFill>
              </a:rPr>
              <a:t> </a:t>
            </a:r>
            <a:r>
              <a:rPr lang="en-US" sz="1800" b="0" dirty="0" err="1">
                <a:solidFill>
                  <a:srgbClr val="002060"/>
                </a:solidFill>
              </a:rPr>
              <a:t>kể</a:t>
            </a:r>
            <a:r>
              <a:rPr lang="en-US" sz="1800" b="0" dirty="0">
                <a:solidFill>
                  <a:srgbClr val="002060"/>
                </a:solidFill>
              </a:rPr>
              <a:t> </a:t>
            </a:r>
            <a:r>
              <a:rPr lang="en-US" sz="1800" b="0" dirty="0" err="1">
                <a:solidFill>
                  <a:srgbClr val="002060"/>
                </a:solidFill>
              </a:rPr>
              <a:t>chuyện</a:t>
            </a:r>
            <a:r>
              <a:rPr lang="en-US" sz="1800" b="0" dirty="0">
                <a:solidFill>
                  <a:srgbClr val="002060"/>
                </a:solidFill>
              </a:rPr>
              <a:t>,…. </a:t>
            </a:r>
          </a:p>
          <a:p>
            <a:pPr marL="0" indent="0" algn="just">
              <a:lnSpc>
                <a:spcPct val="125000"/>
              </a:lnSpc>
              <a:spcBef>
                <a:spcPts val="0"/>
              </a:spcBef>
              <a:buNone/>
            </a:pPr>
            <a:r>
              <a:rPr lang="vi-VN" sz="1800" b="0" dirty="0">
                <a:solidFill>
                  <a:srgbClr val="002060"/>
                </a:solidFill>
              </a:rPr>
              <a:t>    </a:t>
            </a:r>
            <a:r>
              <a:rPr lang="vi-VN" sz="1800" b="0" dirty="0">
                <a:solidFill>
                  <a:srgbClr val="002060"/>
                </a:solidFill>
                <a:latin typeface="Arial" panose="020B0604020202020204" pitchFamily="34" charset="0"/>
                <a:cs typeface="Arial" panose="020B0604020202020204" pitchFamily="34" charset="0"/>
              </a:rPr>
              <a:t>– </a:t>
            </a:r>
            <a:r>
              <a:rPr lang="en-US" sz="1800" b="0" spc="-60" dirty="0" err="1">
                <a:solidFill>
                  <a:srgbClr val="002060"/>
                </a:solidFill>
              </a:rPr>
              <a:t>Với</a:t>
            </a:r>
            <a:r>
              <a:rPr lang="en-US" sz="1800" b="0" spc="-60" dirty="0">
                <a:solidFill>
                  <a:srgbClr val="002060"/>
                </a:solidFill>
              </a:rPr>
              <a:t> </a:t>
            </a:r>
            <a:r>
              <a:rPr lang="en-US" sz="1800" b="0" spc="-60" dirty="0" err="1">
                <a:solidFill>
                  <a:srgbClr val="002060"/>
                </a:solidFill>
              </a:rPr>
              <a:t>khả</a:t>
            </a:r>
            <a:r>
              <a:rPr lang="en-US" sz="1800" b="0" spc="-60" dirty="0">
                <a:solidFill>
                  <a:srgbClr val="002060"/>
                </a:solidFill>
              </a:rPr>
              <a:t> </a:t>
            </a:r>
            <a:r>
              <a:rPr lang="en-US" sz="1800" b="0" spc="-60" dirty="0" err="1">
                <a:solidFill>
                  <a:srgbClr val="002060"/>
                </a:solidFill>
              </a:rPr>
              <a:t>năng</a:t>
            </a:r>
            <a:r>
              <a:rPr lang="en-US" sz="1800" b="0" spc="-60" dirty="0">
                <a:solidFill>
                  <a:srgbClr val="002060"/>
                </a:solidFill>
              </a:rPr>
              <a:t> </a:t>
            </a:r>
            <a:r>
              <a:rPr lang="en-US" sz="1800" b="0" spc="-60" dirty="0" err="1">
                <a:solidFill>
                  <a:srgbClr val="002060"/>
                </a:solidFill>
              </a:rPr>
              <a:t>của</a:t>
            </a:r>
            <a:r>
              <a:rPr lang="en-US" sz="1800" b="0" spc="-60" dirty="0">
                <a:solidFill>
                  <a:srgbClr val="002060"/>
                </a:solidFill>
              </a:rPr>
              <a:t> HS </a:t>
            </a:r>
            <a:r>
              <a:rPr lang="en-US" sz="1800" b="0" spc="-60" dirty="0" err="1">
                <a:solidFill>
                  <a:srgbClr val="002060"/>
                </a:solidFill>
              </a:rPr>
              <a:t>lớp</a:t>
            </a:r>
            <a:r>
              <a:rPr lang="en-US" sz="1800" b="0" spc="-60" dirty="0">
                <a:solidFill>
                  <a:srgbClr val="002060"/>
                </a:solidFill>
              </a:rPr>
              <a:t> 8, GV </a:t>
            </a:r>
            <a:r>
              <a:rPr lang="en-US" sz="1800" b="0" spc="-60" dirty="0" err="1">
                <a:solidFill>
                  <a:srgbClr val="002060"/>
                </a:solidFill>
              </a:rPr>
              <a:t>có</a:t>
            </a:r>
            <a:r>
              <a:rPr lang="en-US" sz="1800" b="0" spc="-60" dirty="0">
                <a:solidFill>
                  <a:srgbClr val="002060"/>
                </a:solidFill>
              </a:rPr>
              <a:t> </a:t>
            </a:r>
            <a:r>
              <a:rPr lang="en-US" sz="1800" b="0" spc="-60" dirty="0" err="1">
                <a:solidFill>
                  <a:srgbClr val="002060"/>
                </a:solidFill>
              </a:rPr>
              <a:t>thể</a:t>
            </a:r>
            <a:r>
              <a:rPr lang="en-US" sz="1800" b="0" spc="-60" dirty="0">
                <a:solidFill>
                  <a:srgbClr val="002060"/>
                </a:solidFill>
              </a:rPr>
              <a:t> </a:t>
            </a:r>
            <a:r>
              <a:rPr lang="en-US" sz="1800" b="0" spc="-60" dirty="0" err="1">
                <a:solidFill>
                  <a:srgbClr val="002060"/>
                </a:solidFill>
              </a:rPr>
              <a:t>cho</a:t>
            </a:r>
            <a:r>
              <a:rPr lang="en-US" sz="1800" b="0" spc="-60" dirty="0">
                <a:solidFill>
                  <a:srgbClr val="002060"/>
                </a:solidFill>
              </a:rPr>
              <a:t> </a:t>
            </a:r>
            <a:r>
              <a:rPr lang="en-US" sz="1800" b="0" spc="-60" dirty="0" err="1">
                <a:solidFill>
                  <a:srgbClr val="002060"/>
                </a:solidFill>
              </a:rPr>
              <a:t>các</a:t>
            </a:r>
            <a:r>
              <a:rPr lang="en-US" sz="1800" b="0" spc="-60" dirty="0">
                <a:solidFill>
                  <a:srgbClr val="002060"/>
                </a:solidFill>
              </a:rPr>
              <a:t> </a:t>
            </a:r>
            <a:r>
              <a:rPr lang="en-US" sz="1800" b="0" spc="-60" dirty="0" err="1">
                <a:solidFill>
                  <a:srgbClr val="002060"/>
                </a:solidFill>
              </a:rPr>
              <a:t>em</a:t>
            </a:r>
            <a:r>
              <a:rPr lang="en-US" sz="1800" b="0" spc="-60" dirty="0">
                <a:solidFill>
                  <a:srgbClr val="002060"/>
                </a:solidFill>
              </a:rPr>
              <a:t> </a:t>
            </a:r>
            <a:r>
              <a:rPr lang="en-US" sz="1800" b="0" spc="-60" dirty="0" err="1">
                <a:solidFill>
                  <a:srgbClr val="002060"/>
                </a:solidFill>
              </a:rPr>
              <a:t>tùy</a:t>
            </a:r>
            <a:r>
              <a:rPr lang="en-US" sz="1800" b="0" spc="-60" dirty="0">
                <a:solidFill>
                  <a:srgbClr val="002060"/>
                </a:solidFill>
              </a:rPr>
              <a:t> </a:t>
            </a:r>
            <a:r>
              <a:rPr lang="en-US" sz="1800" b="0" spc="-60" dirty="0" err="1">
                <a:solidFill>
                  <a:srgbClr val="002060"/>
                </a:solidFill>
              </a:rPr>
              <a:t>chọn</a:t>
            </a:r>
            <a:r>
              <a:rPr lang="en-US" sz="1800" b="0" spc="-60" dirty="0">
                <a:solidFill>
                  <a:srgbClr val="002060"/>
                </a:solidFill>
              </a:rPr>
              <a:t> </a:t>
            </a:r>
            <a:r>
              <a:rPr lang="en-US" sz="1800" b="0" spc="-60" dirty="0" err="1">
                <a:solidFill>
                  <a:srgbClr val="002060"/>
                </a:solidFill>
              </a:rPr>
              <a:t>những</a:t>
            </a:r>
            <a:r>
              <a:rPr lang="en-US" sz="1800" b="0" spc="-60" dirty="0">
                <a:solidFill>
                  <a:srgbClr val="002060"/>
                </a:solidFill>
              </a:rPr>
              <a:t> </a:t>
            </a:r>
            <a:r>
              <a:rPr lang="en-US" sz="1800" b="0" spc="-60" dirty="0" err="1">
                <a:solidFill>
                  <a:srgbClr val="002060"/>
                </a:solidFill>
              </a:rPr>
              <a:t>nội</a:t>
            </a:r>
            <a:r>
              <a:rPr lang="en-US" sz="1800" b="0" spc="-60" dirty="0">
                <a:solidFill>
                  <a:srgbClr val="002060"/>
                </a:solidFill>
              </a:rPr>
              <a:t> dung </a:t>
            </a:r>
            <a:r>
              <a:rPr lang="en-US" sz="1800" b="0" spc="-60" dirty="0" err="1">
                <a:solidFill>
                  <a:srgbClr val="002060"/>
                </a:solidFill>
              </a:rPr>
              <a:t>mà</a:t>
            </a:r>
            <a:r>
              <a:rPr lang="en-US" sz="1800" b="0" spc="-60" dirty="0">
                <a:solidFill>
                  <a:srgbClr val="002060"/>
                </a:solidFill>
              </a:rPr>
              <a:t> </a:t>
            </a:r>
            <a:r>
              <a:rPr lang="en-US" sz="1800" b="0" spc="-60" dirty="0" err="1">
                <a:solidFill>
                  <a:srgbClr val="002060"/>
                </a:solidFill>
              </a:rPr>
              <a:t>em</a:t>
            </a:r>
            <a:r>
              <a:rPr lang="en-US" sz="1800" b="0" spc="-60" dirty="0">
                <a:solidFill>
                  <a:srgbClr val="002060"/>
                </a:solidFill>
              </a:rPr>
              <a:t> </a:t>
            </a:r>
            <a:r>
              <a:rPr lang="en-US" sz="1800" b="0" spc="-60" dirty="0" err="1">
                <a:solidFill>
                  <a:srgbClr val="002060"/>
                </a:solidFill>
              </a:rPr>
              <a:t>thấy</a:t>
            </a:r>
            <a:r>
              <a:rPr lang="en-US" sz="1800" b="0" spc="-60" dirty="0">
                <a:solidFill>
                  <a:srgbClr val="002060"/>
                </a:solidFill>
              </a:rPr>
              <a:t> </a:t>
            </a:r>
            <a:r>
              <a:rPr lang="en-US" sz="1800" b="0" spc="-60" dirty="0" err="1">
                <a:solidFill>
                  <a:srgbClr val="002060"/>
                </a:solidFill>
              </a:rPr>
              <a:t>thuận</a:t>
            </a:r>
            <a:r>
              <a:rPr lang="en-US" sz="1800" b="0" spc="-60" dirty="0">
                <a:solidFill>
                  <a:srgbClr val="002060"/>
                </a:solidFill>
              </a:rPr>
              <a:t> </a:t>
            </a:r>
            <a:r>
              <a:rPr lang="en-US" sz="1800" b="0" spc="-60" dirty="0" err="1">
                <a:solidFill>
                  <a:srgbClr val="002060"/>
                </a:solidFill>
              </a:rPr>
              <a:t>lợi</a:t>
            </a:r>
            <a:r>
              <a:rPr lang="en-US" sz="1800" b="0" spc="-60" dirty="0">
                <a:solidFill>
                  <a:srgbClr val="002060"/>
                </a:solidFill>
              </a:rPr>
              <a:t> </a:t>
            </a:r>
            <a:r>
              <a:rPr lang="en-US" sz="1800" b="0" spc="-60" dirty="0" err="1">
                <a:solidFill>
                  <a:srgbClr val="002060"/>
                </a:solidFill>
              </a:rPr>
              <a:t>để</a:t>
            </a:r>
            <a:r>
              <a:rPr lang="en-US" sz="1800" b="0" spc="-60" dirty="0">
                <a:solidFill>
                  <a:srgbClr val="002060"/>
                </a:solidFill>
              </a:rPr>
              <a:t> </a:t>
            </a:r>
            <a:r>
              <a:rPr lang="en-US" sz="1800" b="0" spc="-60" dirty="0" err="1">
                <a:solidFill>
                  <a:srgbClr val="002060"/>
                </a:solidFill>
              </a:rPr>
              <a:t>phân</a:t>
            </a:r>
            <a:r>
              <a:rPr lang="en-US" sz="1800" b="0" spc="-60" dirty="0">
                <a:solidFill>
                  <a:srgbClr val="002060"/>
                </a:solidFill>
              </a:rPr>
              <a:t> </a:t>
            </a:r>
            <a:r>
              <a:rPr lang="en-US" sz="1800" b="0" spc="-60" dirty="0" err="1">
                <a:solidFill>
                  <a:srgbClr val="002060"/>
                </a:solidFill>
              </a:rPr>
              <a:t>tích</a:t>
            </a:r>
            <a:r>
              <a:rPr lang="en-US" sz="1800" b="0" spc="-60" dirty="0">
                <a:solidFill>
                  <a:srgbClr val="002060"/>
                </a:solidFill>
              </a:rPr>
              <a:t>, </a:t>
            </a:r>
            <a:r>
              <a:rPr lang="en-US" sz="1800" b="0" spc="-60" dirty="0" err="1">
                <a:solidFill>
                  <a:srgbClr val="002060"/>
                </a:solidFill>
              </a:rPr>
              <a:t>không</a:t>
            </a:r>
            <a:r>
              <a:rPr lang="en-US" sz="1800" b="0" spc="-60" dirty="0">
                <a:solidFill>
                  <a:srgbClr val="002060"/>
                </a:solidFill>
              </a:rPr>
              <a:t> </a:t>
            </a:r>
            <a:r>
              <a:rPr lang="en-US" sz="1800" b="0" spc="-60" dirty="0" err="1">
                <a:solidFill>
                  <a:srgbClr val="002060"/>
                </a:solidFill>
              </a:rPr>
              <a:t>ấn</a:t>
            </a:r>
            <a:r>
              <a:rPr lang="en-US" sz="1800" b="0" spc="-60" dirty="0">
                <a:solidFill>
                  <a:srgbClr val="002060"/>
                </a:solidFill>
              </a:rPr>
              <a:t> </a:t>
            </a:r>
            <a:r>
              <a:rPr lang="en-US" sz="1800" b="0" spc="-60" dirty="0" err="1">
                <a:solidFill>
                  <a:srgbClr val="002060"/>
                </a:solidFill>
              </a:rPr>
              <a:t>định</a:t>
            </a:r>
            <a:r>
              <a:rPr lang="en-US" sz="1800" b="0" spc="-60" dirty="0">
                <a:solidFill>
                  <a:srgbClr val="002060"/>
                </a:solidFill>
              </a:rPr>
              <a:t> </a:t>
            </a:r>
            <a:r>
              <a:rPr lang="en-US" sz="1800" b="0" spc="-60" dirty="0" err="1">
                <a:solidFill>
                  <a:srgbClr val="002060"/>
                </a:solidFill>
              </a:rPr>
              <a:t>một</a:t>
            </a:r>
            <a:r>
              <a:rPr lang="en-US" sz="1800" b="0" spc="-60" dirty="0">
                <a:solidFill>
                  <a:srgbClr val="002060"/>
                </a:solidFill>
              </a:rPr>
              <a:t> </a:t>
            </a:r>
            <a:r>
              <a:rPr lang="en-US" sz="1800" b="0" spc="-60" dirty="0" err="1">
                <a:solidFill>
                  <a:srgbClr val="002060"/>
                </a:solidFill>
              </a:rPr>
              <a:t>nội</a:t>
            </a:r>
            <a:r>
              <a:rPr lang="en-US" sz="1800" b="0" spc="-60" dirty="0">
                <a:solidFill>
                  <a:srgbClr val="002060"/>
                </a:solidFill>
              </a:rPr>
              <a:t> dung </a:t>
            </a:r>
            <a:r>
              <a:rPr lang="en-US" sz="1800" b="0" spc="-60" dirty="0" err="1">
                <a:solidFill>
                  <a:srgbClr val="002060"/>
                </a:solidFill>
              </a:rPr>
              <a:t>phân</a:t>
            </a:r>
            <a:r>
              <a:rPr lang="en-US" sz="1800" b="0" spc="-60" dirty="0">
                <a:solidFill>
                  <a:srgbClr val="002060"/>
                </a:solidFill>
              </a:rPr>
              <a:t> </a:t>
            </a:r>
            <a:r>
              <a:rPr lang="en-US" sz="1800" b="0" spc="-60" dirty="0" err="1">
                <a:solidFill>
                  <a:srgbClr val="002060"/>
                </a:solidFill>
              </a:rPr>
              <a:t>tích</a:t>
            </a:r>
            <a:r>
              <a:rPr lang="en-US" sz="1800" b="0" spc="-60" dirty="0">
                <a:solidFill>
                  <a:srgbClr val="002060"/>
                </a:solidFill>
              </a:rPr>
              <a:t> </a:t>
            </a:r>
            <a:r>
              <a:rPr lang="en-US" sz="1800" b="0" dirty="0" err="1">
                <a:solidFill>
                  <a:srgbClr val="002060"/>
                </a:solidFill>
              </a:rPr>
              <a:t>nào</a:t>
            </a:r>
            <a:r>
              <a:rPr lang="en-US" sz="1800" b="0" dirty="0">
                <a:solidFill>
                  <a:srgbClr val="002060"/>
                </a:solidFill>
              </a:rPr>
              <a:t> </a:t>
            </a:r>
            <a:r>
              <a:rPr lang="en-US" sz="1800" b="0" dirty="0" err="1">
                <a:solidFill>
                  <a:srgbClr val="002060"/>
                </a:solidFill>
              </a:rPr>
              <a:t>đó</a:t>
            </a:r>
            <a:r>
              <a:rPr lang="en-US" sz="1800" b="0" dirty="0">
                <a:solidFill>
                  <a:srgbClr val="002060"/>
                </a:solidFill>
              </a:rPr>
              <a:t>. </a:t>
            </a:r>
            <a:r>
              <a:rPr lang="en-US" sz="1800" b="0" dirty="0" err="1">
                <a:solidFill>
                  <a:srgbClr val="002060"/>
                </a:solidFill>
              </a:rPr>
              <a:t>Lên</a:t>
            </a:r>
            <a:r>
              <a:rPr lang="en-US" sz="1800" b="0" dirty="0">
                <a:solidFill>
                  <a:srgbClr val="002060"/>
                </a:solidFill>
              </a:rPr>
              <a:t> THPT </a:t>
            </a:r>
            <a:r>
              <a:rPr lang="en-US" sz="1800" b="0" dirty="0" err="1">
                <a:solidFill>
                  <a:srgbClr val="002060"/>
                </a:solidFill>
              </a:rPr>
              <a:t>thì</a:t>
            </a:r>
            <a:r>
              <a:rPr lang="en-US" sz="1800" b="0" dirty="0">
                <a:solidFill>
                  <a:srgbClr val="002060"/>
                </a:solidFill>
              </a:rPr>
              <a:t> </a:t>
            </a:r>
            <a:r>
              <a:rPr lang="en-US" sz="1800" b="0" dirty="0" err="1">
                <a:solidFill>
                  <a:srgbClr val="002060"/>
                </a:solidFill>
              </a:rPr>
              <a:t>yêu</a:t>
            </a:r>
            <a:r>
              <a:rPr lang="en-US" sz="1800" b="0" dirty="0">
                <a:solidFill>
                  <a:srgbClr val="002060"/>
                </a:solidFill>
              </a:rPr>
              <a:t> </a:t>
            </a:r>
            <a:r>
              <a:rPr lang="en-US" sz="1800" b="0" dirty="0" err="1">
                <a:solidFill>
                  <a:srgbClr val="002060"/>
                </a:solidFill>
              </a:rPr>
              <a:t>cầu</a:t>
            </a:r>
            <a:r>
              <a:rPr lang="en-US" sz="1800" b="0" dirty="0">
                <a:solidFill>
                  <a:srgbClr val="002060"/>
                </a:solidFill>
              </a:rPr>
              <a:t> </a:t>
            </a:r>
            <a:r>
              <a:rPr lang="en-US" sz="1800" b="0" dirty="0" err="1">
                <a:solidFill>
                  <a:srgbClr val="002060"/>
                </a:solidFill>
              </a:rPr>
              <a:t>có</a:t>
            </a:r>
            <a:r>
              <a:rPr lang="en-US" sz="1800" b="0" dirty="0">
                <a:solidFill>
                  <a:srgbClr val="002060"/>
                </a:solidFill>
              </a:rPr>
              <a:t> </a:t>
            </a:r>
            <a:r>
              <a:rPr lang="en-US" sz="1800" b="0" dirty="0" err="1">
                <a:solidFill>
                  <a:srgbClr val="002060"/>
                </a:solidFill>
              </a:rPr>
              <a:t>nâng</a:t>
            </a:r>
            <a:r>
              <a:rPr lang="en-US" sz="1800" b="0" dirty="0">
                <a:solidFill>
                  <a:srgbClr val="002060"/>
                </a:solidFill>
              </a:rPr>
              <a:t> </a:t>
            </a:r>
            <a:r>
              <a:rPr lang="en-US" sz="1800" b="0" dirty="0" err="1">
                <a:solidFill>
                  <a:srgbClr val="002060"/>
                </a:solidFill>
              </a:rPr>
              <a:t>cao</a:t>
            </a:r>
            <a:r>
              <a:rPr lang="en-US" sz="1800" b="0" dirty="0">
                <a:solidFill>
                  <a:srgbClr val="002060"/>
                </a:solidFill>
              </a:rPr>
              <a:t>, </a:t>
            </a:r>
            <a:r>
              <a:rPr lang="en-US" sz="1800" b="0" dirty="0" err="1">
                <a:solidFill>
                  <a:srgbClr val="002060"/>
                </a:solidFill>
              </a:rPr>
              <a:t>khi</a:t>
            </a:r>
            <a:r>
              <a:rPr lang="en-US" sz="1800" b="0" dirty="0">
                <a:solidFill>
                  <a:srgbClr val="002060"/>
                </a:solidFill>
              </a:rPr>
              <a:t> </a:t>
            </a:r>
            <a:r>
              <a:rPr lang="en-US" sz="1800" b="0" dirty="0" err="1">
                <a:solidFill>
                  <a:srgbClr val="002060"/>
                </a:solidFill>
              </a:rPr>
              <a:t>đó</a:t>
            </a:r>
            <a:r>
              <a:rPr lang="en-US" sz="1800" b="0" dirty="0">
                <a:solidFill>
                  <a:srgbClr val="002060"/>
                </a:solidFill>
              </a:rPr>
              <a:t> </a:t>
            </a:r>
            <a:r>
              <a:rPr lang="en-US" sz="1800" b="0" dirty="0" err="1">
                <a:solidFill>
                  <a:srgbClr val="002060"/>
                </a:solidFill>
              </a:rPr>
              <a:t>sách</a:t>
            </a:r>
            <a:r>
              <a:rPr lang="en-US" sz="1800" b="0" dirty="0">
                <a:solidFill>
                  <a:srgbClr val="002060"/>
                </a:solidFill>
              </a:rPr>
              <a:t> </a:t>
            </a:r>
            <a:r>
              <a:rPr lang="en-US" sz="1800" b="0" dirty="0" err="1">
                <a:solidFill>
                  <a:srgbClr val="002060"/>
                </a:solidFill>
              </a:rPr>
              <a:t>sẽ</a:t>
            </a:r>
            <a:r>
              <a:rPr lang="en-US" sz="1800" b="0" dirty="0">
                <a:solidFill>
                  <a:srgbClr val="002060"/>
                </a:solidFill>
              </a:rPr>
              <a:t> </a:t>
            </a:r>
            <a:r>
              <a:rPr lang="en-US" sz="1800" b="0" dirty="0" err="1">
                <a:solidFill>
                  <a:srgbClr val="002060"/>
                </a:solidFill>
              </a:rPr>
              <a:t>yêu</a:t>
            </a:r>
            <a:r>
              <a:rPr lang="en-US" sz="1800" b="0" dirty="0">
                <a:solidFill>
                  <a:srgbClr val="002060"/>
                </a:solidFill>
              </a:rPr>
              <a:t> </a:t>
            </a:r>
            <a:r>
              <a:rPr lang="en-US" sz="1800" b="0" dirty="0" err="1">
                <a:solidFill>
                  <a:srgbClr val="002060"/>
                </a:solidFill>
              </a:rPr>
              <a:t>cầu</a:t>
            </a:r>
            <a:r>
              <a:rPr lang="en-US" sz="1800" b="0" dirty="0">
                <a:solidFill>
                  <a:srgbClr val="002060"/>
                </a:solidFill>
              </a:rPr>
              <a:t> HS </a:t>
            </a:r>
            <a:r>
              <a:rPr lang="en-US" sz="1800" b="0" dirty="0" err="1">
                <a:solidFill>
                  <a:srgbClr val="002060"/>
                </a:solidFill>
              </a:rPr>
              <a:t>tập</a:t>
            </a:r>
            <a:r>
              <a:rPr lang="en-US" sz="1800" b="0" dirty="0">
                <a:solidFill>
                  <a:srgbClr val="002060"/>
                </a:solidFill>
              </a:rPr>
              <a:t> </a:t>
            </a:r>
            <a:r>
              <a:rPr lang="en-US" sz="1800" b="0" dirty="0" err="1">
                <a:solidFill>
                  <a:srgbClr val="002060"/>
                </a:solidFill>
              </a:rPr>
              <a:t>trung</a:t>
            </a:r>
            <a:r>
              <a:rPr lang="en-US" sz="1800" b="0" dirty="0">
                <a:solidFill>
                  <a:srgbClr val="002060"/>
                </a:solidFill>
              </a:rPr>
              <a:t> </a:t>
            </a:r>
            <a:r>
              <a:rPr lang="en-US" sz="1800" b="0" dirty="0" err="1">
                <a:solidFill>
                  <a:srgbClr val="002060"/>
                </a:solidFill>
              </a:rPr>
              <a:t>vào</a:t>
            </a:r>
            <a:r>
              <a:rPr lang="en-US" sz="1800" b="0" dirty="0">
                <a:solidFill>
                  <a:srgbClr val="002060"/>
                </a:solidFill>
              </a:rPr>
              <a:t> </a:t>
            </a:r>
            <a:r>
              <a:rPr lang="en-US" sz="1800" b="0" dirty="0" err="1">
                <a:solidFill>
                  <a:srgbClr val="002060"/>
                </a:solidFill>
              </a:rPr>
              <a:t>một</a:t>
            </a:r>
            <a:r>
              <a:rPr lang="en-US" sz="1800" b="0" dirty="0">
                <a:solidFill>
                  <a:srgbClr val="002060"/>
                </a:solidFill>
              </a:rPr>
              <a:t> </a:t>
            </a:r>
            <a:r>
              <a:rPr lang="en-US" sz="1800" b="0" dirty="0" err="1">
                <a:solidFill>
                  <a:srgbClr val="002060"/>
                </a:solidFill>
              </a:rPr>
              <a:t>yếu</a:t>
            </a:r>
            <a:r>
              <a:rPr lang="en-US" sz="1800" b="0" dirty="0">
                <a:solidFill>
                  <a:srgbClr val="002060"/>
                </a:solidFill>
              </a:rPr>
              <a:t> </a:t>
            </a:r>
            <a:r>
              <a:rPr lang="en-US" sz="1800" b="0" dirty="0" err="1">
                <a:solidFill>
                  <a:srgbClr val="002060"/>
                </a:solidFill>
              </a:rPr>
              <a:t>tố</a:t>
            </a:r>
            <a:r>
              <a:rPr lang="en-US" sz="1800" b="0" dirty="0">
                <a:solidFill>
                  <a:srgbClr val="002060"/>
                </a:solidFill>
              </a:rPr>
              <a:t>, </a:t>
            </a:r>
            <a:r>
              <a:rPr lang="en-US" sz="1800" b="0" dirty="0" err="1">
                <a:solidFill>
                  <a:srgbClr val="002060"/>
                </a:solidFill>
              </a:rPr>
              <a:t>phương</a:t>
            </a:r>
            <a:r>
              <a:rPr lang="en-US" sz="1800" b="0" dirty="0">
                <a:solidFill>
                  <a:srgbClr val="002060"/>
                </a:solidFill>
              </a:rPr>
              <a:t> </a:t>
            </a:r>
            <a:r>
              <a:rPr lang="en-US" sz="1800" b="0" dirty="0" err="1">
                <a:solidFill>
                  <a:srgbClr val="002060"/>
                </a:solidFill>
              </a:rPr>
              <a:t>diện</a:t>
            </a:r>
            <a:r>
              <a:rPr lang="en-US" sz="1800" b="0" dirty="0">
                <a:solidFill>
                  <a:srgbClr val="002060"/>
                </a:solidFill>
              </a:rPr>
              <a:t> </a:t>
            </a:r>
            <a:r>
              <a:rPr lang="en-US" sz="1800" b="0" dirty="0" err="1">
                <a:solidFill>
                  <a:srgbClr val="002060"/>
                </a:solidFill>
              </a:rPr>
              <a:t>của</a:t>
            </a:r>
            <a:r>
              <a:rPr lang="en-US" sz="1800" b="0" dirty="0">
                <a:solidFill>
                  <a:srgbClr val="002060"/>
                </a:solidFill>
              </a:rPr>
              <a:t> </a:t>
            </a:r>
            <a:r>
              <a:rPr lang="en-US" sz="1800" b="0" dirty="0" err="1">
                <a:solidFill>
                  <a:srgbClr val="002060"/>
                </a:solidFill>
              </a:rPr>
              <a:t>thể</a:t>
            </a:r>
            <a:r>
              <a:rPr lang="en-US" sz="1800" b="0" dirty="0">
                <a:solidFill>
                  <a:srgbClr val="002060"/>
                </a:solidFill>
              </a:rPr>
              <a:t> </a:t>
            </a:r>
            <a:r>
              <a:rPr lang="en-US" sz="1800" b="0" dirty="0" err="1">
                <a:solidFill>
                  <a:srgbClr val="002060"/>
                </a:solidFill>
              </a:rPr>
              <a:t>loại</a:t>
            </a:r>
            <a:r>
              <a:rPr lang="en-US" sz="1800" b="0" dirty="0">
                <a:solidFill>
                  <a:srgbClr val="002060"/>
                </a:solidFill>
              </a:rPr>
              <a:t> </a:t>
            </a:r>
            <a:r>
              <a:rPr lang="en-US" sz="1800" b="0" dirty="0" err="1">
                <a:solidFill>
                  <a:srgbClr val="002060"/>
                </a:solidFill>
              </a:rPr>
              <a:t>truyện</a:t>
            </a:r>
            <a:r>
              <a:rPr lang="en-US" sz="1800" b="0" dirty="0">
                <a:solidFill>
                  <a:srgbClr val="002060"/>
                </a:solidFill>
              </a:rPr>
              <a:t>, </a:t>
            </a:r>
            <a:r>
              <a:rPr lang="en-US" sz="1800" b="0" dirty="0" err="1">
                <a:solidFill>
                  <a:srgbClr val="002060"/>
                </a:solidFill>
              </a:rPr>
              <a:t>chẳng</a:t>
            </a:r>
            <a:r>
              <a:rPr lang="en-US" sz="1800" b="0" dirty="0">
                <a:solidFill>
                  <a:srgbClr val="002060"/>
                </a:solidFill>
              </a:rPr>
              <a:t> </a:t>
            </a:r>
            <a:r>
              <a:rPr lang="en-US" sz="1800" b="0" dirty="0" err="1">
                <a:solidFill>
                  <a:srgbClr val="002060"/>
                </a:solidFill>
              </a:rPr>
              <a:t>hạn</a:t>
            </a:r>
            <a:r>
              <a:rPr lang="en-US" sz="1800" b="0" dirty="0">
                <a:solidFill>
                  <a:srgbClr val="002060"/>
                </a:solidFill>
              </a:rPr>
              <a:t> </a:t>
            </a:r>
            <a:r>
              <a:rPr lang="en-US" sz="1800" b="0" dirty="0" err="1">
                <a:solidFill>
                  <a:srgbClr val="002060"/>
                </a:solidFill>
              </a:rPr>
              <a:t>cốt</a:t>
            </a:r>
            <a:r>
              <a:rPr lang="en-US" sz="1800" b="0" dirty="0">
                <a:solidFill>
                  <a:srgbClr val="002060"/>
                </a:solidFill>
              </a:rPr>
              <a:t> </a:t>
            </a:r>
            <a:r>
              <a:rPr lang="en-US" sz="1800" b="0" dirty="0" err="1">
                <a:solidFill>
                  <a:srgbClr val="002060"/>
                </a:solidFill>
              </a:rPr>
              <a:t>truyện</a:t>
            </a:r>
            <a:r>
              <a:rPr lang="en-US" sz="1800" b="0" dirty="0">
                <a:solidFill>
                  <a:srgbClr val="002060"/>
                </a:solidFill>
              </a:rPr>
              <a:t>, </a:t>
            </a:r>
            <a:r>
              <a:rPr lang="en-US" sz="1800" b="0" dirty="0" err="1">
                <a:solidFill>
                  <a:srgbClr val="002060"/>
                </a:solidFill>
              </a:rPr>
              <a:t>nhân</a:t>
            </a:r>
            <a:r>
              <a:rPr lang="en-US" sz="1800" b="0" dirty="0">
                <a:solidFill>
                  <a:srgbClr val="002060"/>
                </a:solidFill>
              </a:rPr>
              <a:t> </a:t>
            </a:r>
            <a:r>
              <a:rPr lang="en-US" sz="1800" b="0" dirty="0" err="1">
                <a:solidFill>
                  <a:srgbClr val="002060"/>
                </a:solidFill>
              </a:rPr>
              <a:t>vật</a:t>
            </a:r>
            <a:r>
              <a:rPr lang="en-US" sz="1800" b="0" dirty="0">
                <a:solidFill>
                  <a:srgbClr val="002060"/>
                </a:solidFill>
              </a:rPr>
              <a:t>, </a:t>
            </a:r>
            <a:r>
              <a:rPr lang="en-US" sz="1800" b="0" dirty="0" err="1">
                <a:solidFill>
                  <a:srgbClr val="002060"/>
                </a:solidFill>
              </a:rPr>
              <a:t>hoặc</a:t>
            </a:r>
            <a:r>
              <a:rPr lang="en-US" sz="1800" b="0" dirty="0">
                <a:solidFill>
                  <a:srgbClr val="002060"/>
                </a:solidFill>
              </a:rPr>
              <a:t> </a:t>
            </a:r>
            <a:r>
              <a:rPr lang="en-US" sz="1800" b="0" dirty="0" err="1">
                <a:solidFill>
                  <a:srgbClr val="002060"/>
                </a:solidFill>
              </a:rPr>
              <a:t>nghệ</a:t>
            </a:r>
            <a:r>
              <a:rPr lang="en-US" sz="1800" b="0" dirty="0">
                <a:solidFill>
                  <a:srgbClr val="002060"/>
                </a:solidFill>
              </a:rPr>
              <a:t> </a:t>
            </a:r>
            <a:r>
              <a:rPr lang="en-US" sz="1800" b="0" dirty="0" err="1">
                <a:solidFill>
                  <a:srgbClr val="002060"/>
                </a:solidFill>
              </a:rPr>
              <a:t>thuật</a:t>
            </a:r>
            <a:r>
              <a:rPr lang="en-US" sz="1800" b="0" dirty="0">
                <a:solidFill>
                  <a:srgbClr val="002060"/>
                </a:solidFill>
              </a:rPr>
              <a:t> </a:t>
            </a:r>
            <a:r>
              <a:rPr lang="en-US" sz="1800" b="0" dirty="0" err="1">
                <a:solidFill>
                  <a:srgbClr val="002060"/>
                </a:solidFill>
              </a:rPr>
              <a:t>tự</a:t>
            </a:r>
            <a:r>
              <a:rPr lang="en-US" sz="1800" b="0" dirty="0">
                <a:solidFill>
                  <a:srgbClr val="002060"/>
                </a:solidFill>
              </a:rPr>
              <a:t> </a:t>
            </a:r>
            <a:r>
              <a:rPr lang="en-US" sz="1800" b="0" dirty="0" err="1">
                <a:solidFill>
                  <a:srgbClr val="002060"/>
                </a:solidFill>
              </a:rPr>
              <a:t>sự</a:t>
            </a:r>
            <a:r>
              <a:rPr lang="en-US" sz="1800" b="0" dirty="0">
                <a:solidFill>
                  <a:srgbClr val="002060"/>
                </a:solidFill>
              </a:rPr>
              <a:t>,…</a:t>
            </a:r>
          </a:p>
          <a:p>
            <a:pPr marL="0" indent="0" algn="just">
              <a:buNone/>
            </a:pPr>
            <a:endParaRPr lang="en-US" sz="16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154</a:t>
            </a:fld>
            <a:endParaRPr lang="en-US">
              <a:solidFill>
                <a:prstClr val="black">
                  <a:lumMod val="95000"/>
                  <a:lumOff val="5000"/>
                </a:prstClr>
              </a:solidFill>
            </a:endParaRPr>
          </a:p>
        </p:txBody>
      </p:sp>
      <p:sp>
        <p:nvSpPr>
          <p:cNvPr id="5" name="Title 1"/>
          <p:cNvSpPr txBox="1">
            <a:spLocks/>
          </p:cNvSpPr>
          <p:nvPr/>
        </p:nvSpPr>
        <p:spPr>
          <a:xfrm>
            <a:off x="581025" y="0"/>
            <a:ext cx="798195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Arial (Body)"/>
                <a:ea typeface="+mj-ea"/>
                <a:cs typeface="+mj-cs"/>
              </a:defRPr>
            </a:lvl1pPr>
          </a:lstStyle>
          <a:p>
            <a:pPr algn="ctr">
              <a:buClrTx/>
              <a:buFontTx/>
            </a:pPr>
            <a:endParaRPr lang="en-US" sz="2000" dirty="0"/>
          </a:p>
        </p:txBody>
      </p:sp>
      <p:sp>
        <p:nvSpPr>
          <p:cNvPr id="8" name="Rounded Rectangle 7"/>
          <p:cNvSpPr/>
          <p:nvPr/>
        </p:nvSpPr>
        <p:spPr>
          <a:xfrm>
            <a:off x="838200" y="666750"/>
            <a:ext cx="7232165"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latin typeface="Arial (Body)"/>
              </a:rPr>
              <a:t>Phân</a:t>
            </a:r>
            <a:r>
              <a:rPr lang="en-US" sz="2000" b="1" dirty="0">
                <a:latin typeface="Arial (Body)"/>
              </a:rPr>
              <a:t> </a:t>
            </a:r>
            <a:r>
              <a:rPr lang="en-US" sz="2000" b="1" dirty="0" err="1">
                <a:latin typeface="Arial (Body)"/>
              </a:rPr>
              <a:t>tích</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viết</a:t>
            </a:r>
            <a:r>
              <a:rPr lang="en-US" sz="2000" b="1" dirty="0">
                <a:latin typeface="Arial (Body)"/>
              </a:rPr>
              <a:t> </a:t>
            </a:r>
            <a:r>
              <a:rPr lang="en-US" sz="2000" b="1" dirty="0" err="1">
                <a:latin typeface="Arial (Body)"/>
              </a:rPr>
              <a:t>từ</a:t>
            </a:r>
            <a:r>
              <a:rPr lang="en-US" sz="2000" b="1" dirty="0">
                <a:latin typeface="Arial (Body)"/>
              </a:rPr>
              <a:t> </a:t>
            </a:r>
            <a:r>
              <a:rPr lang="en-US" sz="2000" b="1" dirty="0" err="1">
                <a:latin typeface="Arial (Body)"/>
              </a:rPr>
              <a:t>một</a:t>
            </a:r>
            <a:r>
              <a:rPr lang="en-US" sz="2000" b="1" dirty="0">
                <a:latin typeface="Arial (Body)"/>
              </a:rPr>
              <a:t> </a:t>
            </a:r>
            <a:r>
              <a:rPr lang="en-US" sz="2000" b="1" dirty="0" err="1">
                <a:latin typeface="Arial (Body)"/>
              </a:rPr>
              <a:t>kiểu</a:t>
            </a:r>
            <a:r>
              <a:rPr lang="en-US" sz="2000" b="1" dirty="0">
                <a:latin typeface="Arial (Body)"/>
              </a:rPr>
              <a:t> </a:t>
            </a:r>
            <a:r>
              <a:rPr lang="en-US" sz="2000" b="1" dirty="0" err="1">
                <a:latin typeface="Arial (Body)"/>
              </a:rPr>
              <a:t>bài</a:t>
            </a:r>
            <a:r>
              <a:rPr lang="en-US" sz="2000" b="1" dirty="0">
                <a:latin typeface="Arial (Body)"/>
              </a:rPr>
              <a:t> </a:t>
            </a:r>
            <a:r>
              <a:rPr lang="en-US" sz="2000" b="1" dirty="0" err="1">
                <a:latin typeface="Arial (Body)"/>
              </a:rPr>
              <a:t>cụ</a:t>
            </a:r>
            <a:r>
              <a:rPr lang="en-US" sz="2000" b="1" dirty="0">
                <a:latin typeface="Arial (Body)"/>
              </a:rPr>
              <a:t> </a:t>
            </a:r>
            <a:r>
              <a:rPr lang="en-US" sz="2000" b="1" dirty="0" err="1">
                <a:latin typeface="Arial (Body)"/>
              </a:rPr>
              <a:t>thể</a:t>
            </a:r>
            <a:endParaRPr lang="vi-VN" sz="2000" b="1" dirty="0">
              <a:latin typeface="Arial (Body)"/>
            </a:endParaRPr>
          </a:p>
          <a:p>
            <a:r>
              <a:rPr lang="vi-VN" sz="2000" b="1" dirty="0">
                <a:latin typeface="Arial (Body)"/>
              </a:rPr>
              <a:t>                    (phân tích một tác phẩm truyện)</a:t>
            </a:r>
            <a:r>
              <a:rPr lang="en-US" sz="2000" b="1" dirty="0">
                <a:latin typeface="Arial (Body)"/>
              </a:rPr>
              <a:t> </a:t>
            </a:r>
            <a:endParaRPr lang="en-US" sz="2000" dirty="0">
              <a:latin typeface="Arial (Body)"/>
            </a:endParaRPr>
          </a:p>
        </p:txBody>
      </p:sp>
    </p:spTree>
    <p:extLst>
      <p:ext uri="{BB962C8B-B14F-4D97-AF65-F5344CB8AC3E}">
        <p14:creationId xmlns:p14="http://schemas.microsoft.com/office/powerpoint/2010/main" val="2800552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84154"/>
            <a:ext cx="8094722" cy="3959346"/>
          </a:xfrm>
        </p:spPr>
        <p:txBody>
          <a:bodyPr>
            <a:normAutofit/>
          </a:bodyPr>
          <a:lstStyle/>
          <a:p>
            <a:pPr marL="0" indent="0" algn="just">
              <a:lnSpc>
                <a:spcPct val="110000"/>
              </a:lnSpc>
              <a:buNone/>
            </a:pPr>
            <a:r>
              <a:rPr lang="en-US" sz="1700" b="1" dirty="0">
                <a:solidFill>
                  <a:srgbClr val="002060"/>
                </a:solidFill>
              </a:rPr>
              <a:t> </a:t>
            </a:r>
            <a:r>
              <a:rPr lang="en-US" sz="1700" b="0" dirty="0">
                <a:solidFill>
                  <a:srgbClr val="002060"/>
                </a:solidFill>
                <a:latin typeface="Arial" pitchFamily="34" charset="0"/>
                <a:cs typeface="Arial" pitchFamily="34" charset="0"/>
              </a:rPr>
              <a:t>c. </a:t>
            </a:r>
            <a:r>
              <a:rPr lang="en-US" sz="1700" b="0" dirty="0" err="1">
                <a:solidFill>
                  <a:srgbClr val="002060"/>
                </a:solidFill>
                <a:latin typeface="Arial" pitchFamily="34" charset="0"/>
                <a:cs typeface="Arial" pitchFamily="34" charset="0"/>
              </a:rPr>
              <a:t>Gợi</a:t>
            </a:r>
            <a:r>
              <a:rPr lang="en-US" sz="1700" b="0" dirty="0">
                <a:solidFill>
                  <a:srgbClr val="002060"/>
                </a:solidFill>
                <a:latin typeface="Arial" pitchFamily="34" charset="0"/>
                <a:cs typeface="Arial" pitchFamily="34" charset="0"/>
              </a:rPr>
              <a:t> ý </a:t>
            </a:r>
            <a:r>
              <a:rPr lang="en-US" sz="1700" b="0" dirty="0" err="1">
                <a:solidFill>
                  <a:srgbClr val="002060"/>
                </a:solidFill>
                <a:latin typeface="Arial" pitchFamily="34" charset="0"/>
                <a:cs typeface="Arial" pitchFamily="34" charset="0"/>
              </a:rPr>
              <a:t>tổ</a:t>
            </a:r>
            <a:r>
              <a:rPr lang="en-US" sz="1700" b="0" dirty="0">
                <a:solidFill>
                  <a:srgbClr val="002060"/>
                </a:solidFill>
                <a:latin typeface="Arial" pitchFamily="34" charset="0"/>
                <a:cs typeface="Arial" pitchFamily="34" charset="0"/>
              </a:rPr>
              <a:t> </a:t>
            </a:r>
            <a:r>
              <a:rPr lang="en-US" sz="1700" b="0" dirty="0" err="1">
                <a:solidFill>
                  <a:srgbClr val="002060"/>
                </a:solidFill>
                <a:latin typeface="Arial" pitchFamily="34" charset="0"/>
                <a:cs typeface="Arial" pitchFamily="34" charset="0"/>
              </a:rPr>
              <a:t>chức</a:t>
            </a:r>
            <a:r>
              <a:rPr lang="en-US" sz="1700" b="0" dirty="0">
                <a:solidFill>
                  <a:srgbClr val="002060"/>
                </a:solidFill>
                <a:latin typeface="Arial" pitchFamily="34" charset="0"/>
                <a:cs typeface="Arial" pitchFamily="34" charset="0"/>
              </a:rPr>
              <a:t> </a:t>
            </a:r>
            <a:r>
              <a:rPr lang="en-US" sz="1700" b="0" dirty="0" err="1">
                <a:solidFill>
                  <a:srgbClr val="002060"/>
                </a:solidFill>
                <a:latin typeface="Arial" pitchFamily="34" charset="0"/>
                <a:cs typeface="Arial" pitchFamily="34" charset="0"/>
              </a:rPr>
              <a:t>hoạt</a:t>
            </a:r>
            <a:r>
              <a:rPr lang="en-US" sz="1700" b="0" dirty="0">
                <a:solidFill>
                  <a:srgbClr val="002060"/>
                </a:solidFill>
                <a:latin typeface="Arial" pitchFamily="34" charset="0"/>
                <a:cs typeface="Arial" pitchFamily="34" charset="0"/>
              </a:rPr>
              <a:t> </a:t>
            </a:r>
            <a:r>
              <a:rPr lang="en-US" sz="1700" b="0" dirty="0" err="1">
                <a:solidFill>
                  <a:srgbClr val="002060"/>
                </a:solidFill>
                <a:latin typeface="Arial" pitchFamily="34" charset="0"/>
                <a:cs typeface="Arial" pitchFamily="34" charset="0"/>
              </a:rPr>
              <a:t>động</a:t>
            </a:r>
            <a:r>
              <a:rPr lang="en-US" sz="1700" b="0" dirty="0">
                <a:solidFill>
                  <a:srgbClr val="002060"/>
                </a:solidFill>
                <a:latin typeface="Arial" pitchFamily="34" charset="0"/>
                <a:cs typeface="Arial" pitchFamily="34" charset="0"/>
              </a:rPr>
              <a:t> </a:t>
            </a:r>
            <a:r>
              <a:rPr lang="en-US" sz="1700" b="0" dirty="0" err="1">
                <a:solidFill>
                  <a:srgbClr val="002060"/>
                </a:solidFill>
                <a:latin typeface="Arial" pitchFamily="34" charset="0"/>
                <a:cs typeface="Arial" pitchFamily="34" charset="0"/>
              </a:rPr>
              <a:t>dạy</a:t>
            </a:r>
            <a:r>
              <a:rPr lang="en-US" sz="1700" b="0" dirty="0">
                <a:solidFill>
                  <a:srgbClr val="002060"/>
                </a:solidFill>
                <a:latin typeface="Arial" pitchFamily="34" charset="0"/>
                <a:cs typeface="Arial" pitchFamily="34" charset="0"/>
              </a:rPr>
              <a:t> </a:t>
            </a:r>
            <a:r>
              <a:rPr lang="en-US" sz="1700" b="0" dirty="0" err="1">
                <a:solidFill>
                  <a:srgbClr val="002060"/>
                </a:solidFill>
                <a:latin typeface="Arial" pitchFamily="34" charset="0"/>
                <a:cs typeface="Arial" pitchFamily="34" charset="0"/>
              </a:rPr>
              <a:t>học</a:t>
            </a:r>
            <a:endParaRPr lang="en-US" sz="1700" b="0" dirty="0">
              <a:solidFill>
                <a:srgbClr val="002060"/>
              </a:solidFill>
              <a:latin typeface="Arial" pitchFamily="34" charset="0"/>
              <a:cs typeface="Arial" pitchFamily="34" charset="0"/>
            </a:endParaRPr>
          </a:p>
          <a:p>
            <a:pPr marL="0" indent="0" algn="just">
              <a:lnSpc>
                <a:spcPct val="110000"/>
              </a:lnSpc>
              <a:buNone/>
            </a:pPr>
            <a:r>
              <a:rPr lang="vi-VN" sz="1700" b="0" dirty="0">
                <a:solidFill>
                  <a:srgbClr val="002060"/>
                </a:solidFill>
                <a:latin typeface="Arial" pitchFamily="34" charset="0"/>
                <a:cs typeface="Arial" pitchFamily="34" charset="0"/>
              </a:rPr>
              <a:t>      </a:t>
            </a:r>
            <a:r>
              <a:rPr lang="vi-VN" sz="1600" b="0" dirty="0">
                <a:solidFill>
                  <a:srgbClr val="002060"/>
                </a:solidFill>
                <a:latin typeface="Arial" panose="020B0604020202020204" pitchFamily="34" charset="0"/>
                <a:cs typeface="Arial" panose="020B0604020202020204" pitchFamily="34" charset="0"/>
              </a:rPr>
              <a:t>– </a:t>
            </a:r>
            <a:r>
              <a:rPr lang="en-US" sz="1800" b="0" dirty="0">
                <a:solidFill>
                  <a:srgbClr val="002060"/>
                </a:solidFill>
                <a:latin typeface="Arial" pitchFamily="34" charset="0"/>
                <a:cs typeface="Arial" pitchFamily="34" charset="0"/>
              </a:rPr>
              <a:t>SGV </a:t>
            </a:r>
            <a:r>
              <a:rPr lang="en-US" sz="1800" b="0" dirty="0" err="1">
                <a:solidFill>
                  <a:srgbClr val="002060"/>
                </a:solidFill>
                <a:latin typeface="Arial" pitchFamily="34" charset="0"/>
                <a:cs typeface="Arial" pitchFamily="34" charset="0"/>
              </a:rPr>
              <a:t>trình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kịch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bản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để</a:t>
            </a:r>
            <a:r>
              <a:rPr lang="en-US" sz="1800" b="0" dirty="0">
                <a:solidFill>
                  <a:srgbClr val="002060"/>
                </a:solidFill>
                <a:latin typeface="Arial" pitchFamily="34" charset="0"/>
                <a:cs typeface="Arial" pitchFamily="34" charset="0"/>
              </a:rPr>
              <a:t> GV </a:t>
            </a:r>
            <a:r>
              <a:rPr lang="en-US" sz="1800" b="0" dirty="0" err="1">
                <a:solidFill>
                  <a:srgbClr val="002060"/>
                </a:solidFill>
                <a:latin typeface="Arial" pitchFamily="34" charset="0"/>
                <a:cs typeface="Arial" pitchFamily="34" charset="0"/>
              </a:rPr>
              <a:t>tham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khảo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Trước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hết</a:t>
            </a:r>
            <a:r>
              <a:rPr lang="vi-VN" sz="1800" b="0" dirty="0">
                <a:solidFill>
                  <a:srgbClr val="002060"/>
                </a:solidFill>
                <a:latin typeface="Arial" pitchFamily="34" charset="0"/>
                <a:cs typeface="Arial" pitchFamily="34" charset="0"/>
              </a:rPr>
              <a:t>, g</a:t>
            </a:r>
            <a:r>
              <a:rPr lang="en-US" sz="1800" b="0" dirty="0" err="1">
                <a:solidFill>
                  <a:srgbClr val="002060"/>
                </a:solidFill>
                <a:latin typeface="Arial" pitchFamily="34" charset="0"/>
                <a:cs typeface="Arial" pitchFamily="34" charset="0"/>
              </a:rPr>
              <a:t>ợi</a:t>
            </a:r>
            <a:r>
              <a:rPr lang="en-US" sz="1800" b="0" dirty="0">
                <a:solidFill>
                  <a:srgbClr val="002060"/>
                </a:solidFill>
                <a:latin typeface="Arial" pitchFamily="34" charset="0"/>
                <a:cs typeface="Arial" pitchFamily="34" charset="0"/>
              </a:rPr>
              <a:t> ý </a:t>
            </a:r>
            <a:r>
              <a:rPr lang="en-US" sz="1800" b="0" dirty="0" err="1">
                <a:solidFill>
                  <a:srgbClr val="002060"/>
                </a:solidFill>
                <a:latin typeface="Arial" pitchFamily="34" charset="0"/>
                <a:cs typeface="Arial" pitchFamily="34" charset="0"/>
              </a:rPr>
              <a:t>giới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thiệu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kiểu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GV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HS </a:t>
            </a:r>
            <a:r>
              <a:rPr lang="en-US" sz="1800" b="0" dirty="0" err="1">
                <a:solidFill>
                  <a:srgbClr val="002060"/>
                </a:solidFill>
                <a:latin typeface="Arial" pitchFamily="34" charset="0"/>
                <a:cs typeface="Arial" pitchFamily="34" charset="0"/>
              </a:rPr>
              <a:t>trả</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lời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câu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hỏi</a:t>
            </a:r>
            <a:r>
              <a:rPr lang="en-US" sz="1800" b="0"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Tác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phẩm</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truyện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nào</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đã</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để</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lại</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trong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em</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ấn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tượng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sâu</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sắc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Vì</a:t>
            </a:r>
            <a:r>
              <a:rPr lang="en-US" sz="1800" b="0" i="1" dirty="0">
                <a:solidFill>
                  <a:srgbClr val="002060"/>
                </a:solidFill>
                <a:latin typeface="Arial" pitchFamily="34" charset="0"/>
                <a:cs typeface="Arial" pitchFamily="34" charset="0"/>
              </a:rPr>
              <a:t> </a:t>
            </a:r>
            <a:r>
              <a:rPr lang="en-US" sz="1800" b="0" i="1" dirty="0" err="1" smtClean="0">
                <a:solidFill>
                  <a:srgbClr val="002060"/>
                </a:solidFill>
                <a:latin typeface="Arial" pitchFamily="34" charset="0"/>
                <a:cs typeface="Arial" pitchFamily="34" charset="0"/>
              </a:rPr>
              <a:t>sao</a:t>
            </a:r>
            <a:r>
              <a:rPr lang="en-US" sz="1800" b="0" i="1" dirty="0" smtClean="0">
                <a:solidFill>
                  <a:srgbClr val="002060"/>
                </a:solidFill>
                <a:latin typeface="Arial" pitchFamily="34" charset="0"/>
                <a:cs typeface="Arial" pitchFamily="34" charset="0"/>
              </a:rPr>
              <a:t>?</a:t>
            </a:r>
            <a:r>
              <a:rPr lang="en-US" sz="1800" dirty="0">
                <a:solidFill>
                  <a:srgbClr val="002060"/>
                </a:solidFill>
                <a:latin typeface="Arial" pitchFamily="34" charset="0"/>
                <a:cs typeface="Arial" pitchFamily="34" charset="0"/>
              </a:rPr>
              <a:t> </a:t>
            </a:r>
            <a:r>
              <a:rPr lang="en-US" sz="1800" b="0" dirty="0" smtClean="0">
                <a:solidFill>
                  <a:srgbClr val="002060"/>
                </a:solidFill>
                <a:latin typeface="Arial" pitchFamily="34" charset="0"/>
                <a:cs typeface="Arial" pitchFamily="34" charset="0"/>
              </a:rPr>
              <a:t>GV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HS </a:t>
            </a:r>
            <a:r>
              <a:rPr lang="en-US" sz="1800" b="0" dirty="0" err="1">
                <a:solidFill>
                  <a:srgbClr val="002060"/>
                </a:solidFill>
                <a:latin typeface="Arial" pitchFamily="34" charset="0"/>
                <a:cs typeface="Arial" pitchFamily="34" charset="0"/>
              </a:rPr>
              <a:t>nêu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đặc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điểm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nổi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bật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nội</a:t>
            </a:r>
            <a:r>
              <a:rPr lang="en-US" sz="1800" b="0" dirty="0">
                <a:solidFill>
                  <a:srgbClr val="002060"/>
                </a:solidFill>
                <a:latin typeface="Arial" pitchFamily="34" charset="0"/>
                <a:cs typeface="Arial" pitchFamily="34" charset="0"/>
              </a:rPr>
              <a:t> dung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nghệ</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thuật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truyệ</a:t>
            </a:r>
            <a:r>
              <a:rPr lang="vi-VN" sz="1800" b="0" dirty="0">
                <a:solidFill>
                  <a:srgbClr val="002060"/>
                </a:solidFill>
                <a:latin typeface="Arial" pitchFamily="34" charset="0"/>
                <a:cs typeface="Arial" pitchFamily="34" charset="0"/>
              </a:rPr>
              <a:t>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vừa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Mắt</a:t>
            </a:r>
            <a:r>
              <a:rPr lang="en-US" sz="1800" b="0" i="1" dirty="0">
                <a:solidFill>
                  <a:srgbClr val="002060"/>
                </a:solidFill>
                <a:latin typeface="Arial" pitchFamily="34" charset="0"/>
                <a:cs typeface="Arial" pitchFamily="34" charset="0"/>
              </a:rPr>
              <a:t> </a:t>
            </a:r>
            <a:r>
              <a:rPr lang="en-US" sz="1800" b="0" i="1" dirty="0" err="1" smtClean="0">
                <a:solidFill>
                  <a:srgbClr val="002060"/>
                </a:solidFill>
                <a:latin typeface="Arial" pitchFamily="34" charset="0"/>
                <a:cs typeface="Arial" pitchFamily="34" charset="0"/>
              </a:rPr>
              <a:t>sói</a:t>
            </a:r>
            <a:r>
              <a:rPr lang="en-US" sz="1800" dirty="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hoặc</a:t>
            </a:r>
            <a:r>
              <a:rPr lang="vi-VN" sz="1800" b="0" dirty="0" smtClean="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Lặng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lẽ</a:t>
            </a:r>
            <a:r>
              <a:rPr lang="en-US" sz="1800" b="0" i="1" dirty="0">
                <a:solidFill>
                  <a:srgbClr val="002060"/>
                </a:solidFill>
                <a:latin typeface="Arial" pitchFamily="34" charset="0"/>
                <a:cs typeface="Arial" pitchFamily="34" charset="0"/>
              </a:rPr>
              <a:t> Sa Pa</a:t>
            </a:r>
            <a:r>
              <a:rPr lang="en-US" sz="1800" b="0" dirty="0">
                <a:solidFill>
                  <a:srgbClr val="002060"/>
                </a:solidFill>
                <a:latin typeface="Arial" pitchFamily="34" charset="0"/>
                <a:cs typeface="Arial" pitchFamily="34" charset="0"/>
              </a:rPr>
              <a:t>. </a:t>
            </a:r>
          </a:p>
          <a:p>
            <a:pPr marL="0" indent="0" algn="just">
              <a:lnSpc>
                <a:spcPct val="110000"/>
              </a:lnSpc>
              <a:buNone/>
            </a:pPr>
            <a:r>
              <a:rPr lang="vi-VN" sz="1800" b="0" dirty="0">
                <a:solidFill>
                  <a:srgbClr val="002060"/>
                </a:solidFill>
                <a:latin typeface="Arial" panose="020B0604020202020204" pitchFamily="34" charset="0"/>
                <a:cs typeface="Arial" panose="020B0604020202020204" pitchFamily="34" charset="0"/>
              </a:rPr>
              <a:t>      – </a:t>
            </a:r>
            <a:r>
              <a:rPr lang="en-US" sz="1800" b="0" dirty="0">
                <a:solidFill>
                  <a:srgbClr val="002060"/>
                </a:solidFill>
                <a:latin typeface="Arial" pitchFamily="34" charset="0"/>
                <a:cs typeface="Arial" pitchFamily="34" charset="0"/>
              </a:rPr>
              <a:t>SGV </a:t>
            </a:r>
            <a:r>
              <a:rPr lang="en-US" sz="1800" b="0" dirty="0" err="1">
                <a:solidFill>
                  <a:srgbClr val="002060"/>
                </a:solidFill>
                <a:latin typeface="Arial" pitchFamily="34" charset="0"/>
                <a:cs typeface="Arial" pitchFamily="34" charset="0"/>
              </a:rPr>
              <a:t>cũng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gợi</a:t>
            </a:r>
            <a:r>
              <a:rPr lang="en-US" sz="1800" b="0" dirty="0">
                <a:solidFill>
                  <a:srgbClr val="002060"/>
                </a:solidFill>
                <a:latin typeface="Arial" pitchFamily="34" charset="0"/>
                <a:cs typeface="Arial" pitchFamily="34" charset="0"/>
              </a:rPr>
              <a:t> ý </a:t>
            </a:r>
            <a:r>
              <a:rPr lang="en-US" sz="1800" b="0" dirty="0" err="1">
                <a:solidFill>
                  <a:srgbClr val="002060"/>
                </a:solidFill>
                <a:latin typeface="Arial" pitchFamily="34" charset="0"/>
                <a:cs typeface="Arial" pitchFamily="34" charset="0"/>
              </a:rPr>
              <a:t>phương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án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tổ</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chức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cho</a:t>
            </a:r>
            <a:r>
              <a:rPr lang="en-US" sz="1800" b="0" dirty="0">
                <a:solidFill>
                  <a:srgbClr val="002060"/>
                </a:solidFill>
                <a:latin typeface="Arial" pitchFamily="34" charset="0"/>
                <a:cs typeface="Arial" pitchFamily="34" charset="0"/>
              </a:rPr>
              <a:t> HS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tìm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hiểu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a:t>
            </a:r>
            <a:r>
              <a:rPr lang="vi-VN" sz="1800" b="0" dirty="0">
                <a:solidFill>
                  <a:srgbClr val="002060"/>
                </a:solidFill>
                <a:latin typeface="Arial" pitchFamily="34" charset="0"/>
                <a:cs typeface="Arial" pitchFamily="34" charset="0"/>
              </a:rPr>
              <a:t>của kiểu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GV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thể</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sử</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dụng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câu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hỏi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như</a:t>
            </a:r>
            <a:r>
              <a:rPr lang="en-US" sz="1800" b="0" dirty="0">
                <a:solidFill>
                  <a:srgbClr val="002060"/>
                </a:solidFill>
                <a:latin typeface="Arial" pitchFamily="34" charset="0"/>
                <a:cs typeface="Arial" pitchFamily="34" charset="0"/>
              </a:rPr>
              <a:t>: </a:t>
            </a:r>
            <a:r>
              <a:rPr lang="en-US" sz="1800" b="0" i="1" dirty="0">
                <a:solidFill>
                  <a:srgbClr val="002060"/>
                </a:solidFill>
                <a:latin typeface="Arial" pitchFamily="34" charset="0"/>
                <a:cs typeface="Arial" pitchFamily="34" charset="0"/>
              </a:rPr>
              <a:t>Theo </a:t>
            </a:r>
            <a:r>
              <a:rPr lang="en-US" sz="1800" b="0" i="1" dirty="0" err="1">
                <a:solidFill>
                  <a:srgbClr val="002060"/>
                </a:solidFill>
                <a:latin typeface="Arial" pitchFamily="34" charset="0"/>
                <a:cs typeface="Arial" pitchFamily="34" charset="0"/>
              </a:rPr>
              <a:t>em</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một</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bài</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văn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phân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tích</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một</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tác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phẩm</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truyện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cần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phải</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đáp</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ứng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được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những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yêu</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cầu</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gì</a:t>
            </a:r>
            <a:r>
              <a:rPr lang="en-US" sz="1800" b="0" i="1" dirty="0">
                <a:solidFill>
                  <a:srgbClr val="002060"/>
                </a:solidFill>
                <a:latin typeface="Arial" pitchFamily="34" charset="0"/>
                <a:cs typeface="Arial" pitchFamily="34" charset="0"/>
              </a:rPr>
              <a: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Từ</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ra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đối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với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văn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phân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phẩm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truyện</a:t>
            </a:r>
            <a:r>
              <a:rPr lang="en-US" sz="1800" b="0" dirty="0">
                <a:solidFill>
                  <a:srgbClr val="002060"/>
                </a:solidFill>
                <a:latin typeface="Arial" pitchFamily="34" charset="0"/>
                <a:cs typeface="Arial" pitchFamily="34" charset="0"/>
              </a:rPr>
              <a:t>. </a:t>
            </a:r>
          </a:p>
          <a:p>
            <a:pPr marL="0" indent="0" algn="just">
              <a:lnSpc>
                <a:spcPct val="110000"/>
              </a:lnSpc>
              <a:buNone/>
            </a:pPr>
            <a:r>
              <a:rPr lang="vi-VN" sz="1800" b="0" dirty="0">
                <a:solidFill>
                  <a:srgbClr val="002060"/>
                </a:solidFill>
                <a:latin typeface="Arial" panose="020B0604020202020204" pitchFamily="34" charset="0"/>
                <a:cs typeface="Arial" panose="020B0604020202020204" pitchFamily="34" charset="0"/>
              </a:rPr>
              <a:t>      – </a:t>
            </a:r>
            <a:r>
              <a:rPr lang="en-US" sz="1800" b="0" dirty="0">
                <a:solidFill>
                  <a:srgbClr val="002060"/>
                </a:solidFill>
                <a:latin typeface="Arial" pitchFamily="34" charset="0"/>
                <a:cs typeface="Arial" pitchFamily="34" charset="0"/>
              </a:rPr>
              <a:t>GV </a:t>
            </a:r>
            <a:r>
              <a:rPr lang="en-US" sz="1800" b="0" dirty="0" err="1">
                <a:solidFill>
                  <a:srgbClr val="002060"/>
                </a:solidFill>
                <a:latin typeface="Arial" pitchFamily="34" charset="0"/>
                <a:cs typeface="Arial" pitchFamily="34" charset="0"/>
              </a:rPr>
              <a:t>hướng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dẫn</a:t>
            </a:r>
            <a:r>
              <a:rPr lang="en-US" sz="1800" b="0" dirty="0">
                <a:solidFill>
                  <a:srgbClr val="002060"/>
                </a:solidFill>
                <a:latin typeface="Arial" pitchFamily="34" charset="0"/>
                <a:cs typeface="Arial" pitchFamily="34" charset="0"/>
              </a:rPr>
              <a:t> HS </a:t>
            </a:r>
            <a:r>
              <a:rPr lang="en-US" sz="1800" b="0" dirty="0" err="1">
                <a:solidFill>
                  <a:srgbClr val="002060"/>
                </a:solidFill>
                <a:latin typeface="Arial" pitchFamily="34" charset="0"/>
                <a:cs typeface="Arial" pitchFamily="34" charset="0"/>
              </a:rPr>
              <a:t>phân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viết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tham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khảo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không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phải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để</a:t>
            </a:r>
            <a:r>
              <a:rPr lang="en-US" sz="1800" b="0" dirty="0">
                <a:solidFill>
                  <a:srgbClr val="002060"/>
                </a:solidFill>
                <a:latin typeface="Arial" pitchFamily="34" charset="0"/>
                <a:cs typeface="Arial" pitchFamily="34" charset="0"/>
              </a:rPr>
              <a:t> HS </a:t>
            </a:r>
            <a:r>
              <a:rPr lang="en-US" sz="1800" b="0" dirty="0" err="1">
                <a:solidFill>
                  <a:srgbClr val="002060"/>
                </a:solidFill>
                <a:latin typeface="Arial" pitchFamily="34" charset="0"/>
                <a:cs typeface="Arial" pitchFamily="34" charset="0"/>
              </a:rPr>
              <a:t>thấy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vi-VN" sz="1800" b="0" dirty="0">
                <a:solidFill>
                  <a:srgbClr val="002060"/>
                </a:solidFill>
                <a:latin typeface="Arial" pitchFamily="34" charset="0"/>
                <a:cs typeface="Arial" pitchFamily="34" charset="0"/>
              </a:rPr>
              <a:t>cái hay của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viết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giúp</a:t>
            </a:r>
            <a:r>
              <a:rPr lang="en-US" sz="1800" b="0" dirty="0">
                <a:solidFill>
                  <a:srgbClr val="002060"/>
                </a:solidFill>
                <a:latin typeface="Arial" pitchFamily="34" charset="0"/>
                <a:cs typeface="Arial" pitchFamily="34" charset="0"/>
              </a:rPr>
              <a:t> </a:t>
            </a:r>
            <a:r>
              <a:rPr lang="vi-VN" sz="1800" b="0" dirty="0">
                <a:solidFill>
                  <a:srgbClr val="002060"/>
                </a:solidFill>
                <a:latin typeface="Arial" pitchFamily="34" charset="0"/>
                <a:cs typeface="Arial" pitchFamily="34" charset="0"/>
              </a:rPr>
              <a:t>HS</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hình</a:t>
            </a:r>
            <a:r>
              <a:rPr lang="en-US" sz="1800" b="0" dirty="0">
                <a:solidFill>
                  <a:srgbClr val="002060"/>
                </a:solidFill>
                <a:latin typeface="Arial" pitchFamily="34" charset="0"/>
                <a:cs typeface="Arial" pitchFamily="34" charset="0"/>
              </a:rPr>
              <a:t> dung </a:t>
            </a:r>
            <a:r>
              <a:rPr lang="en-US" sz="1800" b="0" dirty="0" err="1">
                <a:solidFill>
                  <a:srgbClr val="002060"/>
                </a:solidFill>
                <a:latin typeface="Arial" pitchFamily="34" charset="0"/>
                <a:cs typeface="Arial" pitchFamily="34" charset="0"/>
              </a:rPr>
              <a:t>cách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triển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khai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viết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đáp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ứng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a:t>
            </a:r>
            <a:r>
              <a:rPr lang="vi-VN" sz="1800" b="0" dirty="0">
                <a:solidFill>
                  <a:srgbClr val="002060"/>
                </a:solidFill>
                <a:latin typeface="Arial" pitchFamily="34" charset="0"/>
                <a:cs typeface="Arial" pitchFamily="34" charset="0"/>
              </a:rPr>
              <a:t>T</a:t>
            </a:r>
            <a:r>
              <a:rPr lang="en-US" sz="1800" b="0" dirty="0" err="1">
                <a:solidFill>
                  <a:srgbClr val="002060"/>
                </a:solidFill>
                <a:latin typeface="Arial" pitchFamily="34" charset="0"/>
                <a:cs typeface="Arial" pitchFamily="34" charset="0"/>
              </a:rPr>
              <a:t>ránh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để</a:t>
            </a:r>
            <a:r>
              <a:rPr lang="en-US" sz="1800" b="0" dirty="0">
                <a:solidFill>
                  <a:srgbClr val="002060"/>
                </a:solidFill>
                <a:latin typeface="Arial" pitchFamily="34" charset="0"/>
                <a:cs typeface="Arial" pitchFamily="34" charset="0"/>
              </a:rPr>
              <a:t> HS </a:t>
            </a:r>
            <a:r>
              <a:rPr lang="en-US" sz="1800" b="0" dirty="0" err="1">
                <a:solidFill>
                  <a:srgbClr val="002060"/>
                </a:solidFill>
                <a:latin typeface="Arial" pitchFamily="34" charset="0"/>
                <a:cs typeface="Arial" pitchFamily="34" charset="0"/>
              </a:rPr>
              <a:t>tiếp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cận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viết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tham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khảo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như</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hiểu</a:t>
            </a:r>
            <a:r>
              <a:rPr lang="vi-VN" sz="1800" b="0" dirty="0">
                <a:solidFill>
                  <a:srgbClr val="002060"/>
                </a:solidFill>
                <a:latin typeface="Arial" pitchFamily="34" charset="0"/>
                <a:cs typeface="Arial" pitchFamily="34" charset="0"/>
              </a:rPr>
              <a:t>.</a:t>
            </a:r>
            <a:endParaRPr lang="en-US" sz="1800" b="0" dirty="0">
              <a:solidFill>
                <a:srgbClr val="002060"/>
              </a:solidFill>
              <a:latin typeface="Arial" pitchFamily="34" charset="0"/>
              <a:cs typeface="Arial" pitchFamily="34" charset="0"/>
            </a:endParaRPr>
          </a:p>
          <a:p>
            <a:pPr marL="0" indent="0" algn="just">
              <a:lnSpc>
                <a:spcPct val="110000"/>
              </a:lnSpc>
              <a:buNone/>
            </a:pPr>
            <a:endParaRPr lang="en-US" sz="18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155</a:t>
            </a:fld>
            <a:endParaRPr lang="en-US">
              <a:solidFill>
                <a:prstClr val="black">
                  <a:lumMod val="95000"/>
                  <a:lumOff val="5000"/>
                </a:prstClr>
              </a:solidFill>
            </a:endParaRPr>
          </a:p>
        </p:txBody>
      </p:sp>
      <p:sp>
        <p:nvSpPr>
          <p:cNvPr id="8" name="Rounded Rectangle 7"/>
          <p:cNvSpPr/>
          <p:nvPr/>
        </p:nvSpPr>
        <p:spPr>
          <a:xfrm>
            <a:off x="1447800" y="514350"/>
            <a:ext cx="7086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a:latin typeface="Arial (Body)"/>
              </a:rPr>
              <a:t>Phân</a:t>
            </a:r>
            <a:r>
              <a:rPr lang="en-US" sz="1800" b="1" dirty="0">
                <a:latin typeface="Arial (Body)"/>
              </a:rPr>
              <a:t> </a:t>
            </a:r>
            <a:r>
              <a:rPr lang="en-US" sz="1800" b="1" dirty="0" err="1">
                <a:latin typeface="Arial (Body)"/>
              </a:rPr>
              <a:t>tích</a:t>
            </a:r>
            <a:r>
              <a:rPr lang="en-US" sz="1800" b="1" dirty="0">
                <a:latin typeface="Arial (Body)"/>
              </a:rPr>
              <a:t> </a:t>
            </a:r>
            <a:r>
              <a:rPr lang="en-US" sz="1800" b="1" dirty="0" err="1">
                <a:latin typeface="Arial (Body)"/>
              </a:rPr>
              <a:t>hoạt</a:t>
            </a:r>
            <a:r>
              <a:rPr lang="en-US" sz="1800" b="1" dirty="0">
                <a:latin typeface="Arial (Body)"/>
              </a:rPr>
              <a:t> </a:t>
            </a:r>
            <a:r>
              <a:rPr lang="en-US" sz="1800" b="1" dirty="0" err="1">
                <a:latin typeface="Arial (Body)"/>
              </a:rPr>
              <a:t>động</a:t>
            </a:r>
            <a:r>
              <a:rPr lang="en-US" sz="1800" b="1" dirty="0">
                <a:latin typeface="Arial (Body)"/>
              </a:rPr>
              <a:t> </a:t>
            </a:r>
            <a:r>
              <a:rPr lang="en-US" sz="1800" b="1" dirty="0" err="1">
                <a:latin typeface="Arial (Body)"/>
              </a:rPr>
              <a:t>dạy</a:t>
            </a:r>
            <a:r>
              <a:rPr lang="en-US" sz="1800" b="1" dirty="0">
                <a:latin typeface="Arial (Body)"/>
              </a:rPr>
              <a:t> </a:t>
            </a:r>
            <a:r>
              <a:rPr lang="en-US" sz="1800" b="1" dirty="0" err="1">
                <a:latin typeface="Arial (Body)"/>
              </a:rPr>
              <a:t>học</a:t>
            </a:r>
            <a:r>
              <a:rPr lang="en-US" sz="1800" b="1" dirty="0">
                <a:latin typeface="Arial (Body)"/>
              </a:rPr>
              <a:t> </a:t>
            </a:r>
            <a:r>
              <a:rPr lang="en-US" sz="1800" b="1" dirty="0" err="1">
                <a:latin typeface="Arial (Body)"/>
              </a:rPr>
              <a:t>viết</a:t>
            </a:r>
            <a:r>
              <a:rPr lang="en-US" sz="1800" b="1" dirty="0">
                <a:latin typeface="Arial (Body)"/>
              </a:rPr>
              <a:t> </a:t>
            </a:r>
            <a:r>
              <a:rPr lang="en-US" sz="1800" b="1" dirty="0" err="1">
                <a:latin typeface="Arial (Body)"/>
              </a:rPr>
              <a:t>từ</a:t>
            </a:r>
            <a:r>
              <a:rPr lang="en-US" sz="1800" b="1" dirty="0">
                <a:latin typeface="Arial (Body)"/>
              </a:rPr>
              <a:t> </a:t>
            </a:r>
            <a:r>
              <a:rPr lang="en-US" sz="1800" b="1" dirty="0" err="1">
                <a:latin typeface="Arial (Body)"/>
              </a:rPr>
              <a:t>một</a:t>
            </a:r>
            <a:r>
              <a:rPr lang="en-US" sz="1800" b="1" dirty="0">
                <a:latin typeface="Arial (Body)"/>
              </a:rPr>
              <a:t> </a:t>
            </a:r>
            <a:r>
              <a:rPr lang="en-US" sz="1800" b="1" dirty="0" err="1">
                <a:latin typeface="Arial (Body)"/>
              </a:rPr>
              <a:t>kiểu</a:t>
            </a:r>
            <a:r>
              <a:rPr lang="en-US" sz="1800" b="1" dirty="0">
                <a:latin typeface="Arial (Body)"/>
              </a:rPr>
              <a:t> </a:t>
            </a:r>
            <a:r>
              <a:rPr lang="en-US" sz="1800" b="1" dirty="0" err="1">
                <a:latin typeface="Arial (Body)"/>
              </a:rPr>
              <a:t>bài</a:t>
            </a:r>
            <a:r>
              <a:rPr lang="en-US" sz="1800" b="1" dirty="0">
                <a:latin typeface="Arial (Body)"/>
              </a:rPr>
              <a:t> </a:t>
            </a:r>
            <a:r>
              <a:rPr lang="en-US" sz="1800" b="1" dirty="0" err="1">
                <a:latin typeface="Arial (Body)"/>
              </a:rPr>
              <a:t>cụ</a:t>
            </a:r>
            <a:r>
              <a:rPr lang="en-US" sz="1800" b="1" dirty="0">
                <a:latin typeface="Arial (Body)"/>
              </a:rPr>
              <a:t> </a:t>
            </a:r>
            <a:r>
              <a:rPr lang="en-US" sz="1800" b="1" dirty="0" err="1">
                <a:latin typeface="Arial (Body)"/>
              </a:rPr>
              <a:t>thể</a:t>
            </a:r>
            <a:endParaRPr lang="vi-VN" sz="1800" b="1" dirty="0">
              <a:latin typeface="Arial (Body)"/>
            </a:endParaRPr>
          </a:p>
          <a:p>
            <a:r>
              <a:rPr lang="vi-VN" sz="1800" b="1" dirty="0">
                <a:latin typeface="Arial (Body)"/>
              </a:rPr>
              <a:t>                    (phân tích một tác phẩm truyện)</a:t>
            </a:r>
            <a:r>
              <a:rPr lang="en-US" sz="1800" b="1" dirty="0">
                <a:latin typeface="Arial (Body)"/>
              </a:rPr>
              <a:t> </a:t>
            </a:r>
            <a:endParaRPr lang="en-US" sz="1800" dirty="0">
              <a:latin typeface="Arial (Body)"/>
            </a:endParaRPr>
          </a:p>
        </p:txBody>
      </p:sp>
    </p:spTree>
    <p:extLst>
      <p:ext uri="{BB962C8B-B14F-4D97-AF65-F5344CB8AC3E}">
        <p14:creationId xmlns:p14="http://schemas.microsoft.com/office/powerpoint/2010/main" val="2419579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90054"/>
            <a:ext cx="8362950" cy="3543896"/>
          </a:xfrm>
        </p:spPr>
        <p:txBody>
          <a:bodyPr>
            <a:normAutofit/>
          </a:bodyPr>
          <a:lstStyle/>
          <a:p>
            <a:pPr marL="0" indent="0" algn="just">
              <a:lnSpc>
                <a:spcPct val="125000"/>
              </a:lnSpc>
              <a:spcBef>
                <a:spcPts val="0"/>
              </a:spcBef>
              <a:buNone/>
            </a:pPr>
            <a:r>
              <a:rPr lang="vi-VN" sz="1800" b="0" dirty="0">
                <a:solidFill>
                  <a:srgbClr val="002060"/>
                </a:solidFill>
              </a:rPr>
              <a:t>      </a:t>
            </a:r>
            <a:r>
              <a:rPr lang="vi-VN" sz="1800" b="0" dirty="0">
                <a:solidFill>
                  <a:srgbClr val="002060"/>
                </a:solidFill>
                <a:latin typeface="Arial" panose="020B0604020202020204" pitchFamily="34" charset="0"/>
                <a:cs typeface="Arial" panose="020B0604020202020204" pitchFamily="34" charset="0"/>
              </a:rPr>
              <a:t>– </a:t>
            </a:r>
            <a:r>
              <a:rPr lang="en-US" sz="1800" b="0" dirty="0">
                <a:solidFill>
                  <a:srgbClr val="002060"/>
                </a:solidFill>
              </a:rPr>
              <a:t>GV </a:t>
            </a:r>
            <a:r>
              <a:rPr lang="en-US" sz="1800" b="0" dirty="0" err="1">
                <a:solidFill>
                  <a:srgbClr val="002060"/>
                </a:solidFill>
              </a:rPr>
              <a:t>hướng</a:t>
            </a:r>
            <a:r>
              <a:rPr lang="en-US" sz="1800" b="0" dirty="0">
                <a:solidFill>
                  <a:srgbClr val="002060"/>
                </a:solidFill>
              </a:rPr>
              <a:t> </a:t>
            </a:r>
            <a:r>
              <a:rPr lang="en-US" sz="1800" b="0" dirty="0" err="1">
                <a:solidFill>
                  <a:srgbClr val="002060"/>
                </a:solidFill>
              </a:rPr>
              <a:t>dẫn</a:t>
            </a:r>
            <a:r>
              <a:rPr lang="en-US" sz="1800" b="0" dirty="0">
                <a:solidFill>
                  <a:srgbClr val="002060"/>
                </a:solidFill>
              </a:rPr>
              <a:t> HS </a:t>
            </a:r>
            <a:r>
              <a:rPr lang="en-US" sz="1800" b="0" dirty="0" err="1">
                <a:solidFill>
                  <a:srgbClr val="002060"/>
                </a:solidFill>
              </a:rPr>
              <a:t>dựa</a:t>
            </a:r>
            <a:r>
              <a:rPr lang="en-US" sz="1800" b="0" dirty="0">
                <a:solidFill>
                  <a:srgbClr val="002060"/>
                </a:solidFill>
              </a:rPr>
              <a:t> </a:t>
            </a:r>
            <a:r>
              <a:rPr lang="en-US" sz="1800" b="0" dirty="0" err="1">
                <a:solidFill>
                  <a:srgbClr val="002060"/>
                </a:solidFill>
              </a:rPr>
              <a:t>vào</a:t>
            </a:r>
            <a:r>
              <a:rPr lang="en-US" sz="1800" b="0" dirty="0">
                <a:solidFill>
                  <a:srgbClr val="002060"/>
                </a:solidFill>
              </a:rPr>
              <a:t> </a:t>
            </a:r>
            <a:r>
              <a:rPr lang="en-US" sz="1800" b="0" dirty="0" err="1">
                <a:solidFill>
                  <a:srgbClr val="002060"/>
                </a:solidFill>
              </a:rPr>
              <a:t>dàn</a:t>
            </a:r>
            <a:r>
              <a:rPr lang="en-US" sz="1800" b="0" dirty="0">
                <a:solidFill>
                  <a:srgbClr val="002060"/>
                </a:solidFill>
              </a:rPr>
              <a:t> ý </a:t>
            </a:r>
            <a:r>
              <a:rPr lang="en-US" sz="1800" b="0" dirty="0" err="1">
                <a:solidFill>
                  <a:srgbClr val="002060"/>
                </a:solidFill>
              </a:rPr>
              <a:t>để</a:t>
            </a:r>
            <a:r>
              <a:rPr lang="en-US" sz="1800" b="0" dirty="0">
                <a:solidFill>
                  <a:srgbClr val="002060"/>
                </a:solidFill>
              </a:rPr>
              <a:t> </a:t>
            </a:r>
            <a:r>
              <a:rPr lang="en-US" sz="1800" b="0" dirty="0" err="1">
                <a:solidFill>
                  <a:srgbClr val="002060"/>
                </a:solidFill>
              </a:rPr>
              <a:t>thực</a:t>
            </a:r>
            <a:r>
              <a:rPr lang="en-US" sz="1800" b="0" dirty="0">
                <a:solidFill>
                  <a:srgbClr val="002060"/>
                </a:solidFill>
              </a:rPr>
              <a:t> </a:t>
            </a:r>
            <a:r>
              <a:rPr lang="en-US" sz="1800" b="0" dirty="0" err="1">
                <a:solidFill>
                  <a:srgbClr val="002060"/>
                </a:solidFill>
              </a:rPr>
              <a:t>hiện</a:t>
            </a:r>
            <a:r>
              <a:rPr lang="en-US" sz="1800" b="0" dirty="0">
                <a:solidFill>
                  <a:srgbClr val="002060"/>
                </a:solidFill>
              </a:rPr>
              <a:t> </a:t>
            </a:r>
            <a:r>
              <a:rPr lang="en-US" sz="1800" b="0" dirty="0" err="1">
                <a:solidFill>
                  <a:srgbClr val="002060"/>
                </a:solidFill>
              </a:rPr>
              <a:t>bài</a:t>
            </a:r>
            <a:r>
              <a:rPr lang="en-US" sz="1800" b="0" dirty="0">
                <a:solidFill>
                  <a:srgbClr val="002060"/>
                </a:solidFill>
              </a:rPr>
              <a:t> </a:t>
            </a:r>
            <a:r>
              <a:rPr lang="en-US" sz="1800" b="0" dirty="0" err="1">
                <a:solidFill>
                  <a:srgbClr val="002060"/>
                </a:solidFill>
              </a:rPr>
              <a:t>viết</a:t>
            </a:r>
            <a:r>
              <a:rPr lang="en-US" sz="1800" b="0" dirty="0">
                <a:solidFill>
                  <a:srgbClr val="002060"/>
                </a:solidFill>
              </a:rPr>
              <a:t>. </a:t>
            </a:r>
            <a:r>
              <a:rPr lang="en-US" sz="1800" b="0" dirty="0" smtClean="0">
                <a:solidFill>
                  <a:srgbClr val="002060"/>
                </a:solidFill>
              </a:rPr>
              <a:t>HS </a:t>
            </a:r>
            <a:r>
              <a:rPr lang="en-US" sz="1800" b="0" dirty="0" err="1" smtClean="0">
                <a:solidFill>
                  <a:srgbClr val="002060"/>
                </a:solidFill>
              </a:rPr>
              <a:t>nên</a:t>
            </a:r>
            <a:r>
              <a:rPr lang="en-US" sz="1800" b="0" dirty="0" smtClean="0">
                <a:solidFill>
                  <a:srgbClr val="002060"/>
                </a:solidFill>
              </a:rPr>
              <a:t> </a:t>
            </a:r>
            <a:r>
              <a:rPr lang="en-US" sz="1800" b="0" dirty="0" err="1">
                <a:solidFill>
                  <a:srgbClr val="002060"/>
                </a:solidFill>
              </a:rPr>
              <a:t>xem</a:t>
            </a:r>
            <a:r>
              <a:rPr lang="en-US" sz="1800" b="0" dirty="0">
                <a:solidFill>
                  <a:srgbClr val="002060"/>
                </a:solidFill>
              </a:rPr>
              <a:t> </a:t>
            </a:r>
            <a:r>
              <a:rPr lang="en-US" sz="1800" b="0" dirty="0" err="1">
                <a:solidFill>
                  <a:srgbClr val="002060"/>
                </a:solidFill>
              </a:rPr>
              <a:t>lại</a:t>
            </a:r>
            <a:r>
              <a:rPr lang="en-US" sz="1800" b="0" dirty="0">
                <a:solidFill>
                  <a:srgbClr val="002060"/>
                </a:solidFill>
              </a:rPr>
              <a:t> </a:t>
            </a:r>
            <a:r>
              <a:rPr lang="en-US" sz="1800" b="0" dirty="0" err="1">
                <a:solidFill>
                  <a:srgbClr val="002060"/>
                </a:solidFill>
              </a:rPr>
              <a:t>bài</a:t>
            </a:r>
            <a:r>
              <a:rPr lang="en-US" sz="1800" b="0" dirty="0">
                <a:solidFill>
                  <a:srgbClr val="002060"/>
                </a:solidFill>
              </a:rPr>
              <a:t> </a:t>
            </a:r>
            <a:r>
              <a:rPr lang="en-US" sz="1800" b="0" dirty="0" err="1">
                <a:solidFill>
                  <a:srgbClr val="002060"/>
                </a:solidFill>
              </a:rPr>
              <a:t>viết</a:t>
            </a:r>
            <a:r>
              <a:rPr lang="en-US" sz="1800" b="0" dirty="0">
                <a:solidFill>
                  <a:srgbClr val="002060"/>
                </a:solidFill>
              </a:rPr>
              <a:t> </a:t>
            </a:r>
            <a:r>
              <a:rPr lang="en-US" sz="1800" b="0" dirty="0" err="1">
                <a:solidFill>
                  <a:srgbClr val="002060"/>
                </a:solidFill>
              </a:rPr>
              <a:t>tham</a:t>
            </a:r>
            <a:r>
              <a:rPr lang="en-US" sz="1800" b="0" dirty="0">
                <a:solidFill>
                  <a:srgbClr val="002060"/>
                </a:solidFill>
              </a:rPr>
              <a:t> </a:t>
            </a:r>
            <a:r>
              <a:rPr lang="en-US" sz="1800" b="0" dirty="0" err="1">
                <a:solidFill>
                  <a:srgbClr val="002060"/>
                </a:solidFill>
              </a:rPr>
              <a:t>khảo</a:t>
            </a:r>
            <a:r>
              <a:rPr lang="en-US" sz="1800" b="0" dirty="0">
                <a:solidFill>
                  <a:srgbClr val="002060"/>
                </a:solidFill>
              </a:rPr>
              <a:t> </a:t>
            </a:r>
            <a:r>
              <a:rPr lang="en-US" sz="1800" b="0" dirty="0" err="1">
                <a:solidFill>
                  <a:srgbClr val="002060"/>
                </a:solidFill>
              </a:rPr>
              <a:t>và</a:t>
            </a:r>
            <a:r>
              <a:rPr lang="en-US" sz="1800" b="0" dirty="0">
                <a:solidFill>
                  <a:srgbClr val="002060"/>
                </a:solidFill>
              </a:rPr>
              <a:t> </a:t>
            </a:r>
            <a:r>
              <a:rPr lang="en-US" sz="1800" b="0" dirty="0" err="1">
                <a:solidFill>
                  <a:srgbClr val="002060"/>
                </a:solidFill>
              </a:rPr>
              <a:t>các</a:t>
            </a:r>
            <a:r>
              <a:rPr lang="en-US" sz="1800" b="0" dirty="0">
                <a:solidFill>
                  <a:srgbClr val="002060"/>
                </a:solidFill>
              </a:rPr>
              <a:t> VB </a:t>
            </a:r>
            <a:r>
              <a:rPr lang="en-US" sz="1800" b="0" dirty="0" err="1">
                <a:solidFill>
                  <a:srgbClr val="002060"/>
                </a:solidFill>
              </a:rPr>
              <a:t>đã</a:t>
            </a:r>
            <a:r>
              <a:rPr lang="en-US" sz="1800" b="0" dirty="0">
                <a:solidFill>
                  <a:srgbClr val="002060"/>
                </a:solidFill>
              </a:rPr>
              <a:t> </a:t>
            </a:r>
            <a:r>
              <a:rPr lang="en-US" sz="1800" b="0" dirty="0" err="1">
                <a:solidFill>
                  <a:srgbClr val="002060"/>
                </a:solidFill>
              </a:rPr>
              <a:t>đọc</a:t>
            </a:r>
            <a:r>
              <a:rPr lang="en-US" sz="1800" b="0" dirty="0">
                <a:solidFill>
                  <a:srgbClr val="002060"/>
                </a:solidFill>
              </a:rPr>
              <a:t> </a:t>
            </a:r>
            <a:r>
              <a:rPr lang="en-US" sz="1800" b="0" dirty="0" err="1">
                <a:solidFill>
                  <a:srgbClr val="002060"/>
                </a:solidFill>
              </a:rPr>
              <a:t>để</a:t>
            </a:r>
            <a:r>
              <a:rPr lang="en-US" sz="1800" b="0" dirty="0">
                <a:solidFill>
                  <a:srgbClr val="002060"/>
                </a:solidFill>
              </a:rPr>
              <a:t> </a:t>
            </a:r>
            <a:r>
              <a:rPr lang="en-US" sz="1800" b="0" dirty="0" err="1">
                <a:solidFill>
                  <a:srgbClr val="002060"/>
                </a:solidFill>
              </a:rPr>
              <a:t>biết</a:t>
            </a:r>
            <a:r>
              <a:rPr lang="en-US" sz="1800" b="0" dirty="0">
                <a:solidFill>
                  <a:srgbClr val="002060"/>
                </a:solidFill>
              </a:rPr>
              <a:t> </a:t>
            </a:r>
            <a:r>
              <a:rPr lang="en-US" sz="1800" b="0" dirty="0" err="1">
                <a:solidFill>
                  <a:srgbClr val="002060"/>
                </a:solidFill>
              </a:rPr>
              <a:t>cách</a:t>
            </a:r>
            <a:r>
              <a:rPr lang="en-US" sz="1800" b="0" dirty="0">
                <a:solidFill>
                  <a:srgbClr val="002060"/>
                </a:solidFill>
              </a:rPr>
              <a:t> </a:t>
            </a:r>
            <a:r>
              <a:rPr lang="en-US" sz="1800" b="0" dirty="0" err="1">
                <a:solidFill>
                  <a:srgbClr val="002060"/>
                </a:solidFill>
              </a:rPr>
              <a:t>viết</a:t>
            </a:r>
            <a:r>
              <a:rPr lang="en-US" sz="1800" b="0" dirty="0">
                <a:solidFill>
                  <a:srgbClr val="002060"/>
                </a:solidFill>
              </a:rPr>
              <a:t> </a:t>
            </a:r>
            <a:r>
              <a:rPr lang="en-US" sz="1800" b="0" dirty="0" err="1">
                <a:solidFill>
                  <a:srgbClr val="002060"/>
                </a:solidFill>
              </a:rPr>
              <a:t>các</a:t>
            </a:r>
            <a:r>
              <a:rPr lang="en-US" sz="1800" b="0" dirty="0">
                <a:solidFill>
                  <a:srgbClr val="002060"/>
                </a:solidFill>
              </a:rPr>
              <a:t> </a:t>
            </a:r>
            <a:r>
              <a:rPr lang="en-US" sz="1800" b="0" dirty="0" err="1">
                <a:solidFill>
                  <a:srgbClr val="002060"/>
                </a:solidFill>
              </a:rPr>
              <a:t>phần</a:t>
            </a:r>
            <a:r>
              <a:rPr lang="en-US" sz="1800" b="0" dirty="0">
                <a:solidFill>
                  <a:srgbClr val="002060"/>
                </a:solidFill>
              </a:rPr>
              <a:t> </a:t>
            </a:r>
            <a:r>
              <a:rPr lang="en-US" sz="1800" b="0" dirty="0" err="1">
                <a:solidFill>
                  <a:srgbClr val="002060"/>
                </a:solidFill>
              </a:rPr>
              <a:t>theo</a:t>
            </a:r>
            <a:r>
              <a:rPr lang="en-US" sz="1800" b="0" dirty="0">
                <a:solidFill>
                  <a:srgbClr val="002060"/>
                </a:solidFill>
              </a:rPr>
              <a:t> </a:t>
            </a:r>
            <a:r>
              <a:rPr lang="en-US" sz="1800" b="0" dirty="0" err="1">
                <a:solidFill>
                  <a:srgbClr val="002060"/>
                </a:solidFill>
              </a:rPr>
              <a:t>bố</a:t>
            </a:r>
            <a:r>
              <a:rPr lang="en-US" sz="1800" b="0" dirty="0">
                <a:solidFill>
                  <a:srgbClr val="002060"/>
                </a:solidFill>
              </a:rPr>
              <a:t> </a:t>
            </a:r>
            <a:r>
              <a:rPr lang="en-US" sz="1800" b="0" dirty="0" err="1">
                <a:solidFill>
                  <a:srgbClr val="002060"/>
                </a:solidFill>
              </a:rPr>
              <a:t>cục</a:t>
            </a:r>
            <a:r>
              <a:rPr lang="en-US" sz="1800" b="0" dirty="0">
                <a:solidFill>
                  <a:srgbClr val="002060"/>
                </a:solidFill>
              </a:rPr>
              <a:t> </a:t>
            </a:r>
            <a:r>
              <a:rPr lang="en-US" sz="1800" b="0" dirty="0" err="1">
                <a:solidFill>
                  <a:srgbClr val="002060"/>
                </a:solidFill>
              </a:rPr>
              <a:t>mà</a:t>
            </a:r>
            <a:r>
              <a:rPr lang="en-US" sz="1800" b="0" dirty="0">
                <a:solidFill>
                  <a:srgbClr val="002060"/>
                </a:solidFill>
              </a:rPr>
              <a:t> </a:t>
            </a:r>
            <a:r>
              <a:rPr lang="en-US" sz="1800" b="0" dirty="0" err="1">
                <a:solidFill>
                  <a:srgbClr val="002060"/>
                </a:solidFill>
              </a:rPr>
              <a:t>dàn</a:t>
            </a:r>
            <a:r>
              <a:rPr lang="en-US" sz="1800" b="0" dirty="0">
                <a:solidFill>
                  <a:srgbClr val="002060"/>
                </a:solidFill>
              </a:rPr>
              <a:t> ý </a:t>
            </a:r>
            <a:r>
              <a:rPr lang="en-US" sz="1800" b="0" dirty="0" err="1">
                <a:solidFill>
                  <a:srgbClr val="002060"/>
                </a:solidFill>
              </a:rPr>
              <a:t>đã</a:t>
            </a:r>
            <a:r>
              <a:rPr lang="en-US" sz="1800" b="0" dirty="0">
                <a:solidFill>
                  <a:srgbClr val="002060"/>
                </a:solidFill>
              </a:rPr>
              <a:t> </a:t>
            </a:r>
            <a:r>
              <a:rPr lang="en-US" sz="1800" b="0" dirty="0" err="1">
                <a:solidFill>
                  <a:srgbClr val="002060"/>
                </a:solidFill>
              </a:rPr>
              <a:t>nêu</a:t>
            </a:r>
            <a:r>
              <a:rPr lang="en-US" sz="1800" b="0" dirty="0">
                <a:solidFill>
                  <a:srgbClr val="002060"/>
                </a:solidFill>
              </a:rPr>
              <a:t>. </a:t>
            </a:r>
          </a:p>
          <a:p>
            <a:pPr marL="0" indent="0" algn="just">
              <a:lnSpc>
                <a:spcPct val="125000"/>
              </a:lnSpc>
              <a:spcBef>
                <a:spcPts val="0"/>
              </a:spcBef>
              <a:buNone/>
            </a:pPr>
            <a:r>
              <a:rPr lang="vi-VN" sz="1800" b="0" dirty="0">
                <a:solidFill>
                  <a:srgbClr val="002060"/>
                </a:solidFill>
              </a:rPr>
              <a:t>      </a:t>
            </a:r>
            <a:r>
              <a:rPr lang="vi-VN" sz="1800" b="0" dirty="0">
                <a:solidFill>
                  <a:srgbClr val="002060"/>
                </a:solidFill>
                <a:latin typeface="Arial" panose="020B0604020202020204" pitchFamily="34" charset="0"/>
                <a:cs typeface="Arial" panose="020B0604020202020204" pitchFamily="34" charset="0"/>
              </a:rPr>
              <a:t>– </a:t>
            </a:r>
            <a:r>
              <a:rPr lang="en-US" sz="1800" b="0" dirty="0">
                <a:solidFill>
                  <a:srgbClr val="002060"/>
                </a:solidFill>
              </a:rPr>
              <a:t>GV </a:t>
            </a:r>
            <a:r>
              <a:rPr lang="en-US" sz="1800" b="0" dirty="0" err="1">
                <a:solidFill>
                  <a:srgbClr val="002060"/>
                </a:solidFill>
              </a:rPr>
              <a:t>chấm</a:t>
            </a:r>
            <a:r>
              <a:rPr lang="en-US" sz="1800" b="0" dirty="0">
                <a:solidFill>
                  <a:srgbClr val="002060"/>
                </a:solidFill>
              </a:rPr>
              <a:t> </a:t>
            </a:r>
            <a:r>
              <a:rPr lang="en-US" sz="1800" b="0" dirty="0" err="1">
                <a:solidFill>
                  <a:srgbClr val="002060"/>
                </a:solidFill>
              </a:rPr>
              <a:t>và</a:t>
            </a:r>
            <a:r>
              <a:rPr lang="en-US" sz="1800" b="0" dirty="0">
                <a:solidFill>
                  <a:srgbClr val="002060"/>
                </a:solidFill>
              </a:rPr>
              <a:t> </a:t>
            </a:r>
            <a:r>
              <a:rPr lang="en-US" sz="1800" b="0" dirty="0" err="1">
                <a:solidFill>
                  <a:srgbClr val="002060"/>
                </a:solidFill>
              </a:rPr>
              <a:t>trả</a:t>
            </a:r>
            <a:r>
              <a:rPr lang="en-US" sz="1800" b="0" dirty="0">
                <a:solidFill>
                  <a:srgbClr val="002060"/>
                </a:solidFill>
              </a:rPr>
              <a:t> </a:t>
            </a:r>
            <a:r>
              <a:rPr lang="en-US" sz="1800" b="0" dirty="0" err="1">
                <a:solidFill>
                  <a:srgbClr val="002060"/>
                </a:solidFill>
              </a:rPr>
              <a:t>bài</a:t>
            </a:r>
            <a:r>
              <a:rPr lang="en-US" sz="1800" b="0" dirty="0">
                <a:solidFill>
                  <a:srgbClr val="002060"/>
                </a:solidFill>
              </a:rPr>
              <a:t> </a:t>
            </a:r>
            <a:r>
              <a:rPr lang="en-US" sz="1800" b="0" dirty="0" err="1">
                <a:solidFill>
                  <a:srgbClr val="002060"/>
                </a:solidFill>
              </a:rPr>
              <a:t>cho</a:t>
            </a:r>
            <a:r>
              <a:rPr lang="en-US" sz="1800" b="0" dirty="0">
                <a:solidFill>
                  <a:srgbClr val="002060"/>
                </a:solidFill>
              </a:rPr>
              <a:t> </a:t>
            </a:r>
            <a:r>
              <a:rPr lang="en-US" sz="1800" b="0" dirty="0" err="1">
                <a:solidFill>
                  <a:srgbClr val="002060"/>
                </a:solidFill>
              </a:rPr>
              <a:t>cả</a:t>
            </a:r>
            <a:r>
              <a:rPr lang="en-US" sz="1800" b="0" dirty="0">
                <a:solidFill>
                  <a:srgbClr val="002060"/>
                </a:solidFill>
              </a:rPr>
              <a:t> </a:t>
            </a:r>
            <a:r>
              <a:rPr lang="en-US" sz="1800" b="0" dirty="0" err="1">
                <a:solidFill>
                  <a:srgbClr val="002060"/>
                </a:solidFill>
              </a:rPr>
              <a:t>lớp</a:t>
            </a:r>
            <a:r>
              <a:rPr lang="en-US" sz="1800" b="0" dirty="0">
                <a:solidFill>
                  <a:srgbClr val="002060"/>
                </a:solidFill>
              </a:rPr>
              <a:t> </a:t>
            </a:r>
            <a:r>
              <a:rPr lang="en-US" sz="1800" b="0" dirty="0" err="1">
                <a:solidFill>
                  <a:srgbClr val="002060"/>
                </a:solidFill>
              </a:rPr>
              <a:t>đối</a:t>
            </a:r>
            <a:r>
              <a:rPr lang="en-US" sz="1800" b="0" dirty="0">
                <a:solidFill>
                  <a:srgbClr val="002060"/>
                </a:solidFill>
              </a:rPr>
              <a:t> </a:t>
            </a:r>
            <a:r>
              <a:rPr lang="en-US" sz="1800" b="0" dirty="0" err="1">
                <a:solidFill>
                  <a:srgbClr val="002060"/>
                </a:solidFill>
              </a:rPr>
              <a:t>với</a:t>
            </a:r>
            <a:r>
              <a:rPr lang="en-US" sz="1800" b="0" dirty="0">
                <a:solidFill>
                  <a:srgbClr val="002060"/>
                </a:solidFill>
              </a:rPr>
              <a:t> </a:t>
            </a:r>
            <a:r>
              <a:rPr lang="en-US" sz="1800" b="0" dirty="0" err="1">
                <a:solidFill>
                  <a:srgbClr val="002060"/>
                </a:solidFill>
              </a:rPr>
              <a:t>một</a:t>
            </a:r>
            <a:r>
              <a:rPr lang="en-US" sz="1800" b="0" dirty="0">
                <a:solidFill>
                  <a:srgbClr val="002060"/>
                </a:solidFill>
              </a:rPr>
              <a:t> </a:t>
            </a:r>
            <a:r>
              <a:rPr lang="en-US" sz="1800" b="0" dirty="0" err="1">
                <a:solidFill>
                  <a:srgbClr val="002060"/>
                </a:solidFill>
              </a:rPr>
              <a:t>số</a:t>
            </a:r>
            <a:r>
              <a:rPr lang="en-US" sz="1800" b="0" dirty="0">
                <a:solidFill>
                  <a:srgbClr val="002060"/>
                </a:solidFill>
              </a:rPr>
              <a:t> </a:t>
            </a:r>
            <a:r>
              <a:rPr lang="en-US" sz="1800" b="0" dirty="0" err="1">
                <a:solidFill>
                  <a:srgbClr val="002060"/>
                </a:solidFill>
              </a:rPr>
              <a:t>bài</a:t>
            </a:r>
            <a:r>
              <a:rPr lang="en-US" sz="1800" b="0" dirty="0">
                <a:solidFill>
                  <a:srgbClr val="002060"/>
                </a:solidFill>
              </a:rPr>
              <a:t> </a:t>
            </a:r>
            <a:r>
              <a:rPr lang="en-US" sz="1800" b="0" dirty="0" err="1">
                <a:solidFill>
                  <a:srgbClr val="002060"/>
                </a:solidFill>
              </a:rPr>
              <a:t>viết</a:t>
            </a:r>
            <a:r>
              <a:rPr lang="en-US" sz="1800" b="0" dirty="0">
                <a:solidFill>
                  <a:srgbClr val="002060"/>
                </a:solidFill>
              </a:rPr>
              <a:t>; </a:t>
            </a:r>
            <a:r>
              <a:rPr lang="en-US" sz="1800" b="0" dirty="0" err="1">
                <a:solidFill>
                  <a:srgbClr val="002060"/>
                </a:solidFill>
              </a:rPr>
              <a:t>còn</a:t>
            </a:r>
            <a:r>
              <a:rPr lang="en-US" sz="1800" b="0" dirty="0">
                <a:solidFill>
                  <a:srgbClr val="002060"/>
                </a:solidFill>
              </a:rPr>
              <a:t> </a:t>
            </a:r>
            <a:r>
              <a:rPr lang="en-US" sz="1800" b="0" dirty="0" err="1">
                <a:solidFill>
                  <a:srgbClr val="002060"/>
                </a:solidFill>
              </a:rPr>
              <a:t>các</a:t>
            </a:r>
            <a:r>
              <a:rPr lang="en-US" sz="1800" b="0" dirty="0">
                <a:solidFill>
                  <a:srgbClr val="002060"/>
                </a:solidFill>
              </a:rPr>
              <a:t> </a:t>
            </a:r>
            <a:r>
              <a:rPr lang="en-US" sz="1800" b="0" dirty="0" err="1">
                <a:solidFill>
                  <a:srgbClr val="002060"/>
                </a:solidFill>
              </a:rPr>
              <a:t>bài</a:t>
            </a:r>
            <a:r>
              <a:rPr lang="en-US" sz="1800" b="0" dirty="0">
                <a:solidFill>
                  <a:srgbClr val="002060"/>
                </a:solidFill>
              </a:rPr>
              <a:t> </a:t>
            </a:r>
            <a:r>
              <a:rPr lang="en-US" sz="1800" b="0" dirty="0" err="1">
                <a:solidFill>
                  <a:srgbClr val="002060"/>
                </a:solidFill>
              </a:rPr>
              <a:t>viết</a:t>
            </a:r>
            <a:r>
              <a:rPr lang="en-US" sz="1800" b="0" dirty="0">
                <a:solidFill>
                  <a:srgbClr val="002060"/>
                </a:solidFill>
              </a:rPr>
              <a:t> </a:t>
            </a:r>
            <a:r>
              <a:rPr lang="en-US" sz="1800" b="0" dirty="0" err="1">
                <a:solidFill>
                  <a:srgbClr val="002060"/>
                </a:solidFill>
              </a:rPr>
              <a:t>khác</a:t>
            </a:r>
            <a:r>
              <a:rPr lang="en-US" sz="1800" b="0" dirty="0">
                <a:solidFill>
                  <a:srgbClr val="002060"/>
                </a:solidFill>
              </a:rPr>
              <a:t>, GV </a:t>
            </a:r>
            <a:r>
              <a:rPr lang="en-US" sz="1800" b="0" dirty="0" err="1">
                <a:solidFill>
                  <a:srgbClr val="002060"/>
                </a:solidFill>
              </a:rPr>
              <a:t>có</a:t>
            </a:r>
            <a:r>
              <a:rPr lang="en-US" sz="1800" b="0" dirty="0">
                <a:solidFill>
                  <a:srgbClr val="002060"/>
                </a:solidFill>
              </a:rPr>
              <a:t> </a:t>
            </a:r>
            <a:r>
              <a:rPr lang="en-US" sz="1800" b="0" dirty="0" err="1">
                <a:solidFill>
                  <a:srgbClr val="002060"/>
                </a:solidFill>
              </a:rPr>
              <a:t>thể</a:t>
            </a:r>
            <a:r>
              <a:rPr lang="en-US" sz="1800" b="0" dirty="0">
                <a:solidFill>
                  <a:srgbClr val="002060"/>
                </a:solidFill>
              </a:rPr>
              <a:t> </a:t>
            </a:r>
            <a:r>
              <a:rPr lang="en-US" sz="1800" b="0" dirty="0" err="1">
                <a:solidFill>
                  <a:srgbClr val="002060"/>
                </a:solidFill>
              </a:rPr>
              <a:t>chỉ</a:t>
            </a:r>
            <a:r>
              <a:rPr lang="en-US" sz="1800" b="0" dirty="0">
                <a:solidFill>
                  <a:srgbClr val="002060"/>
                </a:solidFill>
              </a:rPr>
              <a:t> </a:t>
            </a:r>
            <a:r>
              <a:rPr lang="en-US" sz="1800" b="0" dirty="0" err="1">
                <a:solidFill>
                  <a:srgbClr val="002060"/>
                </a:solidFill>
              </a:rPr>
              <a:t>chấm</a:t>
            </a:r>
            <a:r>
              <a:rPr lang="en-US" sz="1800" b="0" dirty="0">
                <a:solidFill>
                  <a:srgbClr val="002060"/>
                </a:solidFill>
              </a:rPr>
              <a:t> </a:t>
            </a:r>
            <a:r>
              <a:rPr lang="en-US" sz="1800" b="0" dirty="0" err="1">
                <a:solidFill>
                  <a:srgbClr val="002060"/>
                </a:solidFill>
              </a:rPr>
              <a:t>và</a:t>
            </a:r>
            <a:r>
              <a:rPr lang="en-US" sz="1800" b="0" dirty="0">
                <a:solidFill>
                  <a:srgbClr val="002060"/>
                </a:solidFill>
              </a:rPr>
              <a:t> </a:t>
            </a:r>
            <a:r>
              <a:rPr lang="en-US" sz="1800" b="0" dirty="0" err="1">
                <a:solidFill>
                  <a:srgbClr val="002060"/>
                </a:solidFill>
              </a:rPr>
              <a:t>trả</a:t>
            </a:r>
            <a:r>
              <a:rPr lang="en-US" sz="1800" b="0" dirty="0">
                <a:solidFill>
                  <a:srgbClr val="002060"/>
                </a:solidFill>
              </a:rPr>
              <a:t> </a:t>
            </a:r>
            <a:r>
              <a:rPr lang="en-US" sz="1800" b="0" dirty="0" err="1">
                <a:solidFill>
                  <a:srgbClr val="002060"/>
                </a:solidFill>
              </a:rPr>
              <a:t>bài</a:t>
            </a:r>
            <a:r>
              <a:rPr lang="en-US" sz="1800" b="0" dirty="0">
                <a:solidFill>
                  <a:srgbClr val="002060"/>
                </a:solidFill>
              </a:rPr>
              <a:t> </a:t>
            </a:r>
            <a:r>
              <a:rPr lang="en-US" sz="1800" b="0" dirty="0" err="1">
                <a:solidFill>
                  <a:srgbClr val="002060"/>
                </a:solidFill>
              </a:rPr>
              <a:t>cho</a:t>
            </a:r>
            <a:r>
              <a:rPr lang="en-US" sz="1800" b="0" dirty="0">
                <a:solidFill>
                  <a:srgbClr val="002060"/>
                </a:solidFill>
              </a:rPr>
              <a:t> </a:t>
            </a:r>
            <a:r>
              <a:rPr lang="en-US" sz="1800" b="0" dirty="0" err="1">
                <a:solidFill>
                  <a:srgbClr val="002060"/>
                </a:solidFill>
              </a:rPr>
              <a:t>một</a:t>
            </a:r>
            <a:r>
              <a:rPr lang="en-US" sz="1800" b="0" dirty="0">
                <a:solidFill>
                  <a:srgbClr val="002060"/>
                </a:solidFill>
              </a:rPr>
              <a:t> </a:t>
            </a:r>
            <a:r>
              <a:rPr lang="en-US" sz="1800" b="0" dirty="0" err="1">
                <a:solidFill>
                  <a:srgbClr val="002060"/>
                </a:solidFill>
              </a:rPr>
              <a:t>số</a:t>
            </a:r>
            <a:r>
              <a:rPr lang="en-US" sz="1800" b="0" dirty="0">
                <a:solidFill>
                  <a:srgbClr val="002060"/>
                </a:solidFill>
              </a:rPr>
              <a:t> HS </a:t>
            </a:r>
            <a:r>
              <a:rPr lang="en-US" sz="1800" b="0" dirty="0" err="1">
                <a:solidFill>
                  <a:srgbClr val="002060"/>
                </a:solidFill>
              </a:rPr>
              <a:t>và</a:t>
            </a:r>
            <a:r>
              <a:rPr lang="en-US" sz="1800" b="0" dirty="0">
                <a:solidFill>
                  <a:srgbClr val="002060"/>
                </a:solidFill>
              </a:rPr>
              <a:t> </a:t>
            </a:r>
            <a:r>
              <a:rPr lang="en-US" sz="1800" b="0" dirty="0" err="1">
                <a:solidFill>
                  <a:srgbClr val="002060"/>
                </a:solidFill>
              </a:rPr>
              <a:t>mời</a:t>
            </a:r>
            <a:r>
              <a:rPr lang="en-US" sz="1800" b="0" dirty="0">
                <a:solidFill>
                  <a:srgbClr val="002060"/>
                </a:solidFill>
              </a:rPr>
              <a:t> </a:t>
            </a:r>
            <a:r>
              <a:rPr lang="en-US" sz="1800" b="0" dirty="0" err="1">
                <a:solidFill>
                  <a:srgbClr val="002060"/>
                </a:solidFill>
              </a:rPr>
              <a:t>một</a:t>
            </a:r>
            <a:r>
              <a:rPr lang="en-US" sz="1800" b="0" dirty="0">
                <a:solidFill>
                  <a:srgbClr val="002060"/>
                </a:solidFill>
              </a:rPr>
              <a:t> </a:t>
            </a:r>
            <a:r>
              <a:rPr lang="en-US" sz="1800" b="0" dirty="0" err="1">
                <a:solidFill>
                  <a:srgbClr val="002060"/>
                </a:solidFill>
              </a:rPr>
              <a:t>vài</a:t>
            </a:r>
            <a:r>
              <a:rPr lang="en-US" sz="1800" b="0" dirty="0">
                <a:solidFill>
                  <a:srgbClr val="002060"/>
                </a:solidFill>
              </a:rPr>
              <a:t> HS </a:t>
            </a:r>
            <a:r>
              <a:rPr lang="en-US" sz="1800" b="0" dirty="0" err="1">
                <a:solidFill>
                  <a:srgbClr val="002060"/>
                </a:solidFill>
              </a:rPr>
              <a:t>trình</a:t>
            </a:r>
            <a:r>
              <a:rPr lang="en-US" sz="1800" b="0" dirty="0">
                <a:solidFill>
                  <a:srgbClr val="002060"/>
                </a:solidFill>
              </a:rPr>
              <a:t> </a:t>
            </a:r>
            <a:r>
              <a:rPr lang="en-US" sz="1800" b="0" dirty="0" err="1">
                <a:solidFill>
                  <a:srgbClr val="002060"/>
                </a:solidFill>
              </a:rPr>
              <a:t>bày</a:t>
            </a:r>
            <a:r>
              <a:rPr lang="en-US" sz="1800" b="0" dirty="0">
                <a:solidFill>
                  <a:srgbClr val="002060"/>
                </a:solidFill>
              </a:rPr>
              <a:t> </a:t>
            </a:r>
            <a:r>
              <a:rPr lang="en-US" sz="1800" b="0" dirty="0" err="1">
                <a:solidFill>
                  <a:srgbClr val="002060"/>
                </a:solidFill>
              </a:rPr>
              <a:t>bài</a:t>
            </a:r>
            <a:r>
              <a:rPr lang="en-US" sz="1800" b="0" dirty="0">
                <a:solidFill>
                  <a:srgbClr val="002060"/>
                </a:solidFill>
              </a:rPr>
              <a:t> </a:t>
            </a:r>
            <a:r>
              <a:rPr lang="en-US" sz="1800" b="0" dirty="0" err="1">
                <a:solidFill>
                  <a:srgbClr val="002060"/>
                </a:solidFill>
              </a:rPr>
              <a:t>viết</a:t>
            </a:r>
            <a:r>
              <a:rPr lang="en-US" sz="1800" b="0" dirty="0">
                <a:solidFill>
                  <a:srgbClr val="002060"/>
                </a:solidFill>
              </a:rPr>
              <a:t> </a:t>
            </a:r>
            <a:r>
              <a:rPr lang="en-US" sz="1800" b="0" dirty="0" err="1">
                <a:solidFill>
                  <a:srgbClr val="002060"/>
                </a:solidFill>
              </a:rPr>
              <a:t>trước</a:t>
            </a:r>
            <a:r>
              <a:rPr lang="en-US" sz="1800" b="0" dirty="0">
                <a:solidFill>
                  <a:srgbClr val="002060"/>
                </a:solidFill>
              </a:rPr>
              <a:t> </a:t>
            </a:r>
            <a:r>
              <a:rPr lang="en-US" sz="1800" b="0" dirty="0" err="1">
                <a:solidFill>
                  <a:srgbClr val="002060"/>
                </a:solidFill>
              </a:rPr>
              <a:t>lớp</a:t>
            </a:r>
            <a:r>
              <a:rPr lang="en-US" sz="1800" b="0" dirty="0">
                <a:solidFill>
                  <a:srgbClr val="002060"/>
                </a:solidFill>
              </a:rPr>
              <a:t> </a:t>
            </a:r>
            <a:r>
              <a:rPr lang="en-US" sz="1800" b="0" dirty="0" err="1">
                <a:solidFill>
                  <a:srgbClr val="002060"/>
                </a:solidFill>
              </a:rPr>
              <a:t>để</a:t>
            </a:r>
            <a:r>
              <a:rPr lang="en-US" sz="1800" b="0" dirty="0">
                <a:solidFill>
                  <a:srgbClr val="002060"/>
                </a:solidFill>
              </a:rPr>
              <a:t> GV </a:t>
            </a:r>
            <a:r>
              <a:rPr lang="en-US" sz="1800" b="0" dirty="0" err="1">
                <a:solidFill>
                  <a:srgbClr val="002060"/>
                </a:solidFill>
              </a:rPr>
              <a:t>và</a:t>
            </a:r>
            <a:r>
              <a:rPr lang="en-US" sz="1800" b="0" dirty="0">
                <a:solidFill>
                  <a:srgbClr val="002060"/>
                </a:solidFill>
              </a:rPr>
              <a:t> </a:t>
            </a:r>
            <a:r>
              <a:rPr lang="en-US" sz="1800" b="0" dirty="0" err="1">
                <a:solidFill>
                  <a:srgbClr val="002060"/>
                </a:solidFill>
              </a:rPr>
              <a:t>các</a:t>
            </a:r>
            <a:r>
              <a:rPr lang="en-US" sz="1800" b="0" dirty="0">
                <a:solidFill>
                  <a:srgbClr val="002060"/>
                </a:solidFill>
              </a:rPr>
              <a:t> </a:t>
            </a:r>
            <a:r>
              <a:rPr lang="en-US" sz="1800" b="0" dirty="0" err="1">
                <a:solidFill>
                  <a:srgbClr val="002060"/>
                </a:solidFill>
              </a:rPr>
              <a:t>bạn</a:t>
            </a:r>
            <a:r>
              <a:rPr lang="en-US" sz="1800" b="0" dirty="0">
                <a:solidFill>
                  <a:srgbClr val="002060"/>
                </a:solidFill>
              </a:rPr>
              <a:t> </a:t>
            </a:r>
            <a:r>
              <a:rPr lang="en-US" sz="1800" b="0" dirty="0" err="1">
                <a:solidFill>
                  <a:srgbClr val="002060"/>
                </a:solidFill>
              </a:rPr>
              <a:t>cùng</a:t>
            </a:r>
            <a:r>
              <a:rPr lang="en-US" sz="1800" b="0" dirty="0">
                <a:solidFill>
                  <a:srgbClr val="002060"/>
                </a:solidFill>
              </a:rPr>
              <a:t> </a:t>
            </a:r>
            <a:r>
              <a:rPr lang="en-US" sz="1800" b="0" dirty="0" err="1">
                <a:solidFill>
                  <a:srgbClr val="002060"/>
                </a:solidFill>
              </a:rPr>
              <a:t>lớp</a:t>
            </a:r>
            <a:r>
              <a:rPr lang="en-US" sz="1800" b="0" dirty="0">
                <a:solidFill>
                  <a:srgbClr val="002060"/>
                </a:solidFill>
              </a:rPr>
              <a:t> </a:t>
            </a:r>
            <a:r>
              <a:rPr lang="en-US" sz="1800" b="0" dirty="0" err="1">
                <a:solidFill>
                  <a:srgbClr val="002060"/>
                </a:solidFill>
              </a:rPr>
              <a:t>góp</a:t>
            </a:r>
            <a:r>
              <a:rPr lang="en-US" sz="1800" b="0" dirty="0">
                <a:solidFill>
                  <a:srgbClr val="002060"/>
                </a:solidFill>
              </a:rPr>
              <a:t> ý, </a:t>
            </a:r>
            <a:r>
              <a:rPr lang="en-US" sz="1800" b="0" dirty="0" err="1">
                <a:solidFill>
                  <a:srgbClr val="002060"/>
                </a:solidFill>
              </a:rPr>
              <a:t>nhận</a:t>
            </a:r>
            <a:r>
              <a:rPr lang="en-US" sz="1800" b="0" dirty="0">
                <a:solidFill>
                  <a:srgbClr val="002060"/>
                </a:solidFill>
              </a:rPr>
              <a:t> </a:t>
            </a:r>
            <a:r>
              <a:rPr lang="en-US" sz="1800" b="0" dirty="0" err="1">
                <a:solidFill>
                  <a:srgbClr val="002060"/>
                </a:solidFill>
              </a:rPr>
              <a:t>xét</a:t>
            </a:r>
            <a:r>
              <a:rPr lang="en-US" sz="1800" b="0" dirty="0">
                <a:solidFill>
                  <a:srgbClr val="002060"/>
                </a:solidFill>
              </a:rPr>
              <a:t>. </a:t>
            </a:r>
            <a:r>
              <a:rPr lang="en-US" sz="1800" b="0" dirty="0" err="1">
                <a:solidFill>
                  <a:srgbClr val="002060"/>
                </a:solidFill>
              </a:rPr>
              <a:t>Khi</a:t>
            </a:r>
            <a:r>
              <a:rPr lang="en-US" sz="1800" b="0" dirty="0">
                <a:solidFill>
                  <a:srgbClr val="002060"/>
                </a:solidFill>
              </a:rPr>
              <a:t> </a:t>
            </a:r>
            <a:r>
              <a:rPr lang="en-US" sz="1800" b="0" dirty="0" err="1">
                <a:solidFill>
                  <a:srgbClr val="002060"/>
                </a:solidFill>
              </a:rPr>
              <a:t>trả</a:t>
            </a:r>
            <a:r>
              <a:rPr lang="en-US" sz="1800" b="0" dirty="0">
                <a:solidFill>
                  <a:srgbClr val="002060"/>
                </a:solidFill>
              </a:rPr>
              <a:t> </a:t>
            </a:r>
            <a:r>
              <a:rPr lang="en-US" sz="1800" b="0" dirty="0" err="1">
                <a:solidFill>
                  <a:srgbClr val="002060"/>
                </a:solidFill>
              </a:rPr>
              <a:t>bài</a:t>
            </a:r>
            <a:r>
              <a:rPr lang="en-US" sz="1800" b="0" dirty="0">
                <a:solidFill>
                  <a:srgbClr val="002060"/>
                </a:solidFill>
              </a:rPr>
              <a:t>, GV </a:t>
            </a:r>
            <a:r>
              <a:rPr lang="en-US" sz="1800" b="0" dirty="0" err="1">
                <a:solidFill>
                  <a:srgbClr val="002060"/>
                </a:solidFill>
              </a:rPr>
              <a:t>cần</a:t>
            </a:r>
            <a:r>
              <a:rPr lang="en-US" sz="1800" b="0" dirty="0">
                <a:solidFill>
                  <a:srgbClr val="002060"/>
                </a:solidFill>
              </a:rPr>
              <a:t> </a:t>
            </a:r>
            <a:r>
              <a:rPr lang="en-US" sz="1800" b="0" dirty="0" err="1">
                <a:solidFill>
                  <a:srgbClr val="002060"/>
                </a:solidFill>
              </a:rPr>
              <a:t>cho</a:t>
            </a:r>
            <a:r>
              <a:rPr lang="en-US" sz="1800" b="0" dirty="0">
                <a:solidFill>
                  <a:srgbClr val="002060"/>
                </a:solidFill>
              </a:rPr>
              <a:t> HS </a:t>
            </a:r>
            <a:r>
              <a:rPr lang="en-US" sz="1800" b="0" dirty="0" err="1">
                <a:solidFill>
                  <a:srgbClr val="002060"/>
                </a:solidFill>
              </a:rPr>
              <a:t>nhắc</a:t>
            </a:r>
            <a:r>
              <a:rPr lang="en-US" sz="1800" b="0" dirty="0">
                <a:solidFill>
                  <a:srgbClr val="002060"/>
                </a:solidFill>
              </a:rPr>
              <a:t> </a:t>
            </a:r>
            <a:r>
              <a:rPr lang="en-US" sz="1800" b="0" dirty="0" err="1">
                <a:solidFill>
                  <a:srgbClr val="002060"/>
                </a:solidFill>
              </a:rPr>
              <a:t>lại</a:t>
            </a:r>
            <a:r>
              <a:rPr lang="en-US" sz="1800" b="0" dirty="0">
                <a:solidFill>
                  <a:srgbClr val="002060"/>
                </a:solidFill>
              </a:rPr>
              <a:t> </a:t>
            </a:r>
            <a:r>
              <a:rPr lang="en-US" sz="1800" b="0" dirty="0" err="1">
                <a:solidFill>
                  <a:srgbClr val="002060"/>
                </a:solidFill>
              </a:rPr>
              <a:t>để</a:t>
            </a:r>
            <a:r>
              <a:rPr lang="en-US" sz="1800" b="0" dirty="0">
                <a:solidFill>
                  <a:srgbClr val="002060"/>
                </a:solidFill>
              </a:rPr>
              <a:t> </a:t>
            </a:r>
            <a:r>
              <a:rPr lang="en-US" sz="1800" b="0" dirty="0" err="1">
                <a:solidFill>
                  <a:srgbClr val="002060"/>
                </a:solidFill>
              </a:rPr>
              <a:t>khắc</a:t>
            </a:r>
            <a:r>
              <a:rPr lang="en-US" sz="1800" b="0" dirty="0">
                <a:solidFill>
                  <a:srgbClr val="002060"/>
                </a:solidFill>
              </a:rPr>
              <a:t> </a:t>
            </a:r>
            <a:r>
              <a:rPr lang="en-US" sz="1800" b="0" dirty="0" err="1">
                <a:solidFill>
                  <a:srgbClr val="002060"/>
                </a:solidFill>
              </a:rPr>
              <a:t>sâu</a:t>
            </a:r>
            <a:r>
              <a:rPr lang="en-US" sz="1800" b="0" dirty="0">
                <a:solidFill>
                  <a:srgbClr val="002060"/>
                </a:solidFill>
              </a:rPr>
              <a:t> </a:t>
            </a:r>
            <a:r>
              <a:rPr lang="en-US" sz="1800" b="0" dirty="0" err="1">
                <a:solidFill>
                  <a:srgbClr val="002060"/>
                </a:solidFill>
              </a:rPr>
              <a:t>yêu</a:t>
            </a:r>
            <a:r>
              <a:rPr lang="en-US" sz="1800" b="0" dirty="0">
                <a:solidFill>
                  <a:srgbClr val="002060"/>
                </a:solidFill>
              </a:rPr>
              <a:t> </a:t>
            </a:r>
            <a:r>
              <a:rPr lang="en-US" sz="1800" b="0" dirty="0" err="1">
                <a:solidFill>
                  <a:srgbClr val="002060"/>
                </a:solidFill>
              </a:rPr>
              <a:t>cầu</a:t>
            </a:r>
            <a:r>
              <a:rPr lang="en-US" sz="1800" b="0" dirty="0">
                <a:solidFill>
                  <a:srgbClr val="002060"/>
                </a:solidFill>
              </a:rPr>
              <a:t> </a:t>
            </a:r>
            <a:r>
              <a:rPr lang="en-US" sz="1800" b="0" dirty="0" err="1">
                <a:solidFill>
                  <a:srgbClr val="002060"/>
                </a:solidFill>
              </a:rPr>
              <a:t>đối</a:t>
            </a:r>
            <a:r>
              <a:rPr lang="en-US" sz="1800" b="0" dirty="0">
                <a:solidFill>
                  <a:srgbClr val="002060"/>
                </a:solidFill>
              </a:rPr>
              <a:t> </a:t>
            </a:r>
            <a:r>
              <a:rPr lang="en-US" sz="1800" b="0" dirty="0" err="1">
                <a:solidFill>
                  <a:srgbClr val="002060"/>
                </a:solidFill>
              </a:rPr>
              <a:t>với</a:t>
            </a:r>
            <a:r>
              <a:rPr lang="en-US" sz="1800" b="0" dirty="0">
                <a:solidFill>
                  <a:srgbClr val="002060"/>
                </a:solidFill>
              </a:rPr>
              <a:t> </a:t>
            </a:r>
            <a:r>
              <a:rPr lang="en-US" sz="1800" b="0" dirty="0" err="1">
                <a:solidFill>
                  <a:srgbClr val="002060"/>
                </a:solidFill>
              </a:rPr>
              <a:t>bài</a:t>
            </a:r>
            <a:r>
              <a:rPr lang="en-US" sz="1800" b="0" dirty="0">
                <a:solidFill>
                  <a:srgbClr val="002060"/>
                </a:solidFill>
              </a:rPr>
              <a:t> </a:t>
            </a:r>
            <a:r>
              <a:rPr lang="en-US" sz="1800" b="0" dirty="0" err="1">
                <a:solidFill>
                  <a:srgbClr val="002060"/>
                </a:solidFill>
              </a:rPr>
              <a:t>văn</a:t>
            </a:r>
            <a:r>
              <a:rPr lang="en-US" sz="1800" b="0" dirty="0">
                <a:solidFill>
                  <a:srgbClr val="002060"/>
                </a:solidFill>
              </a:rPr>
              <a:t> </a:t>
            </a:r>
            <a:r>
              <a:rPr lang="en-US" sz="1800" b="0" dirty="0" err="1">
                <a:solidFill>
                  <a:srgbClr val="002060"/>
                </a:solidFill>
              </a:rPr>
              <a:t>phân</a:t>
            </a:r>
            <a:r>
              <a:rPr lang="en-US" sz="1800" b="0" dirty="0">
                <a:solidFill>
                  <a:srgbClr val="002060"/>
                </a:solidFill>
              </a:rPr>
              <a:t> </a:t>
            </a:r>
            <a:r>
              <a:rPr lang="en-US" sz="1800" b="0" dirty="0" err="1">
                <a:solidFill>
                  <a:srgbClr val="002060"/>
                </a:solidFill>
              </a:rPr>
              <a:t>tích</a:t>
            </a:r>
            <a:r>
              <a:rPr lang="en-US" sz="1800" b="0" dirty="0">
                <a:solidFill>
                  <a:srgbClr val="002060"/>
                </a:solidFill>
              </a:rPr>
              <a:t> </a:t>
            </a:r>
            <a:r>
              <a:rPr lang="en-US" sz="1800" b="0" dirty="0" err="1">
                <a:solidFill>
                  <a:srgbClr val="002060"/>
                </a:solidFill>
              </a:rPr>
              <a:t>một</a:t>
            </a:r>
            <a:r>
              <a:rPr lang="en-US" sz="1800" b="0" dirty="0">
                <a:solidFill>
                  <a:srgbClr val="002060"/>
                </a:solidFill>
              </a:rPr>
              <a:t> </a:t>
            </a:r>
            <a:r>
              <a:rPr lang="en-US" sz="1800" b="0" dirty="0" err="1">
                <a:solidFill>
                  <a:srgbClr val="002060"/>
                </a:solidFill>
              </a:rPr>
              <a:t>tác</a:t>
            </a:r>
            <a:r>
              <a:rPr lang="en-US" sz="1800" b="0" dirty="0">
                <a:solidFill>
                  <a:srgbClr val="002060"/>
                </a:solidFill>
              </a:rPr>
              <a:t> </a:t>
            </a:r>
            <a:r>
              <a:rPr lang="en-US" sz="1800" b="0" dirty="0" err="1">
                <a:solidFill>
                  <a:srgbClr val="002060"/>
                </a:solidFill>
              </a:rPr>
              <a:t>phẩm</a:t>
            </a:r>
            <a:r>
              <a:rPr lang="en-US" sz="1800" b="0" dirty="0">
                <a:solidFill>
                  <a:srgbClr val="002060"/>
                </a:solidFill>
              </a:rPr>
              <a:t> </a:t>
            </a:r>
            <a:r>
              <a:rPr lang="en-US" sz="1800" b="0" dirty="0" err="1">
                <a:solidFill>
                  <a:srgbClr val="002060"/>
                </a:solidFill>
              </a:rPr>
              <a:t>văn</a:t>
            </a:r>
            <a:r>
              <a:rPr lang="en-US" sz="1800" b="0" dirty="0">
                <a:solidFill>
                  <a:srgbClr val="002060"/>
                </a:solidFill>
              </a:rPr>
              <a:t> </a:t>
            </a:r>
            <a:r>
              <a:rPr lang="en-US" sz="1800" b="0" dirty="0" err="1">
                <a:solidFill>
                  <a:srgbClr val="002060"/>
                </a:solidFill>
              </a:rPr>
              <a:t>học</a:t>
            </a:r>
            <a:r>
              <a:rPr lang="en-US" sz="1800" b="0" dirty="0">
                <a:solidFill>
                  <a:srgbClr val="002060"/>
                </a:solidFill>
              </a:rPr>
              <a:t> </a:t>
            </a:r>
            <a:r>
              <a:rPr lang="en-US" sz="1800" b="0" dirty="0" err="1">
                <a:solidFill>
                  <a:srgbClr val="002060"/>
                </a:solidFill>
              </a:rPr>
              <a:t>và</a:t>
            </a:r>
            <a:r>
              <a:rPr lang="en-US" sz="1800" b="0" dirty="0">
                <a:solidFill>
                  <a:srgbClr val="002060"/>
                </a:solidFill>
              </a:rPr>
              <a:t> </a:t>
            </a:r>
            <a:r>
              <a:rPr lang="en-US" sz="1800" b="0" dirty="0" err="1">
                <a:solidFill>
                  <a:srgbClr val="002060"/>
                </a:solidFill>
              </a:rPr>
              <a:t>một</a:t>
            </a:r>
            <a:r>
              <a:rPr lang="en-US" sz="1800" b="0" dirty="0">
                <a:solidFill>
                  <a:srgbClr val="002060"/>
                </a:solidFill>
              </a:rPr>
              <a:t> </a:t>
            </a:r>
            <a:r>
              <a:rPr lang="en-US" sz="1800" b="0" dirty="0" err="1">
                <a:solidFill>
                  <a:srgbClr val="002060"/>
                </a:solidFill>
              </a:rPr>
              <a:t>vài</a:t>
            </a:r>
            <a:r>
              <a:rPr lang="en-US" sz="1800" b="0" dirty="0">
                <a:solidFill>
                  <a:srgbClr val="002060"/>
                </a:solidFill>
              </a:rPr>
              <a:t> </a:t>
            </a:r>
            <a:r>
              <a:rPr lang="en-US" sz="1800" b="0" dirty="0" err="1">
                <a:solidFill>
                  <a:srgbClr val="002060"/>
                </a:solidFill>
              </a:rPr>
              <a:t>lưu</a:t>
            </a:r>
            <a:r>
              <a:rPr lang="en-US" sz="1800" b="0" dirty="0">
                <a:solidFill>
                  <a:srgbClr val="002060"/>
                </a:solidFill>
              </a:rPr>
              <a:t> ý </a:t>
            </a:r>
            <a:r>
              <a:rPr lang="en-US" sz="1800" b="0" dirty="0" err="1">
                <a:solidFill>
                  <a:srgbClr val="002060"/>
                </a:solidFill>
              </a:rPr>
              <a:t>khi</a:t>
            </a:r>
            <a:r>
              <a:rPr lang="en-US" sz="1800" b="0" dirty="0">
                <a:solidFill>
                  <a:srgbClr val="002060"/>
                </a:solidFill>
              </a:rPr>
              <a:t> </a:t>
            </a:r>
            <a:r>
              <a:rPr lang="en-US" sz="1800" b="0" dirty="0" err="1">
                <a:solidFill>
                  <a:srgbClr val="002060"/>
                </a:solidFill>
              </a:rPr>
              <a:t>viết</a:t>
            </a:r>
            <a:r>
              <a:rPr lang="en-US" sz="1800" b="0" dirty="0">
                <a:solidFill>
                  <a:srgbClr val="002060"/>
                </a:solidFill>
              </a:rPr>
              <a:t> </a:t>
            </a:r>
            <a:r>
              <a:rPr lang="en-US" sz="1800" b="0" dirty="0" err="1">
                <a:solidFill>
                  <a:srgbClr val="002060"/>
                </a:solidFill>
              </a:rPr>
              <a:t>kiểu</a:t>
            </a:r>
            <a:r>
              <a:rPr lang="en-US" sz="1800" b="0" dirty="0">
                <a:solidFill>
                  <a:srgbClr val="002060"/>
                </a:solidFill>
              </a:rPr>
              <a:t> </a:t>
            </a:r>
            <a:r>
              <a:rPr lang="en-US" sz="1800" b="0" dirty="0" err="1">
                <a:solidFill>
                  <a:srgbClr val="002060"/>
                </a:solidFill>
              </a:rPr>
              <a:t>bài</a:t>
            </a:r>
            <a:r>
              <a:rPr lang="en-US" sz="1800" b="0" dirty="0">
                <a:solidFill>
                  <a:srgbClr val="002060"/>
                </a:solidFill>
              </a:rPr>
              <a:t> </a:t>
            </a:r>
            <a:r>
              <a:rPr lang="en-US" sz="1800" b="0" dirty="0" err="1">
                <a:solidFill>
                  <a:srgbClr val="002060"/>
                </a:solidFill>
              </a:rPr>
              <a:t>này</a:t>
            </a:r>
            <a:r>
              <a:rPr lang="en-US" sz="1800" b="0" dirty="0">
                <a:solidFill>
                  <a:srgbClr val="002060"/>
                </a:solidFill>
              </a:rPr>
              <a:t>.</a:t>
            </a:r>
          </a:p>
          <a:p>
            <a:pPr marL="0" indent="0" algn="just">
              <a:lnSpc>
                <a:spcPct val="125000"/>
              </a:lnSpc>
              <a:spcBef>
                <a:spcPts val="0"/>
              </a:spcBef>
              <a:buNone/>
            </a:pPr>
            <a:r>
              <a:rPr lang="vi-VN" sz="1800" b="0" dirty="0">
                <a:solidFill>
                  <a:srgbClr val="002060"/>
                </a:solidFill>
              </a:rPr>
              <a:t>       </a:t>
            </a:r>
            <a:r>
              <a:rPr lang="vi-VN" sz="1800" b="0" dirty="0">
                <a:solidFill>
                  <a:srgbClr val="002060"/>
                </a:solidFill>
                <a:latin typeface="Arial" panose="020B0604020202020204" pitchFamily="34" charset="0"/>
                <a:cs typeface="Arial" panose="020B0604020202020204" pitchFamily="34" charset="0"/>
              </a:rPr>
              <a:t>– </a:t>
            </a:r>
            <a:r>
              <a:rPr lang="en-US" sz="1800" b="0" dirty="0">
                <a:solidFill>
                  <a:srgbClr val="002060"/>
                </a:solidFill>
              </a:rPr>
              <a:t>GV </a:t>
            </a:r>
            <a:r>
              <a:rPr lang="en-US" sz="1800" b="0" dirty="0" err="1">
                <a:solidFill>
                  <a:srgbClr val="002060"/>
                </a:solidFill>
              </a:rPr>
              <a:t>trả</a:t>
            </a:r>
            <a:r>
              <a:rPr lang="en-US" sz="1800" b="0" dirty="0">
                <a:solidFill>
                  <a:srgbClr val="002060"/>
                </a:solidFill>
              </a:rPr>
              <a:t> </a:t>
            </a:r>
            <a:r>
              <a:rPr lang="en-US" sz="1800" b="0" dirty="0" err="1">
                <a:solidFill>
                  <a:srgbClr val="002060"/>
                </a:solidFill>
              </a:rPr>
              <a:t>bài</a:t>
            </a:r>
            <a:r>
              <a:rPr lang="en-US" sz="1800" b="0" dirty="0">
                <a:solidFill>
                  <a:srgbClr val="002060"/>
                </a:solidFill>
              </a:rPr>
              <a:t> </a:t>
            </a:r>
            <a:r>
              <a:rPr lang="en-US" sz="1800" b="0" dirty="0" err="1">
                <a:solidFill>
                  <a:srgbClr val="002060"/>
                </a:solidFill>
              </a:rPr>
              <a:t>cho</a:t>
            </a:r>
            <a:r>
              <a:rPr lang="en-US" sz="1800" b="0" dirty="0">
                <a:solidFill>
                  <a:srgbClr val="002060"/>
                </a:solidFill>
              </a:rPr>
              <a:t> HS </a:t>
            </a:r>
            <a:r>
              <a:rPr lang="en-US" sz="1800" b="0" dirty="0" err="1">
                <a:solidFill>
                  <a:srgbClr val="002060"/>
                </a:solidFill>
              </a:rPr>
              <a:t>và</a:t>
            </a:r>
            <a:r>
              <a:rPr lang="en-US" sz="1800" b="0" dirty="0">
                <a:solidFill>
                  <a:srgbClr val="002060"/>
                </a:solidFill>
              </a:rPr>
              <a:t> </a:t>
            </a:r>
            <a:r>
              <a:rPr lang="en-US" sz="1800" b="0" dirty="0" err="1">
                <a:solidFill>
                  <a:srgbClr val="002060"/>
                </a:solidFill>
              </a:rPr>
              <a:t>yêu</a:t>
            </a:r>
            <a:r>
              <a:rPr lang="en-US" sz="1800" b="0" dirty="0">
                <a:solidFill>
                  <a:srgbClr val="002060"/>
                </a:solidFill>
              </a:rPr>
              <a:t> </a:t>
            </a:r>
            <a:r>
              <a:rPr lang="en-US" sz="1800" b="0" dirty="0" err="1">
                <a:solidFill>
                  <a:srgbClr val="002060"/>
                </a:solidFill>
              </a:rPr>
              <a:t>cầu</a:t>
            </a:r>
            <a:r>
              <a:rPr lang="en-US" sz="1800" b="0" dirty="0">
                <a:solidFill>
                  <a:srgbClr val="002060"/>
                </a:solidFill>
              </a:rPr>
              <a:t> </a:t>
            </a:r>
            <a:r>
              <a:rPr lang="en-US" sz="1800" b="0" dirty="0" err="1">
                <a:solidFill>
                  <a:srgbClr val="002060"/>
                </a:solidFill>
              </a:rPr>
              <a:t>các</a:t>
            </a:r>
            <a:r>
              <a:rPr lang="en-US" sz="1800" b="0" dirty="0">
                <a:solidFill>
                  <a:srgbClr val="002060"/>
                </a:solidFill>
              </a:rPr>
              <a:t> </a:t>
            </a:r>
            <a:r>
              <a:rPr lang="en-US" sz="1800" b="0" dirty="0" err="1">
                <a:solidFill>
                  <a:srgbClr val="002060"/>
                </a:solidFill>
              </a:rPr>
              <a:t>em</a:t>
            </a:r>
            <a:r>
              <a:rPr lang="en-US" sz="1800" b="0" dirty="0">
                <a:solidFill>
                  <a:srgbClr val="002060"/>
                </a:solidFill>
              </a:rPr>
              <a:t> </a:t>
            </a:r>
            <a:r>
              <a:rPr lang="en-US" sz="1800" b="0" dirty="0" err="1">
                <a:solidFill>
                  <a:srgbClr val="002060"/>
                </a:solidFill>
              </a:rPr>
              <a:t>chỉnh</a:t>
            </a:r>
            <a:r>
              <a:rPr lang="en-US" sz="1800" b="0" dirty="0">
                <a:solidFill>
                  <a:srgbClr val="002060"/>
                </a:solidFill>
              </a:rPr>
              <a:t> </a:t>
            </a:r>
            <a:r>
              <a:rPr lang="en-US" sz="1800" b="0" dirty="0" err="1">
                <a:solidFill>
                  <a:srgbClr val="002060"/>
                </a:solidFill>
              </a:rPr>
              <a:t>sửa</a:t>
            </a:r>
            <a:r>
              <a:rPr lang="en-US" sz="1800" b="0" dirty="0">
                <a:solidFill>
                  <a:srgbClr val="002060"/>
                </a:solidFill>
              </a:rPr>
              <a:t> </a:t>
            </a:r>
            <a:r>
              <a:rPr lang="en-US" sz="1800" b="0" dirty="0" err="1">
                <a:solidFill>
                  <a:srgbClr val="002060"/>
                </a:solidFill>
              </a:rPr>
              <a:t>bài</a:t>
            </a:r>
            <a:r>
              <a:rPr lang="en-US" sz="1800" b="0" dirty="0">
                <a:solidFill>
                  <a:srgbClr val="002060"/>
                </a:solidFill>
              </a:rPr>
              <a:t> </a:t>
            </a:r>
            <a:r>
              <a:rPr lang="en-US" sz="1800" b="0" dirty="0" err="1">
                <a:solidFill>
                  <a:srgbClr val="002060"/>
                </a:solidFill>
              </a:rPr>
              <a:t>viết</a:t>
            </a:r>
            <a:r>
              <a:rPr lang="en-US" sz="1800" b="0" dirty="0">
                <a:solidFill>
                  <a:srgbClr val="002060"/>
                </a:solidFill>
              </a:rPr>
              <a:t> </a:t>
            </a:r>
            <a:r>
              <a:rPr lang="en-US" sz="1800" b="0" dirty="0" err="1">
                <a:solidFill>
                  <a:srgbClr val="002060"/>
                </a:solidFill>
              </a:rPr>
              <a:t>theo</a:t>
            </a:r>
            <a:r>
              <a:rPr lang="en-US" sz="1800" b="0" dirty="0">
                <a:solidFill>
                  <a:srgbClr val="002060"/>
                </a:solidFill>
              </a:rPr>
              <a:t> </a:t>
            </a:r>
            <a:r>
              <a:rPr lang="en-US" sz="1800" b="0" dirty="0" err="1">
                <a:solidFill>
                  <a:srgbClr val="002060"/>
                </a:solidFill>
              </a:rPr>
              <a:t>hướng</a:t>
            </a:r>
            <a:r>
              <a:rPr lang="en-US" sz="1800" b="0" dirty="0">
                <a:solidFill>
                  <a:srgbClr val="002060"/>
                </a:solidFill>
              </a:rPr>
              <a:t> </a:t>
            </a:r>
            <a:r>
              <a:rPr lang="en-US" sz="1800" b="0" dirty="0" err="1">
                <a:solidFill>
                  <a:srgbClr val="002060"/>
                </a:solidFill>
              </a:rPr>
              <a:t>dẫn</a:t>
            </a:r>
            <a:r>
              <a:rPr lang="en-US" sz="1800" b="0" dirty="0">
                <a:solidFill>
                  <a:srgbClr val="002060"/>
                </a:solidFill>
              </a:rPr>
              <a:t> </a:t>
            </a:r>
            <a:r>
              <a:rPr lang="en-US" sz="1800" b="0" dirty="0" err="1">
                <a:solidFill>
                  <a:srgbClr val="002060"/>
                </a:solidFill>
              </a:rPr>
              <a:t>trong</a:t>
            </a:r>
            <a:r>
              <a:rPr lang="en-US" sz="1800" b="0" dirty="0">
                <a:solidFill>
                  <a:srgbClr val="002060"/>
                </a:solidFill>
              </a:rPr>
              <a:t> SHS </a:t>
            </a:r>
            <a:r>
              <a:rPr lang="en-US" sz="1800" b="0" dirty="0" err="1">
                <a:solidFill>
                  <a:srgbClr val="002060"/>
                </a:solidFill>
              </a:rPr>
              <a:t>bằng</a:t>
            </a:r>
            <a:r>
              <a:rPr lang="en-US" sz="1800" b="0" dirty="0">
                <a:solidFill>
                  <a:srgbClr val="002060"/>
                </a:solidFill>
              </a:rPr>
              <a:t> </a:t>
            </a:r>
            <a:r>
              <a:rPr lang="en-US" sz="1800" b="0" dirty="0" err="1">
                <a:solidFill>
                  <a:srgbClr val="002060"/>
                </a:solidFill>
              </a:rPr>
              <a:t>hình</a:t>
            </a:r>
            <a:r>
              <a:rPr lang="en-US" sz="1800" b="0" dirty="0">
                <a:solidFill>
                  <a:srgbClr val="002060"/>
                </a:solidFill>
              </a:rPr>
              <a:t> </a:t>
            </a:r>
            <a:r>
              <a:rPr lang="en-US" sz="1800" b="0" dirty="0" err="1">
                <a:solidFill>
                  <a:srgbClr val="002060"/>
                </a:solidFill>
              </a:rPr>
              <a:t>thức</a:t>
            </a:r>
            <a:r>
              <a:rPr lang="en-US" sz="1800" b="0" dirty="0">
                <a:solidFill>
                  <a:srgbClr val="002060"/>
                </a:solidFill>
              </a:rPr>
              <a:t> </a:t>
            </a:r>
            <a:r>
              <a:rPr lang="en-US" sz="1800" b="0" dirty="0" err="1">
                <a:solidFill>
                  <a:srgbClr val="002060"/>
                </a:solidFill>
              </a:rPr>
              <a:t>làm</a:t>
            </a:r>
            <a:r>
              <a:rPr lang="en-US" sz="1800" b="0" dirty="0">
                <a:solidFill>
                  <a:srgbClr val="002060"/>
                </a:solidFill>
              </a:rPr>
              <a:t> </a:t>
            </a:r>
            <a:r>
              <a:rPr lang="en-US" sz="1800" b="0" dirty="0" err="1">
                <a:solidFill>
                  <a:srgbClr val="002060"/>
                </a:solidFill>
              </a:rPr>
              <a:t>việc</a:t>
            </a:r>
            <a:r>
              <a:rPr lang="en-US" sz="1800" b="0" dirty="0">
                <a:solidFill>
                  <a:srgbClr val="002060"/>
                </a:solidFill>
              </a:rPr>
              <a:t> </a:t>
            </a:r>
            <a:r>
              <a:rPr lang="en-US" sz="1800" b="0" dirty="0" err="1">
                <a:solidFill>
                  <a:srgbClr val="002060"/>
                </a:solidFill>
              </a:rPr>
              <a:t>cá</a:t>
            </a:r>
            <a:r>
              <a:rPr lang="en-US" sz="1800" b="0" dirty="0">
                <a:solidFill>
                  <a:srgbClr val="002060"/>
                </a:solidFill>
              </a:rPr>
              <a:t> </a:t>
            </a:r>
            <a:r>
              <a:rPr lang="en-US" sz="1800" b="0" dirty="0" err="1">
                <a:solidFill>
                  <a:srgbClr val="002060"/>
                </a:solidFill>
              </a:rPr>
              <a:t>nhân</a:t>
            </a:r>
            <a:r>
              <a:rPr lang="en-US" sz="1800" b="0" dirty="0">
                <a:solidFill>
                  <a:srgbClr val="002060"/>
                </a:solidFill>
              </a:rPr>
              <a:t> </a:t>
            </a:r>
            <a:r>
              <a:rPr lang="en-US" sz="1800" b="0" dirty="0" err="1">
                <a:solidFill>
                  <a:srgbClr val="002060"/>
                </a:solidFill>
              </a:rPr>
              <a:t>hoặc</a:t>
            </a:r>
            <a:r>
              <a:rPr lang="en-US" sz="1800" b="0" dirty="0">
                <a:solidFill>
                  <a:srgbClr val="002060"/>
                </a:solidFill>
              </a:rPr>
              <a:t> </a:t>
            </a:r>
            <a:r>
              <a:rPr lang="en-US" sz="1800" b="0" dirty="0" err="1">
                <a:solidFill>
                  <a:srgbClr val="002060"/>
                </a:solidFill>
              </a:rPr>
              <a:t>theo</a:t>
            </a:r>
            <a:r>
              <a:rPr lang="en-US" sz="1800" b="0" dirty="0">
                <a:solidFill>
                  <a:srgbClr val="002060"/>
                </a:solidFill>
              </a:rPr>
              <a:t> </a:t>
            </a:r>
            <a:r>
              <a:rPr lang="en-US" sz="1800" b="0" dirty="0" err="1">
                <a:solidFill>
                  <a:srgbClr val="002060"/>
                </a:solidFill>
              </a:rPr>
              <a:t>nhóm</a:t>
            </a:r>
            <a:r>
              <a:rPr lang="vi-VN" sz="1800" b="0" dirty="0">
                <a:solidFill>
                  <a:srgbClr val="002060"/>
                </a:solidFill>
              </a:rPr>
              <a:t>.</a:t>
            </a:r>
            <a:endParaRPr lang="en-US" sz="1800" b="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156</a:t>
            </a:fld>
            <a:endParaRPr lang="en-US">
              <a:solidFill>
                <a:prstClr val="black">
                  <a:lumMod val="95000"/>
                  <a:lumOff val="5000"/>
                </a:prstClr>
              </a:solidFill>
            </a:endParaRPr>
          </a:p>
        </p:txBody>
      </p:sp>
      <p:sp>
        <p:nvSpPr>
          <p:cNvPr id="8" name="Rounded Rectangle 7"/>
          <p:cNvSpPr/>
          <p:nvPr/>
        </p:nvSpPr>
        <p:spPr>
          <a:xfrm>
            <a:off x="914400" y="600075"/>
            <a:ext cx="72390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latin typeface="Arial (Body)"/>
              </a:rPr>
              <a:t>Phân</a:t>
            </a:r>
            <a:r>
              <a:rPr lang="en-US" sz="2000" b="1" dirty="0">
                <a:latin typeface="Arial (Body)"/>
              </a:rPr>
              <a:t> </a:t>
            </a:r>
            <a:r>
              <a:rPr lang="en-US" sz="2000" b="1" dirty="0" err="1">
                <a:latin typeface="Arial (Body)"/>
              </a:rPr>
              <a:t>tích</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viết</a:t>
            </a:r>
            <a:r>
              <a:rPr lang="en-US" sz="2000" b="1" dirty="0">
                <a:latin typeface="Arial (Body)"/>
              </a:rPr>
              <a:t> </a:t>
            </a:r>
            <a:r>
              <a:rPr lang="en-US" sz="2000" b="1" dirty="0" err="1">
                <a:latin typeface="Arial (Body)"/>
              </a:rPr>
              <a:t>từ</a:t>
            </a:r>
            <a:r>
              <a:rPr lang="en-US" sz="2000" b="1" dirty="0">
                <a:latin typeface="Arial (Body)"/>
              </a:rPr>
              <a:t> </a:t>
            </a:r>
            <a:r>
              <a:rPr lang="en-US" sz="2000" b="1" dirty="0" err="1">
                <a:latin typeface="Arial (Body)"/>
              </a:rPr>
              <a:t>một</a:t>
            </a:r>
            <a:r>
              <a:rPr lang="en-US" sz="2000" b="1" dirty="0">
                <a:latin typeface="Arial (Body)"/>
              </a:rPr>
              <a:t> </a:t>
            </a:r>
            <a:r>
              <a:rPr lang="en-US" sz="2000" b="1" dirty="0" err="1">
                <a:latin typeface="Arial (Body)"/>
              </a:rPr>
              <a:t>kiểu</a:t>
            </a:r>
            <a:r>
              <a:rPr lang="en-US" sz="2000" b="1" dirty="0">
                <a:latin typeface="Arial (Body)"/>
              </a:rPr>
              <a:t> </a:t>
            </a:r>
            <a:r>
              <a:rPr lang="en-US" sz="2000" b="1" dirty="0" err="1">
                <a:latin typeface="Arial (Body)"/>
              </a:rPr>
              <a:t>bài</a:t>
            </a:r>
            <a:r>
              <a:rPr lang="en-US" sz="2000" b="1" dirty="0">
                <a:latin typeface="Arial (Body)"/>
              </a:rPr>
              <a:t> </a:t>
            </a:r>
            <a:r>
              <a:rPr lang="en-US" sz="2000" b="1" dirty="0" err="1">
                <a:latin typeface="Arial (Body)"/>
              </a:rPr>
              <a:t>cụ</a:t>
            </a:r>
            <a:r>
              <a:rPr lang="en-US" sz="2000" b="1" dirty="0">
                <a:latin typeface="Arial (Body)"/>
              </a:rPr>
              <a:t> </a:t>
            </a:r>
            <a:r>
              <a:rPr lang="en-US" sz="2000" b="1" dirty="0" err="1">
                <a:latin typeface="Arial (Body)"/>
              </a:rPr>
              <a:t>thể</a:t>
            </a:r>
            <a:endParaRPr lang="vi-VN" sz="2000" b="1" dirty="0">
              <a:latin typeface="Arial (Body)"/>
            </a:endParaRPr>
          </a:p>
          <a:p>
            <a:r>
              <a:rPr lang="vi-VN" sz="2000" b="1" dirty="0">
                <a:latin typeface="Arial (Body)"/>
              </a:rPr>
              <a:t>                    (phân tích một tác phẩm truyện)</a:t>
            </a:r>
            <a:r>
              <a:rPr lang="en-US" sz="2000" b="1" dirty="0">
                <a:latin typeface="Arial (Body)"/>
              </a:rPr>
              <a:t> </a:t>
            </a:r>
            <a:endParaRPr lang="en-US" sz="2000" dirty="0">
              <a:latin typeface="Arial (Body)"/>
            </a:endParaRPr>
          </a:p>
        </p:txBody>
      </p:sp>
    </p:spTree>
    <p:extLst>
      <p:ext uri="{BB962C8B-B14F-4D97-AF65-F5344CB8AC3E}">
        <p14:creationId xmlns:p14="http://schemas.microsoft.com/office/powerpoint/2010/main" val="178496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8713" cy="5311868"/>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5" name="Rectangle 4"/>
          <p:cNvSpPr/>
          <p:nvPr/>
        </p:nvSpPr>
        <p:spPr>
          <a:xfrm>
            <a:off x="1263316" y="1818505"/>
            <a:ext cx="6764154" cy="630942"/>
          </a:xfrm>
          <a:prstGeom prst="rect">
            <a:avLst/>
          </a:prstGeom>
        </p:spPr>
        <p:txBody>
          <a:bodyPr wrap="square">
            <a:spAutoFit/>
          </a:bodyPr>
          <a:lstStyle/>
          <a:p>
            <a:pPr marL="457178" algn="just">
              <a:lnSpc>
                <a:spcPct val="125000"/>
              </a:lnSpc>
              <a:spcBef>
                <a:spcPts val="600"/>
              </a:spcBef>
              <a:spcAft>
                <a:spcPts val="600"/>
              </a:spcAft>
            </a:pPr>
            <a:r>
              <a:rPr lang="en-US" sz="2800" b="1">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8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685800" y="666751"/>
            <a:ext cx="8001000" cy="4139595"/>
          </a:xfrm>
          <a:prstGeom prst="rect">
            <a:avLst/>
          </a:prstGeom>
        </p:spPr>
        <p:txBody>
          <a:bodyPr wrap="square">
            <a:spAutoFit/>
          </a:bodyPr>
          <a:lstStyle/>
          <a:p>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dirty="0">
                <a:solidFill>
                  <a:srgbClr val="002060"/>
                </a:solidFill>
                <a:latin typeface="Arial" panose="020B0604020202020204" pitchFamily="34" charset="0"/>
                <a:ea typeface="Calibri" panose="020F0502020204030204" pitchFamily="34" charset="0"/>
                <a:cs typeface="Arial" panose="020B0604020202020204" pitchFamily="34" charset="0"/>
              </a:rPr>
              <a:t>KINH NGHIỆM QUỐC TẾ TRONG DẠY HỌC VIẾT</a:t>
            </a:r>
          </a:p>
          <a:p>
            <a:endParaRPr lang="en-US" sz="18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pPr>
            <a:r>
              <a:rPr lang="en-US" sz="2000" dirty="0">
                <a:solidFill>
                  <a:srgbClr val="002060"/>
                </a:solidFill>
              </a:rPr>
              <a:t>    – </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Chu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(Teaching and Learning Cycle):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Ứng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cả</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pPr>
            <a:r>
              <a:rPr lang="en-US" sz="2000" dirty="0">
                <a:solidFill>
                  <a:srgbClr val="002060"/>
                </a:solidFill>
              </a:rPr>
              <a:t>     – </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Chu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quá</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chuyển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từ</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chỗ</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phụ</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thuộc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nhiều</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đến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độc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từng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cuối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cùng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gần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độc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rời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khỏi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nhà</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trường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em</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khả</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độc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toàn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pPr>
            <a:r>
              <a:rPr lang="en-US" sz="2000" dirty="0">
                <a:solidFill>
                  <a:srgbClr val="002060"/>
                </a:solidFill>
              </a:rPr>
              <a:t>     –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sở</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chu</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này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lí</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thuyết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vùng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gần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nhất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(Zone of Proximal Development)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Vygotsky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000" dirty="0">
              <a:solidFill>
                <a:srgbClr val="002060"/>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normAutofit lnSpcReduction="10000"/>
          </a:bodyPr>
          <a:lstStyle/>
          <a:p>
            <a:fld id="{0C846248-0222-4A3A-B22E-4E2A0B918D57}" type="slidenum">
              <a:rPr lang="en-US" smtClean="0"/>
              <a:pPr/>
              <a:t>157</a:t>
            </a:fld>
            <a:endParaRPr lang="en-US"/>
          </a:p>
        </p:txBody>
      </p:sp>
    </p:spTree>
    <p:extLst>
      <p:ext uri="{BB962C8B-B14F-4D97-AF65-F5344CB8AC3E}">
        <p14:creationId xmlns:p14="http://schemas.microsoft.com/office/powerpoint/2010/main" val="3828135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8713" cy="5311868"/>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5" name="Rectangle 4"/>
          <p:cNvSpPr/>
          <p:nvPr/>
        </p:nvSpPr>
        <p:spPr>
          <a:xfrm>
            <a:off x="1263316" y="1818505"/>
            <a:ext cx="6764154" cy="630942"/>
          </a:xfrm>
          <a:prstGeom prst="rect">
            <a:avLst/>
          </a:prstGeom>
        </p:spPr>
        <p:txBody>
          <a:bodyPr wrap="square">
            <a:spAutoFit/>
          </a:bodyPr>
          <a:lstStyle/>
          <a:p>
            <a:pPr marL="457178" algn="just">
              <a:lnSpc>
                <a:spcPct val="125000"/>
              </a:lnSpc>
              <a:spcBef>
                <a:spcPts val="600"/>
              </a:spcBef>
              <a:spcAft>
                <a:spcPts val="600"/>
              </a:spcAft>
            </a:pPr>
            <a:r>
              <a:rPr lang="en-US" sz="2800" b="1">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8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721093" y="819150"/>
            <a:ext cx="7432307" cy="3554819"/>
          </a:xfrm>
          <a:prstGeom prst="rect">
            <a:avLst/>
          </a:prstGeom>
        </p:spPr>
        <p:txBody>
          <a:bodyPr wrap="square">
            <a:spAutoFit/>
          </a:bodyPr>
          <a:lstStyle/>
          <a:p>
            <a:pPr algn="just">
              <a:lnSpc>
                <a:spcPct val="125000"/>
              </a:lnSpc>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a:solidFill>
                  <a:srgbClr val="002060"/>
                </a:solidFill>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chu</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ba</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giai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đoạn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Deconstruction (GV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mẫu</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thuộc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Joint Construction (GV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cùng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tạo</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cũng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cùng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nhưng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Independent Construction (HS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tự</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thuộc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đó</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nhưng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nữa</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a:solidFill>
                  <a:srgbClr val="002060"/>
                </a:solidFill>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giai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đoạn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vậy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đều</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bao</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gồm</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thu</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thập</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tin,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xây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dựng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Rothery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1994; </a:t>
            </a:r>
            <a:r>
              <a:rPr lang="en-US" sz="2000" spc="-20" dirty="0">
                <a:solidFill>
                  <a:srgbClr val="002060"/>
                </a:solidFill>
                <a:latin typeface="Arial" panose="020B0604020202020204" pitchFamily="34" charset="0"/>
                <a:ea typeface="Calibri" panose="020F0502020204030204" pitchFamily="34" charset="0"/>
                <a:cs typeface="Arial" panose="020B0604020202020204" pitchFamily="34" charset="0"/>
              </a:rPr>
              <a:t>Martin </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&amp; Rose, 2005;</a:t>
            </a:r>
            <a:r>
              <a:rPr lang="en-US" sz="2000" spc="-2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spc="-20" dirty="0" err="1">
                <a:solidFill>
                  <a:srgbClr val="002060"/>
                </a:solidFill>
                <a:latin typeface="Arial" panose="020B0604020202020204" pitchFamily="34" charset="0"/>
                <a:ea typeface="Calibri" panose="020F0502020204030204" pitchFamily="34" charset="0"/>
                <a:cs typeface="Arial" panose="020B0604020202020204" pitchFamily="34" charset="0"/>
              </a:rPr>
              <a:t>Derewianka</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&amp; Jones, 2012; Rose, 2015). </a:t>
            </a:r>
            <a:endParaRPr lang="en-US" sz="2000" dirty="0">
              <a:solidFill>
                <a:srgbClr val="002060"/>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normAutofit lnSpcReduction="10000"/>
          </a:bodyPr>
          <a:lstStyle/>
          <a:p>
            <a:fld id="{0C846248-0222-4A3A-B22E-4E2A0B918D57}" type="slidenum">
              <a:rPr lang="en-US" smtClean="0"/>
              <a:pPr/>
              <a:t>158</a:t>
            </a:fld>
            <a:endParaRPr lang="en-US"/>
          </a:p>
        </p:txBody>
      </p:sp>
    </p:spTree>
    <p:extLst>
      <p:ext uri="{BB962C8B-B14F-4D97-AF65-F5344CB8AC3E}">
        <p14:creationId xmlns:p14="http://schemas.microsoft.com/office/powerpoint/2010/main" val="21804641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8713" cy="5311868"/>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5" name="Rectangle 4"/>
          <p:cNvSpPr/>
          <p:nvPr/>
        </p:nvSpPr>
        <p:spPr>
          <a:xfrm>
            <a:off x="1263316" y="1818505"/>
            <a:ext cx="6764154" cy="630942"/>
          </a:xfrm>
          <a:prstGeom prst="rect">
            <a:avLst/>
          </a:prstGeom>
        </p:spPr>
        <p:txBody>
          <a:bodyPr wrap="square">
            <a:spAutoFit/>
          </a:bodyPr>
          <a:lstStyle/>
          <a:p>
            <a:pPr marL="457178" algn="just">
              <a:lnSpc>
                <a:spcPct val="125000"/>
              </a:lnSpc>
              <a:spcBef>
                <a:spcPts val="600"/>
              </a:spcBef>
              <a:spcAft>
                <a:spcPts val="600"/>
              </a:spcAft>
            </a:pPr>
            <a:r>
              <a:rPr lang="en-US" sz="2800" b="1">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8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685800" y="1123950"/>
            <a:ext cx="7848600" cy="2785378"/>
          </a:xfrm>
          <a:prstGeom prst="rect">
            <a:avLst/>
          </a:prstGeom>
        </p:spPr>
        <p:txBody>
          <a:bodyPr wrap="square">
            <a:spAutoFit/>
          </a:bodyPr>
          <a:lstStyle/>
          <a:p>
            <a:pPr indent="457189" algn="just">
              <a:lnSpc>
                <a:spcPct val="125000"/>
              </a:lnSpc>
            </a:pPr>
            <a:r>
              <a:rPr lang="en-US" sz="2000">
                <a:solidFill>
                  <a:srgbClr val="002060"/>
                </a:solidFill>
              </a:rPr>
              <a:t>– </a:t>
            </a:r>
            <a:r>
              <a:rPr lang="vi-VN" sz="2000">
                <a:solidFill>
                  <a:srgbClr val="002060"/>
                </a:solidFill>
                <a:latin typeface="Arial" panose="020B0604020202020204" pitchFamily="34" charset="0"/>
                <a:ea typeface="Arial" panose="020B0604020202020204" pitchFamily="34" charset="0"/>
                <a:cs typeface="Arial" panose="020B0604020202020204" pitchFamily="34" charset="0"/>
              </a:rPr>
              <a:t>Joint Construction (</a:t>
            </a:r>
            <a:r>
              <a:rPr lang="en-US" sz="2000">
                <a:solidFill>
                  <a:srgbClr val="002060"/>
                </a:solidFill>
                <a:latin typeface="Arial" panose="020B0604020202020204" pitchFamily="34" charset="0"/>
                <a:ea typeface="Arial" panose="020B0604020202020204" pitchFamily="34" charset="0"/>
                <a:cs typeface="Arial" panose="020B0604020202020204" pitchFamily="34" charset="0"/>
              </a:rPr>
              <a:t>GV </a:t>
            </a:r>
            <a:r>
              <a:rPr lang="vi-VN" sz="2000">
                <a:solidFill>
                  <a:srgbClr val="002060"/>
                </a:solidFill>
                <a:latin typeface="Arial" panose="020B0604020202020204" pitchFamily="34" charset="0"/>
                <a:ea typeface="Arial" panose="020B0604020202020204" pitchFamily="34" charset="0"/>
                <a:cs typeface="Arial" panose="020B0604020202020204" pitchFamily="34" charset="0"/>
              </a:rPr>
              <a:t>và HS cùng tạo ra sản phẩm)</a:t>
            </a:r>
            <a:r>
              <a:rPr lang="en-US" sz="2000">
                <a:solidFill>
                  <a:srgbClr val="002060"/>
                </a:solidFill>
                <a:latin typeface="Arial" panose="020B0604020202020204" pitchFamily="34" charset="0"/>
                <a:ea typeface="Arial" panose="020B0604020202020204" pitchFamily="34" charset="0"/>
                <a:cs typeface="Arial" panose="020B0604020202020204" pitchFamily="34" charset="0"/>
              </a:rPr>
              <a:t> </a:t>
            </a:r>
            <a:r>
              <a:rPr lang="vi-VN" sz="2000">
                <a:solidFill>
                  <a:srgbClr val="002060"/>
                </a:solidFill>
                <a:latin typeface="Arial" panose="020B0604020202020204" pitchFamily="34" charset="0"/>
                <a:ea typeface="Arial" panose="020B0604020202020204" pitchFamily="34" charset="0"/>
                <a:cs typeface="Arial" panose="020B0604020202020204" pitchFamily="34" charset="0"/>
              </a:rPr>
              <a:t>là bước cần thiết trong quá trình chuyển tiếp trọng tâm từ thầy (</a:t>
            </a:r>
            <a:r>
              <a:rPr lang="en-US" sz="2000">
                <a:solidFill>
                  <a:srgbClr val="002060"/>
                </a:solidFill>
                <a:latin typeface="Arial" panose="020B0604020202020204" pitchFamily="34" charset="0"/>
                <a:ea typeface="Arial" panose="020B0604020202020204" pitchFamily="34" charset="0"/>
                <a:cs typeface="Arial" panose="020B0604020202020204" pitchFamily="34" charset="0"/>
              </a:rPr>
              <a:t>GV</a:t>
            </a:r>
            <a:r>
              <a:rPr lang="vi-VN" sz="2000">
                <a:solidFill>
                  <a:srgbClr val="002060"/>
                </a:solidFill>
                <a:latin typeface="Arial" panose="020B0604020202020204" pitchFamily="34" charset="0"/>
                <a:ea typeface="Arial" panose="020B0604020202020204" pitchFamily="34" charset="0"/>
                <a:cs typeface="Arial" panose="020B0604020202020204" pitchFamily="34" charset="0"/>
              </a:rPr>
              <a:t> làm mẫu, phân tích mẫu) (Deconstruction/Modelling) sang trò (HS tự làm) (Independent Construction) trong một chu trình dạy học. </a:t>
            </a:r>
            <a:endParaRPr lang="en-US" sz="2000">
              <a:solidFill>
                <a:srgbClr val="002060"/>
              </a:solidFill>
              <a:latin typeface="Arial" panose="020B0604020202020204" pitchFamily="34" charset="0"/>
              <a:ea typeface="Arial" panose="020B0604020202020204" pitchFamily="34" charset="0"/>
              <a:cs typeface="Arial" panose="020B0604020202020204" pitchFamily="34" charset="0"/>
            </a:endParaRPr>
          </a:p>
          <a:p>
            <a:pPr indent="457189" algn="just">
              <a:lnSpc>
                <a:spcPct val="125000"/>
              </a:lnSpc>
            </a:pPr>
            <a:r>
              <a:rPr lang="en-US" sz="2000">
                <a:solidFill>
                  <a:srgbClr val="002060"/>
                </a:solidFill>
              </a:rPr>
              <a:t>– </a:t>
            </a:r>
            <a:r>
              <a:rPr lang="vi-VN" sz="2000">
                <a:solidFill>
                  <a:srgbClr val="002060"/>
                </a:solidFill>
                <a:latin typeface="Arial" panose="020B0604020202020204" pitchFamily="34" charset="0"/>
                <a:ea typeface="Arial" panose="020B0604020202020204" pitchFamily="34" charset="0"/>
                <a:cs typeface="Arial" panose="020B0604020202020204" pitchFamily="34" charset="0"/>
              </a:rPr>
              <a:t>Phương pháp này trước hết dùng để dạy viết, nhưng cơ sở giáo dục học và tâm lí học của nó có thể đặt nền tảng cho phương pháp dạy học đọc cũng như nói và nghe.</a:t>
            </a:r>
            <a:endParaRPr lang="en-US" sz="200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normAutofit lnSpcReduction="10000"/>
          </a:bodyPr>
          <a:lstStyle/>
          <a:p>
            <a:fld id="{0C846248-0222-4A3A-B22E-4E2A0B918D57}" type="slidenum">
              <a:rPr lang="en-US" smtClean="0"/>
              <a:pPr/>
              <a:t>159</a:t>
            </a:fld>
            <a:endParaRPr lang="en-US"/>
          </a:p>
        </p:txBody>
      </p:sp>
    </p:spTree>
    <p:extLst>
      <p:ext uri="{BB962C8B-B14F-4D97-AF65-F5344CB8AC3E}">
        <p14:creationId xmlns:p14="http://schemas.microsoft.com/office/powerpoint/2010/main" val="3586649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8D44F-D097-4EC3-92A6-FB8C9F6C59BB}" type="slidenum">
              <a:rPr lang="en-US" smtClean="0"/>
              <a:pPr/>
              <a:t>16</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90550"/>
            <a:ext cx="2225324" cy="32385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637" y="1495425"/>
            <a:ext cx="2132364" cy="320992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590550"/>
            <a:ext cx="2286000" cy="32385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495425"/>
            <a:ext cx="2209800" cy="299085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1800" y="742950"/>
            <a:ext cx="1981200" cy="3086100"/>
          </a:xfrm>
          <a:prstGeom prst="rect">
            <a:avLst/>
          </a:prstGeom>
        </p:spPr>
      </p:pic>
    </p:spTree>
    <p:extLst>
      <p:ext uri="{BB962C8B-B14F-4D97-AF65-F5344CB8AC3E}">
        <p14:creationId xmlns:p14="http://schemas.microsoft.com/office/powerpoint/2010/main" val="2926530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66367"/>
            <a:ext cx="9148713" cy="5311868"/>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5" name="Rectangle 4"/>
          <p:cNvSpPr/>
          <p:nvPr/>
        </p:nvSpPr>
        <p:spPr>
          <a:xfrm>
            <a:off x="516820" y="504673"/>
            <a:ext cx="8105648" cy="4247317"/>
          </a:xfrm>
          <a:prstGeom prst="rect">
            <a:avLst/>
          </a:prstGeom>
        </p:spPr>
        <p:txBody>
          <a:bodyPr wrap="square">
            <a:spAutoFit/>
          </a:bodyPr>
          <a:lstStyle/>
          <a:p>
            <a:pPr algn="just">
              <a:lnSpc>
                <a:spcPct val="125000"/>
              </a:lnSpc>
            </a:pPr>
            <a:r>
              <a:rPr lang="en-US" sz="1800" dirty="0">
                <a:solidFill>
                  <a:srgbClr val="002060"/>
                </a:solidFill>
              </a:rPr>
              <a:t>     Carole Cox (</a:t>
            </a:r>
            <a:r>
              <a:rPr lang="en-US" sz="1800" dirty="0" err="1">
                <a:solidFill>
                  <a:srgbClr val="002060"/>
                </a:solidFill>
              </a:rPr>
              <a:t>trong</a:t>
            </a:r>
            <a:r>
              <a:rPr lang="en-US" sz="1800" dirty="0">
                <a:solidFill>
                  <a:srgbClr val="002060"/>
                </a:solidFill>
              </a:rPr>
              <a:t> Teaching Language Arts: A Student-and Response-Centered Classroom): </a:t>
            </a:r>
            <a:r>
              <a:rPr lang="en-US" sz="1800" dirty="0" err="1">
                <a:solidFill>
                  <a:srgbClr val="002060"/>
                </a:solidFill>
              </a:rPr>
              <a:t>Viết</a:t>
            </a:r>
            <a:r>
              <a:rPr lang="en-US" sz="1800" dirty="0">
                <a:solidFill>
                  <a:srgbClr val="002060"/>
                </a:solidFill>
              </a:rPr>
              <a:t> </a:t>
            </a:r>
            <a:r>
              <a:rPr lang="en-US" sz="1800" dirty="0" err="1">
                <a:solidFill>
                  <a:srgbClr val="002060"/>
                </a:solidFill>
              </a:rPr>
              <a:t>như</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quá</a:t>
            </a:r>
            <a:r>
              <a:rPr lang="en-US" sz="1800" dirty="0">
                <a:solidFill>
                  <a:srgbClr val="002060"/>
                </a:solidFill>
              </a:rPr>
              <a:t> </a:t>
            </a:r>
            <a:r>
              <a:rPr lang="en-US" sz="1800" dirty="0" err="1">
                <a:solidFill>
                  <a:srgbClr val="002060"/>
                </a:solidFill>
              </a:rPr>
              <a:t>trình</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phát</a:t>
            </a:r>
            <a:r>
              <a:rPr lang="en-US" sz="1800" dirty="0">
                <a:solidFill>
                  <a:srgbClr val="002060"/>
                </a:solidFill>
              </a:rPr>
              <a:t> </a:t>
            </a:r>
            <a:r>
              <a:rPr lang="en-US" sz="1800" dirty="0" err="1">
                <a:solidFill>
                  <a:srgbClr val="002060"/>
                </a:solidFill>
              </a:rPr>
              <a:t>triển</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năm</a:t>
            </a:r>
            <a:r>
              <a:rPr lang="en-US" sz="1800" dirty="0">
                <a:solidFill>
                  <a:srgbClr val="002060"/>
                </a:solidFill>
              </a:rPr>
              <a:t> 1970 </a:t>
            </a:r>
            <a:r>
              <a:rPr lang="en-US" sz="1800" dirty="0" err="1">
                <a:solidFill>
                  <a:srgbClr val="002060"/>
                </a:solidFill>
              </a:rPr>
              <a:t>và</a:t>
            </a:r>
            <a:r>
              <a:rPr lang="en-US" sz="1800" dirty="0">
                <a:solidFill>
                  <a:srgbClr val="002060"/>
                </a:solidFill>
              </a:rPr>
              <a:t> 1980 </a:t>
            </a:r>
            <a:r>
              <a:rPr lang="en-US" sz="1800" dirty="0" err="1">
                <a:solidFill>
                  <a:srgbClr val="002060"/>
                </a:solidFill>
              </a:rPr>
              <a:t>được</a:t>
            </a:r>
            <a:r>
              <a:rPr lang="en-US" sz="1800" dirty="0">
                <a:solidFill>
                  <a:srgbClr val="002060"/>
                </a:solidFill>
              </a:rPr>
              <a:t> </a:t>
            </a:r>
            <a:r>
              <a:rPr lang="en-US" sz="1800" dirty="0" err="1">
                <a:solidFill>
                  <a:srgbClr val="002060"/>
                </a:solidFill>
              </a:rPr>
              <a:t>khởi</a:t>
            </a:r>
            <a:r>
              <a:rPr lang="en-US" sz="1800" dirty="0">
                <a:solidFill>
                  <a:srgbClr val="002060"/>
                </a:solidFill>
              </a:rPr>
              <a:t> </a:t>
            </a:r>
            <a:r>
              <a:rPr lang="en-US" sz="1800" dirty="0" err="1">
                <a:solidFill>
                  <a:srgbClr val="002060"/>
                </a:solidFill>
              </a:rPr>
              <a:t>đầu</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cuốn</a:t>
            </a:r>
            <a:r>
              <a:rPr lang="en-US" sz="1800" dirty="0">
                <a:solidFill>
                  <a:srgbClr val="002060"/>
                </a:solidFill>
              </a:rPr>
              <a:t> </a:t>
            </a:r>
            <a:r>
              <a:rPr lang="en-US" sz="1800" dirty="0" err="1">
                <a:solidFill>
                  <a:srgbClr val="002060"/>
                </a:solidFill>
              </a:rPr>
              <a:t>sách</a:t>
            </a:r>
            <a:r>
              <a:rPr lang="en-US" sz="1800" dirty="0">
                <a:solidFill>
                  <a:srgbClr val="002060"/>
                </a:solidFill>
              </a:rPr>
              <a:t> </a:t>
            </a:r>
            <a:r>
              <a:rPr lang="en-US" sz="1800" dirty="0" err="1">
                <a:solidFill>
                  <a:srgbClr val="002060"/>
                </a:solidFill>
              </a:rPr>
              <a:t>nổi</a:t>
            </a:r>
            <a:r>
              <a:rPr lang="en-US" sz="1800" dirty="0">
                <a:solidFill>
                  <a:srgbClr val="002060"/>
                </a:solidFill>
              </a:rPr>
              <a:t> </a:t>
            </a:r>
            <a:r>
              <a:rPr lang="en-US" sz="1800" dirty="0" err="1">
                <a:solidFill>
                  <a:srgbClr val="002060"/>
                </a:solidFill>
              </a:rPr>
              <a:t>tiếng</a:t>
            </a:r>
            <a:r>
              <a:rPr lang="en-US" sz="1800" dirty="0">
                <a:solidFill>
                  <a:srgbClr val="002060"/>
                </a:solidFill>
              </a:rPr>
              <a:t> </a:t>
            </a:r>
            <a:r>
              <a:rPr lang="en-US" sz="1800" dirty="0" err="1">
                <a:solidFill>
                  <a:srgbClr val="002060"/>
                </a:solidFill>
              </a:rPr>
              <a:t>của</a:t>
            </a:r>
            <a:r>
              <a:rPr lang="en-US" sz="1800" dirty="0">
                <a:solidFill>
                  <a:srgbClr val="002060"/>
                </a:solidFill>
              </a:rPr>
              <a:t> Donald Graves (1983) (Writing: Teachers and Students at Work). </a:t>
            </a:r>
          </a:p>
          <a:p>
            <a:pPr algn="just">
              <a:lnSpc>
                <a:spcPct val="125000"/>
              </a:lnSpc>
            </a:pP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cách</a:t>
            </a:r>
            <a:r>
              <a:rPr lang="en-US" sz="1800" dirty="0">
                <a:solidFill>
                  <a:srgbClr val="002060"/>
                </a:solidFill>
              </a:rPr>
              <a:t> </a:t>
            </a:r>
            <a:r>
              <a:rPr lang="en-US" sz="1800" dirty="0" err="1">
                <a:solidFill>
                  <a:srgbClr val="002060"/>
                </a:solidFill>
              </a:rPr>
              <a:t>tiếp</a:t>
            </a:r>
            <a:r>
              <a:rPr lang="en-US" sz="1800" dirty="0">
                <a:solidFill>
                  <a:srgbClr val="002060"/>
                </a:solidFill>
              </a:rPr>
              <a:t> </a:t>
            </a:r>
            <a:r>
              <a:rPr lang="en-US" sz="1800" dirty="0" err="1">
                <a:solidFill>
                  <a:srgbClr val="002060"/>
                </a:solidFill>
              </a:rPr>
              <a:t>cận</a:t>
            </a:r>
            <a:r>
              <a:rPr lang="en-US" sz="1800" dirty="0">
                <a:solidFill>
                  <a:srgbClr val="002060"/>
                </a:solidFill>
              </a:rPr>
              <a:t> </a:t>
            </a:r>
            <a:r>
              <a:rPr lang="en-US" sz="1800" dirty="0" err="1">
                <a:solidFill>
                  <a:srgbClr val="002060"/>
                </a:solidFill>
              </a:rPr>
              <a:t>này</a:t>
            </a:r>
            <a:r>
              <a:rPr lang="en-US" sz="1800" dirty="0">
                <a:solidFill>
                  <a:srgbClr val="002060"/>
                </a:solidFill>
              </a:rPr>
              <a:t>, </a:t>
            </a:r>
            <a:r>
              <a:rPr lang="en-US" sz="1800" dirty="0" err="1">
                <a:solidFill>
                  <a:srgbClr val="002060"/>
                </a:solidFill>
              </a:rPr>
              <a:t>trọng</a:t>
            </a:r>
            <a:r>
              <a:rPr lang="en-US" sz="1800" dirty="0">
                <a:solidFill>
                  <a:srgbClr val="002060"/>
                </a:solidFill>
              </a:rPr>
              <a:t> </a:t>
            </a:r>
            <a:r>
              <a:rPr lang="en-US" sz="1800" dirty="0" err="1">
                <a:solidFill>
                  <a:srgbClr val="002060"/>
                </a:solidFill>
              </a:rPr>
              <a:t>tâm</a:t>
            </a:r>
            <a:r>
              <a:rPr lang="en-US"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chuyển</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sản</a:t>
            </a:r>
            <a:r>
              <a:rPr lang="en-US" sz="1800" dirty="0">
                <a:solidFill>
                  <a:srgbClr val="002060"/>
                </a:solidFill>
              </a:rPr>
              <a:t> </a:t>
            </a:r>
            <a:r>
              <a:rPr lang="en-US" sz="1800" dirty="0" err="1">
                <a:solidFill>
                  <a:srgbClr val="002060"/>
                </a:solidFill>
              </a:rPr>
              <a:t>phẩm</a:t>
            </a:r>
            <a:r>
              <a:rPr lang="en-US" sz="1800" dirty="0">
                <a:solidFill>
                  <a:srgbClr val="002060"/>
                </a:solidFill>
              </a:rPr>
              <a:t> sang </a:t>
            </a:r>
            <a:r>
              <a:rPr lang="en-US" sz="1800" dirty="0" err="1">
                <a:solidFill>
                  <a:srgbClr val="002060"/>
                </a:solidFill>
              </a:rPr>
              <a:t>quá</a:t>
            </a:r>
            <a:r>
              <a:rPr lang="en-US" sz="1800" dirty="0">
                <a:solidFill>
                  <a:srgbClr val="002060"/>
                </a:solidFill>
              </a:rPr>
              <a:t> </a:t>
            </a:r>
            <a:r>
              <a:rPr lang="en-US" sz="1800" dirty="0" err="1">
                <a:solidFill>
                  <a:srgbClr val="002060"/>
                </a:solidFill>
              </a:rPr>
              <a:t>trình</a:t>
            </a:r>
            <a:r>
              <a:rPr lang="en-US" sz="1800" dirty="0">
                <a:solidFill>
                  <a:srgbClr val="002060"/>
                </a:solidFill>
              </a:rPr>
              <a:t>, </a:t>
            </a:r>
            <a:r>
              <a:rPr lang="en-US" sz="1800" dirty="0" err="1">
                <a:solidFill>
                  <a:srgbClr val="002060"/>
                </a:solidFill>
              </a:rPr>
              <a:t>gồm</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bước</a:t>
            </a:r>
            <a:r>
              <a:rPr lang="en-US" sz="1800" dirty="0">
                <a:solidFill>
                  <a:srgbClr val="002060"/>
                </a:solidFill>
              </a:rPr>
              <a:t>: </a:t>
            </a:r>
            <a:r>
              <a:rPr lang="en-US" sz="1800" dirty="0" err="1">
                <a:solidFill>
                  <a:srgbClr val="002060"/>
                </a:solidFill>
              </a:rPr>
              <a:t>chuẩn</a:t>
            </a:r>
            <a:r>
              <a:rPr lang="en-US" sz="1800" dirty="0">
                <a:solidFill>
                  <a:srgbClr val="002060"/>
                </a:solidFill>
              </a:rPr>
              <a:t> </a:t>
            </a:r>
            <a:r>
              <a:rPr lang="en-US" sz="1800" dirty="0" err="1">
                <a:solidFill>
                  <a:srgbClr val="002060"/>
                </a:solidFill>
              </a:rPr>
              <a:t>bị</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lựa</a:t>
            </a:r>
            <a:r>
              <a:rPr lang="en-US" sz="1800" dirty="0">
                <a:solidFill>
                  <a:srgbClr val="002060"/>
                </a:solidFill>
              </a:rPr>
              <a:t> </a:t>
            </a:r>
            <a:r>
              <a:rPr lang="en-US" sz="1800" dirty="0" err="1">
                <a:solidFill>
                  <a:srgbClr val="002060"/>
                </a:solidFill>
              </a:rPr>
              <a:t>chọn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tài</a:t>
            </a:r>
            <a:r>
              <a:rPr lang="en-US" sz="1800" dirty="0">
                <a:solidFill>
                  <a:srgbClr val="002060"/>
                </a:solidFill>
              </a:rPr>
              <a:t>, </a:t>
            </a:r>
            <a:r>
              <a:rPr lang="en-US" sz="1800" dirty="0" err="1">
                <a:solidFill>
                  <a:srgbClr val="002060"/>
                </a:solidFill>
              </a:rPr>
              <a:t>tìm</a:t>
            </a:r>
            <a:r>
              <a:rPr lang="en-US" sz="1800" dirty="0">
                <a:solidFill>
                  <a:srgbClr val="002060"/>
                </a:solidFill>
              </a:rPr>
              <a:t> ý, </a:t>
            </a:r>
            <a:r>
              <a:rPr lang="en-US" sz="1800" dirty="0" err="1">
                <a:solidFill>
                  <a:srgbClr val="002060"/>
                </a:solidFill>
              </a:rPr>
              <a:t>lập</a:t>
            </a:r>
            <a:r>
              <a:rPr lang="en-US" sz="1800" dirty="0">
                <a:solidFill>
                  <a:srgbClr val="002060"/>
                </a:solidFill>
              </a:rPr>
              <a:t> </a:t>
            </a:r>
            <a:r>
              <a:rPr lang="en-US" sz="1800" dirty="0" err="1">
                <a:solidFill>
                  <a:srgbClr val="002060"/>
                </a:solidFill>
              </a:rPr>
              <a:t>dàn</a:t>
            </a:r>
            <a:r>
              <a:rPr lang="en-US" sz="1800" dirty="0">
                <a:solidFill>
                  <a:srgbClr val="002060"/>
                </a:solidFill>
              </a:rPr>
              <a:t> ý), </a:t>
            </a:r>
            <a:r>
              <a:rPr lang="en-US" sz="1800" dirty="0" err="1">
                <a:solidFill>
                  <a:srgbClr val="002060"/>
                </a:solidFill>
              </a:rPr>
              <a:t>viết</a:t>
            </a:r>
            <a:r>
              <a:rPr lang="en-US" sz="1800" dirty="0">
                <a:solidFill>
                  <a:srgbClr val="002060"/>
                </a:solidFill>
              </a:rPr>
              <a:t>, </a:t>
            </a:r>
            <a:r>
              <a:rPr lang="en-US" sz="1800" dirty="0" err="1">
                <a:solidFill>
                  <a:srgbClr val="002060"/>
                </a:solidFill>
              </a:rPr>
              <a:t>chỉnh</a:t>
            </a:r>
            <a:r>
              <a:rPr lang="en-US" sz="1800" dirty="0">
                <a:solidFill>
                  <a:srgbClr val="002060"/>
                </a:solidFill>
              </a:rPr>
              <a:t> </a:t>
            </a:r>
            <a:r>
              <a:rPr lang="en-US" sz="1800" dirty="0" err="1">
                <a:solidFill>
                  <a:srgbClr val="002060"/>
                </a:solidFill>
              </a:rPr>
              <a:t>sửa</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hoàn</a:t>
            </a:r>
            <a:r>
              <a:rPr lang="en-US" sz="1800" dirty="0">
                <a:solidFill>
                  <a:srgbClr val="002060"/>
                </a:solidFill>
              </a:rPr>
              <a:t> </a:t>
            </a:r>
            <a:r>
              <a:rPr lang="en-US" sz="1800" dirty="0" err="1">
                <a:solidFill>
                  <a:srgbClr val="002060"/>
                </a:solidFill>
              </a:rPr>
              <a:t>thiện</a:t>
            </a:r>
            <a:r>
              <a:rPr lang="en-US" sz="1800" dirty="0">
                <a:solidFill>
                  <a:srgbClr val="002060"/>
                </a:solidFill>
              </a:rPr>
              <a:t>, </a:t>
            </a:r>
            <a:r>
              <a:rPr lang="en-US" sz="1800" dirty="0" err="1">
                <a:solidFill>
                  <a:srgbClr val="002060"/>
                </a:solidFill>
              </a:rPr>
              <a:t>công</a:t>
            </a:r>
            <a:r>
              <a:rPr lang="en-US" sz="1800" dirty="0">
                <a:solidFill>
                  <a:srgbClr val="002060"/>
                </a:solidFill>
              </a:rPr>
              <a:t> </a:t>
            </a:r>
            <a:r>
              <a:rPr lang="en-US" sz="1800" dirty="0" err="1">
                <a:solidFill>
                  <a:srgbClr val="002060"/>
                </a:solidFill>
              </a:rPr>
              <a:t>bố</a:t>
            </a:r>
            <a:r>
              <a:rPr lang="en-US" sz="1800" dirty="0">
                <a:solidFill>
                  <a:srgbClr val="002060"/>
                </a:solidFill>
              </a:rPr>
              <a:t>. </a:t>
            </a:r>
            <a:r>
              <a:rPr lang="en-US" sz="1800" dirty="0" err="1">
                <a:solidFill>
                  <a:srgbClr val="002060"/>
                </a:solidFill>
              </a:rPr>
              <a:t>Tuy</a:t>
            </a:r>
            <a:r>
              <a:rPr lang="en-US" sz="1800" dirty="0">
                <a:solidFill>
                  <a:srgbClr val="002060"/>
                </a:solidFill>
              </a:rPr>
              <a:t> </a:t>
            </a:r>
            <a:r>
              <a:rPr lang="en-US" sz="1800" dirty="0" err="1">
                <a:solidFill>
                  <a:srgbClr val="002060"/>
                </a:solidFill>
              </a:rPr>
              <a:t>nhiên</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bước</a:t>
            </a:r>
            <a:r>
              <a:rPr lang="en-US" sz="1800" dirty="0">
                <a:solidFill>
                  <a:srgbClr val="002060"/>
                </a:solidFill>
              </a:rPr>
              <a:t> </a:t>
            </a:r>
            <a:r>
              <a:rPr lang="en-US" sz="1800" dirty="0" err="1">
                <a:solidFill>
                  <a:srgbClr val="002060"/>
                </a:solidFill>
              </a:rPr>
              <a:t>này</a:t>
            </a:r>
            <a:r>
              <a:rPr lang="en-US" sz="1800" dirty="0">
                <a:solidFill>
                  <a:srgbClr val="002060"/>
                </a:solidFill>
              </a:rPr>
              <a:t> </a:t>
            </a:r>
            <a:r>
              <a:rPr lang="en-US" sz="1800" dirty="0" err="1">
                <a:solidFill>
                  <a:srgbClr val="002060"/>
                </a:solidFill>
              </a:rPr>
              <a:t>không</a:t>
            </a:r>
            <a:r>
              <a:rPr lang="en-US" sz="1800" dirty="0">
                <a:solidFill>
                  <a:srgbClr val="002060"/>
                </a:solidFill>
              </a:rPr>
              <a:t> </a:t>
            </a:r>
            <a:r>
              <a:rPr lang="en-US" sz="1800" dirty="0" err="1">
                <a:solidFill>
                  <a:srgbClr val="002060"/>
                </a:solidFill>
              </a:rPr>
              <a:t>phải</a:t>
            </a:r>
            <a:r>
              <a:rPr lang="en-US" sz="1800" dirty="0">
                <a:solidFill>
                  <a:srgbClr val="002060"/>
                </a:solidFill>
              </a:rPr>
              <a:t> </a:t>
            </a:r>
            <a:r>
              <a:rPr lang="en-US" sz="1800" dirty="0" err="1">
                <a:solidFill>
                  <a:srgbClr val="002060"/>
                </a:solidFill>
              </a:rPr>
              <a:t>theo</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trật</a:t>
            </a:r>
            <a:r>
              <a:rPr lang="en-US" sz="1800" dirty="0">
                <a:solidFill>
                  <a:srgbClr val="002060"/>
                </a:solidFill>
              </a:rPr>
              <a:t> </a:t>
            </a:r>
            <a:r>
              <a:rPr lang="en-US" sz="1800" dirty="0" err="1">
                <a:solidFill>
                  <a:srgbClr val="002060"/>
                </a:solidFill>
              </a:rPr>
              <a:t>tự</a:t>
            </a:r>
            <a:r>
              <a:rPr lang="en-US" sz="1800" dirty="0">
                <a:solidFill>
                  <a:srgbClr val="002060"/>
                </a:solidFill>
              </a:rPr>
              <a:t> </a:t>
            </a:r>
            <a:r>
              <a:rPr lang="en-US" sz="1800" dirty="0" err="1">
                <a:solidFill>
                  <a:srgbClr val="002060"/>
                </a:solidFill>
              </a:rPr>
              <a:t>cố</a:t>
            </a:r>
            <a:r>
              <a:rPr lang="en-US" sz="1800" dirty="0">
                <a:solidFill>
                  <a:srgbClr val="002060"/>
                </a:solidFill>
              </a:rPr>
              <a:t> </a:t>
            </a:r>
            <a:r>
              <a:rPr lang="en-US" sz="1800" dirty="0" err="1">
                <a:solidFill>
                  <a:srgbClr val="002060"/>
                </a:solidFill>
              </a:rPr>
              <a:t>định</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tuyến</a:t>
            </a:r>
            <a:r>
              <a:rPr lang="en-US" sz="1800" dirty="0">
                <a:solidFill>
                  <a:srgbClr val="002060"/>
                </a:solidFill>
              </a:rPr>
              <a:t> </a:t>
            </a:r>
            <a:r>
              <a:rPr lang="en-US" sz="1800" dirty="0" err="1">
                <a:solidFill>
                  <a:srgbClr val="002060"/>
                </a:solidFill>
              </a:rPr>
              <a:t>tính</a:t>
            </a:r>
            <a:r>
              <a:rPr lang="en-US" sz="1800" dirty="0">
                <a:solidFill>
                  <a:srgbClr val="002060"/>
                </a:solidFill>
              </a:rPr>
              <a:t>. </a:t>
            </a:r>
            <a:r>
              <a:rPr lang="en-US" sz="1800" dirty="0" err="1">
                <a:solidFill>
                  <a:srgbClr val="002060"/>
                </a:solidFill>
              </a:rPr>
              <a:t>Ví</a:t>
            </a:r>
            <a:r>
              <a:rPr lang="en-US" sz="1800" dirty="0">
                <a:solidFill>
                  <a:srgbClr val="002060"/>
                </a:solidFill>
              </a:rPr>
              <a:t> </a:t>
            </a:r>
            <a:r>
              <a:rPr lang="en-US" sz="1800" dirty="0" err="1">
                <a:solidFill>
                  <a:srgbClr val="002060"/>
                </a:solidFill>
              </a:rPr>
              <a:t>dụ</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giữa</a:t>
            </a:r>
            <a:r>
              <a:rPr lang="en-US" sz="1800" dirty="0">
                <a:solidFill>
                  <a:srgbClr val="002060"/>
                </a:solidFill>
              </a:rPr>
              <a:t> </a:t>
            </a:r>
            <a:r>
              <a:rPr lang="en-US" sz="1800" dirty="0" err="1">
                <a:solidFill>
                  <a:srgbClr val="002060"/>
                </a:solidFill>
              </a:rPr>
              <a:t>chừng</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thay</a:t>
            </a:r>
            <a:r>
              <a:rPr lang="en-US" sz="1800" dirty="0">
                <a:solidFill>
                  <a:srgbClr val="002060"/>
                </a:solidFill>
              </a:rPr>
              <a:t> </a:t>
            </a:r>
            <a:r>
              <a:rPr lang="en-US" sz="1800" dirty="0" err="1">
                <a:solidFill>
                  <a:srgbClr val="002060"/>
                </a:solidFill>
              </a:rPr>
              <a:t>đổi</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tài</a:t>
            </a:r>
            <a:r>
              <a:rPr lang="en-US" sz="1800" dirty="0">
                <a:solidFill>
                  <a:srgbClr val="002060"/>
                </a:solidFill>
              </a:rPr>
              <a:t> (topic).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nghĩ</a:t>
            </a:r>
            <a:r>
              <a:rPr lang="en-US" sz="1800" dirty="0">
                <a:solidFill>
                  <a:srgbClr val="002060"/>
                </a:solidFill>
              </a:rPr>
              <a:t> </a:t>
            </a:r>
            <a:r>
              <a:rPr lang="en-US" sz="1800" dirty="0" err="1">
                <a:solidFill>
                  <a:srgbClr val="002060"/>
                </a:solidFill>
              </a:rPr>
              <a:t>đến</a:t>
            </a:r>
            <a:r>
              <a:rPr lang="en-US" sz="1800" dirty="0">
                <a:solidFill>
                  <a:srgbClr val="002060"/>
                </a:solidFill>
              </a:rPr>
              <a:t> </a:t>
            </a:r>
            <a:r>
              <a:rPr lang="en-US" sz="1800" dirty="0" err="1">
                <a:solidFill>
                  <a:srgbClr val="002060"/>
                </a:solidFill>
              </a:rPr>
              <a:t>kết</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trước</a:t>
            </a:r>
            <a:r>
              <a:rPr lang="en-US" sz="1800" dirty="0">
                <a:solidFill>
                  <a:srgbClr val="002060"/>
                </a:solidFill>
              </a:rPr>
              <a:t> </a:t>
            </a:r>
            <a:r>
              <a:rPr lang="en-US" sz="1800" dirty="0" err="1">
                <a:solidFill>
                  <a:srgbClr val="002060"/>
                </a:solidFill>
              </a:rPr>
              <a:t>khi</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mở</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thân</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bản</a:t>
            </a:r>
            <a:r>
              <a:rPr lang="en-US" sz="1800" dirty="0">
                <a:solidFill>
                  <a:srgbClr val="002060"/>
                </a:solidFill>
              </a:rPr>
              <a:t> </a:t>
            </a:r>
            <a:r>
              <a:rPr lang="en-US" sz="1800" dirty="0" err="1">
                <a:solidFill>
                  <a:srgbClr val="002060"/>
                </a:solidFill>
              </a:rPr>
              <a:t>thảo</a:t>
            </a:r>
            <a:r>
              <a:rPr lang="en-US" sz="1800" dirty="0">
                <a:solidFill>
                  <a:srgbClr val="002060"/>
                </a:solidFill>
              </a:rPr>
              <a:t> </a:t>
            </a:r>
            <a:r>
              <a:rPr lang="en-US" sz="1800" dirty="0" err="1">
                <a:solidFill>
                  <a:srgbClr val="002060"/>
                </a:solidFill>
              </a:rPr>
              <a:t>đầu</a:t>
            </a:r>
            <a:r>
              <a:rPr lang="en-US" sz="1800" dirty="0">
                <a:solidFill>
                  <a:srgbClr val="002060"/>
                </a:solidFill>
              </a:rPr>
              <a:t> </a:t>
            </a:r>
            <a:r>
              <a:rPr lang="en-US" sz="1800" dirty="0" err="1">
                <a:solidFill>
                  <a:srgbClr val="002060"/>
                </a:solidFill>
              </a:rPr>
              <a:t>chỉ</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dự</a:t>
            </a:r>
            <a:r>
              <a:rPr lang="en-US" sz="1800" dirty="0">
                <a:solidFill>
                  <a:srgbClr val="002060"/>
                </a:solidFill>
              </a:rPr>
              <a:t> </a:t>
            </a:r>
            <a:r>
              <a:rPr lang="en-US" sz="1800" dirty="0" err="1">
                <a:solidFill>
                  <a:srgbClr val="002060"/>
                </a:solidFill>
              </a:rPr>
              <a:t>kiến</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thay</a:t>
            </a:r>
            <a:r>
              <a:rPr lang="en-US" sz="1800" dirty="0">
                <a:solidFill>
                  <a:srgbClr val="002060"/>
                </a:solidFill>
              </a:rPr>
              <a:t> </a:t>
            </a:r>
            <a:r>
              <a:rPr lang="en-US" sz="1800" dirty="0" err="1">
                <a:solidFill>
                  <a:srgbClr val="002060"/>
                </a:solidFill>
              </a:rPr>
              <a:t>đổi</a:t>
            </a:r>
            <a:r>
              <a:rPr lang="en-US" sz="1800" dirty="0">
                <a:solidFill>
                  <a:srgbClr val="002060"/>
                </a:solidFill>
              </a:rPr>
              <a:t> </a:t>
            </a:r>
            <a:r>
              <a:rPr lang="en-US" sz="1800" dirty="0" err="1">
                <a:solidFill>
                  <a:srgbClr val="002060"/>
                </a:solidFill>
              </a:rPr>
              <a:t>nhiều</a:t>
            </a:r>
            <a:r>
              <a:rPr lang="en-US" sz="1800" dirty="0">
                <a:solidFill>
                  <a:srgbClr val="002060"/>
                </a:solidFill>
              </a:rPr>
              <a:t> </a:t>
            </a:r>
            <a:r>
              <a:rPr lang="en-US" sz="1800" dirty="0" err="1">
                <a:solidFill>
                  <a:srgbClr val="002060"/>
                </a:solidFill>
              </a:rPr>
              <a:t>thứ</a:t>
            </a:r>
            <a:r>
              <a:rPr lang="en-US" sz="1800" dirty="0">
                <a:solidFill>
                  <a:srgbClr val="002060"/>
                </a:solidFill>
              </a:rPr>
              <a:t> </a:t>
            </a:r>
            <a:r>
              <a:rPr lang="en-US" sz="1800" dirty="0" err="1">
                <a:solidFill>
                  <a:srgbClr val="002060"/>
                </a:solidFill>
              </a:rPr>
              <a:t>bất</a:t>
            </a:r>
            <a:r>
              <a:rPr lang="en-US" sz="1800" dirty="0">
                <a:solidFill>
                  <a:srgbClr val="002060"/>
                </a:solidFill>
              </a:rPr>
              <a:t> </a:t>
            </a:r>
            <a:r>
              <a:rPr lang="en-US" sz="1800" dirty="0" err="1">
                <a:solidFill>
                  <a:srgbClr val="002060"/>
                </a:solidFill>
              </a:rPr>
              <a:t>kì</a:t>
            </a:r>
            <a:r>
              <a:rPr lang="en-US" sz="1800" dirty="0">
                <a:solidFill>
                  <a:srgbClr val="002060"/>
                </a:solidFill>
              </a:rPr>
              <a:t> </a:t>
            </a:r>
            <a:r>
              <a:rPr lang="en-US" sz="1800" dirty="0" err="1">
                <a:solidFill>
                  <a:srgbClr val="002060"/>
                </a:solidFill>
              </a:rPr>
              <a:t>lúc</a:t>
            </a:r>
            <a:r>
              <a:rPr lang="en-US" sz="1800" dirty="0">
                <a:solidFill>
                  <a:srgbClr val="002060"/>
                </a:solidFill>
              </a:rPr>
              <a:t> </a:t>
            </a:r>
            <a:r>
              <a:rPr lang="en-US" sz="1800" dirty="0" err="1">
                <a:solidFill>
                  <a:srgbClr val="002060"/>
                </a:solidFill>
              </a:rPr>
              <a:t>nào</a:t>
            </a:r>
            <a:r>
              <a:rPr lang="en-US" sz="1800" dirty="0">
                <a:solidFill>
                  <a:srgbClr val="002060"/>
                </a:solidFill>
              </a:rPr>
              <a:t>;…</a:t>
            </a:r>
          </a:p>
          <a:p>
            <a:pPr algn="just">
              <a:lnSpc>
                <a:spcPct val="125000"/>
              </a:lnSpc>
            </a:pP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khám</a:t>
            </a:r>
            <a:r>
              <a:rPr lang="en-US" sz="1800" dirty="0">
                <a:solidFill>
                  <a:srgbClr val="002060"/>
                </a:solidFill>
              </a:rPr>
              <a:t> </a:t>
            </a:r>
            <a:r>
              <a:rPr lang="en-US" sz="1800" dirty="0" err="1">
                <a:solidFill>
                  <a:srgbClr val="002060"/>
                </a:solidFill>
              </a:rPr>
              <a:t>phá</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gì</a:t>
            </a:r>
            <a:r>
              <a:rPr lang="en-US" sz="1800" dirty="0">
                <a:solidFill>
                  <a:srgbClr val="002060"/>
                </a:solidFill>
              </a:rPr>
              <a:t> </a:t>
            </a:r>
            <a:r>
              <a:rPr lang="en-US" sz="1800" dirty="0" err="1">
                <a:solidFill>
                  <a:srgbClr val="002060"/>
                </a:solidFill>
              </a:rPr>
              <a:t>bạn</a:t>
            </a:r>
            <a:r>
              <a:rPr lang="en-US" sz="1800" dirty="0">
                <a:solidFill>
                  <a:srgbClr val="002060"/>
                </a:solidFill>
              </a:rPr>
              <a:t> </a:t>
            </a:r>
            <a:r>
              <a:rPr lang="en-US" sz="1800" dirty="0" err="1">
                <a:solidFill>
                  <a:srgbClr val="002060"/>
                </a:solidFill>
              </a:rPr>
              <a:t>biết</a:t>
            </a:r>
            <a:r>
              <a:rPr lang="en-US" sz="1800" dirty="0">
                <a:solidFill>
                  <a:srgbClr val="002060"/>
                </a:solidFill>
              </a:rPr>
              <a:t>. </a:t>
            </a:r>
            <a:r>
              <a:rPr lang="en-US" sz="1800" dirty="0" err="1">
                <a:solidFill>
                  <a:srgbClr val="002060"/>
                </a:solidFill>
              </a:rPr>
              <a:t>Bạn</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không</a:t>
            </a:r>
            <a:r>
              <a:rPr lang="en-US" sz="1800" dirty="0">
                <a:solidFill>
                  <a:srgbClr val="002060"/>
                </a:solidFill>
              </a:rPr>
              <a:t> </a:t>
            </a:r>
            <a:r>
              <a:rPr lang="en-US" sz="1800" dirty="0" err="1">
                <a:solidFill>
                  <a:srgbClr val="002060"/>
                </a:solidFill>
              </a:rPr>
              <a:t>biết</a:t>
            </a:r>
            <a:r>
              <a:rPr lang="en-US" sz="1800" dirty="0">
                <a:solidFill>
                  <a:srgbClr val="002060"/>
                </a:solidFill>
              </a:rPr>
              <a:t> </a:t>
            </a:r>
            <a:r>
              <a:rPr lang="en-US" sz="1800" dirty="0" err="1">
                <a:solidFill>
                  <a:srgbClr val="002060"/>
                </a:solidFill>
              </a:rPr>
              <a:t>sẽ</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gì</a:t>
            </a:r>
            <a:r>
              <a:rPr lang="en-US" sz="1800" dirty="0">
                <a:solidFill>
                  <a:srgbClr val="002060"/>
                </a:solidFill>
              </a:rPr>
              <a:t> </a:t>
            </a:r>
            <a:r>
              <a:rPr lang="en-US" sz="1800" dirty="0" err="1">
                <a:solidFill>
                  <a:srgbClr val="002060"/>
                </a:solidFill>
              </a:rPr>
              <a:t>cho</a:t>
            </a:r>
            <a:r>
              <a:rPr lang="en-US" sz="1800" dirty="0">
                <a:solidFill>
                  <a:srgbClr val="002060"/>
                </a:solidFill>
              </a:rPr>
              <a:t> </a:t>
            </a:r>
            <a:r>
              <a:rPr lang="en-US" sz="1800" dirty="0" err="1">
                <a:solidFill>
                  <a:srgbClr val="002060"/>
                </a:solidFill>
              </a:rPr>
              <a:t>đến</a:t>
            </a:r>
            <a:r>
              <a:rPr lang="en-US" sz="1800" dirty="0">
                <a:solidFill>
                  <a:srgbClr val="002060"/>
                </a:solidFill>
              </a:rPr>
              <a:t> </a:t>
            </a:r>
            <a:r>
              <a:rPr lang="en-US" sz="1800" dirty="0" err="1">
                <a:solidFill>
                  <a:srgbClr val="002060"/>
                </a:solidFill>
              </a:rPr>
              <a:t>khi</a:t>
            </a:r>
            <a:r>
              <a:rPr lang="en-US" sz="1800" dirty="0">
                <a:solidFill>
                  <a:srgbClr val="002060"/>
                </a:solidFill>
              </a:rPr>
              <a:t> </a:t>
            </a:r>
            <a:r>
              <a:rPr lang="en-US" sz="1800" dirty="0" err="1">
                <a:solidFill>
                  <a:srgbClr val="002060"/>
                </a:solidFill>
              </a:rPr>
              <a:t>bạn</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chính</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cách</a:t>
            </a:r>
            <a:r>
              <a:rPr lang="en-US"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biết</a:t>
            </a:r>
            <a:r>
              <a:rPr lang="en-US" sz="1800" dirty="0">
                <a:solidFill>
                  <a:srgbClr val="002060"/>
                </a:solidFill>
              </a:rPr>
              <a:t>.</a:t>
            </a:r>
            <a:endParaRPr lang="en-US" sz="28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normAutofit lnSpcReduction="10000"/>
          </a:bodyPr>
          <a:lstStyle/>
          <a:p>
            <a:fld id="{0C846248-0222-4A3A-B22E-4E2A0B918D57}" type="slidenum">
              <a:rPr lang="en-US" smtClean="0"/>
              <a:pPr/>
              <a:t>160</a:t>
            </a:fld>
            <a:endParaRPr lang="en-US"/>
          </a:p>
        </p:txBody>
      </p:sp>
    </p:spTree>
    <p:extLst>
      <p:ext uri="{BB962C8B-B14F-4D97-AF65-F5344CB8AC3E}">
        <p14:creationId xmlns:p14="http://schemas.microsoft.com/office/powerpoint/2010/main" val="31874490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ctr">
              <a:lnSpc>
                <a:spcPct val="150000"/>
              </a:lnSpc>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a:t>
            </a:r>
            <a:r>
              <a:rPr lang="vi-VN" sz="2800" b="1" dirty="0">
                <a:solidFill>
                  <a:schemeClr val="bg1"/>
                </a:solidFill>
                <a:latin typeface="Arial" panose="020B0604020202020204" pitchFamily="34" charset="0"/>
                <a:ea typeface="Calibri" panose="020F0502020204030204" pitchFamily="34" charset="0"/>
                <a:cs typeface="Arial" panose="020B0604020202020204" pitchFamily="34" charset="0"/>
              </a:rPr>
              <a:t>TỔ CHỨC </a:t>
            </a:r>
          </a:p>
          <a:p>
            <a:pPr marL="457189" algn="ctr">
              <a:lnSpc>
                <a:spcPct val="150000"/>
              </a:lnSpc>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DẠY HỌC </a:t>
            </a:r>
            <a:r>
              <a:rPr lang="vi-VN" sz="2800" b="1" dirty="0">
                <a:solidFill>
                  <a:schemeClr val="bg1"/>
                </a:solidFill>
                <a:latin typeface="Arial" panose="020B0604020202020204" pitchFamily="34" charset="0"/>
                <a:ea typeface="Calibri" panose="020F0502020204030204" pitchFamily="34" charset="0"/>
                <a:cs typeface="Arial" panose="020B0604020202020204" pitchFamily="34" charset="0"/>
              </a:rPr>
              <a:t>NÓI VÀ NGHE</a:t>
            </a:r>
            <a:endParaRPr lang="en-US" sz="2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161</a:t>
            </a:fld>
            <a:endParaRPr lang="en-US" dirty="0"/>
          </a:p>
        </p:txBody>
      </p:sp>
    </p:spTree>
    <p:extLst>
      <p:ext uri="{BB962C8B-B14F-4D97-AF65-F5344CB8AC3E}">
        <p14:creationId xmlns:p14="http://schemas.microsoft.com/office/powerpoint/2010/main" val="1055620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928"/>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7" name="Rounded Rectangle 6"/>
          <p:cNvSpPr/>
          <p:nvPr/>
        </p:nvSpPr>
        <p:spPr>
          <a:xfrm>
            <a:off x="1066800" y="531320"/>
            <a:ext cx="7143751"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nói</a:t>
            </a:r>
            <a:r>
              <a:rPr lang="en-US" sz="2000" b="1" dirty="0">
                <a:latin typeface="Arial (Body)"/>
              </a:rPr>
              <a:t> </a:t>
            </a:r>
            <a:r>
              <a:rPr lang="en-US" sz="2000" b="1" dirty="0" err="1">
                <a:latin typeface="Arial (Body)"/>
              </a:rPr>
              <a:t>và</a:t>
            </a:r>
            <a:r>
              <a:rPr lang="en-US" sz="2000" b="1" dirty="0">
                <a:latin typeface="Arial (Body)"/>
              </a:rPr>
              <a:t> </a:t>
            </a:r>
            <a:r>
              <a:rPr lang="en-US" sz="2000" b="1" dirty="0" err="1">
                <a:latin typeface="Arial (Body)"/>
              </a:rPr>
              <a:t>nghe</a:t>
            </a:r>
            <a:r>
              <a:rPr lang="en-US" sz="2000" b="1" dirty="0">
                <a:latin typeface="Arial (Body)"/>
              </a:rPr>
              <a:t> </a:t>
            </a:r>
            <a:r>
              <a:rPr lang="en-US" sz="2000" b="1" dirty="0" err="1">
                <a:latin typeface="Arial (Body)"/>
              </a:rPr>
              <a:t>theo</a:t>
            </a:r>
            <a:r>
              <a:rPr lang="en-US" sz="2000" b="1" dirty="0">
                <a:latin typeface="Arial (Body)"/>
              </a:rPr>
              <a:t> </a:t>
            </a:r>
            <a:r>
              <a:rPr lang="en-US" sz="2000" b="1" dirty="0" err="1">
                <a:latin typeface="Arial (Body)"/>
              </a:rPr>
              <a:t>nguyên</a:t>
            </a:r>
            <a:r>
              <a:rPr lang="en-US" sz="2000" b="1" dirty="0">
                <a:latin typeface="Arial (Body)"/>
              </a:rPr>
              <a:t> </a:t>
            </a:r>
            <a:r>
              <a:rPr lang="en-US" sz="2000" b="1" dirty="0" err="1">
                <a:latin typeface="Arial (Body)"/>
              </a:rPr>
              <a:t>tắc</a:t>
            </a:r>
            <a:r>
              <a:rPr lang="en-US" sz="2000" b="1" dirty="0">
                <a:latin typeface="Arial (Body)"/>
              </a:rPr>
              <a:t> </a:t>
            </a:r>
            <a:r>
              <a:rPr lang="en-US" sz="2000" b="1" dirty="0" err="1">
                <a:latin typeface="Arial (Body)"/>
              </a:rPr>
              <a:t>giao</a:t>
            </a:r>
            <a:r>
              <a:rPr lang="en-US" sz="2000" b="1" dirty="0">
                <a:latin typeface="Arial (Body)"/>
              </a:rPr>
              <a:t> </a:t>
            </a:r>
            <a:r>
              <a:rPr lang="en-US" sz="2000" b="1" dirty="0" err="1">
                <a:latin typeface="Arial (Body)"/>
              </a:rPr>
              <a:t>tiếp</a:t>
            </a:r>
            <a:endParaRPr lang="en-US" sz="2000" b="1" dirty="0">
              <a:latin typeface="Arial (Body)"/>
            </a:endParaRPr>
          </a:p>
        </p:txBody>
      </p:sp>
      <p:sp>
        <p:nvSpPr>
          <p:cNvPr id="5" name="TextBox 4"/>
          <p:cNvSpPr txBox="1"/>
          <p:nvPr/>
        </p:nvSpPr>
        <p:spPr>
          <a:xfrm>
            <a:off x="519112" y="1028406"/>
            <a:ext cx="8105775" cy="3554819"/>
          </a:xfrm>
          <a:prstGeom prst="rect">
            <a:avLst/>
          </a:prstGeom>
          <a:noFill/>
        </p:spPr>
        <p:txBody>
          <a:bodyPr wrap="square" rtlCol="0">
            <a:spAutoFit/>
          </a:bodyPr>
          <a:lstStyle/>
          <a:p>
            <a:pPr lvl="0" algn="just">
              <a:lnSpc>
                <a:spcPct val="125000"/>
              </a:lnSpc>
            </a:pPr>
            <a:r>
              <a:rPr lang="vi-VN" sz="1600" spc="-80" dirty="0">
                <a:solidFill>
                  <a:srgbClr val="002060"/>
                </a:solidFill>
                <a:latin typeface="Arial (Body)"/>
              </a:rPr>
              <a:t>      </a:t>
            </a:r>
            <a:r>
              <a:rPr lang="vi-VN"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Để</a:t>
            </a:r>
            <a:r>
              <a:rPr lang="en-US" sz="1800" spc="-80" dirty="0">
                <a:solidFill>
                  <a:srgbClr val="002060"/>
                </a:solidFill>
                <a:latin typeface="Arial (Body)"/>
                <a:cs typeface="Arial" panose="020B0604020202020204" pitchFamily="34" charset="0"/>
              </a:rPr>
              <a:t> HS </a:t>
            </a:r>
            <a:r>
              <a:rPr lang="en-US" sz="1800" spc="-80" dirty="0" err="1">
                <a:solidFill>
                  <a:srgbClr val="002060"/>
                </a:solidFill>
                <a:latin typeface="Arial (Body)"/>
                <a:cs typeface="Arial" panose="020B0604020202020204" pitchFamily="34" charset="0"/>
              </a:rPr>
              <a:t>thực</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sự</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có</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cơ</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hội</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trình</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bày</a:t>
            </a:r>
            <a:r>
              <a:rPr lang="en-US" sz="1800" spc="-80" dirty="0">
                <a:solidFill>
                  <a:srgbClr val="002060"/>
                </a:solidFill>
                <a:latin typeface="Arial (Body)"/>
                <a:cs typeface="Arial" panose="020B0604020202020204" pitchFamily="34" charset="0"/>
              </a:rPr>
              <a:t>, chia </a:t>
            </a:r>
            <a:r>
              <a:rPr lang="en-US" sz="1800" spc="-80" dirty="0" err="1">
                <a:solidFill>
                  <a:srgbClr val="002060"/>
                </a:solidFill>
                <a:latin typeface="Arial (Body)"/>
                <a:cs typeface="Arial" panose="020B0604020202020204" pitchFamily="34" charset="0"/>
              </a:rPr>
              <a:t>sẻ</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trao</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đổi</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trong</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giờ</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học</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nói</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và</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nghe</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theo</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yêu</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cầu</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của</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Chương</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trình</a:t>
            </a:r>
            <a:r>
              <a:rPr lang="en-US" sz="1800" spc="-80" dirty="0">
                <a:solidFill>
                  <a:srgbClr val="002060"/>
                </a:solidFill>
                <a:latin typeface="Arial (Body)"/>
                <a:cs typeface="Arial" panose="020B0604020202020204" pitchFamily="34" charset="0"/>
              </a:rPr>
              <a:t> 2018, </a:t>
            </a:r>
            <a:r>
              <a:rPr lang="en-US" sz="1800" spc="-80" dirty="0" err="1">
                <a:solidFill>
                  <a:srgbClr val="002060"/>
                </a:solidFill>
                <a:latin typeface="Arial (Body)"/>
                <a:cs typeface="Arial" panose="020B0604020202020204" pitchFamily="34" charset="0"/>
              </a:rPr>
              <a:t>khi</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triển</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khai</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dạy</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học</a:t>
            </a:r>
            <a:r>
              <a:rPr lang="en-US" sz="1800" spc="-80" dirty="0">
                <a:solidFill>
                  <a:srgbClr val="002060"/>
                </a:solidFill>
                <a:latin typeface="Arial (Body)"/>
                <a:cs typeface="Arial" panose="020B0604020202020204" pitchFamily="34" charset="0"/>
              </a:rPr>
              <a:t> </a:t>
            </a:r>
            <a:r>
              <a:rPr lang="en-US" sz="1800" spc="-80" dirty="0" err="1">
                <a:solidFill>
                  <a:srgbClr val="002060"/>
                </a:solidFill>
                <a:latin typeface="Arial (Body)"/>
                <a:cs typeface="Arial" panose="020B0604020202020204" pitchFamily="34" charset="0"/>
              </a:rPr>
              <a:t>phần</a:t>
            </a:r>
            <a:r>
              <a:rPr lang="en-US" sz="1800" spc="-80" dirty="0">
                <a:solidFill>
                  <a:srgbClr val="002060"/>
                </a:solidFill>
                <a:latin typeface="Arial (Body)"/>
                <a:cs typeface="Arial" panose="020B0604020202020204" pitchFamily="34" charset="0"/>
              </a:rPr>
              <a:t> </a:t>
            </a:r>
            <a:r>
              <a:rPr lang="en-US" sz="1800" i="1" spc="-80" dirty="0" err="1">
                <a:solidFill>
                  <a:srgbClr val="002060"/>
                </a:solidFill>
                <a:latin typeface="Arial (Body)"/>
                <a:cs typeface="Arial" panose="020B0604020202020204" pitchFamily="34" charset="0"/>
              </a:rPr>
              <a:t>Nói</a:t>
            </a:r>
            <a:r>
              <a:rPr lang="en-US" sz="1800" i="1" spc="-80" dirty="0">
                <a:solidFill>
                  <a:srgbClr val="002060"/>
                </a:solidFill>
                <a:latin typeface="Arial (Body)"/>
                <a:cs typeface="Arial" panose="020B0604020202020204" pitchFamily="34" charset="0"/>
              </a:rPr>
              <a:t> </a:t>
            </a:r>
            <a:r>
              <a:rPr lang="en-US" sz="1800" i="1" spc="-80" dirty="0" err="1">
                <a:solidFill>
                  <a:srgbClr val="002060"/>
                </a:solidFill>
                <a:latin typeface="Arial (Body)"/>
                <a:cs typeface="Arial" panose="020B0604020202020204" pitchFamily="34" charset="0"/>
              </a:rPr>
              <a:t>và</a:t>
            </a:r>
            <a:r>
              <a:rPr lang="en-US" sz="1800" i="1" spc="-80" dirty="0">
                <a:solidFill>
                  <a:srgbClr val="002060"/>
                </a:solidFill>
                <a:latin typeface="Arial (Body)"/>
                <a:cs typeface="Arial" panose="020B0604020202020204" pitchFamily="34" charset="0"/>
              </a:rPr>
              <a:t> </a:t>
            </a:r>
            <a:r>
              <a:rPr lang="en-US" sz="1800" i="1" spc="-80" dirty="0" err="1">
                <a:solidFill>
                  <a:srgbClr val="002060"/>
                </a:solidFill>
                <a:latin typeface="Arial (Body)"/>
                <a:cs typeface="Arial" panose="020B0604020202020204" pitchFamily="34" charset="0"/>
              </a:rPr>
              <a:t>nghe</a:t>
            </a:r>
            <a:r>
              <a:rPr lang="en-US" sz="1800" i="1" spc="-80" dirty="0">
                <a:solidFill>
                  <a:srgbClr val="002060"/>
                </a:solidFill>
                <a:latin typeface="Arial (Body)"/>
                <a:cs typeface="Arial" panose="020B0604020202020204" pitchFamily="34" charset="0"/>
              </a:rPr>
              <a:t>, </a:t>
            </a:r>
            <a:r>
              <a:rPr lang="en-US" sz="1800" dirty="0">
                <a:solidFill>
                  <a:srgbClr val="002060"/>
                </a:solidFill>
                <a:latin typeface="Arial (Body)"/>
                <a:cs typeface="Arial" panose="020B0604020202020204" pitchFamily="34" charset="0"/>
              </a:rPr>
              <a:t>GV </a:t>
            </a:r>
            <a:r>
              <a:rPr lang="en-US" sz="1800" dirty="0" err="1">
                <a:solidFill>
                  <a:srgbClr val="002060"/>
                </a:solidFill>
                <a:latin typeface="Arial (Body)"/>
                <a:cs typeface="Arial" panose="020B0604020202020204" pitchFamily="34" charset="0"/>
              </a:rPr>
              <a:t>cần</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chú</a:t>
            </a:r>
            <a:r>
              <a:rPr lang="en-US" sz="1800" dirty="0">
                <a:solidFill>
                  <a:srgbClr val="002060"/>
                </a:solidFill>
                <a:latin typeface="Arial (Body)"/>
                <a:cs typeface="Arial" panose="020B0604020202020204" pitchFamily="34" charset="0"/>
              </a:rPr>
              <a:t> ý </a:t>
            </a:r>
            <a:r>
              <a:rPr lang="en-US" sz="1800" dirty="0" err="1">
                <a:solidFill>
                  <a:srgbClr val="002060"/>
                </a:solidFill>
                <a:latin typeface="Arial (Body)"/>
                <a:cs typeface="Arial" panose="020B0604020202020204" pitchFamily="34" charset="0"/>
              </a:rPr>
              <a:t>những</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nhân</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tố</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sau</a:t>
            </a:r>
            <a:r>
              <a:rPr lang="en-US" sz="1800" dirty="0">
                <a:solidFill>
                  <a:srgbClr val="002060"/>
                </a:solidFill>
                <a:latin typeface="Arial (Body)"/>
                <a:cs typeface="Arial" panose="020B0604020202020204" pitchFamily="34" charset="0"/>
              </a:rPr>
              <a:t>: </a:t>
            </a:r>
          </a:p>
          <a:p>
            <a:pPr lvl="0" algn="just">
              <a:lnSpc>
                <a:spcPct val="125000"/>
              </a:lnSpc>
            </a:pPr>
            <a:r>
              <a:rPr lang="vi-VN" sz="1800" dirty="0">
                <a:solidFill>
                  <a:srgbClr val="002060"/>
                </a:solidFill>
                <a:latin typeface="Arial (Body)"/>
                <a:cs typeface="Arial" panose="020B0604020202020204" pitchFamily="34" charset="0"/>
              </a:rPr>
              <a:t>      – </a:t>
            </a:r>
            <a:r>
              <a:rPr lang="en-US" sz="1800" dirty="0" err="1">
                <a:solidFill>
                  <a:srgbClr val="002060"/>
                </a:solidFill>
                <a:latin typeface="Arial (Body)"/>
                <a:cs typeface="Arial" panose="020B0604020202020204" pitchFamily="34" charset="0"/>
              </a:rPr>
              <a:t>Đối</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tượng</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giao</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tiếp</a:t>
            </a:r>
            <a:r>
              <a:rPr lang="en-US" sz="1800" dirty="0">
                <a:solidFill>
                  <a:srgbClr val="002060"/>
                </a:solidFill>
                <a:latin typeface="Arial (Body)"/>
                <a:cs typeface="Arial" panose="020B0604020202020204" pitchFamily="34" charset="0"/>
              </a:rPr>
              <a:t>: GV </a:t>
            </a:r>
            <a:r>
              <a:rPr lang="en-US" sz="1800" dirty="0" err="1">
                <a:solidFill>
                  <a:srgbClr val="002060"/>
                </a:solidFill>
                <a:latin typeface="Arial (Body)"/>
                <a:cs typeface="Arial" panose="020B0604020202020204" pitchFamily="34" charset="0"/>
              </a:rPr>
              <a:t>cần</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giúp</a:t>
            </a:r>
            <a:r>
              <a:rPr lang="en-US" sz="1800" dirty="0">
                <a:solidFill>
                  <a:srgbClr val="002060"/>
                </a:solidFill>
                <a:latin typeface="Arial (Body)"/>
                <a:cs typeface="Arial" panose="020B0604020202020204" pitchFamily="34" charset="0"/>
              </a:rPr>
              <a:t> HS </a:t>
            </a:r>
            <a:r>
              <a:rPr lang="en-US" sz="1800" dirty="0" err="1">
                <a:solidFill>
                  <a:srgbClr val="002060"/>
                </a:solidFill>
                <a:latin typeface="Arial (Body)"/>
                <a:cs typeface="Arial" panose="020B0604020202020204" pitchFamily="34" charset="0"/>
              </a:rPr>
              <a:t>xác</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định</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được</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những</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đề</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tài</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nội</a:t>
            </a:r>
            <a:r>
              <a:rPr lang="en-US" sz="1800" dirty="0">
                <a:solidFill>
                  <a:srgbClr val="002060"/>
                </a:solidFill>
                <a:latin typeface="Arial (Body)"/>
                <a:cs typeface="Arial" panose="020B0604020202020204" pitchFamily="34" charset="0"/>
              </a:rPr>
              <a:t> dung </a:t>
            </a:r>
            <a:r>
              <a:rPr lang="en-US" sz="1800" dirty="0" err="1">
                <a:solidFill>
                  <a:srgbClr val="002060"/>
                </a:solidFill>
                <a:latin typeface="Arial (Body)"/>
                <a:cs typeface="Arial" panose="020B0604020202020204" pitchFamily="34" charset="0"/>
              </a:rPr>
              <a:t>nói</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và</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nghe</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cụ</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thể</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xuất</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phát</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từ</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chính</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những</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trải</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nghiệm</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của</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các</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em</a:t>
            </a:r>
            <a:r>
              <a:rPr lang="en-US" sz="1800" dirty="0">
                <a:solidFill>
                  <a:srgbClr val="002060"/>
                </a:solidFill>
                <a:latin typeface="Arial (Body)"/>
                <a:cs typeface="Arial" panose="020B0604020202020204" pitchFamily="34" charset="0"/>
              </a:rPr>
              <a:t>.</a:t>
            </a:r>
          </a:p>
          <a:p>
            <a:pPr lvl="0" algn="just">
              <a:lnSpc>
                <a:spcPct val="125000"/>
              </a:lnSpc>
            </a:pPr>
            <a:r>
              <a:rPr lang="vi-VN" sz="1800" dirty="0">
                <a:solidFill>
                  <a:srgbClr val="002060"/>
                </a:solidFill>
                <a:latin typeface="Arial (Body)"/>
                <a:cs typeface="Arial" panose="020B0604020202020204" pitchFamily="34" charset="0"/>
              </a:rPr>
              <a:t>      – </a:t>
            </a:r>
            <a:r>
              <a:rPr lang="en-US" sz="1800" dirty="0" err="1">
                <a:solidFill>
                  <a:srgbClr val="002060"/>
                </a:solidFill>
                <a:latin typeface="Arial (Body)"/>
                <a:cs typeface="Arial" panose="020B0604020202020204" pitchFamily="34" charset="0"/>
              </a:rPr>
              <a:t>Nhân</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vật</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giao</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tiếp</a:t>
            </a:r>
            <a:r>
              <a:rPr lang="en-US" sz="1800" dirty="0">
                <a:solidFill>
                  <a:srgbClr val="002060"/>
                </a:solidFill>
                <a:latin typeface="Arial (Body)"/>
                <a:cs typeface="Arial" panose="020B0604020202020204" pitchFamily="34" charset="0"/>
              </a:rPr>
              <a:t>: GV </a:t>
            </a:r>
            <a:r>
              <a:rPr lang="en-US" sz="1800" dirty="0" err="1">
                <a:solidFill>
                  <a:srgbClr val="002060"/>
                </a:solidFill>
                <a:latin typeface="Arial (Body)"/>
                <a:cs typeface="Arial" panose="020B0604020202020204" pitchFamily="34" charset="0"/>
              </a:rPr>
              <a:t>giúp</a:t>
            </a:r>
            <a:r>
              <a:rPr lang="en-US" sz="1800" dirty="0">
                <a:solidFill>
                  <a:srgbClr val="002060"/>
                </a:solidFill>
                <a:latin typeface="Arial (Body)"/>
                <a:cs typeface="Arial" panose="020B0604020202020204" pitchFamily="34" charset="0"/>
              </a:rPr>
              <a:t> HS </a:t>
            </a:r>
            <a:r>
              <a:rPr lang="en-US" sz="1800" dirty="0" err="1">
                <a:solidFill>
                  <a:srgbClr val="002060"/>
                </a:solidFill>
                <a:latin typeface="Arial (Body)"/>
                <a:cs typeface="Arial" panose="020B0604020202020204" pitchFamily="34" charset="0"/>
              </a:rPr>
              <a:t>xác</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định</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vai</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trò</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và</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các</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hoạt</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động</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phù</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hợp</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khi</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tham</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gia</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nói</a:t>
            </a:r>
            <a:r>
              <a:rPr lang="vi-VN" sz="1800" dirty="0">
                <a:solidFill>
                  <a:srgbClr val="002060"/>
                </a:solidFill>
                <a:latin typeface="Arial (Body)"/>
                <a:cs typeface="Arial" panose="020B0604020202020204" pitchFamily="34" charset="0"/>
              </a:rPr>
              <a:t>.</a:t>
            </a:r>
            <a:endParaRPr lang="en-US" sz="1800" dirty="0">
              <a:solidFill>
                <a:srgbClr val="002060"/>
              </a:solidFill>
              <a:latin typeface="Arial (Body)"/>
              <a:cs typeface="Arial" panose="020B0604020202020204" pitchFamily="34" charset="0"/>
            </a:endParaRPr>
          </a:p>
          <a:p>
            <a:pPr lvl="0" algn="just">
              <a:lnSpc>
                <a:spcPct val="125000"/>
              </a:lnSpc>
            </a:pPr>
            <a:r>
              <a:rPr lang="vi-VN" sz="1800" dirty="0">
                <a:solidFill>
                  <a:srgbClr val="002060"/>
                </a:solidFill>
                <a:latin typeface="Arial (Body)"/>
                <a:cs typeface="Arial" panose="020B0604020202020204" pitchFamily="34" charset="0"/>
              </a:rPr>
              <a:t>      – </a:t>
            </a:r>
            <a:r>
              <a:rPr lang="en-US" sz="1800" dirty="0" err="1">
                <a:solidFill>
                  <a:srgbClr val="002060"/>
                </a:solidFill>
                <a:latin typeface="Arial (Body)"/>
                <a:cs typeface="Arial" panose="020B0604020202020204" pitchFamily="34" charset="0"/>
              </a:rPr>
              <a:t>Mục</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đích</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giao</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tiếp</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Trong</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mỗi</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bài</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học</a:t>
            </a:r>
            <a:r>
              <a:rPr lang="en-US" sz="1800" dirty="0">
                <a:solidFill>
                  <a:srgbClr val="002060"/>
                </a:solidFill>
                <a:latin typeface="Arial (Body)"/>
                <a:cs typeface="Arial" panose="020B0604020202020204" pitchFamily="34" charset="0"/>
              </a:rPr>
              <a:t>, HS </a:t>
            </a:r>
            <a:r>
              <a:rPr lang="en-US" sz="1800" dirty="0" err="1">
                <a:solidFill>
                  <a:srgbClr val="002060"/>
                </a:solidFill>
                <a:latin typeface="Arial (Body)"/>
                <a:cs typeface="Arial" panose="020B0604020202020204" pitchFamily="34" charset="0"/>
              </a:rPr>
              <a:t>đều</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được</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hướng</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dẫn</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để</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xác</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định</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rõ</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mục</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đích</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nói</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và</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nghe</a:t>
            </a:r>
            <a:r>
              <a:rPr lang="vi-VN" sz="1800" dirty="0">
                <a:solidFill>
                  <a:srgbClr val="002060"/>
                </a:solidFill>
                <a:latin typeface="Arial (Body)"/>
                <a:cs typeface="Arial" panose="020B0604020202020204" pitchFamily="34" charset="0"/>
              </a:rPr>
              <a:t>.</a:t>
            </a:r>
            <a:endParaRPr lang="en-US" sz="1800" dirty="0">
              <a:solidFill>
                <a:srgbClr val="002060"/>
              </a:solidFill>
              <a:latin typeface="Arial (Body)"/>
              <a:cs typeface="Arial" panose="020B0604020202020204" pitchFamily="34" charset="0"/>
            </a:endParaRPr>
          </a:p>
          <a:p>
            <a:pPr lvl="0" algn="just">
              <a:lnSpc>
                <a:spcPct val="125000"/>
              </a:lnSpc>
            </a:pPr>
            <a:r>
              <a:rPr lang="vi-VN" sz="1800" dirty="0">
                <a:solidFill>
                  <a:srgbClr val="002060"/>
                </a:solidFill>
                <a:latin typeface="Arial (Body)"/>
                <a:cs typeface="Arial" panose="020B0604020202020204" pitchFamily="34" charset="0"/>
              </a:rPr>
              <a:t>      – </a:t>
            </a:r>
            <a:r>
              <a:rPr lang="en-US" sz="1800" dirty="0" err="1">
                <a:solidFill>
                  <a:srgbClr val="002060"/>
                </a:solidFill>
                <a:latin typeface="Arial (Body)"/>
                <a:cs typeface="Arial" panose="020B0604020202020204" pitchFamily="34" charset="0"/>
              </a:rPr>
              <a:t>Phương</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tiện</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giao</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tiếp</a:t>
            </a:r>
            <a:r>
              <a:rPr lang="en-US" sz="1800" dirty="0">
                <a:solidFill>
                  <a:srgbClr val="002060"/>
                </a:solidFill>
                <a:latin typeface="Arial (Body)"/>
                <a:cs typeface="Arial" panose="020B0604020202020204" pitchFamily="34" charset="0"/>
              </a:rPr>
              <a:t>: </a:t>
            </a:r>
            <a:r>
              <a:rPr lang="vi-VN" sz="1800" dirty="0">
                <a:solidFill>
                  <a:srgbClr val="002060"/>
                </a:solidFill>
                <a:latin typeface="Arial (Body)"/>
                <a:cs typeface="Arial" panose="020B0604020202020204" pitchFamily="34" charset="0"/>
              </a:rPr>
              <a:t>Phương tiện </a:t>
            </a:r>
            <a:r>
              <a:rPr lang="en-US" sz="1800" dirty="0" err="1">
                <a:solidFill>
                  <a:srgbClr val="002060"/>
                </a:solidFill>
                <a:latin typeface="Arial (Body)"/>
                <a:cs typeface="Arial" panose="020B0604020202020204" pitchFamily="34" charset="0"/>
              </a:rPr>
              <a:t>ngôn</a:t>
            </a:r>
            <a:r>
              <a:rPr lang="en-US" sz="1800" dirty="0">
                <a:solidFill>
                  <a:srgbClr val="002060"/>
                </a:solidFill>
                <a:latin typeface="Arial (Body)"/>
                <a:cs typeface="Arial" panose="020B0604020202020204" pitchFamily="34" charset="0"/>
              </a:rPr>
              <a:t> </a:t>
            </a:r>
            <a:r>
              <a:rPr lang="en-US" sz="1800" dirty="0" err="1">
                <a:solidFill>
                  <a:srgbClr val="002060"/>
                </a:solidFill>
                <a:latin typeface="Arial (Body)"/>
                <a:cs typeface="Arial" panose="020B0604020202020204" pitchFamily="34" charset="0"/>
              </a:rPr>
              <a:t>ngữ</a:t>
            </a:r>
            <a:r>
              <a:rPr lang="en-US" sz="1800" dirty="0">
                <a:solidFill>
                  <a:srgbClr val="002060"/>
                </a:solidFill>
                <a:latin typeface="Arial (Body)"/>
                <a:cs typeface="Arial" panose="020B0604020202020204" pitchFamily="34" charset="0"/>
              </a:rPr>
              <a:t> </a:t>
            </a:r>
            <a:r>
              <a:rPr lang="vi-VN" sz="1800" dirty="0">
                <a:solidFill>
                  <a:srgbClr val="002060"/>
                </a:solidFill>
                <a:latin typeface="Arial (Body)"/>
                <a:cs typeface="Arial" panose="020B0604020202020204" pitchFamily="34" charset="0"/>
              </a:rPr>
              <a:t>và phi ngôn ngữ.</a:t>
            </a:r>
            <a:endParaRPr lang="en-US" dirty="0">
              <a:solidFill>
                <a:srgbClr val="002060"/>
              </a:solidFill>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162</a:t>
            </a:fld>
            <a:endParaRPr lang="en-US" dirty="0"/>
          </a:p>
        </p:txBody>
      </p:sp>
    </p:spTree>
    <p:extLst>
      <p:ext uri="{BB962C8B-B14F-4D97-AF65-F5344CB8AC3E}">
        <p14:creationId xmlns:p14="http://schemas.microsoft.com/office/powerpoint/2010/main" val="327234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356416239"/>
              </p:ext>
            </p:extLst>
          </p:nvPr>
        </p:nvGraphicFramePr>
        <p:xfrm>
          <a:off x="628650" y="819149"/>
          <a:ext cx="7886700" cy="3948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163</a:t>
            </a:fld>
            <a:endParaRPr lang="en-US">
              <a:solidFill>
                <a:prstClr val="black">
                  <a:lumMod val="95000"/>
                  <a:lumOff val="5000"/>
                </a:prstClr>
              </a:solidFill>
            </a:endParaRPr>
          </a:p>
        </p:txBody>
      </p:sp>
    </p:spTree>
    <p:extLst>
      <p:ext uri="{BB962C8B-B14F-4D97-AF65-F5344CB8AC3E}">
        <p14:creationId xmlns:p14="http://schemas.microsoft.com/office/powerpoint/2010/main" val="894548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096" y="1563624"/>
            <a:ext cx="7842504" cy="3017520"/>
          </a:xfrm>
        </p:spPr>
        <p:txBody>
          <a:bodyPr>
            <a:normAutofit/>
          </a:bodyPr>
          <a:lstStyle/>
          <a:p>
            <a:pPr marL="0" indent="0" algn="just">
              <a:lnSpc>
                <a:spcPct val="125000"/>
              </a:lnSpc>
              <a:spcBef>
                <a:spcPts val="0"/>
              </a:spcBef>
              <a:buNone/>
            </a:pPr>
            <a:r>
              <a:rPr lang="vi-VN" sz="1800" b="0" dirty="0">
                <a:solidFill>
                  <a:srgbClr val="002060"/>
                </a:solidFill>
                <a:latin typeface="+mj-lt"/>
              </a:rPr>
              <a:t>      </a:t>
            </a:r>
            <a:r>
              <a:rPr lang="vi-VN"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Việc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tổ</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chức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hoạt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động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nói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nghe</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trên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lớp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nên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linh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hoạt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khuyến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khích</a:t>
            </a:r>
            <a:r>
              <a:rPr lang="en-US" sz="1800" b="0" dirty="0">
                <a:solidFill>
                  <a:srgbClr val="002060"/>
                </a:solidFill>
                <a:latin typeface="Arial" pitchFamily="34" charset="0"/>
                <a:cs typeface="Arial" pitchFamily="34" charset="0"/>
              </a:rPr>
              <a:t> HS </a:t>
            </a:r>
            <a:r>
              <a:rPr lang="en-US" sz="1800" b="0" dirty="0" err="1">
                <a:solidFill>
                  <a:srgbClr val="002060"/>
                </a:solidFill>
                <a:latin typeface="Arial" pitchFamily="34" charset="0"/>
                <a:cs typeface="Arial" pitchFamily="34" charset="0"/>
              </a:rPr>
              <a:t>chủ</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động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tự</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khi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trình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trao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đổi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thông</a:t>
            </a:r>
            <a:r>
              <a:rPr lang="en-US" sz="1800" b="0" dirty="0">
                <a:solidFill>
                  <a:srgbClr val="002060"/>
                </a:solidFill>
                <a:latin typeface="Arial" pitchFamily="34" charset="0"/>
                <a:cs typeface="Arial" pitchFamily="34" charset="0"/>
              </a:rPr>
              <a:t> tin. </a:t>
            </a:r>
            <a:r>
              <a:rPr lang="en-US" sz="1800" b="0" dirty="0" err="1">
                <a:solidFill>
                  <a:srgbClr val="002060"/>
                </a:solidFill>
                <a:latin typeface="Arial" pitchFamily="34" charset="0"/>
                <a:cs typeface="Arial" pitchFamily="34" charset="0"/>
              </a:rPr>
              <a:t>Nên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tăng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cường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hoạt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động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tương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nói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nghe</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tạo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cơ</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hội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nhiều</a:t>
            </a:r>
            <a:r>
              <a:rPr lang="en-US" sz="1800" b="0" dirty="0">
                <a:solidFill>
                  <a:srgbClr val="002060"/>
                </a:solidFill>
                <a:latin typeface="Arial" pitchFamily="34" charset="0"/>
                <a:cs typeface="Arial" pitchFamily="34" charset="0"/>
              </a:rPr>
              <a:t> HS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trình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trao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đổi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trong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nhóm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trước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lớp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thể</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cho</a:t>
            </a:r>
            <a:r>
              <a:rPr lang="en-US" sz="1800" b="0" dirty="0">
                <a:solidFill>
                  <a:srgbClr val="002060"/>
                </a:solidFill>
                <a:latin typeface="Arial" pitchFamily="34" charset="0"/>
                <a:cs typeface="Arial" pitchFamily="34" charset="0"/>
              </a:rPr>
              <a:t> HS chia </a:t>
            </a:r>
            <a:r>
              <a:rPr lang="en-US" sz="1800" b="0" dirty="0" err="1">
                <a:solidFill>
                  <a:srgbClr val="002060"/>
                </a:solidFill>
                <a:latin typeface="Arial" pitchFamily="34" charset="0"/>
                <a:cs typeface="Arial" pitchFamily="34" charset="0"/>
              </a:rPr>
              <a:t>thành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nhóm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quan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điểm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giải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pháp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không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giống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nhau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để</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em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tranh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luận</a:t>
            </a:r>
            <a:r>
              <a:rPr lang="en-US" sz="1800" b="0" dirty="0">
                <a:solidFill>
                  <a:srgbClr val="002060"/>
                </a:solidFill>
                <a:latin typeface="Arial" pitchFamily="34" charset="0"/>
                <a:cs typeface="Arial" pitchFamily="34" charset="0"/>
              </a:rPr>
              <a:t>, qua </a:t>
            </a:r>
            <a:r>
              <a:rPr lang="en-US" sz="1800" b="0" dirty="0" err="1">
                <a:solidFill>
                  <a:srgbClr val="002060"/>
                </a:solidFill>
                <a:latin typeface="Arial" pitchFamily="34" charset="0"/>
                <a:cs typeface="Arial" pitchFamily="34" charset="0"/>
              </a:rPr>
              <a:t>đó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giúp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em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sắc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công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cụ</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ngôn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ngữ</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tư</a:t>
            </a:r>
            <a:r>
              <a:rPr lang="en-US" sz="1800" b="0" dirty="0">
                <a:solidFill>
                  <a:srgbClr val="002060"/>
                </a:solidFill>
                <a:latin typeface="Arial" pitchFamily="34" charset="0"/>
                <a:cs typeface="Arial" pitchFamily="34" charset="0"/>
              </a:rPr>
              <a:t> </a:t>
            </a:r>
            <a:r>
              <a:rPr lang="en-US" sz="1800" b="0" dirty="0" err="1" smtClean="0">
                <a:solidFill>
                  <a:srgbClr val="002060"/>
                </a:solidFill>
                <a:latin typeface="Arial" pitchFamily="34" charset="0"/>
                <a:cs typeface="Arial" pitchFamily="34" charset="0"/>
              </a:rPr>
              <a:t>duy</a:t>
            </a:r>
            <a:r>
              <a:rPr lang="en-US" sz="1800" b="0" dirty="0" smtClean="0">
                <a:solidFill>
                  <a:srgbClr val="002060"/>
                </a:solidFill>
                <a:latin typeface="Arial" pitchFamily="34" charset="0"/>
                <a:cs typeface="Arial" pitchFamily="34" charset="0"/>
              </a:rPr>
              <a:t>.</a:t>
            </a:r>
            <a:endParaRPr lang="en-US" sz="1800" b="0" dirty="0">
              <a:solidFill>
                <a:srgbClr val="002060"/>
              </a:solidFill>
              <a:latin typeface="Arial" pitchFamily="34" charset="0"/>
              <a:cs typeface="Arial" pitchFamily="34" charset="0"/>
            </a:endParaRPr>
          </a:p>
          <a:p>
            <a:pPr marL="0" indent="0" algn="just">
              <a:lnSpc>
                <a:spcPct val="125000"/>
              </a:lnSpc>
              <a:spcBef>
                <a:spcPts val="0"/>
              </a:spcBef>
              <a:buNone/>
            </a:pPr>
            <a:r>
              <a:rPr lang="vi-VN" sz="1800" b="0" dirty="0">
                <a:solidFill>
                  <a:srgbClr val="002060"/>
                </a:solidFill>
                <a:latin typeface="Arial" pitchFamily="34" charset="0"/>
                <a:cs typeface="Arial" pitchFamily="34" charset="0"/>
              </a:rPr>
              <a:t>      – </a:t>
            </a:r>
            <a:r>
              <a:rPr lang="en-US" sz="1800" b="0" dirty="0" err="1">
                <a:solidFill>
                  <a:srgbClr val="002060"/>
                </a:solidFill>
                <a:latin typeface="Arial" pitchFamily="34" charset="0"/>
                <a:cs typeface="Arial" pitchFamily="34" charset="0"/>
              </a:rPr>
              <a:t>Chú</a:t>
            </a:r>
            <a:r>
              <a:rPr lang="en-US" sz="1800" b="0" dirty="0">
                <a:solidFill>
                  <a:srgbClr val="002060"/>
                </a:solidFill>
                <a:latin typeface="Arial" pitchFamily="34" charset="0"/>
                <a:cs typeface="Arial" pitchFamily="34" charset="0"/>
              </a:rPr>
              <a:t> ý </a:t>
            </a:r>
            <a:r>
              <a:rPr lang="en-US" sz="1800" b="0" dirty="0" err="1">
                <a:solidFill>
                  <a:srgbClr val="002060"/>
                </a:solidFill>
                <a:latin typeface="Arial" pitchFamily="34" charset="0"/>
                <a:cs typeface="Arial" pitchFamily="34" charset="0"/>
              </a:rPr>
              <a:t>sử</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dụng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thêm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phương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hỗ</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trợ</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như</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số</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liệu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biểu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đồ</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tranh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ảnh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đoạn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phim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ngắn</a:t>
            </a:r>
            <a:r>
              <a:rPr lang="en-US" sz="1800" b="0" dirty="0">
                <a:solidFill>
                  <a:srgbClr val="002060"/>
                </a:solidFill>
                <a:latin typeface="Arial" pitchFamily="34" charset="0"/>
                <a:cs typeface="Arial" pitchFamily="34" charset="0"/>
              </a:rPr>
              <a:t>,… </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t>164</a:t>
            </a:fld>
            <a:endParaRPr lang="en-US"/>
          </a:p>
        </p:txBody>
      </p:sp>
      <p:grpSp>
        <p:nvGrpSpPr>
          <p:cNvPr id="5" name="Group 4"/>
          <p:cNvGrpSpPr/>
          <p:nvPr/>
        </p:nvGrpSpPr>
        <p:grpSpPr>
          <a:xfrm>
            <a:off x="1524000" y="834384"/>
            <a:ext cx="6477000" cy="458115"/>
            <a:chOff x="0" y="933819"/>
            <a:chExt cx="7886700" cy="1216799"/>
          </a:xfrm>
        </p:grpSpPr>
        <p:sp>
          <p:nvSpPr>
            <p:cNvPr id="6" name="Rounded Rectangle 5"/>
            <p:cNvSpPr/>
            <p:nvPr/>
          </p:nvSpPr>
          <p:spPr>
            <a:xfrm>
              <a:off x="0" y="933819"/>
              <a:ext cx="7886700" cy="121679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txBox="1"/>
            <p:nvPr/>
          </p:nvSpPr>
          <p:spPr>
            <a:xfrm>
              <a:off x="59399" y="1033570"/>
              <a:ext cx="6798601" cy="9180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rgbClr val="002060"/>
                  </a:solidFill>
                  <a:latin typeface="Arial (Body)"/>
                </a:rPr>
                <a:t>Quy</a:t>
              </a:r>
              <a:r>
                <a:rPr lang="en-US" sz="2000" b="1" kern="1200" dirty="0">
                  <a:solidFill>
                    <a:srgbClr val="002060"/>
                  </a:solidFill>
                  <a:latin typeface="Arial (Body)"/>
                </a:rPr>
                <a:t> </a:t>
              </a:r>
              <a:r>
                <a:rPr lang="en-US" sz="2000" b="1" kern="1200" dirty="0" err="1">
                  <a:solidFill>
                    <a:srgbClr val="002060"/>
                  </a:solidFill>
                  <a:latin typeface="Arial (Body)"/>
                </a:rPr>
                <a:t>trình</a:t>
              </a:r>
              <a:r>
                <a:rPr lang="en-US" sz="2000" b="1" kern="1200" dirty="0">
                  <a:solidFill>
                    <a:srgbClr val="002060"/>
                  </a:solidFill>
                  <a:latin typeface="Arial (Body)"/>
                </a:rPr>
                <a:t> </a:t>
              </a:r>
              <a:r>
                <a:rPr lang="en-US" sz="2000" b="1" kern="1200" dirty="0" err="1">
                  <a:solidFill>
                    <a:srgbClr val="002060"/>
                  </a:solidFill>
                  <a:latin typeface="Arial (Body)"/>
                </a:rPr>
                <a:t>dạy</a:t>
              </a:r>
              <a:r>
                <a:rPr lang="en-US" sz="2000" b="1" kern="1200" dirty="0">
                  <a:solidFill>
                    <a:srgbClr val="002060"/>
                  </a:solidFill>
                  <a:latin typeface="Arial (Body)"/>
                </a:rPr>
                <a:t> </a:t>
              </a:r>
              <a:r>
                <a:rPr lang="en-US" sz="2000" b="1" kern="1200" dirty="0" err="1">
                  <a:solidFill>
                    <a:srgbClr val="002060"/>
                  </a:solidFill>
                  <a:latin typeface="Arial (Body)"/>
                </a:rPr>
                <a:t>học</a:t>
              </a:r>
              <a:r>
                <a:rPr lang="en-US" sz="2000" b="1" kern="1200" dirty="0">
                  <a:solidFill>
                    <a:srgbClr val="002060"/>
                  </a:solidFill>
                  <a:latin typeface="Arial (Body)"/>
                </a:rPr>
                <a:t> </a:t>
              </a:r>
              <a:r>
                <a:rPr lang="en-US" sz="2000" b="1" kern="1200" dirty="0" err="1">
                  <a:solidFill>
                    <a:srgbClr val="002060"/>
                  </a:solidFill>
                  <a:latin typeface="Arial (Body)"/>
                </a:rPr>
                <a:t>nói</a:t>
              </a:r>
              <a:r>
                <a:rPr lang="en-US" sz="2000" b="1" kern="1200" dirty="0">
                  <a:solidFill>
                    <a:srgbClr val="002060"/>
                  </a:solidFill>
                  <a:latin typeface="Arial (Body)"/>
                </a:rPr>
                <a:t> </a:t>
              </a:r>
              <a:r>
                <a:rPr lang="en-US" sz="2000" b="1" kern="1200" dirty="0" err="1">
                  <a:solidFill>
                    <a:srgbClr val="002060"/>
                  </a:solidFill>
                  <a:latin typeface="Arial (Body)"/>
                </a:rPr>
                <a:t>và</a:t>
              </a:r>
              <a:r>
                <a:rPr lang="en-US" sz="2000" b="1" kern="1200" dirty="0">
                  <a:solidFill>
                    <a:srgbClr val="002060"/>
                  </a:solidFill>
                  <a:latin typeface="Arial (Body)"/>
                </a:rPr>
                <a:t> </a:t>
              </a:r>
              <a:r>
                <a:rPr lang="en-US" sz="2000" b="1" kern="1200" dirty="0" err="1">
                  <a:solidFill>
                    <a:srgbClr val="002060"/>
                  </a:solidFill>
                  <a:latin typeface="Arial (Body)"/>
                </a:rPr>
                <a:t>nghe</a:t>
              </a:r>
              <a:endParaRPr lang="en-US" sz="2000" b="1" kern="1200" dirty="0">
                <a:solidFill>
                  <a:srgbClr val="002060"/>
                </a:solidFill>
                <a:latin typeface="Arial (Body)"/>
              </a:endParaRPr>
            </a:p>
          </p:txBody>
        </p:sp>
      </p:grpSp>
    </p:spTree>
    <p:extLst>
      <p:ext uri="{BB962C8B-B14F-4D97-AF65-F5344CB8AC3E}">
        <p14:creationId xmlns:p14="http://schemas.microsoft.com/office/powerpoint/2010/main" val="3446651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928"/>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7" name="Rounded Rectangle 6"/>
          <p:cNvSpPr/>
          <p:nvPr/>
        </p:nvSpPr>
        <p:spPr>
          <a:xfrm>
            <a:off x="926281" y="1020724"/>
            <a:ext cx="72961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nói</a:t>
            </a:r>
            <a:r>
              <a:rPr lang="en-US" sz="2000" b="1" dirty="0">
                <a:latin typeface="Arial (Body)"/>
              </a:rPr>
              <a:t> </a:t>
            </a:r>
            <a:r>
              <a:rPr lang="en-US" sz="2000" b="1" dirty="0" err="1">
                <a:latin typeface="Arial (Body)"/>
              </a:rPr>
              <a:t>và</a:t>
            </a:r>
            <a:r>
              <a:rPr lang="en-US" sz="2000" b="1" dirty="0">
                <a:latin typeface="Arial (Body)"/>
              </a:rPr>
              <a:t> </a:t>
            </a:r>
            <a:r>
              <a:rPr lang="en-US" sz="2000" b="1" dirty="0" err="1">
                <a:latin typeface="Arial (Body)"/>
              </a:rPr>
              <a:t>nghe</a:t>
            </a:r>
            <a:r>
              <a:rPr lang="en-US" sz="2000" b="1" dirty="0">
                <a:latin typeface="Arial (Body)"/>
              </a:rPr>
              <a:t> </a:t>
            </a:r>
            <a:r>
              <a:rPr lang="en-US" sz="2000" b="1" dirty="0" err="1">
                <a:latin typeface="Arial (Body)"/>
              </a:rPr>
              <a:t>gắn</a:t>
            </a:r>
            <a:r>
              <a:rPr lang="en-US" sz="2000" b="1" dirty="0">
                <a:latin typeface="Arial (Body)"/>
              </a:rPr>
              <a:t> </a:t>
            </a:r>
            <a:r>
              <a:rPr lang="en-US" sz="2000" b="1" dirty="0" err="1">
                <a:latin typeface="Arial (Body)"/>
              </a:rPr>
              <a:t>kết</a:t>
            </a:r>
            <a:r>
              <a:rPr lang="en-US" sz="2000" b="1" dirty="0">
                <a:latin typeface="Arial (Body)"/>
              </a:rPr>
              <a:t> </a:t>
            </a:r>
            <a:r>
              <a:rPr lang="en-US" sz="2000" b="1" dirty="0" err="1">
                <a:latin typeface="Arial (Body)"/>
              </a:rPr>
              <a:t>với</a:t>
            </a:r>
            <a:r>
              <a:rPr lang="en-US" sz="2000" b="1" dirty="0">
                <a:latin typeface="Arial (Body)"/>
              </a:rPr>
              <a:t> </a:t>
            </a:r>
            <a:r>
              <a:rPr lang="en-US" sz="2000" b="1" dirty="0" err="1">
                <a:latin typeface="Arial (Body)"/>
              </a:rPr>
              <a:t>đọc</a:t>
            </a:r>
            <a:r>
              <a:rPr lang="en-US" sz="2000" b="1" dirty="0">
                <a:latin typeface="Arial (Body)"/>
              </a:rPr>
              <a:t>, </a:t>
            </a:r>
            <a:r>
              <a:rPr lang="en-US" sz="2000" b="1" dirty="0" err="1">
                <a:latin typeface="Arial (Body)"/>
              </a:rPr>
              <a:t>viết</a:t>
            </a:r>
            <a:endParaRPr lang="en-US" sz="2000" b="1" dirty="0">
              <a:latin typeface="Arial (Body)"/>
            </a:endParaRPr>
          </a:p>
        </p:txBody>
      </p:sp>
      <p:sp>
        <p:nvSpPr>
          <p:cNvPr id="5" name="TextBox 4"/>
          <p:cNvSpPr txBox="1"/>
          <p:nvPr/>
        </p:nvSpPr>
        <p:spPr>
          <a:xfrm>
            <a:off x="581024" y="1269267"/>
            <a:ext cx="8105775" cy="2723823"/>
          </a:xfrm>
          <a:prstGeom prst="rect">
            <a:avLst/>
          </a:prstGeom>
          <a:noFill/>
        </p:spPr>
        <p:txBody>
          <a:bodyPr wrap="square" rtlCol="0">
            <a:spAutoFit/>
          </a:bodyPr>
          <a:lstStyle/>
          <a:p>
            <a:endParaRPr lang="vi-VN" sz="1600" dirty="0">
              <a:solidFill>
                <a:srgbClr val="002060"/>
              </a:solidFill>
            </a:endParaRPr>
          </a:p>
          <a:p>
            <a:endParaRPr lang="vi-VN" sz="1600" dirty="0">
              <a:solidFill>
                <a:srgbClr val="002060"/>
              </a:solidFill>
            </a:endParaRPr>
          </a:p>
          <a:p>
            <a:pPr algn="just">
              <a:lnSpc>
                <a:spcPct val="125000"/>
              </a:lnSpc>
            </a:pPr>
            <a:r>
              <a:rPr lang="vi-VN" sz="1600" dirty="0">
                <a:solidFill>
                  <a:srgbClr val="002060"/>
                </a:solidFill>
              </a:rPr>
              <a:t>    </a:t>
            </a:r>
            <a:r>
              <a:rPr lang="en-US" sz="2000" dirty="0">
                <a:solidFill>
                  <a:srgbClr val="002060"/>
                </a:solidFill>
              </a:rPr>
              <a:t>GV </a:t>
            </a:r>
            <a:r>
              <a:rPr lang="en-US" sz="2000" dirty="0" err="1">
                <a:solidFill>
                  <a:srgbClr val="002060"/>
                </a:solidFill>
              </a:rPr>
              <a:t>cần</a:t>
            </a:r>
            <a:r>
              <a:rPr lang="en-US" sz="2000" dirty="0">
                <a:solidFill>
                  <a:srgbClr val="002060"/>
                </a:solidFill>
              </a:rPr>
              <a:t> </a:t>
            </a:r>
            <a:r>
              <a:rPr lang="en-US" sz="2000" dirty="0" err="1">
                <a:solidFill>
                  <a:srgbClr val="002060"/>
                </a:solidFill>
              </a:rPr>
              <a:t>chú</a:t>
            </a:r>
            <a:r>
              <a:rPr lang="en-US" sz="2000" dirty="0">
                <a:solidFill>
                  <a:srgbClr val="002060"/>
                </a:solidFill>
              </a:rPr>
              <a:t> ý </a:t>
            </a:r>
            <a:r>
              <a:rPr lang="en-US" sz="2000" dirty="0" err="1">
                <a:solidFill>
                  <a:srgbClr val="002060"/>
                </a:solidFill>
              </a:rPr>
              <a:t>mối</a:t>
            </a:r>
            <a:r>
              <a:rPr lang="en-US" sz="2000" dirty="0">
                <a:solidFill>
                  <a:srgbClr val="002060"/>
                </a:solidFill>
              </a:rPr>
              <a:t> </a:t>
            </a:r>
            <a:r>
              <a:rPr lang="en-US" sz="2000" dirty="0" err="1">
                <a:solidFill>
                  <a:srgbClr val="002060"/>
                </a:solidFill>
              </a:rPr>
              <a:t>quan</a:t>
            </a:r>
            <a:r>
              <a:rPr lang="en-US" sz="2000" dirty="0">
                <a:solidFill>
                  <a:srgbClr val="002060"/>
                </a:solidFill>
              </a:rPr>
              <a:t> </a:t>
            </a:r>
            <a:r>
              <a:rPr lang="en-US" sz="2000" dirty="0" err="1">
                <a:solidFill>
                  <a:srgbClr val="002060"/>
                </a:solidFill>
              </a:rPr>
              <a:t>hệ</a:t>
            </a:r>
            <a:r>
              <a:rPr lang="en-US" sz="2000" dirty="0">
                <a:solidFill>
                  <a:srgbClr val="002060"/>
                </a:solidFill>
              </a:rPr>
              <a:t> </a:t>
            </a:r>
            <a:r>
              <a:rPr lang="en-US" sz="2000" dirty="0" err="1">
                <a:solidFill>
                  <a:srgbClr val="002060"/>
                </a:solidFill>
              </a:rPr>
              <a:t>tích</a:t>
            </a:r>
            <a:r>
              <a:rPr lang="en-US" sz="2000" dirty="0">
                <a:solidFill>
                  <a:srgbClr val="002060"/>
                </a:solidFill>
              </a:rPr>
              <a:t> </a:t>
            </a:r>
            <a:r>
              <a:rPr lang="en-US" sz="2000" dirty="0" err="1">
                <a:solidFill>
                  <a:srgbClr val="002060"/>
                </a:solidFill>
              </a:rPr>
              <a:t>hợp</a:t>
            </a:r>
            <a:r>
              <a:rPr lang="en-US" sz="2000" dirty="0">
                <a:solidFill>
                  <a:srgbClr val="002060"/>
                </a:solidFill>
              </a:rPr>
              <a:t>, </a:t>
            </a:r>
            <a:r>
              <a:rPr lang="en-US" sz="2000" dirty="0" err="1">
                <a:solidFill>
                  <a:srgbClr val="002060"/>
                </a:solidFill>
              </a:rPr>
              <a:t>kết</a:t>
            </a:r>
            <a:r>
              <a:rPr lang="en-US" sz="2000" dirty="0">
                <a:solidFill>
                  <a:srgbClr val="002060"/>
                </a:solidFill>
              </a:rPr>
              <a:t> </a:t>
            </a:r>
            <a:r>
              <a:rPr lang="en-US" sz="2000" dirty="0" err="1">
                <a:solidFill>
                  <a:srgbClr val="002060"/>
                </a:solidFill>
              </a:rPr>
              <a:t>nối</a:t>
            </a:r>
            <a:r>
              <a:rPr lang="en-US" sz="2000" dirty="0">
                <a:solidFill>
                  <a:srgbClr val="002060"/>
                </a:solidFill>
              </a:rPr>
              <a:t> </a:t>
            </a:r>
            <a:r>
              <a:rPr lang="en-US" sz="2000" dirty="0" err="1">
                <a:solidFill>
                  <a:srgbClr val="002060"/>
                </a:solidFill>
              </a:rPr>
              <a:t>chặt</a:t>
            </a:r>
            <a:r>
              <a:rPr lang="en-US" sz="2000" dirty="0">
                <a:solidFill>
                  <a:srgbClr val="002060"/>
                </a:solidFill>
              </a:rPr>
              <a:t> </a:t>
            </a:r>
            <a:r>
              <a:rPr lang="en-US" sz="2000" dirty="0" err="1">
                <a:solidFill>
                  <a:srgbClr val="002060"/>
                </a:solidFill>
              </a:rPr>
              <a:t>chẽ</a:t>
            </a:r>
            <a:r>
              <a:rPr lang="en-US" sz="2000" dirty="0">
                <a:solidFill>
                  <a:srgbClr val="002060"/>
                </a:solidFill>
              </a:rPr>
              <a:t> </a:t>
            </a:r>
            <a:r>
              <a:rPr lang="en-US" sz="2000" dirty="0" err="1">
                <a:solidFill>
                  <a:srgbClr val="002060"/>
                </a:solidFill>
              </a:rPr>
              <a:t>giữa</a:t>
            </a:r>
            <a:r>
              <a:rPr lang="en-US" sz="2000" dirty="0">
                <a:solidFill>
                  <a:srgbClr val="002060"/>
                </a:solidFill>
              </a:rPr>
              <a:t> </a:t>
            </a:r>
            <a:r>
              <a:rPr lang="en-US" sz="2000" dirty="0" err="1">
                <a:solidFill>
                  <a:srgbClr val="002060"/>
                </a:solidFill>
              </a:rPr>
              <a:t>các</a:t>
            </a:r>
            <a:r>
              <a:rPr lang="en-US" sz="2000" dirty="0">
                <a:solidFill>
                  <a:srgbClr val="002060"/>
                </a:solidFill>
              </a:rPr>
              <a:t> </a:t>
            </a:r>
            <a:r>
              <a:rPr lang="en-US" sz="2000" dirty="0" err="1">
                <a:solidFill>
                  <a:srgbClr val="002060"/>
                </a:solidFill>
              </a:rPr>
              <a:t>hoạt</a:t>
            </a:r>
            <a:r>
              <a:rPr lang="en-US" sz="2000" dirty="0">
                <a:solidFill>
                  <a:srgbClr val="002060"/>
                </a:solidFill>
              </a:rPr>
              <a:t> </a:t>
            </a:r>
            <a:r>
              <a:rPr lang="en-US" sz="2000" dirty="0" err="1">
                <a:solidFill>
                  <a:srgbClr val="002060"/>
                </a:solidFill>
              </a:rPr>
              <a:t>động</a:t>
            </a:r>
            <a:r>
              <a:rPr lang="en-US" sz="2000" dirty="0">
                <a:solidFill>
                  <a:srgbClr val="002060"/>
                </a:solidFill>
              </a:rPr>
              <a:t> </a:t>
            </a:r>
            <a:r>
              <a:rPr lang="en-US" sz="2000" dirty="0" err="1">
                <a:solidFill>
                  <a:srgbClr val="002060"/>
                </a:solidFill>
              </a:rPr>
              <a:t>đọc</a:t>
            </a:r>
            <a:r>
              <a:rPr lang="en-US" sz="2000" dirty="0">
                <a:solidFill>
                  <a:srgbClr val="002060"/>
                </a:solidFill>
              </a:rPr>
              <a:t>, </a:t>
            </a:r>
            <a:r>
              <a:rPr lang="en-US" sz="2000" dirty="0" err="1">
                <a:solidFill>
                  <a:srgbClr val="002060"/>
                </a:solidFill>
              </a:rPr>
              <a:t>viết</a:t>
            </a:r>
            <a:r>
              <a:rPr lang="en-US" sz="2000" dirty="0">
                <a:solidFill>
                  <a:srgbClr val="002060"/>
                </a:solidFill>
              </a:rPr>
              <a:t> </a:t>
            </a:r>
            <a:r>
              <a:rPr lang="en-US" sz="2000" dirty="0" err="1">
                <a:solidFill>
                  <a:srgbClr val="002060"/>
                </a:solidFill>
              </a:rPr>
              <a:t>với</a:t>
            </a:r>
            <a:r>
              <a:rPr lang="en-US" sz="2000" dirty="0">
                <a:solidFill>
                  <a:srgbClr val="002060"/>
                </a:solidFill>
              </a:rPr>
              <a:t> </a:t>
            </a:r>
            <a:r>
              <a:rPr lang="en-US" sz="2000" dirty="0" err="1">
                <a:solidFill>
                  <a:srgbClr val="002060"/>
                </a:solidFill>
              </a:rPr>
              <a:t>hoạt</a:t>
            </a:r>
            <a:r>
              <a:rPr lang="en-US" sz="2000" dirty="0">
                <a:solidFill>
                  <a:srgbClr val="002060"/>
                </a:solidFill>
              </a:rPr>
              <a:t> </a:t>
            </a:r>
            <a:r>
              <a:rPr lang="en-US" sz="2000" dirty="0" err="1">
                <a:solidFill>
                  <a:srgbClr val="002060"/>
                </a:solidFill>
              </a:rPr>
              <a:t>động</a:t>
            </a:r>
            <a:r>
              <a:rPr lang="en-US" sz="2000" dirty="0">
                <a:solidFill>
                  <a:srgbClr val="002060"/>
                </a:solidFill>
              </a:rPr>
              <a:t> </a:t>
            </a:r>
            <a:r>
              <a:rPr lang="en-US" sz="2000" dirty="0" err="1">
                <a:solidFill>
                  <a:srgbClr val="002060"/>
                </a:solidFill>
              </a:rPr>
              <a:t>nói</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nghe</a:t>
            </a:r>
            <a:r>
              <a:rPr lang="en-US" sz="2000" dirty="0">
                <a:solidFill>
                  <a:srgbClr val="002060"/>
                </a:solidFill>
              </a:rPr>
              <a:t> </a:t>
            </a:r>
            <a:r>
              <a:rPr lang="en-US" sz="2000" dirty="0" err="1">
                <a:solidFill>
                  <a:srgbClr val="002060"/>
                </a:solidFill>
              </a:rPr>
              <a:t>trong</a:t>
            </a:r>
            <a:r>
              <a:rPr lang="en-US" sz="2000" dirty="0">
                <a:solidFill>
                  <a:srgbClr val="002060"/>
                </a:solidFill>
              </a:rPr>
              <a:t> </a:t>
            </a:r>
            <a:r>
              <a:rPr lang="en-US" sz="2000" dirty="0" err="1">
                <a:solidFill>
                  <a:srgbClr val="002060"/>
                </a:solidFill>
              </a:rPr>
              <a:t>cách</a:t>
            </a:r>
            <a:r>
              <a:rPr lang="en-US" sz="2000" dirty="0">
                <a:solidFill>
                  <a:srgbClr val="002060"/>
                </a:solidFill>
              </a:rPr>
              <a:t> </a:t>
            </a:r>
            <a:r>
              <a:rPr lang="en-US" sz="2000" dirty="0" err="1">
                <a:solidFill>
                  <a:srgbClr val="002060"/>
                </a:solidFill>
              </a:rPr>
              <a:t>tổ</a:t>
            </a:r>
            <a:r>
              <a:rPr lang="en-US" sz="2000" dirty="0">
                <a:solidFill>
                  <a:srgbClr val="002060"/>
                </a:solidFill>
              </a:rPr>
              <a:t> </a:t>
            </a:r>
            <a:r>
              <a:rPr lang="en-US" sz="2000" dirty="0" err="1">
                <a:solidFill>
                  <a:srgbClr val="002060"/>
                </a:solidFill>
              </a:rPr>
              <a:t>chức</a:t>
            </a:r>
            <a:r>
              <a:rPr lang="en-US" sz="2000" dirty="0">
                <a:solidFill>
                  <a:srgbClr val="002060"/>
                </a:solidFill>
              </a:rPr>
              <a:t> </a:t>
            </a:r>
            <a:r>
              <a:rPr lang="en-US" sz="2000" dirty="0" err="1">
                <a:solidFill>
                  <a:srgbClr val="002060"/>
                </a:solidFill>
              </a:rPr>
              <a:t>bài</a:t>
            </a:r>
            <a:r>
              <a:rPr lang="en-US" sz="2000" dirty="0">
                <a:solidFill>
                  <a:srgbClr val="002060"/>
                </a:solidFill>
              </a:rPr>
              <a:t> </a:t>
            </a:r>
            <a:r>
              <a:rPr lang="en-US" sz="2000" dirty="0" err="1">
                <a:solidFill>
                  <a:srgbClr val="002060"/>
                </a:solidFill>
              </a:rPr>
              <a:t>học</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i="1" dirty="0" err="1">
                <a:solidFill>
                  <a:srgbClr val="002060"/>
                </a:solidFill>
              </a:rPr>
              <a:t>Ngữ</a:t>
            </a:r>
            <a:r>
              <a:rPr lang="en-US" sz="2000" i="1" dirty="0">
                <a:solidFill>
                  <a:srgbClr val="002060"/>
                </a:solidFill>
              </a:rPr>
              <a:t> </a:t>
            </a:r>
            <a:r>
              <a:rPr lang="en-US" sz="2000" i="1" dirty="0" err="1">
                <a:solidFill>
                  <a:srgbClr val="002060"/>
                </a:solidFill>
              </a:rPr>
              <a:t>văn</a:t>
            </a:r>
            <a:r>
              <a:rPr lang="en-US" sz="2000" i="1" dirty="0">
                <a:solidFill>
                  <a:srgbClr val="002060"/>
                </a:solidFill>
              </a:rPr>
              <a:t> 8. </a:t>
            </a:r>
            <a:r>
              <a:rPr lang="en-US" sz="2000" dirty="0" err="1">
                <a:solidFill>
                  <a:srgbClr val="002060"/>
                </a:solidFill>
              </a:rPr>
              <a:t>Mối</a:t>
            </a:r>
            <a:r>
              <a:rPr lang="en-US" sz="2000" dirty="0">
                <a:solidFill>
                  <a:srgbClr val="002060"/>
                </a:solidFill>
              </a:rPr>
              <a:t> </a:t>
            </a:r>
            <a:r>
              <a:rPr lang="en-US" sz="2000" dirty="0" err="1">
                <a:solidFill>
                  <a:srgbClr val="002060"/>
                </a:solidFill>
              </a:rPr>
              <a:t>quan</a:t>
            </a:r>
            <a:r>
              <a:rPr lang="en-US" sz="2000" dirty="0">
                <a:solidFill>
                  <a:srgbClr val="002060"/>
                </a:solidFill>
              </a:rPr>
              <a:t> </a:t>
            </a:r>
            <a:r>
              <a:rPr lang="en-US" sz="2000" dirty="0" err="1">
                <a:solidFill>
                  <a:srgbClr val="002060"/>
                </a:solidFill>
              </a:rPr>
              <a:t>hệ</a:t>
            </a:r>
            <a:r>
              <a:rPr lang="en-US" sz="2000" dirty="0">
                <a:solidFill>
                  <a:srgbClr val="002060"/>
                </a:solidFill>
              </a:rPr>
              <a:t> </a:t>
            </a:r>
            <a:r>
              <a:rPr lang="en-US" sz="2000" dirty="0" err="1">
                <a:solidFill>
                  <a:srgbClr val="002060"/>
                </a:solidFill>
              </a:rPr>
              <a:t>này</a:t>
            </a:r>
            <a:r>
              <a:rPr lang="en-US" sz="2000" dirty="0">
                <a:solidFill>
                  <a:srgbClr val="002060"/>
                </a:solidFill>
              </a:rPr>
              <a:t> </a:t>
            </a:r>
            <a:r>
              <a:rPr lang="en-US" sz="2000" dirty="0" err="1">
                <a:solidFill>
                  <a:srgbClr val="002060"/>
                </a:solidFill>
              </a:rPr>
              <a:t>thể</a:t>
            </a:r>
            <a:r>
              <a:rPr lang="en-US" sz="2000" dirty="0">
                <a:solidFill>
                  <a:srgbClr val="002060"/>
                </a:solidFill>
              </a:rPr>
              <a:t> </a:t>
            </a:r>
            <a:r>
              <a:rPr lang="en-US" sz="2000" dirty="0" err="1">
                <a:solidFill>
                  <a:srgbClr val="002060"/>
                </a:solidFill>
              </a:rPr>
              <a:t>hiện</a:t>
            </a:r>
            <a:r>
              <a:rPr lang="en-US" sz="2000" dirty="0">
                <a:solidFill>
                  <a:srgbClr val="002060"/>
                </a:solidFill>
              </a:rPr>
              <a:t> </a:t>
            </a:r>
            <a:r>
              <a:rPr lang="en-US" sz="2000" dirty="0" err="1">
                <a:solidFill>
                  <a:srgbClr val="002060"/>
                </a:solidFill>
              </a:rPr>
              <a:t>trên</a:t>
            </a:r>
            <a:r>
              <a:rPr lang="en-US" sz="2000" dirty="0">
                <a:solidFill>
                  <a:srgbClr val="002060"/>
                </a:solidFill>
              </a:rPr>
              <a:t> </a:t>
            </a:r>
            <a:r>
              <a:rPr lang="en-US" sz="2000" dirty="0" err="1">
                <a:solidFill>
                  <a:srgbClr val="002060"/>
                </a:solidFill>
              </a:rPr>
              <a:t>cả</a:t>
            </a:r>
            <a:r>
              <a:rPr lang="en-US" sz="2000" dirty="0">
                <a:solidFill>
                  <a:srgbClr val="002060"/>
                </a:solidFill>
              </a:rPr>
              <a:t> </a:t>
            </a:r>
            <a:r>
              <a:rPr lang="en-US" sz="2000" dirty="0" err="1">
                <a:solidFill>
                  <a:srgbClr val="002060"/>
                </a:solidFill>
              </a:rPr>
              <a:t>phương</a:t>
            </a:r>
            <a:r>
              <a:rPr lang="en-US" sz="2000" dirty="0">
                <a:solidFill>
                  <a:srgbClr val="002060"/>
                </a:solidFill>
              </a:rPr>
              <a:t> </a:t>
            </a:r>
            <a:r>
              <a:rPr lang="en-US" sz="2000" dirty="0" err="1">
                <a:solidFill>
                  <a:srgbClr val="002060"/>
                </a:solidFill>
              </a:rPr>
              <a:t>diện</a:t>
            </a:r>
            <a:r>
              <a:rPr lang="en-US" sz="2000" dirty="0">
                <a:solidFill>
                  <a:srgbClr val="002060"/>
                </a:solidFill>
              </a:rPr>
              <a:t> </a:t>
            </a:r>
            <a:r>
              <a:rPr lang="en-US" sz="2000" dirty="0" err="1">
                <a:solidFill>
                  <a:srgbClr val="002060"/>
                </a:solidFill>
              </a:rPr>
              <a:t>loại</a:t>
            </a:r>
            <a:r>
              <a:rPr lang="en-US" sz="2000" dirty="0">
                <a:solidFill>
                  <a:srgbClr val="002060"/>
                </a:solidFill>
              </a:rPr>
              <a:t>, </a:t>
            </a:r>
            <a:r>
              <a:rPr lang="en-US" sz="2000" dirty="0" err="1">
                <a:solidFill>
                  <a:srgbClr val="002060"/>
                </a:solidFill>
              </a:rPr>
              <a:t>thể</a:t>
            </a:r>
            <a:r>
              <a:rPr lang="en-US" sz="2000" dirty="0">
                <a:solidFill>
                  <a:srgbClr val="002060"/>
                </a:solidFill>
              </a:rPr>
              <a:t> </a:t>
            </a:r>
            <a:r>
              <a:rPr lang="en-US" sz="2000" dirty="0" err="1">
                <a:solidFill>
                  <a:srgbClr val="002060"/>
                </a:solidFill>
              </a:rPr>
              <a:t>loại</a:t>
            </a:r>
            <a:r>
              <a:rPr lang="en-US" sz="2000" dirty="0">
                <a:solidFill>
                  <a:srgbClr val="002060"/>
                </a:solidFill>
              </a:rPr>
              <a:t> VB </a:t>
            </a:r>
            <a:r>
              <a:rPr lang="en-US" sz="2000" dirty="0" err="1">
                <a:solidFill>
                  <a:srgbClr val="002060"/>
                </a:solidFill>
              </a:rPr>
              <a:t>lẫn</a:t>
            </a:r>
            <a:r>
              <a:rPr lang="en-US" sz="2000" dirty="0">
                <a:solidFill>
                  <a:srgbClr val="002060"/>
                </a:solidFill>
              </a:rPr>
              <a:t> </a:t>
            </a:r>
            <a:r>
              <a:rPr lang="en-US" sz="2000" dirty="0" err="1">
                <a:solidFill>
                  <a:srgbClr val="002060"/>
                </a:solidFill>
              </a:rPr>
              <a:t>chủ</a:t>
            </a:r>
            <a:r>
              <a:rPr lang="en-US" sz="2000" dirty="0">
                <a:solidFill>
                  <a:srgbClr val="002060"/>
                </a:solidFill>
              </a:rPr>
              <a:t> </a:t>
            </a:r>
            <a:r>
              <a:rPr lang="en-US" sz="2000" dirty="0" err="1">
                <a:solidFill>
                  <a:srgbClr val="002060"/>
                </a:solidFill>
              </a:rPr>
              <a:t>đề</a:t>
            </a:r>
            <a:r>
              <a:rPr lang="en-US" sz="2000" dirty="0">
                <a:solidFill>
                  <a:srgbClr val="002060"/>
                </a:solidFill>
              </a:rPr>
              <a:t>, </a:t>
            </a:r>
            <a:r>
              <a:rPr lang="en-US" sz="2000" dirty="0" err="1">
                <a:solidFill>
                  <a:srgbClr val="002060"/>
                </a:solidFill>
              </a:rPr>
              <a:t>cụ</a:t>
            </a:r>
            <a:r>
              <a:rPr lang="en-US" sz="2000" dirty="0">
                <a:solidFill>
                  <a:srgbClr val="002060"/>
                </a:solidFill>
              </a:rPr>
              <a:t> </a:t>
            </a:r>
            <a:r>
              <a:rPr lang="en-US" sz="2000" dirty="0" err="1">
                <a:solidFill>
                  <a:srgbClr val="002060"/>
                </a:solidFill>
              </a:rPr>
              <a:t>thể</a:t>
            </a:r>
            <a:r>
              <a:rPr lang="en-US" sz="2000" dirty="0">
                <a:solidFill>
                  <a:srgbClr val="002060"/>
                </a:solidFill>
              </a:rPr>
              <a:t> </a:t>
            </a:r>
            <a:r>
              <a:rPr lang="vi-VN" sz="2000" dirty="0">
                <a:solidFill>
                  <a:srgbClr val="002060"/>
                </a:solidFill>
              </a:rPr>
              <a:t>hình dung qua bảng sau</a:t>
            </a:r>
            <a:r>
              <a:rPr lang="en-US" sz="2000" dirty="0">
                <a:solidFill>
                  <a:srgbClr val="002060"/>
                </a:solidFill>
              </a:rPr>
              <a:t>: </a:t>
            </a:r>
          </a:p>
          <a:p>
            <a:pPr algn="just">
              <a:lnSpc>
                <a:spcPct val="125000"/>
              </a:lnSpc>
            </a:pPr>
            <a:r>
              <a:rPr lang="en-US" sz="2000" dirty="0">
                <a:solidFill>
                  <a:srgbClr val="002060"/>
                </a:solidFill>
              </a:rPr>
              <a:t> </a:t>
            </a:r>
          </a:p>
          <a:p>
            <a:endParaRPr lang="en-US" dirty="0">
              <a:solidFill>
                <a:srgbClr val="002060"/>
              </a:solidFill>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165</a:t>
            </a:fld>
            <a:endParaRPr lang="en-US" dirty="0"/>
          </a:p>
        </p:txBody>
      </p:sp>
    </p:spTree>
    <p:extLst>
      <p:ext uri="{BB962C8B-B14F-4D97-AF65-F5344CB8AC3E}">
        <p14:creationId xmlns:p14="http://schemas.microsoft.com/office/powerpoint/2010/main" val="3845649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85966268"/>
              </p:ext>
            </p:extLst>
          </p:nvPr>
        </p:nvGraphicFramePr>
        <p:xfrm>
          <a:off x="0" y="-19051"/>
          <a:ext cx="9144000" cy="5265256"/>
        </p:xfrm>
        <a:graphic>
          <a:graphicData uri="http://schemas.openxmlformats.org/drawingml/2006/table">
            <a:tbl>
              <a:tblPr firstRow="1" firstCol="1" bandRow="1">
                <a:tableStyleId>{5C22544A-7EE6-4342-B048-85BDC9FD1C3A}</a:tableStyleId>
              </a:tblPr>
              <a:tblGrid>
                <a:gridCol w="1096029">
                  <a:extLst>
                    <a:ext uri="{9D8B030D-6E8A-4147-A177-3AD203B41FA5}">
                      <a16:colId xmlns:a16="http://schemas.microsoft.com/office/drawing/2014/main" val="20000"/>
                    </a:ext>
                  </a:extLst>
                </a:gridCol>
                <a:gridCol w="2646122">
                  <a:extLst>
                    <a:ext uri="{9D8B030D-6E8A-4147-A177-3AD203B41FA5}">
                      <a16:colId xmlns:a16="http://schemas.microsoft.com/office/drawing/2014/main" val="20001"/>
                    </a:ext>
                  </a:extLst>
                </a:gridCol>
                <a:gridCol w="2583274">
                  <a:extLst>
                    <a:ext uri="{9D8B030D-6E8A-4147-A177-3AD203B41FA5}">
                      <a16:colId xmlns:a16="http://schemas.microsoft.com/office/drawing/2014/main" val="20002"/>
                    </a:ext>
                  </a:extLst>
                </a:gridCol>
                <a:gridCol w="2818575">
                  <a:extLst>
                    <a:ext uri="{9D8B030D-6E8A-4147-A177-3AD203B41FA5}">
                      <a16:colId xmlns:a16="http://schemas.microsoft.com/office/drawing/2014/main" val="20003"/>
                    </a:ext>
                  </a:extLst>
                </a:gridCol>
              </a:tblGrid>
              <a:tr h="282334">
                <a:tc>
                  <a:txBody>
                    <a:bodyPr/>
                    <a:lstStyle/>
                    <a:p>
                      <a:pPr marL="182880" marR="0" algn="ctr">
                        <a:lnSpc>
                          <a:spcPct val="125000"/>
                        </a:lnSpc>
                        <a:spcBef>
                          <a:spcPts val="0"/>
                        </a:spcBef>
                        <a:spcAft>
                          <a:spcPts val="0"/>
                        </a:spcAft>
                      </a:pPr>
                      <a:r>
                        <a:rPr lang="en-US" sz="1400" dirty="0" err="1">
                          <a:solidFill>
                            <a:srgbClr val="002060"/>
                          </a:solidFill>
                          <a:effectLst/>
                          <a:latin typeface="Arial (Body)"/>
                        </a:rPr>
                        <a:t>Bài</a:t>
                      </a:r>
                      <a:r>
                        <a:rPr lang="en-US" sz="1400" dirty="0">
                          <a:solidFill>
                            <a:srgbClr val="002060"/>
                          </a:solidFill>
                          <a:effectLst/>
                          <a:latin typeface="Arial (Body)"/>
                        </a:rPr>
                        <a:t> </a:t>
                      </a:r>
                      <a:r>
                        <a:rPr lang="en-US" sz="1400" dirty="0" err="1">
                          <a:solidFill>
                            <a:srgbClr val="002060"/>
                          </a:solidFill>
                          <a:effectLst/>
                          <a:latin typeface="Arial (Body)"/>
                        </a:rPr>
                        <a:t>học</a:t>
                      </a:r>
                      <a:endParaRPr lang="en-US" sz="1400" dirty="0">
                        <a:solidFill>
                          <a:srgbClr val="002060"/>
                        </a:solidFill>
                        <a:effectLst/>
                        <a:latin typeface="Arial (Body)"/>
                        <a:ea typeface="Calibri" panose="020F0502020204030204" pitchFamily="34" charset="0"/>
                        <a:cs typeface="Times New Roman" panose="02020603050405020304" pitchFamily="18" charset="0"/>
                      </a:endParaRPr>
                    </a:p>
                  </a:txBody>
                  <a:tcPr marL="47272" marR="47272" marT="0" marB="0"/>
                </a:tc>
                <a:tc>
                  <a:txBody>
                    <a:bodyPr/>
                    <a:lstStyle/>
                    <a:p>
                      <a:pPr marL="182880" marR="0" algn="ctr">
                        <a:lnSpc>
                          <a:spcPct val="125000"/>
                        </a:lnSpc>
                        <a:spcBef>
                          <a:spcPts val="0"/>
                        </a:spcBef>
                        <a:spcAft>
                          <a:spcPts val="0"/>
                        </a:spcAft>
                      </a:pPr>
                      <a:r>
                        <a:rPr lang="en-US" sz="1400">
                          <a:solidFill>
                            <a:srgbClr val="002060"/>
                          </a:solidFill>
                          <a:effectLst/>
                          <a:latin typeface="Arial (Body)"/>
                        </a:rPr>
                        <a:t>Đọc</a:t>
                      </a:r>
                      <a:endParaRPr lang="en-US" sz="1400">
                        <a:solidFill>
                          <a:srgbClr val="002060"/>
                        </a:solidFill>
                        <a:effectLst/>
                        <a:latin typeface="Arial (Body)"/>
                        <a:ea typeface="Calibri" panose="020F0502020204030204" pitchFamily="34" charset="0"/>
                        <a:cs typeface="Times New Roman" panose="02020603050405020304" pitchFamily="18" charset="0"/>
                      </a:endParaRPr>
                    </a:p>
                  </a:txBody>
                  <a:tcPr marL="47272" marR="47272" marT="0" marB="0"/>
                </a:tc>
                <a:tc>
                  <a:txBody>
                    <a:bodyPr/>
                    <a:lstStyle/>
                    <a:p>
                      <a:pPr marL="182880" marR="0" algn="ctr">
                        <a:lnSpc>
                          <a:spcPct val="125000"/>
                        </a:lnSpc>
                        <a:spcBef>
                          <a:spcPts val="0"/>
                        </a:spcBef>
                        <a:spcAft>
                          <a:spcPts val="0"/>
                        </a:spcAft>
                      </a:pPr>
                      <a:r>
                        <a:rPr lang="en-US" sz="1400">
                          <a:solidFill>
                            <a:srgbClr val="002060"/>
                          </a:solidFill>
                          <a:effectLst/>
                          <a:latin typeface="Arial (Body)"/>
                        </a:rPr>
                        <a:t>Viết</a:t>
                      </a:r>
                      <a:endParaRPr lang="en-US" sz="1400">
                        <a:solidFill>
                          <a:srgbClr val="002060"/>
                        </a:solidFill>
                        <a:effectLst/>
                        <a:latin typeface="Arial (Body)"/>
                        <a:ea typeface="Calibri" panose="020F0502020204030204" pitchFamily="34" charset="0"/>
                        <a:cs typeface="Times New Roman" panose="02020603050405020304" pitchFamily="18" charset="0"/>
                      </a:endParaRPr>
                    </a:p>
                  </a:txBody>
                  <a:tcPr marL="47272" marR="47272" marT="0" marB="0"/>
                </a:tc>
                <a:tc>
                  <a:txBody>
                    <a:bodyPr/>
                    <a:lstStyle/>
                    <a:p>
                      <a:pPr marL="182880" marR="0" algn="ctr">
                        <a:lnSpc>
                          <a:spcPct val="125000"/>
                        </a:lnSpc>
                        <a:spcBef>
                          <a:spcPts val="0"/>
                        </a:spcBef>
                        <a:spcAft>
                          <a:spcPts val="0"/>
                        </a:spcAft>
                      </a:pPr>
                      <a:r>
                        <a:rPr lang="en-US" sz="1400">
                          <a:solidFill>
                            <a:srgbClr val="002060"/>
                          </a:solidFill>
                          <a:effectLst/>
                          <a:latin typeface="Arial (Body)"/>
                        </a:rPr>
                        <a:t>Nói và nghe</a:t>
                      </a:r>
                      <a:endParaRPr lang="en-US" sz="1400">
                        <a:solidFill>
                          <a:srgbClr val="002060"/>
                        </a:solidFill>
                        <a:effectLst/>
                        <a:latin typeface="Arial (Body)"/>
                        <a:ea typeface="Calibri" panose="020F0502020204030204" pitchFamily="34" charset="0"/>
                        <a:cs typeface="Times New Roman" panose="02020603050405020304" pitchFamily="18" charset="0"/>
                      </a:endParaRPr>
                    </a:p>
                  </a:txBody>
                  <a:tcPr marL="47272" marR="47272" marT="0" marB="0"/>
                </a:tc>
                <a:extLst>
                  <a:ext uri="{0D108BD9-81ED-4DB2-BD59-A6C34878D82A}">
                    <a16:rowId xmlns:a16="http://schemas.microsoft.com/office/drawing/2014/main" val="10000"/>
                  </a:ext>
                </a:extLst>
              </a:tr>
              <a:tr h="1531341">
                <a:tc>
                  <a:txBody>
                    <a:bodyPr/>
                    <a:lstStyle/>
                    <a:p>
                      <a:pPr marL="0" marR="0" algn="ctr">
                        <a:lnSpc>
                          <a:spcPct val="100000"/>
                        </a:lnSpc>
                        <a:spcBef>
                          <a:spcPts val="0"/>
                        </a:spcBef>
                        <a:spcAft>
                          <a:spcPts val="0"/>
                        </a:spcAft>
                      </a:pPr>
                      <a:r>
                        <a:rPr lang="en-US" sz="1400" b="1" dirty="0" err="1">
                          <a:solidFill>
                            <a:srgbClr val="000000"/>
                          </a:solidFill>
                          <a:effectLst/>
                          <a:latin typeface="Arial (Body)"/>
                          <a:ea typeface="Times New Roman" panose="02020603050405020304" pitchFamily="18" charset="0"/>
                        </a:rPr>
                        <a:t>Bài</a:t>
                      </a:r>
                      <a:r>
                        <a:rPr lang="en-US" sz="1400" b="1" dirty="0">
                          <a:solidFill>
                            <a:srgbClr val="000000"/>
                          </a:solidFill>
                          <a:effectLst/>
                          <a:latin typeface="Arial (Body)"/>
                          <a:ea typeface="Times New Roman" panose="02020603050405020304" pitchFamily="18" charset="0"/>
                        </a:rPr>
                        <a:t> 1. </a:t>
                      </a:r>
                      <a:r>
                        <a:rPr lang="en-US" sz="1400" b="1" dirty="0" err="1">
                          <a:solidFill>
                            <a:srgbClr val="000000"/>
                          </a:solidFill>
                          <a:effectLst/>
                          <a:latin typeface="Arial (Body)"/>
                          <a:ea typeface="Times New Roman" panose="02020603050405020304" pitchFamily="18" charset="0"/>
                        </a:rPr>
                        <a:t>Câu</a:t>
                      </a:r>
                      <a:r>
                        <a:rPr lang="en-US" sz="1400" b="1" dirty="0">
                          <a:solidFill>
                            <a:srgbClr val="000000"/>
                          </a:solidFill>
                          <a:effectLst/>
                          <a:latin typeface="Arial (Body)"/>
                          <a:ea typeface="Times New Roman" panose="02020603050405020304" pitchFamily="18" charset="0"/>
                        </a:rPr>
                        <a:t> </a:t>
                      </a:r>
                      <a:r>
                        <a:rPr lang="en-US" sz="1400" b="1" dirty="0" err="1">
                          <a:solidFill>
                            <a:srgbClr val="000000"/>
                          </a:solidFill>
                          <a:effectLst/>
                          <a:latin typeface="Arial (Body)"/>
                          <a:ea typeface="Times New Roman" panose="02020603050405020304" pitchFamily="18" charset="0"/>
                        </a:rPr>
                        <a:t>chuyện</a:t>
                      </a:r>
                      <a:r>
                        <a:rPr lang="en-US" sz="1400" b="1" dirty="0">
                          <a:solidFill>
                            <a:srgbClr val="000000"/>
                          </a:solidFill>
                          <a:effectLst/>
                          <a:latin typeface="Arial (Body)"/>
                          <a:ea typeface="Times New Roman" panose="02020603050405020304" pitchFamily="18" charset="0"/>
                        </a:rPr>
                        <a:t> </a:t>
                      </a:r>
                      <a:r>
                        <a:rPr lang="en-US" sz="1400" b="1" dirty="0" err="1">
                          <a:solidFill>
                            <a:srgbClr val="000000"/>
                          </a:solidFill>
                          <a:effectLst/>
                          <a:latin typeface="Arial (Body)"/>
                          <a:ea typeface="Times New Roman" panose="02020603050405020304" pitchFamily="18" charset="0"/>
                        </a:rPr>
                        <a:t>của</a:t>
                      </a:r>
                      <a:r>
                        <a:rPr lang="en-US" sz="1400" b="1" dirty="0">
                          <a:solidFill>
                            <a:srgbClr val="000000"/>
                          </a:solidFill>
                          <a:effectLst/>
                          <a:latin typeface="Arial (Body)"/>
                          <a:ea typeface="Times New Roman" panose="02020603050405020304" pitchFamily="18" charset="0"/>
                        </a:rPr>
                        <a:t> </a:t>
                      </a:r>
                      <a:r>
                        <a:rPr lang="en-US" sz="1400" b="1" dirty="0" err="1">
                          <a:solidFill>
                            <a:srgbClr val="000000"/>
                          </a:solidFill>
                          <a:effectLst/>
                          <a:latin typeface="Arial (Body)"/>
                          <a:ea typeface="Times New Roman" panose="02020603050405020304" pitchFamily="18" charset="0"/>
                        </a:rPr>
                        <a:t>lịch</a:t>
                      </a:r>
                      <a:r>
                        <a:rPr lang="en-US" sz="1400" b="1" dirty="0">
                          <a:solidFill>
                            <a:srgbClr val="000000"/>
                          </a:solidFill>
                          <a:effectLst/>
                          <a:latin typeface="Arial (Body)"/>
                          <a:ea typeface="Times New Roman" panose="02020603050405020304" pitchFamily="18" charset="0"/>
                        </a:rPr>
                        <a:t> </a:t>
                      </a:r>
                      <a:r>
                        <a:rPr lang="en-US" sz="1400" b="1" dirty="0" err="1">
                          <a:solidFill>
                            <a:srgbClr val="000000"/>
                          </a:solidFill>
                          <a:effectLst/>
                          <a:latin typeface="Arial (Body)"/>
                          <a:ea typeface="Times New Roman" panose="02020603050405020304" pitchFamily="18" charset="0"/>
                        </a:rPr>
                        <a:t>sử</a:t>
                      </a:r>
                      <a:endParaRPr lang="en-US" sz="1400" dirty="0">
                        <a:effectLst/>
                        <a:latin typeface="Arial (Body)"/>
                        <a:ea typeface="Calibri" panose="020F0502020204030204" pitchFamily="34" charset="0"/>
                      </a:endParaRPr>
                    </a:p>
                  </a:txBody>
                  <a:tcPr marL="68580" marR="68580" marT="0" marB="0" anchor="ctr"/>
                </a:tc>
                <a:tc>
                  <a:txBody>
                    <a:bodyPr/>
                    <a:lstStyle/>
                    <a:p>
                      <a:pPr marL="23495" marR="0" algn="just">
                        <a:lnSpc>
                          <a:spcPct val="100000"/>
                        </a:lnSpc>
                        <a:spcBef>
                          <a:spcPts val="0"/>
                        </a:spcBef>
                        <a:spcAft>
                          <a:spcPts val="0"/>
                        </a:spcAft>
                      </a:pPr>
                      <a:r>
                        <a:rPr lang="en-US" sz="1400" dirty="0">
                          <a:solidFill>
                            <a:srgbClr val="002060"/>
                          </a:solidFill>
                          <a:effectLst/>
                          <a:latin typeface="Arial (Body)"/>
                          <a:ea typeface="Times New Roman" panose="02020603050405020304" pitchFamily="18" charset="0"/>
                        </a:rPr>
                        <a:t>Hai VB </a:t>
                      </a:r>
                      <a:r>
                        <a:rPr lang="en-US" sz="1400" dirty="0" err="1">
                          <a:solidFill>
                            <a:srgbClr val="002060"/>
                          </a:solidFill>
                          <a:effectLst/>
                          <a:latin typeface="Arial (Body)"/>
                          <a:ea typeface="Times New Roman" panose="02020603050405020304" pitchFamily="18" charset="0"/>
                        </a:rPr>
                        <a:t>truyện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lịch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sử</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và</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VB </a:t>
                      </a:r>
                      <a:r>
                        <a:rPr lang="en-US" sz="1400" dirty="0" err="1">
                          <a:solidFill>
                            <a:srgbClr val="002060"/>
                          </a:solidFill>
                          <a:effectLst/>
                          <a:latin typeface="Arial (Body)"/>
                          <a:ea typeface="Times New Roman" panose="02020603050405020304" pitchFamily="18" charset="0"/>
                        </a:rPr>
                        <a:t>thơ</a:t>
                      </a:r>
                      <a:r>
                        <a:rPr lang="en-US" sz="1400" dirty="0">
                          <a:solidFill>
                            <a:srgbClr val="002060"/>
                          </a:solidFill>
                          <a:effectLst/>
                          <a:latin typeface="Arial (Body)"/>
                          <a:ea typeface="Times New Roman" panose="02020603050405020304" pitchFamily="18" charset="0"/>
                        </a:rPr>
                        <a:t> (VB </a:t>
                      </a:r>
                      <a:r>
                        <a:rPr lang="en-US" sz="1400" dirty="0" err="1">
                          <a:solidFill>
                            <a:srgbClr val="002060"/>
                          </a:solidFill>
                          <a:effectLst/>
                          <a:latin typeface="Arial (Body)"/>
                          <a:ea typeface="Times New Roman" panose="02020603050405020304" pitchFamily="18" charset="0"/>
                        </a:rPr>
                        <a:t>kết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nối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chủ</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viết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số</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sự</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kiện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lớn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trong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lịch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sử</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của</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dân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tộc</a:t>
                      </a:r>
                      <a:r>
                        <a:rPr lang="en-US" sz="1400" dirty="0">
                          <a:solidFill>
                            <a:srgbClr val="002060"/>
                          </a:solidFill>
                          <a:effectLst/>
                          <a:latin typeface="Arial (Body)"/>
                          <a:ea typeface="Times New Roman" panose="02020603050405020304" pitchFamily="18" charset="0"/>
                        </a:rPr>
                        <a:t>.</a:t>
                      </a:r>
                      <a:endParaRPr lang="en-US" sz="140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37465" marR="0" indent="-76200" algn="just">
                        <a:lnSpc>
                          <a:spcPct val="100000"/>
                        </a:lnSpc>
                        <a:spcBef>
                          <a:spcPts val="0"/>
                        </a:spcBef>
                        <a:spcAft>
                          <a:spcPts val="0"/>
                        </a:spcAft>
                        <a:tabLst>
                          <a:tab pos="37465" algn="l"/>
                        </a:tabLst>
                      </a:pP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Viết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được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bài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văn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kể</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lại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chuyến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đi</a:t>
                      </a:r>
                      <a:r>
                        <a:rPr lang="en-US" sz="1400" dirty="0">
                          <a:solidFill>
                            <a:srgbClr val="002060"/>
                          </a:solidFill>
                          <a:effectLst/>
                          <a:latin typeface="Arial (Body)"/>
                          <a:ea typeface="Times New Roman" panose="02020603050405020304" pitchFamily="18" charset="0"/>
                        </a:rPr>
                        <a:t> hay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hoạt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động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xã</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hội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đã</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để</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lại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cho</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bản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thân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nhiều</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suy</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nghĩ</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và</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tình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cảm</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sâu</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sắc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có</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dùng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yếu</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tố</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miêu</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tả</a:t>
                      </a:r>
                      <a:r>
                        <a:rPr lang="en-US" sz="1400" dirty="0">
                          <a:solidFill>
                            <a:srgbClr val="002060"/>
                          </a:solidFill>
                          <a:effectLst/>
                          <a:latin typeface="Arial (Body)"/>
                          <a:ea typeface="Times New Roman" panose="02020603050405020304" pitchFamily="18" charset="0"/>
                        </a:rPr>
                        <a:t> hay </a:t>
                      </a:r>
                      <a:r>
                        <a:rPr lang="en-US" sz="1400" dirty="0" err="1">
                          <a:solidFill>
                            <a:srgbClr val="002060"/>
                          </a:solidFill>
                          <a:effectLst/>
                          <a:latin typeface="Arial (Body)"/>
                          <a:ea typeface="Times New Roman" panose="02020603050405020304" pitchFamily="18" charset="0"/>
                        </a:rPr>
                        <a:t>biểu</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cảm</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hoặc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cả</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hai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yếu</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tố</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này</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trong</a:t>
                      </a:r>
                      <a:r>
                        <a:rPr lang="en-US" sz="1400" dirty="0">
                          <a:solidFill>
                            <a:srgbClr val="002060"/>
                          </a:solidFill>
                          <a:effectLst/>
                          <a:latin typeface="Arial (Body)"/>
                          <a:ea typeface="Times New Roman" panose="02020603050405020304" pitchFamily="18" charset="0"/>
                        </a:rPr>
                        <a:t> VB.</a:t>
                      </a:r>
                      <a:endParaRPr lang="en-US" sz="140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0" marR="0" indent="-10160" algn="just">
                        <a:lnSpc>
                          <a:spcPct val="100000"/>
                        </a:lnSpc>
                        <a:spcBef>
                          <a:spcPts val="0"/>
                        </a:spcBef>
                        <a:spcAft>
                          <a:spcPts val="0"/>
                        </a:spcAft>
                      </a:pPr>
                      <a:r>
                        <a:rPr lang="en-US" sz="1400" dirty="0" err="1">
                          <a:solidFill>
                            <a:srgbClr val="002060"/>
                          </a:solidFill>
                          <a:effectLst/>
                          <a:latin typeface="Arial (Body)"/>
                          <a:ea typeface="Times New Roman" panose="02020603050405020304" pitchFamily="18" charset="0"/>
                        </a:rPr>
                        <a:t>Biết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trình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bày</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bài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giới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thiệu</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ngắn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cuốn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sách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truyện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lịch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sử</a:t>
                      </a:r>
                      <a:r>
                        <a:rPr lang="en-US" sz="1400" dirty="0">
                          <a:solidFill>
                            <a:srgbClr val="002060"/>
                          </a:solidFill>
                          <a:effectLst/>
                          <a:latin typeface="Arial (Body)"/>
                          <a:ea typeface="Times New Roman" panose="02020603050405020304" pitchFamily="18" charset="0"/>
                        </a:rPr>
                        <a:t>).</a:t>
                      </a:r>
                      <a:endParaRPr lang="en-US" sz="1400" dirty="0">
                        <a:solidFill>
                          <a:srgbClr val="002060"/>
                        </a:solidFill>
                        <a:effectLst/>
                        <a:latin typeface="Arial (Body)"/>
                        <a:ea typeface="Calibri" panose="020F0502020204030204" pitchFamily="34" charset="0"/>
                      </a:endParaRPr>
                    </a:p>
                    <a:p>
                      <a:pPr marL="91440" marR="0" indent="301625" algn="just">
                        <a:lnSpc>
                          <a:spcPct val="100000"/>
                        </a:lnSpc>
                        <a:spcBef>
                          <a:spcPts val="0"/>
                        </a:spcBef>
                        <a:spcAft>
                          <a:spcPts val="0"/>
                        </a:spcAf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0001"/>
                  </a:ext>
                </a:extLst>
              </a:tr>
              <a:tr h="1817535">
                <a:tc>
                  <a:txBody>
                    <a:bodyPr/>
                    <a:lstStyle/>
                    <a:p>
                      <a:pPr marL="0" marR="0" algn="ctr">
                        <a:lnSpc>
                          <a:spcPct val="100000"/>
                        </a:lnSpc>
                        <a:spcBef>
                          <a:spcPts val="0"/>
                        </a:spcBef>
                        <a:spcAft>
                          <a:spcPts val="0"/>
                        </a:spcAft>
                      </a:pPr>
                      <a:r>
                        <a:rPr lang="en-US" sz="1400" dirty="0">
                          <a:solidFill>
                            <a:srgbClr val="000000"/>
                          </a:solidFill>
                          <a:effectLst/>
                          <a:latin typeface="Arial (Body)"/>
                          <a:ea typeface="Times New Roman" panose="02020603050405020304" pitchFamily="18" charset="0"/>
                        </a:rPr>
                        <a:t> </a:t>
                      </a:r>
                      <a:endParaRPr lang="en-US" sz="1400" dirty="0">
                        <a:effectLst/>
                        <a:latin typeface="Arial (Body)"/>
                        <a:ea typeface="Calibri" panose="020F0502020204030204" pitchFamily="34" charset="0"/>
                      </a:endParaRPr>
                    </a:p>
                    <a:p>
                      <a:pPr marL="0" marR="0" algn="ctr">
                        <a:lnSpc>
                          <a:spcPct val="100000"/>
                        </a:lnSpc>
                        <a:spcBef>
                          <a:spcPts val="0"/>
                        </a:spcBef>
                        <a:spcAft>
                          <a:spcPts val="0"/>
                        </a:spcAft>
                      </a:pPr>
                      <a:r>
                        <a:rPr lang="en-US" sz="1400" b="1" dirty="0" err="1">
                          <a:solidFill>
                            <a:srgbClr val="000000"/>
                          </a:solidFill>
                          <a:effectLst/>
                          <a:latin typeface="Arial (Body)"/>
                          <a:ea typeface="Times New Roman" panose="02020603050405020304" pitchFamily="18" charset="0"/>
                        </a:rPr>
                        <a:t>Bài</a:t>
                      </a:r>
                      <a:r>
                        <a:rPr lang="en-US" sz="1400" b="1" dirty="0">
                          <a:solidFill>
                            <a:srgbClr val="000000"/>
                          </a:solidFill>
                          <a:effectLst/>
                          <a:latin typeface="Arial (Body)"/>
                          <a:ea typeface="Times New Roman" panose="02020603050405020304" pitchFamily="18" charset="0"/>
                        </a:rPr>
                        <a:t> 2. </a:t>
                      </a:r>
                      <a:r>
                        <a:rPr lang="en-US" sz="1400" b="1" dirty="0" err="1">
                          <a:solidFill>
                            <a:srgbClr val="000000"/>
                          </a:solidFill>
                          <a:effectLst/>
                          <a:latin typeface="Arial (Body)"/>
                          <a:ea typeface="Times New Roman" panose="02020603050405020304" pitchFamily="18" charset="0"/>
                        </a:rPr>
                        <a:t>Vẻ</a:t>
                      </a:r>
                      <a:r>
                        <a:rPr lang="en-US" sz="1400" b="1" dirty="0">
                          <a:solidFill>
                            <a:srgbClr val="000000"/>
                          </a:solidFill>
                          <a:effectLst/>
                          <a:latin typeface="Arial (Body)"/>
                          <a:ea typeface="Times New Roman" panose="02020603050405020304" pitchFamily="18" charset="0"/>
                        </a:rPr>
                        <a:t> </a:t>
                      </a:r>
                      <a:r>
                        <a:rPr lang="en-US" sz="1400" b="1" dirty="0" err="1">
                          <a:solidFill>
                            <a:srgbClr val="000000"/>
                          </a:solidFill>
                          <a:effectLst/>
                          <a:latin typeface="Arial (Body)"/>
                          <a:ea typeface="Times New Roman" panose="02020603050405020304" pitchFamily="18" charset="0"/>
                        </a:rPr>
                        <a:t>đẹp</a:t>
                      </a:r>
                      <a:r>
                        <a:rPr lang="en-US" sz="1400" b="1" dirty="0">
                          <a:solidFill>
                            <a:srgbClr val="000000"/>
                          </a:solidFill>
                          <a:effectLst/>
                          <a:latin typeface="Arial (Body)"/>
                          <a:ea typeface="Times New Roman" panose="02020603050405020304" pitchFamily="18" charset="0"/>
                        </a:rPr>
                        <a:t> </a:t>
                      </a:r>
                      <a:r>
                        <a:rPr lang="en-US" sz="1400" b="1" dirty="0" err="1">
                          <a:solidFill>
                            <a:srgbClr val="000000"/>
                          </a:solidFill>
                          <a:effectLst/>
                          <a:latin typeface="Arial (Body)"/>
                          <a:ea typeface="Times New Roman" panose="02020603050405020304" pitchFamily="18" charset="0"/>
                        </a:rPr>
                        <a:t>cổ</a:t>
                      </a:r>
                      <a:r>
                        <a:rPr lang="en-US" sz="1400" b="1" dirty="0">
                          <a:solidFill>
                            <a:srgbClr val="000000"/>
                          </a:solidFill>
                          <a:effectLst/>
                          <a:latin typeface="Arial (Body)"/>
                          <a:ea typeface="Times New Roman" panose="02020603050405020304" pitchFamily="18" charset="0"/>
                        </a:rPr>
                        <a:t> </a:t>
                      </a:r>
                      <a:r>
                        <a:rPr lang="en-US" sz="1400" b="1" dirty="0" err="1">
                          <a:solidFill>
                            <a:srgbClr val="000000"/>
                          </a:solidFill>
                          <a:effectLst/>
                          <a:latin typeface="Arial (Body)"/>
                          <a:ea typeface="Times New Roman" panose="02020603050405020304" pitchFamily="18" charset="0"/>
                        </a:rPr>
                        <a:t>điển</a:t>
                      </a:r>
                      <a:endParaRPr lang="en-US" sz="1400" dirty="0">
                        <a:effectLst/>
                        <a:latin typeface="Arial (Body)"/>
                        <a:ea typeface="Calibri" panose="020F0502020204030204" pitchFamily="34" charset="0"/>
                      </a:endParaRPr>
                    </a:p>
                  </a:txBody>
                  <a:tcPr marL="68580" marR="68580" marT="0" marB="0" anchor="ctr"/>
                </a:tc>
                <a:tc>
                  <a:txBody>
                    <a:bodyPr/>
                    <a:lstStyle/>
                    <a:p>
                      <a:pPr marL="91440" marR="0" algn="just">
                        <a:lnSpc>
                          <a:spcPct val="100000"/>
                        </a:lnSpc>
                        <a:spcBef>
                          <a:spcPts val="0"/>
                        </a:spcBef>
                        <a:spcAft>
                          <a:spcPts val="0"/>
                        </a:spcAf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p>
                      <a:pPr marL="23495" marR="0" algn="just">
                        <a:lnSpc>
                          <a:spcPct val="100000"/>
                        </a:lnSpc>
                        <a:spcBef>
                          <a:spcPts val="0"/>
                        </a:spcBef>
                        <a:spcAft>
                          <a:spcPts val="0"/>
                        </a:spcAft>
                      </a:pPr>
                      <a:r>
                        <a:rPr lang="en-US" sz="1400" dirty="0">
                          <a:solidFill>
                            <a:srgbClr val="002060"/>
                          </a:solidFill>
                          <a:effectLst/>
                          <a:latin typeface="Arial (Body)"/>
                          <a:ea typeface="Times New Roman" panose="02020603050405020304" pitchFamily="18" charset="0"/>
                        </a:rPr>
                        <a:t>Hai VB </a:t>
                      </a:r>
                      <a:r>
                        <a:rPr lang="en-US" sz="1400" dirty="0" err="1">
                          <a:solidFill>
                            <a:srgbClr val="002060"/>
                          </a:solidFill>
                          <a:effectLst/>
                          <a:latin typeface="Arial (Body)"/>
                          <a:ea typeface="Times New Roman" panose="02020603050405020304" pitchFamily="18" charset="0"/>
                        </a:rPr>
                        <a:t>thơ</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Đường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luật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và</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VB </a:t>
                      </a:r>
                      <a:r>
                        <a:rPr lang="en-US" sz="1400" dirty="0" err="1">
                          <a:solidFill>
                            <a:srgbClr val="002060"/>
                          </a:solidFill>
                          <a:effectLst/>
                          <a:latin typeface="Arial (Body)"/>
                          <a:ea typeface="Times New Roman" panose="02020603050405020304" pitchFamily="18" charset="0"/>
                        </a:rPr>
                        <a:t>thông</a:t>
                      </a:r>
                      <a:r>
                        <a:rPr lang="en-US" sz="1400" dirty="0">
                          <a:solidFill>
                            <a:srgbClr val="002060"/>
                          </a:solidFill>
                          <a:effectLst/>
                          <a:latin typeface="Arial (Body)"/>
                          <a:ea typeface="Times New Roman" panose="02020603050405020304" pitchFamily="18" charset="0"/>
                        </a:rPr>
                        <a:t> tin (VB </a:t>
                      </a:r>
                      <a:r>
                        <a:rPr lang="en-US" sz="1400" dirty="0" err="1">
                          <a:solidFill>
                            <a:srgbClr val="002060"/>
                          </a:solidFill>
                          <a:effectLst/>
                          <a:latin typeface="Arial (Body)"/>
                          <a:ea typeface="Times New Roman" panose="02020603050405020304" pitchFamily="18" charset="0"/>
                        </a:rPr>
                        <a:t>kết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nối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chủ</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viết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vẻ</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đẹp</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của</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cuộc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sống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và</a:t>
                      </a:r>
                      <a:r>
                        <a:rPr lang="en-US" sz="1400" dirty="0">
                          <a:solidFill>
                            <a:srgbClr val="002060"/>
                          </a:solidFill>
                          <a:effectLst/>
                          <a:latin typeface="Arial (Body)"/>
                          <a:ea typeface="Times New Roman" panose="02020603050405020304" pitchFamily="18" charset="0"/>
                        </a:rPr>
                        <a:t> con </a:t>
                      </a:r>
                      <a:r>
                        <a:rPr lang="en-US" sz="1400" dirty="0" err="1">
                          <a:solidFill>
                            <a:srgbClr val="002060"/>
                          </a:solidFill>
                          <a:effectLst/>
                          <a:latin typeface="Arial (Body)"/>
                          <a:ea typeface="Times New Roman" panose="02020603050405020304" pitchFamily="18" charset="0"/>
                        </a:rPr>
                        <a:t>người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Việt</a:t>
                      </a:r>
                      <a:r>
                        <a:rPr lang="en-US" sz="1400" dirty="0">
                          <a:solidFill>
                            <a:srgbClr val="002060"/>
                          </a:solidFill>
                          <a:effectLst/>
                          <a:latin typeface="Arial (Body)"/>
                          <a:ea typeface="Times New Roman" panose="02020603050405020304" pitchFamily="18" charset="0"/>
                        </a:rPr>
                        <a:t> Nam </a:t>
                      </a:r>
                      <a:r>
                        <a:rPr lang="en-US" sz="1400" dirty="0" err="1">
                          <a:solidFill>
                            <a:srgbClr val="002060"/>
                          </a:solidFill>
                          <a:effectLst/>
                          <a:latin typeface="Arial (Body)"/>
                          <a:ea typeface="Times New Roman" panose="02020603050405020304" pitchFamily="18" charset="0"/>
                        </a:rPr>
                        <a:t>trong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quá</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khứ</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cũng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như</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sức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sống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lâu</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bền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của</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những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giá</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trị</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văn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hóa</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truyền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thống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của</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dân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tộc</a:t>
                      </a:r>
                      <a:r>
                        <a:rPr lang="en-US" sz="1400" dirty="0">
                          <a:solidFill>
                            <a:srgbClr val="002060"/>
                          </a:solidFill>
                          <a:effectLst/>
                          <a:latin typeface="Arial (Body)"/>
                          <a:ea typeface="Times New Roman" panose="02020603050405020304" pitchFamily="18" charset="0"/>
                        </a:rPr>
                        <a:t>.</a:t>
                      </a:r>
                      <a:endParaRPr lang="en-US" sz="140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91440" marR="0" indent="-76200" algn="just">
                        <a:lnSpc>
                          <a:spcPct val="100000"/>
                        </a:lnSpc>
                        <a:spcBef>
                          <a:spcPts val="0"/>
                        </a:spcBef>
                        <a:spcAft>
                          <a:spcPts val="0"/>
                        </a:spcAft>
                        <a:tabLst>
                          <a:tab pos="128905" algn="l"/>
                        </a:tabLs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p>
                      <a:pPr marL="37465" marR="0" indent="-76200" algn="just">
                        <a:lnSpc>
                          <a:spcPct val="100000"/>
                        </a:lnSpc>
                        <a:spcBef>
                          <a:spcPts val="0"/>
                        </a:spcBef>
                        <a:spcAft>
                          <a:spcPts val="0"/>
                        </a:spcAft>
                        <a:tabLst>
                          <a:tab pos="15240" algn="l"/>
                        </a:tabLst>
                      </a:pP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Viết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được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bài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phân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tích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tác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phẩm</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văn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học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thơ</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nêu</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được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chủ</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dẫn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ra</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và</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phân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tích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được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tác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dụng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của</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vài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nét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đặc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sắc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hình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thức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nghệ</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thuật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được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dùng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trong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tác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phẩm</a:t>
                      </a:r>
                      <a:r>
                        <a:rPr lang="en-US" sz="1400" dirty="0">
                          <a:solidFill>
                            <a:srgbClr val="002060"/>
                          </a:solidFill>
                          <a:effectLst/>
                          <a:latin typeface="Arial (Body)"/>
                          <a:ea typeface="Times New Roman" panose="02020603050405020304" pitchFamily="18" charset="0"/>
                        </a:rPr>
                        <a:t>.</a:t>
                      </a:r>
                      <a:endParaRPr lang="en-US" sz="140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0" marR="0" algn="just">
                        <a:lnSpc>
                          <a:spcPct val="100000"/>
                        </a:lnSpc>
                        <a:spcBef>
                          <a:spcPts val="0"/>
                        </a:spcBef>
                        <a:spcAft>
                          <a:spcPts val="0"/>
                        </a:spcAft>
                        <a:tabLst>
                          <a:tab pos="140970" algn="l"/>
                        </a:tabLs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p>
                      <a:pPr marL="0" marR="0" algn="just">
                        <a:lnSpc>
                          <a:spcPct val="100000"/>
                        </a:lnSpc>
                        <a:spcBef>
                          <a:spcPts val="0"/>
                        </a:spcBef>
                        <a:spcAft>
                          <a:spcPts val="0"/>
                        </a:spcAft>
                        <a:tabLst>
                          <a:tab pos="140970" algn="l"/>
                        </a:tabLst>
                      </a:pPr>
                      <a:r>
                        <a:rPr lang="en-US" sz="1400" dirty="0" err="1">
                          <a:solidFill>
                            <a:srgbClr val="002060"/>
                          </a:solidFill>
                          <a:effectLst/>
                          <a:latin typeface="Arial (Body)"/>
                          <a:ea typeface="Times New Roman" panose="02020603050405020304" pitchFamily="18" charset="0"/>
                        </a:rPr>
                        <a:t>Trình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bày</a:t>
                      </a:r>
                      <a:r>
                        <a:rPr lang="en-US" sz="1400" dirty="0">
                          <a:solidFill>
                            <a:srgbClr val="002060"/>
                          </a:solidFill>
                          <a:effectLst/>
                          <a:latin typeface="Arial (Body)"/>
                          <a:ea typeface="Times New Roman" panose="02020603050405020304" pitchFamily="18" charset="0"/>
                        </a:rPr>
                        <a:t> ý </a:t>
                      </a:r>
                      <a:r>
                        <a:rPr lang="en-US" sz="1400" dirty="0" err="1">
                          <a:solidFill>
                            <a:srgbClr val="002060"/>
                          </a:solidFill>
                          <a:effectLst/>
                          <a:latin typeface="Arial (Body)"/>
                          <a:ea typeface="Times New Roman" panose="02020603050405020304" pitchFamily="18" charset="0"/>
                        </a:rPr>
                        <a:t>kiến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vấn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xã</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hội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sản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phẩm</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văn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hoá</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truyền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thống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trong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cuộc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sống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hiện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tại</a:t>
                      </a:r>
                      <a:r>
                        <a:rPr lang="en-US" sz="1400" dirty="0">
                          <a:solidFill>
                            <a:srgbClr val="002060"/>
                          </a:solidFill>
                          <a:effectLst/>
                          <a:latin typeface="Arial (Body)"/>
                          <a:ea typeface="Times New Roman" panose="02020603050405020304" pitchFamily="18" charset="0"/>
                        </a:rPr>
                        <a:t>).</a:t>
                      </a:r>
                      <a:endParaRPr lang="en-US" sz="1400" dirty="0">
                        <a:solidFill>
                          <a:srgbClr val="002060"/>
                        </a:solidFill>
                        <a:effectLst/>
                        <a:latin typeface="Arial (Body)"/>
                        <a:ea typeface="Calibri" panose="020F0502020204030204" pitchFamily="34" charset="0"/>
                      </a:endParaRPr>
                    </a:p>
                    <a:p>
                      <a:pPr marL="91440" marR="0" indent="301625" algn="just">
                        <a:lnSpc>
                          <a:spcPct val="100000"/>
                        </a:lnSpc>
                        <a:spcBef>
                          <a:spcPts val="0"/>
                        </a:spcBef>
                        <a:spcAft>
                          <a:spcPts val="0"/>
                        </a:spcAf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0002"/>
                  </a:ext>
                </a:extLst>
              </a:tr>
              <a:tr h="1531341">
                <a:tc>
                  <a:txBody>
                    <a:bodyPr/>
                    <a:lstStyle/>
                    <a:p>
                      <a:pPr marL="91440" marR="0" algn="ctr">
                        <a:lnSpc>
                          <a:spcPct val="100000"/>
                        </a:lnSpc>
                        <a:spcBef>
                          <a:spcPts val="0"/>
                        </a:spcBef>
                        <a:spcAft>
                          <a:spcPts val="0"/>
                        </a:spcAft>
                      </a:pPr>
                      <a:r>
                        <a:rPr lang="en-US" sz="1400" dirty="0">
                          <a:solidFill>
                            <a:srgbClr val="000000"/>
                          </a:solidFill>
                          <a:effectLst/>
                          <a:latin typeface="Arial (Body)"/>
                          <a:ea typeface="Times New Roman" panose="02020603050405020304" pitchFamily="18" charset="0"/>
                        </a:rPr>
                        <a:t> </a:t>
                      </a:r>
                      <a:endParaRPr lang="en-US" sz="1400" dirty="0">
                        <a:effectLst/>
                        <a:latin typeface="Arial (Body)"/>
                        <a:ea typeface="Calibri" panose="020F0502020204030204" pitchFamily="34" charset="0"/>
                      </a:endParaRPr>
                    </a:p>
                    <a:p>
                      <a:pPr marL="0" marR="0" algn="ctr">
                        <a:lnSpc>
                          <a:spcPct val="100000"/>
                        </a:lnSpc>
                        <a:spcBef>
                          <a:spcPts val="0"/>
                        </a:spcBef>
                        <a:spcAft>
                          <a:spcPts val="0"/>
                        </a:spcAft>
                      </a:pPr>
                      <a:r>
                        <a:rPr lang="en-US" sz="1400" b="1" dirty="0" err="1">
                          <a:solidFill>
                            <a:srgbClr val="000000"/>
                          </a:solidFill>
                          <a:effectLst/>
                          <a:latin typeface="Arial (Body)"/>
                          <a:ea typeface="Times New Roman" panose="02020603050405020304" pitchFamily="18" charset="0"/>
                        </a:rPr>
                        <a:t>Bài</a:t>
                      </a:r>
                      <a:r>
                        <a:rPr lang="en-US" sz="1400" b="1" dirty="0">
                          <a:solidFill>
                            <a:srgbClr val="000000"/>
                          </a:solidFill>
                          <a:effectLst/>
                          <a:latin typeface="Arial (Body)"/>
                          <a:ea typeface="Times New Roman" panose="02020603050405020304" pitchFamily="18" charset="0"/>
                        </a:rPr>
                        <a:t> 3. </a:t>
                      </a:r>
                      <a:r>
                        <a:rPr lang="en-US" sz="1400" b="1" dirty="0" err="1">
                          <a:solidFill>
                            <a:srgbClr val="000000"/>
                          </a:solidFill>
                          <a:effectLst/>
                          <a:latin typeface="Arial (Body)"/>
                          <a:ea typeface="Times New Roman" panose="02020603050405020304" pitchFamily="18" charset="0"/>
                        </a:rPr>
                        <a:t>Lời</a:t>
                      </a:r>
                      <a:r>
                        <a:rPr lang="en-US" sz="1400" b="1" dirty="0">
                          <a:solidFill>
                            <a:srgbClr val="000000"/>
                          </a:solidFill>
                          <a:effectLst/>
                          <a:latin typeface="Arial (Body)"/>
                          <a:ea typeface="Times New Roman" panose="02020603050405020304" pitchFamily="18" charset="0"/>
                        </a:rPr>
                        <a:t> </a:t>
                      </a:r>
                      <a:r>
                        <a:rPr lang="en-US" sz="1400" b="1" dirty="0" err="1">
                          <a:solidFill>
                            <a:srgbClr val="000000"/>
                          </a:solidFill>
                          <a:effectLst/>
                          <a:latin typeface="Arial (Body)"/>
                          <a:ea typeface="Times New Roman" panose="02020603050405020304" pitchFamily="18" charset="0"/>
                        </a:rPr>
                        <a:t>sông</a:t>
                      </a:r>
                      <a:r>
                        <a:rPr lang="en-US" sz="1400" b="1" dirty="0">
                          <a:solidFill>
                            <a:srgbClr val="000000"/>
                          </a:solidFill>
                          <a:effectLst/>
                          <a:latin typeface="Arial (Body)"/>
                          <a:ea typeface="Times New Roman" panose="02020603050405020304" pitchFamily="18" charset="0"/>
                        </a:rPr>
                        <a:t> </a:t>
                      </a:r>
                      <a:r>
                        <a:rPr lang="en-US" sz="1400" b="1" dirty="0" err="1">
                          <a:solidFill>
                            <a:srgbClr val="000000"/>
                          </a:solidFill>
                          <a:effectLst/>
                          <a:latin typeface="Arial (Body)"/>
                          <a:ea typeface="Times New Roman" panose="02020603050405020304" pitchFamily="18" charset="0"/>
                        </a:rPr>
                        <a:t>núi</a:t>
                      </a:r>
                      <a:endParaRPr lang="en-US" sz="1400" dirty="0">
                        <a:effectLst/>
                        <a:latin typeface="Arial (Body)"/>
                        <a:ea typeface="Calibri" panose="020F0502020204030204" pitchFamily="34" charset="0"/>
                      </a:endParaRPr>
                    </a:p>
                  </a:txBody>
                  <a:tcPr marL="68580" marR="68580" marT="0" marB="0" anchor="ctr"/>
                </a:tc>
                <a:tc>
                  <a:txBody>
                    <a:bodyPr/>
                    <a:lstStyle/>
                    <a:p>
                      <a:pPr marL="91440" marR="0" algn="just">
                        <a:lnSpc>
                          <a:spcPct val="100000"/>
                        </a:lnSpc>
                        <a:spcBef>
                          <a:spcPts val="0"/>
                        </a:spcBef>
                        <a:spcAft>
                          <a:spcPts val="0"/>
                        </a:spcAf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p>
                      <a:pPr marL="0" marR="0" algn="just">
                        <a:lnSpc>
                          <a:spcPct val="100000"/>
                        </a:lnSpc>
                        <a:spcBef>
                          <a:spcPts val="0"/>
                        </a:spcBef>
                        <a:spcAft>
                          <a:spcPts val="0"/>
                        </a:spcAft>
                      </a:pPr>
                      <a:r>
                        <a:rPr lang="en-US" sz="1400" dirty="0">
                          <a:solidFill>
                            <a:srgbClr val="002060"/>
                          </a:solidFill>
                          <a:effectLst/>
                          <a:latin typeface="Arial (Body)"/>
                          <a:ea typeface="Times New Roman" panose="02020603050405020304" pitchFamily="18" charset="0"/>
                        </a:rPr>
                        <a:t>Hai VB </a:t>
                      </a:r>
                      <a:r>
                        <a:rPr lang="en-US" sz="1400" dirty="0" err="1">
                          <a:solidFill>
                            <a:srgbClr val="002060"/>
                          </a:solidFill>
                          <a:effectLst/>
                          <a:latin typeface="Arial (Body)"/>
                          <a:ea typeface="Times New Roman" panose="02020603050405020304" pitchFamily="18" charset="0"/>
                        </a:rPr>
                        <a:t>nghị</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luận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và</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VB </a:t>
                      </a:r>
                      <a:r>
                        <a:rPr lang="en-US" sz="1400" dirty="0" err="1">
                          <a:solidFill>
                            <a:srgbClr val="002060"/>
                          </a:solidFill>
                          <a:effectLst/>
                          <a:latin typeface="Arial (Body)"/>
                          <a:ea typeface="Times New Roman" panose="02020603050405020304" pitchFamily="18" charset="0"/>
                        </a:rPr>
                        <a:t>thơ</a:t>
                      </a:r>
                      <a:r>
                        <a:rPr lang="en-US" sz="1400" dirty="0">
                          <a:solidFill>
                            <a:srgbClr val="002060"/>
                          </a:solidFill>
                          <a:effectLst/>
                          <a:latin typeface="Arial (Body)"/>
                          <a:ea typeface="Times New Roman" panose="02020603050405020304" pitchFamily="18" charset="0"/>
                        </a:rPr>
                        <a:t> (VB </a:t>
                      </a:r>
                      <a:r>
                        <a:rPr lang="en-US" sz="1400" dirty="0" err="1">
                          <a:solidFill>
                            <a:srgbClr val="002060"/>
                          </a:solidFill>
                          <a:effectLst/>
                          <a:latin typeface="Arial (Body)"/>
                          <a:ea typeface="Times New Roman" panose="02020603050405020304" pitchFamily="18" charset="0"/>
                        </a:rPr>
                        <a:t>kết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nối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chủ</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viết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lòng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yêu</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nước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tinh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thần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tự</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cường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và</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quyết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tâm</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chống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giặc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ngoại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xâm</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của</a:t>
                      </a:r>
                      <a:r>
                        <a:rPr lang="en-US" sz="1400" dirty="0">
                          <a:solidFill>
                            <a:srgbClr val="002060"/>
                          </a:solidFill>
                          <a:effectLst/>
                          <a:latin typeface="Arial (Body)"/>
                          <a:ea typeface="Times New Roman" panose="02020603050405020304" pitchFamily="18" charset="0"/>
                        </a:rPr>
                        <a:t> cha </a:t>
                      </a:r>
                      <a:r>
                        <a:rPr lang="en-US" sz="1400" dirty="0" err="1">
                          <a:solidFill>
                            <a:srgbClr val="002060"/>
                          </a:solidFill>
                          <a:effectLst/>
                          <a:latin typeface="Arial (Body)"/>
                          <a:ea typeface="Times New Roman" panose="02020603050405020304" pitchFamily="18" charset="0"/>
                        </a:rPr>
                        <a:t>ông</a:t>
                      </a:r>
                      <a:r>
                        <a:rPr lang="en-US" sz="1400" dirty="0">
                          <a:solidFill>
                            <a:srgbClr val="002060"/>
                          </a:solidFill>
                          <a:effectLst/>
                          <a:latin typeface="Arial (Body)"/>
                          <a:ea typeface="Times New Roman" panose="02020603050405020304" pitchFamily="18" charset="0"/>
                        </a:rPr>
                        <a:t> ta.</a:t>
                      </a:r>
                      <a:endParaRPr lang="en-US" sz="140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37465" marR="0" indent="27940" algn="just">
                        <a:lnSpc>
                          <a:spcPct val="100000"/>
                        </a:lnSpc>
                        <a:spcBef>
                          <a:spcPts val="0"/>
                        </a:spcBef>
                        <a:spcAft>
                          <a:spcPts val="0"/>
                        </a:spcAft>
                        <a:tabLst>
                          <a:tab pos="47625" algn="l"/>
                        </a:tabLs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p>
                      <a:pPr marL="37465" marR="0" indent="27940" algn="just">
                        <a:lnSpc>
                          <a:spcPct val="100000"/>
                        </a:lnSpc>
                        <a:spcBef>
                          <a:spcPts val="0"/>
                        </a:spcBef>
                        <a:spcAft>
                          <a:spcPts val="0"/>
                        </a:spcAft>
                        <a:tabLst>
                          <a:tab pos="47625" algn="l"/>
                        </a:tabLst>
                      </a:pPr>
                      <a:r>
                        <a:rPr lang="en-US" sz="1400" dirty="0" err="1">
                          <a:solidFill>
                            <a:srgbClr val="002060"/>
                          </a:solidFill>
                          <a:effectLst/>
                          <a:latin typeface="Arial (Body)"/>
                          <a:ea typeface="Times New Roman" panose="02020603050405020304" pitchFamily="18" charset="0"/>
                        </a:rPr>
                        <a:t>Viết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được</a:t>
                      </a:r>
                      <a:r>
                        <a:rPr lang="en-US" sz="1400" dirty="0">
                          <a:solidFill>
                            <a:srgbClr val="002060"/>
                          </a:solidFill>
                          <a:effectLst/>
                          <a:latin typeface="Arial (Body)"/>
                          <a:ea typeface="Times New Roman" panose="02020603050405020304" pitchFamily="18" charset="0"/>
                        </a:rPr>
                        <a:t> VB </a:t>
                      </a:r>
                      <a:r>
                        <a:rPr lang="en-US" sz="1400" dirty="0" err="1">
                          <a:solidFill>
                            <a:srgbClr val="002060"/>
                          </a:solidFill>
                          <a:effectLst/>
                          <a:latin typeface="Arial (Body)"/>
                          <a:ea typeface="Times New Roman" panose="02020603050405020304" pitchFamily="18" charset="0"/>
                        </a:rPr>
                        <a:t>nghị</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luận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vấn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của</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đời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sống</a:t>
                      </a:r>
                      <a:r>
                        <a:rPr lang="en-US" sz="1400" dirty="0">
                          <a:solidFill>
                            <a:srgbClr val="002060"/>
                          </a:solidFill>
                          <a:effectLst/>
                          <a:latin typeface="Arial (Body)"/>
                          <a:ea typeface="Times New Roman" panose="02020603050405020304" pitchFamily="18" charset="0"/>
                        </a:rPr>
                        <a:t>.</a:t>
                      </a:r>
                      <a:endParaRPr lang="en-US" sz="1400" dirty="0">
                        <a:solidFill>
                          <a:srgbClr val="002060"/>
                        </a:solidFill>
                        <a:effectLst/>
                        <a:latin typeface="Arial (Body)"/>
                        <a:ea typeface="Calibri" panose="020F0502020204030204" pitchFamily="34" charset="0"/>
                      </a:endParaRPr>
                    </a:p>
                    <a:p>
                      <a:pPr marL="91440" marR="0" indent="-76200" algn="just">
                        <a:lnSpc>
                          <a:spcPct val="100000"/>
                        </a:lnSpc>
                        <a:spcBef>
                          <a:spcPts val="0"/>
                        </a:spcBef>
                        <a:spcAft>
                          <a:spcPts val="0"/>
                        </a:spcAft>
                        <a:tabLst>
                          <a:tab pos="128905" algn="l"/>
                        </a:tabLs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180975" marR="52070" algn="just">
                        <a:lnSpc>
                          <a:spcPct val="100000"/>
                        </a:lnSpc>
                        <a:spcBef>
                          <a:spcPts val="0"/>
                        </a:spcBef>
                        <a:spcAft>
                          <a:spcPts val="0"/>
                        </a:spcAft>
                        <a:tabLst>
                          <a:tab pos="140970" algn="l"/>
                        </a:tabLs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p>
                      <a:pPr marL="0" marR="52070" algn="just">
                        <a:lnSpc>
                          <a:spcPct val="100000"/>
                        </a:lnSpc>
                        <a:spcBef>
                          <a:spcPts val="0"/>
                        </a:spcBef>
                        <a:spcAft>
                          <a:spcPts val="0"/>
                        </a:spcAft>
                        <a:tabLst>
                          <a:tab pos="140970" algn="l"/>
                        </a:tabLst>
                      </a:pPr>
                      <a:r>
                        <a:rPr lang="en-US" sz="1400" dirty="0" err="1">
                          <a:solidFill>
                            <a:srgbClr val="002060"/>
                          </a:solidFill>
                          <a:effectLst/>
                          <a:latin typeface="Arial (Body)"/>
                          <a:ea typeface="Times New Roman" panose="02020603050405020304" pitchFamily="18" charset="0"/>
                        </a:rPr>
                        <a:t>Biết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thảo</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luận</a:t>
                      </a:r>
                      <a:r>
                        <a:rPr lang="en-US" sz="1400" dirty="0">
                          <a:solidFill>
                            <a:srgbClr val="002060"/>
                          </a:solidFill>
                          <a:effectLst/>
                          <a:latin typeface="Arial (Body)"/>
                          <a:ea typeface="Times New Roman" panose="02020603050405020304" pitchFamily="18" charset="0"/>
                        </a:rPr>
                        <a:t> ý </a:t>
                      </a:r>
                      <a:r>
                        <a:rPr lang="en-US" sz="1400" dirty="0" err="1">
                          <a:solidFill>
                            <a:srgbClr val="002060"/>
                          </a:solidFill>
                          <a:effectLst/>
                          <a:latin typeface="Arial (Body)"/>
                          <a:ea typeface="Times New Roman" panose="02020603050405020304" pitchFamily="18" charset="0"/>
                        </a:rPr>
                        <a:t>kiến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vấn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trong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đời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sống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phù</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hợp</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với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lứa</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tuổi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nắm</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bắt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được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nội</a:t>
                      </a:r>
                      <a:r>
                        <a:rPr lang="en-US" sz="1400" dirty="0">
                          <a:solidFill>
                            <a:srgbClr val="002060"/>
                          </a:solidFill>
                          <a:effectLst/>
                          <a:latin typeface="Arial (Body)"/>
                          <a:ea typeface="Times New Roman" panose="02020603050405020304" pitchFamily="18" charset="0"/>
                        </a:rPr>
                        <a:t> dung </a:t>
                      </a:r>
                      <a:r>
                        <a:rPr lang="en-US" sz="1400" dirty="0" err="1">
                          <a:solidFill>
                            <a:srgbClr val="002060"/>
                          </a:solidFill>
                          <a:effectLst/>
                          <a:latin typeface="Arial (Body)"/>
                          <a:ea typeface="Times New Roman" panose="02020603050405020304" pitchFamily="18" charset="0"/>
                        </a:rPr>
                        <a:t>chính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mà</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nhóm</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đã</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thảo</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luận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và</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trình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bày</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lại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được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nội</a:t>
                      </a:r>
                      <a:r>
                        <a:rPr lang="en-US" sz="1400" dirty="0">
                          <a:solidFill>
                            <a:srgbClr val="002060"/>
                          </a:solidFill>
                          <a:effectLst/>
                          <a:latin typeface="Arial (Body)"/>
                          <a:ea typeface="Times New Roman" panose="02020603050405020304" pitchFamily="18" charset="0"/>
                        </a:rPr>
                        <a:t> dung </a:t>
                      </a:r>
                      <a:r>
                        <a:rPr lang="en-US" sz="1400" dirty="0" err="1">
                          <a:solidFill>
                            <a:srgbClr val="002060"/>
                          </a:solidFill>
                          <a:effectLst/>
                          <a:latin typeface="Arial (Body)"/>
                          <a:ea typeface="Times New Roman" panose="02020603050405020304" pitchFamily="18" charset="0"/>
                        </a:rPr>
                        <a:t>đó</a:t>
                      </a:r>
                      <a:r>
                        <a:rPr lang="en-US" sz="1400" dirty="0">
                          <a:solidFill>
                            <a:srgbClr val="002060"/>
                          </a:solidFill>
                          <a:effectLst/>
                          <a:latin typeface="Arial (Body)"/>
                          <a:ea typeface="Times New Roman" panose="02020603050405020304" pitchFamily="18" charset="0"/>
                        </a:rPr>
                        <a:t>.</a:t>
                      </a:r>
                      <a:endParaRPr lang="en-US" sz="1400" dirty="0">
                        <a:solidFill>
                          <a:srgbClr val="002060"/>
                        </a:solidFill>
                        <a:effectLst/>
                        <a:latin typeface="Arial (Body)"/>
                        <a:ea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0003"/>
                  </a:ext>
                </a:extLst>
              </a:tr>
            </a:tbl>
          </a:graphicData>
        </a:graphic>
      </p:graphicFrame>
      <p:sp>
        <p:nvSpPr>
          <p:cNvPr id="3" name="Slide Number Placeholder 2"/>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166</a:t>
            </a:fld>
            <a:endParaRPr lang="en">
              <a:solidFill>
                <a:prstClr val="black">
                  <a:lumMod val="95000"/>
                  <a:lumOff val="5000"/>
                </a:prstClr>
              </a:solidFill>
            </a:endParaRPr>
          </a:p>
        </p:txBody>
      </p:sp>
    </p:spTree>
    <p:extLst>
      <p:ext uri="{BB962C8B-B14F-4D97-AF65-F5344CB8AC3E}">
        <p14:creationId xmlns:p14="http://schemas.microsoft.com/office/powerpoint/2010/main" val="2707030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0" y="0"/>
            <a:ext cx="9148713" cy="5143500"/>
          </a:xfrm>
          <a:prstGeom prst="rect">
            <a:avLst/>
          </a:prstGeom>
        </p:spPr>
      </p:pic>
      <p:sp>
        <p:nvSpPr>
          <p:cNvPr id="5" name="Text Placeholder 4"/>
          <p:cNvSpPr txBox="1">
            <a:spLocks/>
          </p:cNvSpPr>
          <p:nvPr/>
        </p:nvSpPr>
        <p:spPr>
          <a:xfrm>
            <a:off x="518391" y="1017155"/>
            <a:ext cx="8222673" cy="37234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SzPct val="90000"/>
              <a:buFont typeface="Arial" panose="020B0604020202020204" pitchFamily="34" charset="0"/>
              <a:buNone/>
            </a:pPr>
            <a:endParaRPr lang="en-US" sz="1500" dirty="0">
              <a:solidFill>
                <a:srgbClr val="002060"/>
              </a:solidFill>
              <a:cs typeface="Arial" panose="020B0604020202020204" pitchFamily="34" charset="0"/>
            </a:endParaRPr>
          </a:p>
          <a:p>
            <a:pPr marL="0" indent="0" algn="just">
              <a:lnSpc>
                <a:spcPct val="150000"/>
              </a:lnSpc>
              <a:buSzPct val="90000"/>
              <a:buFont typeface="Arial" panose="020B0604020202020204" pitchFamily="34" charset="0"/>
              <a:buNone/>
            </a:pPr>
            <a:r>
              <a:rPr lang="en-US" sz="1800" b="1" dirty="0">
                <a:solidFill>
                  <a:srgbClr val="002060"/>
                </a:solidFill>
                <a:latin typeface="Arial" panose="020B0604020202020204" pitchFamily="34" charset="0"/>
                <a:cs typeface="Arial" panose="020B0604020202020204" pitchFamily="34" charset="0"/>
              </a:rPr>
              <a:t>    </a:t>
            </a:r>
            <a:endParaRPr lang="en-US" sz="1800" dirty="0">
              <a:solidFill>
                <a:srgbClr val="002060"/>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284754127"/>
              </p:ext>
            </p:extLst>
          </p:nvPr>
        </p:nvGraphicFramePr>
        <p:xfrm>
          <a:off x="-63499" y="-2"/>
          <a:ext cx="9207498" cy="5143501"/>
        </p:xfrm>
        <a:graphic>
          <a:graphicData uri="http://schemas.openxmlformats.org/drawingml/2006/table">
            <a:tbl>
              <a:tblPr firstRow="1" firstCol="1" bandRow="1">
                <a:tableStyleId>{5C22544A-7EE6-4342-B048-85BDC9FD1C3A}</a:tableStyleId>
              </a:tblPr>
              <a:tblGrid>
                <a:gridCol w="950536">
                  <a:extLst>
                    <a:ext uri="{9D8B030D-6E8A-4147-A177-3AD203B41FA5}">
                      <a16:colId xmlns:a16="http://schemas.microsoft.com/office/drawing/2014/main" val="20000"/>
                    </a:ext>
                  </a:extLst>
                </a:gridCol>
                <a:gridCol w="2770564">
                  <a:extLst>
                    <a:ext uri="{9D8B030D-6E8A-4147-A177-3AD203B41FA5}">
                      <a16:colId xmlns:a16="http://schemas.microsoft.com/office/drawing/2014/main" val="20001"/>
                    </a:ext>
                  </a:extLst>
                </a:gridCol>
                <a:gridCol w="2743199">
                  <a:extLst>
                    <a:ext uri="{9D8B030D-6E8A-4147-A177-3AD203B41FA5}">
                      <a16:colId xmlns:a16="http://schemas.microsoft.com/office/drawing/2014/main" val="20002"/>
                    </a:ext>
                  </a:extLst>
                </a:gridCol>
                <a:gridCol w="2743199">
                  <a:extLst>
                    <a:ext uri="{9D8B030D-6E8A-4147-A177-3AD203B41FA5}">
                      <a16:colId xmlns:a16="http://schemas.microsoft.com/office/drawing/2014/main" val="20003"/>
                    </a:ext>
                  </a:extLst>
                </a:gridCol>
              </a:tblGrid>
              <a:tr h="1726921">
                <a:tc>
                  <a:txBody>
                    <a:bodyPr/>
                    <a:lstStyle/>
                    <a:p>
                      <a:pPr marL="91440" marR="0" algn="just">
                        <a:lnSpc>
                          <a:spcPct val="125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25000"/>
                        </a:lnSpc>
                        <a:spcBef>
                          <a:spcPts val="0"/>
                        </a:spcBef>
                        <a:spcAft>
                          <a:spcPts val="0"/>
                        </a:spcAft>
                      </a:pP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trào</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phúng</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thơ</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23495" marR="0" algn="just">
                        <a:lnSpc>
                          <a:spcPct val="100000"/>
                        </a:lnSpc>
                        <a:spcBef>
                          <a:spcPts val="0"/>
                        </a:spcBef>
                        <a:spcAft>
                          <a:spcPts val="0"/>
                        </a:spcAf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23495" marR="0" algn="just">
                        <a:lnSpc>
                          <a:spcPct val="100000"/>
                        </a:lnSpc>
                        <a:spcBef>
                          <a:spcPts val="0"/>
                        </a:spcBef>
                        <a:spcAft>
                          <a:spcPts val="0"/>
                        </a:spcAft>
                      </a:pPr>
                      <a:r>
                        <a:rPr lang="en-US" sz="1400" b="0" dirty="0">
                          <a:solidFill>
                            <a:srgbClr val="002060"/>
                          </a:solidFill>
                          <a:effectLst/>
                          <a:latin typeface="Arial (Body)"/>
                          <a:ea typeface="Times New Roman" panose="02020603050405020304" pitchFamily="18" charset="0"/>
                        </a:rPr>
                        <a:t>Hai VB </a:t>
                      </a:r>
                      <a:r>
                        <a:rPr lang="en-US" sz="1400" b="0" dirty="0" err="1">
                          <a:solidFill>
                            <a:srgbClr val="002060"/>
                          </a:solidFill>
                          <a:effectLst/>
                          <a:latin typeface="Arial (Body)"/>
                          <a:ea typeface="Times New Roman" panose="02020603050405020304" pitchFamily="18" charset="0"/>
                        </a:rPr>
                        <a:t>thơ</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Đường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luật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có</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nội</a:t>
                      </a:r>
                      <a:r>
                        <a:rPr lang="en-US" sz="1400" b="0" dirty="0">
                          <a:solidFill>
                            <a:srgbClr val="002060"/>
                          </a:solidFill>
                          <a:effectLst/>
                          <a:latin typeface="Arial (Body)"/>
                          <a:ea typeface="Times New Roman" panose="02020603050405020304" pitchFamily="18" charset="0"/>
                        </a:rPr>
                        <a:t> dung </a:t>
                      </a:r>
                      <a:r>
                        <a:rPr lang="en-US" sz="1400" b="0" dirty="0" err="1">
                          <a:solidFill>
                            <a:srgbClr val="002060"/>
                          </a:solidFill>
                          <a:effectLst/>
                          <a:latin typeface="Arial (Body)"/>
                          <a:ea typeface="Times New Roman" panose="02020603050405020304" pitchFamily="18" charset="0"/>
                        </a:rPr>
                        <a:t>trào</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phúng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và</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VB </a:t>
                      </a:r>
                      <a:r>
                        <a:rPr lang="en-US" sz="1400" b="0" dirty="0" err="1">
                          <a:solidFill>
                            <a:srgbClr val="002060"/>
                          </a:solidFill>
                          <a:effectLst/>
                          <a:latin typeface="Arial (Body)"/>
                          <a:ea typeface="Times New Roman" panose="02020603050405020304" pitchFamily="18" charset="0"/>
                        </a:rPr>
                        <a:t>thuyết</a:t>
                      </a:r>
                      <a:r>
                        <a:rPr lang="en-US" sz="1400" b="0" dirty="0">
                          <a:solidFill>
                            <a:srgbClr val="002060"/>
                          </a:solidFill>
                          <a:effectLst/>
                          <a:latin typeface="Arial (Body)"/>
                          <a:ea typeface="Times New Roman" panose="02020603050405020304" pitchFamily="18" charset="0"/>
                        </a:rPr>
                        <a:t> minh (VB </a:t>
                      </a:r>
                      <a:r>
                        <a:rPr lang="en-US" sz="1400" b="0" dirty="0" err="1">
                          <a:solidFill>
                            <a:srgbClr val="002060"/>
                          </a:solidFill>
                          <a:effectLst/>
                          <a:latin typeface="Arial (Body)"/>
                          <a:ea typeface="Times New Roman" panose="02020603050405020304" pitchFamily="18" charset="0"/>
                        </a:rPr>
                        <a:t>kết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nối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chủ</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giải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thích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số</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giọng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điệu</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của</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tiếng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cười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trong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thơ</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trào</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phúng</a:t>
                      </a:r>
                      <a:r>
                        <a:rPr lang="en-US" sz="1400" b="0" dirty="0">
                          <a:solidFill>
                            <a:srgbClr val="002060"/>
                          </a:solidFill>
                          <a:effectLst/>
                          <a:latin typeface="Arial (Body)"/>
                          <a:ea typeface="Times New Roman" panose="02020603050405020304" pitchFamily="18" charset="0"/>
                        </a:rPr>
                        <a:t>.</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37465" marR="0" indent="-34925" algn="just">
                        <a:lnSpc>
                          <a:spcPct val="100000"/>
                        </a:lnSpc>
                        <a:spcBef>
                          <a:spcPts val="0"/>
                        </a:spcBef>
                        <a:spcAft>
                          <a:spcPts val="0"/>
                        </a:spcAft>
                        <a:tabLst>
                          <a:tab pos="53340" algn="l"/>
                        </a:tabLs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37465" marR="0" indent="-34925" algn="just">
                        <a:lnSpc>
                          <a:spcPct val="100000"/>
                        </a:lnSpc>
                        <a:spcBef>
                          <a:spcPts val="0"/>
                        </a:spcBef>
                        <a:spcAft>
                          <a:spcPts val="0"/>
                        </a:spcAft>
                        <a:tabLst>
                          <a:tab pos="53340" algn="l"/>
                        </a:tabLst>
                      </a:pPr>
                      <a:r>
                        <a:rPr lang="en-US" sz="1400" b="0" dirty="0" err="1">
                          <a:solidFill>
                            <a:srgbClr val="002060"/>
                          </a:solidFill>
                          <a:effectLst/>
                          <a:latin typeface="Arial (Body)"/>
                          <a:ea typeface="Times New Roman" panose="02020603050405020304" pitchFamily="18" charset="0"/>
                        </a:rPr>
                        <a:t>Viết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bài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văn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phân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tích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tác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phẩm</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văn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học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thơ</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trào</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phúng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nêu</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chủ</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dẫn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ra</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và</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phân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tích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tác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dụng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của</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vài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nét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đặc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sắc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hình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thức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nghệ</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thuật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dùng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trong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tác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phẩm</a:t>
                      </a:r>
                      <a:r>
                        <a:rPr lang="en-US" sz="1400" b="0" dirty="0">
                          <a:solidFill>
                            <a:srgbClr val="002060"/>
                          </a:solidFill>
                          <a:effectLst/>
                          <a:latin typeface="Arial (Body)"/>
                          <a:ea typeface="Times New Roman" panose="02020603050405020304" pitchFamily="18" charset="0"/>
                        </a:rPr>
                        <a:t>.</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0" marR="0" algn="just">
                        <a:lnSpc>
                          <a:spcPct val="100000"/>
                        </a:lnSpc>
                        <a:spcBef>
                          <a:spcPts val="0"/>
                        </a:spcBef>
                        <a:spcAft>
                          <a:spcPts val="0"/>
                        </a:spcAft>
                        <a:tabLst>
                          <a:tab pos="140970" algn="l"/>
                        </a:tabLs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0" marR="0" algn="just">
                        <a:lnSpc>
                          <a:spcPct val="100000"/>
                        </a:lnSpc>
                        <a:spcBef>
                          <a:spcPts val="0"/>
                        </a:spcBef>
                        <a:spcAft>
                          <a:spcPts val="0"/>
                        </a:spcAft>
                        <a:tabLst>
                          <a:tab pos="140970" algn="l"/>
                        </a:tabLst>
                      </a:pPr>
                      <a:r>
                        <a:rPr lang="en-US" sz="1400" b="0" dirty="0" err="1">
                          <a:solidFill>
                            <a:srgbClr val="002060"/>
                          </a:solidFill>
                          <a:effectLst/>
                          <a:latin typeface="Arial (Body)"/>
                          <a:ea typeface="Times New Roman" panose="02020603050405020304" pitchFamily="18" charset="0"/>
                        </a:rPr>
                        <a:t>Trình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bày</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ý </a:t>
                      </a:r>
                      <a:r>
                        <a:rPr lang="en-US" sz="1400" b="0" dirty="0" err="1">
                          <a:solidFill>
                            <a:srgbClr val="002060"/>
                          </a:solidFill>
                          <a:effectLst/>
                          <a:latin typeface="Arial (Body)"/>
                          <a:ea typeface="Times New Roman" panose="02020603050405020304" pitchFamily="18" charset="0"/>
                        </a:rPr>
                        <a:t>kiến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ý </a:t>
                      </a:r>
                      <a:r>
                        <a:rPr lang="en-US" sz="1400" b="0" dirty="0" err="1">
                          <a:solidFill>
                            <a:srgbClr val="002060"/>
                          </a:solidFill>
                          <a:effectLst/>
                          <a:latin typeface="Arial (Body)"/>
                          <a:ea typeface="Times New Roman" panose="02020603050405020304" pitchFamily="18" charset="0"/>
                        </a:rPr>
                        <a:t>nghĩa</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của</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tiếng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cười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trong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đời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sống</a:t>
                      </a:r>
                      <a:r>
                        <a:rPr lang="en-US" sz="1400" b="0" dirty="0">
                          <a:solidFill>
                            <a:srgbClr val="002060"/>
                          </a:solidFill>
                          <a:effectLst/>
                          <a:latin typeface="Arial (Body)"/>
                          <a:ea typeface="Times New Roman" panose="02020603050405020304" pitchFamily="18" charset="0"/>
                        </a:rPr>
                        <a:t>.</a:t>
                      </a:r>
                      <a:endParaRPr lang="en-US" sz="1400" b="0" dirty="0">
                        <a:solidFill>
                          <a:srgbClr val="002060"/>
                        </a:solidFill>
                        <a:effectLst/>
                        <a:latin typeface="Arial (Body)"/>
                        <a:ea typeface="Calibri" panose="020F0502020204030204" pitchFamily="34" charset="0"/>
                      </a:endParaRPr>
                    </a:p>
                    <a:p>
                      <a:pPr marL="91440" marR="0" indent="301625" algn="just">
                        <a:lnSpc>
                          <a:spcPct val="100000"/>
                        </a:lnSpc>
                        <a:spcBef>
                          <a:spcPts val="0"/>
                        </a:spcBef>
                        <a:spcAft>
                          <a:spcPts val="0"/>
                        </a:spcAf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0000"/>
                  </a:ext>
                </a:extLst>
              </a:tr>
              <a:tr h="1689659">
                <a:tc>
                  <a:txBody>
                    <a:bodyPr/>
                    <a:lstStyle/>
                    <a:p>
                      <a:pPr marL="91440" marR="0" algn="just">
                        <a:lnSpc>
                          <a:spcPct val="125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25000"/>
                        </a:lnSpc>
                        <a:spcBef>
                          <a:spcPts val="0"/>
                        </a:spcBef>
                        <a:spcAft>
                          <a:spcPts val="0"/>
                        </a:spcAft>
                      </a:pP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hài</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91440" marR="0" algn="just">
                        <a:lnSpc>
                          <a:spcPct val="100000"/>
                        </a:lnSpc>
                        <a:spcBef>
                          <a:spcPts val="0"/>
                        </a:spcBef>
                        <a:spcAft>
                          <a:spcPts val="0"/>
                        </a:spcAf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23495" marR="0" algn="just">
                        <a:lnSpc>
                          <a:spcPct val="100000"/>
                        </a:lnSpc>
                        <a:spcBef>
                          <a:spcPts val="0"/>
                        </a:spcBef>
                        <a:spcAft>
                          <a:spcPts val="0"/>
                        </a:spcAft>
                      </a:pP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VB </a:t>
                      </a:r>
                      <a:r>
                        <a:rPr lang="en-US" sz="1400" b="0" dirty="0" err="1">
                          <a:solidFill>
                            <a:srgbClr val="002060"/>
                          </a:solidFill>
                          <a:effectLst/>
                          <a:latin typeface="Arial (Body)"/>
                          <a:ea typeface="Times New Roman" panose="02020603050405020304" pitchFamily="18" charset="0"/>
                        </a:rPr>
                        <a:t>hài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kịch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VB </a:t>
                      </a:r>
                      <a:r>
                        <a:rPr lang="en-US" sz="1400" b="0" dirty="0" err="1">
                          <a:solidFill>
                            <a:srgbClr val="002060"/>
                          </a:solidFill>
                          <a:effectLst/>
                          <a:latin typeface="Arial (Body)"/>
                          <a:ea typeface="Times New Roman" panose="02020603050405020304" pitchFamily="18" charset="0"/>
                        </a:rPr>
                        <a:t>truyện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cười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và</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chùm</a:t>
                      </a:r>
                      <a:r>
                        <a:rPr lang="en-US" sz="1400" b="0" dirty="0">
                          <a:solidFill>
                            <a:srgbClr val="002060"/>
                          </a:solidFill>
                          <a:effectLst/>
                          <a:latin typeface="Arial (Body)"/>
                          <a:ea typeface="Times New Roman" panose="02020603050405020304" pitchFamily="18" charset="0"/>
                        </a:rPr>
                        <a:t> ca </a:t>
                      </a:r>
                      <a:r>
                        <a:rPr lang="en-US" sz="1400" b="0" dirty="0" err="1">
                          <a:solidFill>
                            <a:srgbClr val="002060"/>
                          </a:solidFill>
                          <a:effectLst/>
                          <a:latin typeface="Arial (Body)"/>
                          <a:ea typeface="Times New Roman" panose="02020603050405020304" pitchFamily="18" charset="0"/>
                        </a:rPr>
                        <a:t>dao</a:t>
                      </a:r>
                      <a:r>
                        <a:rPr lang="en-US" sz="1400" b="0" dirty="0">
                          <a:solidFill>
                            <a:srgbClr val="002060"/>
                          </a:solidFill>
                          <a:effectLst/>
                          <a:latin typeface="Arial (Body)"/>
                          <a:ea typeface="Times New Roman" panose="02020603050405020304" pitchFamily="18" charset="0"/>
                        </a:rPr>
                        <a:t> (VB </a:t>
                      </a:r>
                      <a:r>
                        <a:rPr lang="en-US" sz="1400" b="0" dirty="0" err="1">
                          <a:solidFill>
                            <a:srgbClr val="002060"/>
                          </a:solidFill>
                          <a:effectLst/>
                          <a:latin typeface="Arial (Body)"/>
                          <a:ea typeface="Times New Roman" panose="02020603050405020304" pitchFamily="18" charset="0"/>
                        </a:rPr>
                        <a:t>kết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nối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chủ</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có</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nội</a:t>
                      </a:r>
                      <a:r>
                        <a:rPr lang="en-US" sz="1400" b="0" dirty="0">
                          <a:solidFill>
                            <a:srgbClr val="002060"/>
                          </a:solidFill>
                          <a:effectLst/>
                          <a:latin typeface="Arial (Body)"/>
                          <a:ea typeface="Times New Roman" panose="02020603050405020304" pitchFamily="18" charset="0"/>
                        </a:rPr>
                        <a:t> dung </a:t>
                      </a:r>
                      <a:r>
                        <a:rPr lang="en-US" sz="1400" b="0" dirty="0" err="1">
                          <a:solidFill>
                            <a:srgbClr val="002060"/>
                          </a:solidFill>
                          <a:effectLst/>
                          <a:latin typeface="Arial (Body)"/>
                          <a:ea typeface="Times New Roman" panose="02020603050405020304" pitchFamily="18" charset="0"/>
                        </a:rPr>
                        <a:t>trào</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phúng</a:t>
                      </a:r>
                      <a:r>
                        <a:rPr lang="en-US" sz="1400" b="0" dirty="0">
                          <a:solidFill>
                            <a:srgbClr val="002060"/>
                          </a:solidFill>
                          <a:effectLst/>
                          <a:latin typeface="Arial (Body)"/>
                          <a:ea typeface="Times New Roman" panose="02020603050405020304" pitchFamily="18" charset="0"/>
                        </a:rPr>
                        <a:t>.</a:t>
                      </a:r>
                      <a:endParaRPr lang="en-US" sz="1400" b="0" dirty="0">
                        <a:solidFill>
                          <a:srgbClr val="002060"/>
                        </a:solidFill>
                        <a:effectLst/>
                        <a:latin typeface="Arial (Body)"/>
                        <a:ea typeface="Calibri" panose="020F0502020204030204" pitchFamily="34" charset="0"/>
                      </a:endParaRPr>
                    </a:p>
                    <a:p>
                      <a:pPr marL="23495" marR="0" algn="just">
                        <a:lnSpc>
                          <a:spcPct val="100000"/>
                        </a:lnSpc>
                        <a:spcBef>
                          <a:spcPts val="0"/>
                        </a:spcBef>
                        <a:spcAft>
                          <a:spcPts val="0"/>
                        </a:spcAf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129540" marR="0" indent="-76200" algn="just">
                        <a:lnSpc>
                          <a:spcPct val="100000"/>
                        </a:lnSpc>
                        <a:spcBef>
                          <a:spcPts val="0"/>
                        </a:spcBef>
                        <a:spcAft>
                          <a:spcPts val="0"/>
                        </a:spcAft>
                        <a:tabLst>
                          <a:tab pos="128905" algn="l"/>
                        </a:tabLs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37465" marR="0" indent="-76200" algn="just">
                        <a:lnSpc>
                          <a:spcPct val="100000"/>
                        </a:lnSpc>
                        <a:spcBef>
                          <a:spcPts val="0"/>
                        </a:spcBef>
                        <a:spcAft>
                          <a:spcPts val="0"/>
                        </a:spcAft>
                        <a:tabLst>
                          <a:tab pos="53340" algn="l"/>
                        </a:tabLst>
                      </a:pP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Viết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bài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văn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nghị</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luận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vấn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đời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sống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thói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xấu</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của</a:t>
                      </a:r>
                      <a:r>
                        <a:rPr lang="en-US" sz="1400" b="0" dirty="0">
                          <a:solidFill>
                            <a:srgbClr val="002060"/>
                          </a:solidFill>
                          <a:effectLst/>
                          <a:latin typeface="Arial (Body)"/>
                          <a:ea typeface="Times New Roman" panose="02020603050405020304" pitchFamily="18" charset="0"/>
                        </a:rPr>
                        <a:t> con </a:t>
                      </a:r>
                      <a:r>
                        <a:rPr lang="en-US" sz="1400" b="0" dirty="0" err="1">
                          <a:solidFill>
                            <a:srgbClr val="002060"/>
                          </a:solidFill>
                          <a:effectLst/>
                          <a:latin typeface="Arial (Body)"/>
                          <a:ea typeface="Times New Roman" panose="02020603050405020304" pitchFamily="18" charset="0"/>
                        </a:rPr>
                        <a:t>người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trong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xã</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hội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hiện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đại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nêu</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lí</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lẽ</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bằng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chứng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thuyết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phục</a:t>
                      </a:r>
                      <a:r>
                        <a:rPr lang="en-US" sz="1400" b="0" dirty="0">
                          <a:solidFill>
                            <a:srgbClr val="002060"/>
                          </a:solidFill>
                          <a:effectLst/>
                          <a:latin typeface="Arial (Body)"/>
                          <a:ea typeface="Times New Roman" panose="02020603050405020304" pitchFamily="18" charset="0"/>
                        </a:rPr>
                        <a:t>.</a:t>
                      </a:r>
                      <a:endParaRPr lang="en-US" sz="1400" b="0" dirty="0">
                        <a:solidFill>
                          <a:srgbClr val="002060"/>
                        </a:solidFill>
                        <a:effectLst/>
                        <a:latin typeface="Arial (Body)"/>
                        <a:ea typeface="Calibri" panose="020F0502020204030204" pitchFamily="34" charset="0"/>
                      </a:endParaRPr>
                    </a:p>
                    <a:p>
                      <a:pPr marL="91440" marR="0" indent="-76200" algn="just">
                        <a:lnSpc>
                          <a:spcPct val="100000"/>
                        </a:lnSpc>
                        <a:spcBef>
                          <a:spcPts val="0"/>
                        </a:spcBef>
                        <a:spcAft>
                          <a:spcPts val="0"/>
                        </a:spcAft>
                        <a:tabLst>
                          <a:tab pos="128905" algn="l"/>
                        </a:tabLs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129540" marR="104775" algn="just">
                        <a:lnSpc>
                          <a:spcPct val="100000"/>
                        </a:lnSpc>
                        <a:spcBef>
                          <a:spcPts val="0"/>
                        </a:spcBef>
                        <a:spcAft>
                          <a:spcPts val="0"/>
                        </a:spcAft>
                        <a:tabLst>
                          <a:tab pos="140970" algn="l"/>
                        </a:tabLs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0" marR="35560" algn="just">
                        <a:lnSpc>
                          <a:spcPct val="100000"/>
                        </a:lnSpc>
                        <a:spcBef>
                          <a:spcPts val="0"/>
                        </a:spcBef>
                        <a:spcAft>
                          <a:spcPts val="0"/>
                        </a:spcAft>
                        <a:tabLst>
                          <a:tab pos="140970" algn="l"/>
                        </a:tabLst>
                      </a:pPr>
                      <a:r>
                        <a:rPr lang="en-US" sz="1400" b="0" dirty="0" err="1">
                          <a:solidFill>
                            <a:srgbClr val="002060"/>
                          </a:solidFill>
                          <a:effectLst/>
                          <a:latin typeface="Arial (Body)"/>
                          <a:ea typeface="Times New Roman" panose="02020603050405020304" pitchFamily="18" charset="0"/>
                        </a:rPr>
                        <a:t>Trình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bày</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ý </a:t>
                      </a:r>
                      <a:r>
                        <a:rPr lang="en-US" sz="1400" b="0" dirty="0" err="1">
                          <a:solidFill>
                            <a:srgbClr val="002060"/>
                          </a:solidFill>
                          <a:effectLst/>
                          <a:latin typeface="Arial (Body)"/>
                          <a:ea typeface="Times New Roman" panose="02020603050405020304" pitchFamily="18" charset="0"/>
                        </a:rPr>
                        <a:t>kiến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vấn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xã</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hội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thói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xấu</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của</a:t>
                      </a:r>
                      <a:r>
                        <a:rPr lang="en-US" sz="1400" b="0" dirty="0">
                          <a:solidFill>
                            <a:srgbClr val="002060"/>
                          </a:solidFill>
                          <a:effectLst/>
                          <a:latin typeface="Arial (Body)"/>
                          <a:ea typeface="Times New Roman" panose="02020603050405020304" pitchFamily="18" charset="0"/>
                        </a:rPr>
                        <a:t> con </a:t>
                      </a:r>
                      <a:r>
                        <a:rPr lang="en-US" sz="1400" b="0" dirty="0" err="1">
                          <a:solidFill>
                            <a:srgbClr val="002060"/>
                          </a:solidFill>
                          <a:effectLst/>
                          <a:latin typeface="Arial (Body)"/>
                          <a:ea typeface="Times New Roman" panose="02020603050405020304" pitchFamily="18" charset="0"/>
                        </a:rPr>
                        <a:t>người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trong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xã</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hội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hiện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đại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nghe</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và</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tóm</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tắt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nội</a:t>
                      </a:r>
                      <a:r>
                        <a:rPr lang="en-US" sz="1400" b="0" dirty="0">
                          <a:solidFill>
                            <a:srgbClr val="002060"/>
                          </a:solidFill>
                          <a:effectLst/>
                          <a:latin typeface="Arial (Body)"/>
                          <a:ea typeface="Times New Roman" panose="02020603050405020304" pitchFamily="18" charset="0"/>
                        </a:rPr>
                        <a:t> dung </a:t>
                      </a:r>
                      <a:r>
                        <a:rPr lang="en-US" sz="1400" b="0" dirty="0" err="1">
                          <a:solidFill>
                            <a:srgbClr val="002060"/>
                          </a:solidFill>
                          <a:effectLst/>
                          <a:latin typeface="Arial (Body)"/>
                          <a:ea typeface="Times New Roman" panose="02020603050405020304" pitchFamily="18" charset="0"/>
                        </a:rPr>
                        <a:t>thuyết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trình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của</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người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khác</a:t>
                      </a:r>
                      <a:r>
                        <a:rPr lang="en-US" sz="1400" b="0" dirty="0">
                          <a:solidFill>
                            <a:srgbClr val="002060"/>
                          </a:solidFill>
                          <a:effectLst/>
                          <a:latin typeface="Arial (Body)"/>
                          <a:ea typeface="Times New Roman" panose="02020603050405020304" pitchFamily="18" charset="0"/>
                        </a:rPr>
                        <a:t>.</a:t>
                      </a:r>
                      <a:endParaRPr lang="en-US" sz="1400" b="0" dirty="0">
                        <a:solidFill>
                          <a:srgbClr val="002060"/>
                        </a:solidFill>
                        <a:effectLst/>
                        <a:latin typeface="Arial (Body)"/>
                        <a:ea typeface="Calibri" panose="020F0502020204030204" pitchFamily="34" charset="0"/>
                      </a:endParaRPr>
                    </a:p>
                    <a:p>
                      <a:pPr marL="91440" marR="0" indent="301625" algn="just">
                        <a:lnSpc>
                          <a:spcPct val="100000"/>
                        </a:lnSpc>
                        <a:spcBef>
                          <a:spcPts val="0"/>
                        </a:spcBef>
                        <a:spcAft>
                          <a:spcPts val="0"/>
                        </a:spcAf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0001"/>
                  </a:ext>
                </a:extLst>
              </a:tr>
              <a:tr h="1726921">
                <a:tc>
                  <a:txBody>
                    <a:bodyPr/>
                    <a:lstStyle/>
                    <a:p>
                      <a:pPr marL="91440" marR="0" indent="301625" algn="just">
                        <a:lnSpc>
                          <a:spcPct val="125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25000"/>
                        </a:lnSpc>
                        <a:spcBef>
                          <a:spcPts val="0"/>
                        </a:spcBef>
                        <a:spcAft>
                          <a:spcPts val="0"/>
                        </a:spcAft>
                      </a:pP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Chân</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cuộc</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91440" marR="0" algn="just">
                        <a:lnSpc>
                          <a:spcPct val="100000"/>
                        </a:lnSpc>
                        <a:spcBef>
                          <a:spcPts val="0"/>
                        </a:spcBef>
                        <a:spcAft>
                          <a:spcPts val="0"/>
                        </a:spcAf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23495" marR="0" algn="just">
                        <a:lnSpc>
                          <a:spcPct val="100000"/>
                        </a:lnSpc>
                        <a:spcBef>
                          <a:spcPts val="0"/>
                        </a:spcBef>
                        <a:spcAft>
                          <a:spcPts val="0"/>
                        </a:spcAft>
                      </a:pPr>
                      <a:r>
                        <a:rPr lang="en-US" sz="1400" b="0" dirty="0" err="1">
                          <a:solidFill>
                            <a:srgbClr val="002060"/>
                          </a:solidFill>
                          <a:effectLst/>
                          <a:latin typeface="Arial (Body)"/>
                          <a:ea typeface="Times New Roman" panose="02020603050405020304" pitchFamily="18" charset="0"/>
                        </a:rPr>
                        <a:t>Hai</a:t>
                      </a:r>
                      <a:r>
                        <a:rPr lang="en-US" sz="1400" b="0" dirty="0">
                          <a:solidFill>
                            <a:srgbClr val="002060"/>
                          </a:solidFill>
                          <a:effectLst/>
                          <a:latin typeface="Arial (Body)"/>
                          <a:ea typeface="Times New Roman" panose="02020603050405020304" pitchFamily="18" charset="0"/>
                        </a:rPr>
                        <a:t> VB </a:t>
                      </a:r>
                      <a:r>
                        <a:rPr lang="en-US" sz="1400" b="0" dirty="0" err="1">
                          <a:solidFill>
                            <a:srgbClr val="002060"/>
                          </a:solidFill>
                          <a:effectLst/>
                          <a:latin typeface="Arial (Body)"/>
                          <a:ea typeface="Times New Roman" panose="02020603050405020304" pitchFamily="18" charset="0"/>
                        </a:rPr>
                        <a:t>truyện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ngắn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hiện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đại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và</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VB </a:t>
                      </a:r>
                      <a:r>
                        <a:rPr lang="en-US" sz="1400" b="0" dirty="0" err="1">
                          <a:solidFill>
                            <a:srgbClr val="002060"/>
                          </a:solidFill>
                          <a:effectLst/>
                          <a:latin typeface="Arial (Body)"/>
                          <a:ea typeface="Times New Roman" panose="02020603050405020304" pitchFamily="18" charset="0"/>
                        </a:rPr>
                        <a:t>thơ</a:t>
                      </a:r>
                      <a:r>
                        <a:rPr lang="en-US" sz="1400" b="0" dirty="0">
                          <a:solidFill>
                            <a:srgbClr val="002060"/>
                          </a:solidFill>
                          <a:effectLst/>
                          <a:latin typeface="Arial (Body)"/>
                          <a:ea typeface="Times New Roman" panose="02020603050405020304" pitchFamily="18" charset="0"/>
                        </a:rPr>
                        <a:t> (VB </a:t>
                      </a:r>
                      <a:r>
                        <a:rPr lang="en-US" sz="1400" b="0" dirty="0" err="1">
                          <a:solidFill>
                            <a:srgbClr val="002060"/>
                          </a:solidFill>
                          <a:effectLst/>
                          <a:latin typeface="Arial (Body)"/>
                          <a:ea typeface="Times New Roman" panose="02020603050405020304" pitchFamily="18" charset="0"/>
                        </a:rPr>
                        <a:t>kết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nối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chủ</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viết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sự</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phong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phú</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sinh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động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tinh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tế</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và</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phức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tạp</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của</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cuộc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sống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quanh</a:t>
                      </a:r>
                      <a:r>
                        <a:rPr lang="en-US" sz="1400" b="0" dirty="0">
                          <a:solidFill>
                            <a:srgbClr val="002060"/>
                          </a:solidFill>
                          <a:effectLst/>
                          <a:latin typeface="Arial (Body)"/>
                          <a:ea typeface="Times New Roman" panose="02020603050405020304" pitchFamily="18" charset="0"/>
                        </a:rPr>
                        <a:t> ta.</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91440" marR="0" indent="-76200" algn="just">
                        <a:lnSpc>
                          <a:spcPct val="100000"/>
                        </a:lnSpc>
                        <a:spcBef>
                          <a:spcPts val="0"/>
                        </a:spcBef>
                        <a:spcAft>
                          <a:spcPts val="0"/>
                        </a:spcAft>
                        <a:tabLst>
                          <a:tab pos="128905" algn="l"/>
                        </a:tabLs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37465" marR="0" indent="-76200" algn="just">
                        <a:lnSpc>
                          <a:spcPct val="100000"/>
                        </a:lnSpc>
                        <a:spcBef>
                          <a:spcPts val="0"/>
                        </a:spcBef>
                        <a:spcAft>
                          <a:spcPts val="0"/>
                        </a:spcAft>
                        <a:tabLst>
                          <a:tab pos="37465" algn="l"/>
                        </a:tabLst>
                      </a:pP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Viết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bài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văn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phân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tích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tác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phẩm</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văn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học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truyện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nêu</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chủ</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dẫn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ra</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và</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phân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tích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tác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dụng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của</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vài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nét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đặc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sắc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hình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thức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nghệ</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thuật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dùng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trong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tác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phẩm</a:t>
                      </a:r>
                      <a:r>
                        <a:rPr lang="en-US" sz="1400" b="0" dirty="0">
                          <a:solidFill>
                            <a:srgbClr val="002060"/>
                          </a:solidFill>
                          <a:effectLst/>
                          <a:latin typeface="Arial (Body)"/>
                          <a:ea typeface="Times New Roman" panose="02020603050405020304" pitchFamily="18" charset="0"/>
                        </a:rPr>
                        <a:t>.</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91440" marR="0" algn="just">
                        <a:lnSpc>
                          <a:spcPct val="100000"/>
                        </a:lnSpc>
                        <a:spcBef>
                          <a:spcPts val="0"/>
                        </a:spcBef>
                        <a:spcAft>
                          <a:spcPts val="0"/>
                        </a:spcAf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46355" marR="0" algn="just">
                        <a:lnSpc>
                          <a:spcPct val="100000"/>
                        </a:lnSpc>
                        <a:spcBef>
                          <a:spcPts val="0"/>
                        </a:spcBef>
                        <a:spcAft>
                          <a:spcPts val="0"/>
                        </a:spcAft>
                      </a:pPr>
                      <a:r>
                        <a:rPr lang="en-US" sz="1400" b="0" dirty="0" err="1">
                          <a:solidFill>
                            <a:srgbClr val="002060"/>
                          </a:solidFill>
                          <a:effectLst/>
                          <a:latin typeface="Arial (Body)"/>
                          <a:ea typeface="Times New Roman" panose="02020603050405020304" pitchFamily="18" charset="0"/>
                        </a:rPr>
                        <a:t>Biết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trình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bày</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bài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giới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thiệu</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ngắn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cuốn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sách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truyện</a:t>
                      </a:r>
                      <a:r>
                        <a:rPr lang="en-US" sz="1400" b="0" dirty="0">
                          <a:solidFill>
                            <a:srgbClr val="002060"/>
                          </a:solidFill>
                          <a:effectLst/>
                          <a:latin typeface="Arial (Body)"/>
                          <a:ea typeface="Times New Roman" panose="02020603050405020304" pitchFamily="18" charset="0"/>
                        </a:rPr>
                        <a:t>).</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0002"/>
                  </a:ext>
                </a:extLst>
              </a:tr>
            </a:tbl>
          </a:graphicData>
        </a:graphic>
      </p:graphicFrame>
      <p:sp>
        <p:nvSpPr>
          <p:cNvPr id="3" name="Rectangle 1"/>
          <p:cNvSpPr>
            <a:spLocks noChangeArrowheads="1"/>
          </p:cNvSpPr>
          <p:nvPr/>
        </p:nvSpPr>
        <p:spPr bwMode="auto">
          <a:xfrm>
            <a:off x="1711243" y="1394297"/>
            <a:ext cx="1191320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050"/>
          </a:p>
        </p:txBody>
      </p:sp>
      <p:sp>
        <p:nvSpPr>
          <p:cNvPr id="6" name="Slide Number Placeholder 5"/>
          <p:cNvSpPr>
            <a:spLocks noGrp="1"/>
          </p:cNvSpPr>
          <p:nvPr>
            <p:ph type="sldNum" sz="quarter" idx="12"/>
          </p:nvPr>
        </p:nvSpPr>
        <p:spPr/>
        <p:txBody>
          <a:bodyPr/>
          <a:lstStyle/>
          <a:p>
            <a:fld id="{01A8D44F-D097-4EC3-92A6-FB8C9F6C59BB}" type="slidenum">
              <a:rPr lang="en-US" smtClean="0"/>
              <a:pPr/>
              <a:t>167</a:t>
            </a:fld>
            <a:endParaRPr lang="en-US" dirty="0"/>
          </a:p>
        </p:txBody>
      </p:sp>
    </p:spTree>
    <p:extLst>
      <p:ext uri="{BB962C8B-B14F-4D97-AF65-F5344CB8AC3E}">
        <p14:creationId xmlns:p14="http://schemas.microsoft.com/office/powerpoint/2010/main" val="3919649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0" y="0"/>
            <a:ext cx="9148713" cy="5143500"/>
          </a:xfrm>
          <a:prstGeom prst="rect">
            <a:avLst/>
          </a:prstGeom>
        </p:spPr>
      </p:pic>
      <p:sp>
        <p:nvSpPr>
          <p:cNvPr id="5" name="Text Placeholder 4"/>
          <p:cNvSpPr txBox="1">
            <a:spLocks/>
          </p:cNvSpPr>
          <p:nvPr/>
        </p:nvSpPr>
        <p:spPr>
          <a:xfrm>
            <a:off x="518391" y="1017155"/>
            <a:ext cx="8222673" cy="37234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SzPct val="90000"/>
              <a:buFont typeface="Arial" panose="020B0604020202020204" pitchFamily="34" charset="0"/>
              <a:buNone/>
            </a:pPr>
            <a:endParaRPr lang="en-US" sz="1500" dirty="0">
              <a:solidFill>
                <a:srgbClr val="002060"/>
              </a:solidFill>
              <a:cs typeface="Arial" panose="020B0604020202020204" pitchFamily="34" charset="0"/>
            </a:endParaRPr>
          </a:p>
          <a:p>
            <a:pPr marL="0" indent="0" algn="just">
              <a:lnSpc>
                <a:spcPct val="150000"/>
              </a:lnSpc>
              <a:buSzPct val="90000"/>
              <a:buFont typeface="Arial" panose="020B0604020202020204" pitchFamily="34" charset="0"/>
              <a:buNone/>
            </a:pPr>
            <a:r>
              <a:rPr lang="en-US" sz="1800" b="1" dirty="0">
                <a:solidFill>
                  <a:srgbClr val="002060"/>
                </a:solidFill>
                <a:latin typeface="Arial" panose="020B0604020202020204" pitchFamily="34" charset="0"/>
                <a:cs typeface="Arial" panose="020B0604020202020204" pitchFamily="34" charset="0"/>
              </a:rPr>
              <a:t>    </a:t>
            </a:r>
            <a:endParaRPr lang="en-US" sz="1800" dirty="0">
              <a:solidFill>
                <a:srgbClr val="002060"/>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265287519"/>
              </p:ext>
            </p:extLst>
          </p:nvPr>
        </p:nvGraphicFramePr>
        <p:xfrm>
          <a:off x="-63499" y="-2"/>
          <a:ext cx="9207498" cy="5320742"/>
        </p:xfrm>
        <a:graphic>
          <a:graphicData uri="http://schemas.openxmlformats.org/drawingml/2006/table">
            <a:tbl>
              <a:tblPr firstRow="1" firstCol="1" bandRow="1">
                <a:tableStyleId>{5C22544A-7EE6-4342-B048-85BDC9FD1C3A}</a:tableStyleId>
              </a:tblPr>
              <a:tblGrid>
                <a:gridCol w="950536">
                  <a:extLst>
                    <a:ext uri="{9D8B030D-6E8A-4147-A177-3AD203B41FA5}">
                      <a16:colId xmlns:a16="http://schemas.microsoft.com/office/drawing/2014/main" val="20000"/>
                    </a:ext>
                  </a:extLst>
                </a:gridCol>
                <a:gridCol w="2770564">
                  <a:extLst>
                    <a:ext uri="{9D8B030D-6E8A-4147-A177-3AD203B41FA5}">
                      <a16:colId xmlns:a16="http://schemas.microsoft.com/office/drawing/2014/main" val="20001"/>
                    </a:ext>
                  </a:extLst>
                </a:gridCol>
                <a:gridCol w="2743199">
                  <a:extLst>
                    <a:ext uri="{9D8B030D-6E8A-4147-A177-3AD203B41FA5}">
                      <a16:colId xmlns:a16="http://schemas.microsoft.com/office/drawing/2014/main" val="20002"/>
                    </a:ext>
                  </a:extLst>
                </a:gridCol>
                <a:gridCol w="2743199">
                  <a:extLst>
                    <a:ext uri="{9D8B030D-6E8A-4147-A177-3AD203B41FA5}">
                      <a16:colId xmlns:a16="http://schemas.microsoft.com/office/drawing/2014/main" val="20003"/>
                    </a:ext>
                  </a:extLst>
                </a:gridCol>
              </a:tblGrid>
              <a:tr h="1726921">
                <a:tc>
                  <a:txBody>
                    <a:bodyPr/>
                    <a:lstStyle/>
                    <a:p>
                      <a:pPr marL="91440" marR="0" indent="301625" algn="just">
                        <a:lnSpc>
                          <a:spcPct val="125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25000"/>
                        </a:lnSpc>
                        <a:spcBef>
                          <a:spcPts val="0"/>
                        </a:spcBef>
                        <a:spcAft>
                          <a:spcPts val="0"/>
                        </a:spcAft>
                      </a:pP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 Tin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yêu</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ước</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vọng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91440" marR="0" algn="just">
                        <a:lnSpc>
                          <a:spcPct val="125000"/>
                        </a:lnSpc>
                        <a:spcBef>
                          <a:spcPts val="0"/>
                        </a:spcBef>
                        <a:spcAft>
                          <a:spcPts val="0"/>
                        </a:spcAf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23495" marR="0" algn="just">
                        <a:lnSpc>
                          <a:spcPct val="125000"/>
                        </a:lnSpc>
                        <a:spcBef>
                          <a:spcPts val="0"/>
                        </a:spcBef>
                        <a:spcAft>
                          <a:spcPts val="0"/>
                        </a:spcAft>
                      </a:pPr>
                      <a:r>
                        <a:rPr lang="en-US" sz="1400" b="0" dirty="0">
                          <a:solidFill>
                            <a:srgbClr val="002060"/>
                          </a:solidFill>
                          <a:effectLst/>
                          <a:latin typeface="Arial (Body)"/>
                          <a:ea typeface="Times New Roman" panose="02020603050405020304" pitchFamily="18" charset="0"/>
                        </a:rPr>
                        <a:t>Hai VB </a:t>
                      </a:r>
                      <a:r>
                        <a:rPr lang="en-US" sz="1400" b="0" dirty="0" err="1">
                          <a:solidFill>
                            <a:srgbClr val="002060"/>
                          </a:solidFill>
                          <a:effectLst/>
                          <a:latin typeface="Arial (Body)"/>
                          <a:ea typeface="Times New Roman" panose="02020603050405020304" pitchFamily="18" charset="0"/>
                        </a:rPr>
                        <a:t>thơ</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và</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VB </a:t>
                      </a:r>
                      <a:r>
                        <a:rPr lang="en-US" sz="1400" b="0" dirty="0" err="1">
                          <a:solidFill>
                            <a:srgbClr val="002060"/>
                          </a:solidFill>
                          <a:effectLst/>
                          <a:latin typeface="Arial (Body)"/>
                          <a:ea typeface="Times New Roman" panose="02020603050405020304" pitchFamily="18" charset="0"/>
                        </a:rPr>
                        <a:t>truyện</a:t>
                      </a:r>
                      <a:r>
                        <a:rPr lang="en-US" sz="1400" b="0" dirty="0">
                          <a:solidFill>
                            <a:srgbClr val="002060"/>
                          </a:solidFill>
                          <a:effectLst/>
                          <a:latin typeface="Arial (Body)"/>
                          <a:ea typeface="Times New Roman" panose="02020603050405020304" pitchFamily="18" charset="0"/>
                        </a:rPr>
                        <a:t> (VB </a:t>
                      </a:r>
                      <a:r>
                        <a:rPr lang="en-US" sz="1400" b="0" dirty="0" err="1">
                          <a:solidFill>
                            <a:srgbClr val="002060"/>
                          </a:solidFill>
                          <a:effectLst/>
                          <a:latin typeface="Arial (Body)"/>
                          <a:ea typeface="Times New Roman" panose="02020603050405020304" pitchFamily="18" charset="0"/>
                        </a:rPr>
                        <a:t>kết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nối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chủ</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viết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niềm</a:t>
                      </a:r>
                      <a:r>
                        <a:rPr lang="en-US" sz="1400" b="0" dirty="0">
                          <a:solidFill>
                            <a:srgbClr val="002060"/>
                          </a:solidFill>
                          <a:effectLst/>
                          <a:latin typeface="Arial (Body)"/>
                          <a:ea typeface="Times New Roman" panose="02020603050405020304" pitchFamily="18" charset="0"/>
                        </a:rPr>
                        <a:t> tin </a:t>
                      </a:r>
                      <a:r>
                        <a:rPr lang="en-US" sz="1400" b="0" dirty="0" err="1">
                          <a:solidFill>
                            <a:srgbClr val="002060"/>
                          </a:solidFill>
                          <a:effectLst/>
                          <a:latin typeface="Arial (Body)"/>
                          <a:ea typeface="Times New Roman" panose="02020603050405020304" pitchFamily="18" charset="0"/>
                        </a:rPr>
                        <a:t>yêu</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và</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ước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vọng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của</a:t>
                      </a:r>
                      <a:r>
                        <a:rPr lang="en-US" sz="1400" b="0" dirty="0">
                          <a:solidFill>
                            <a:srgbClr val="002060"/>
                          </a:solidFill>
                          <a:effectLst/>
                          <a:latin typeface="Arial (Body)"/>
                          <a:ea typeface="Times New Roman" panose="02020603050405020304" pitchFamily="18" charset="0"/>
                        </a:rPr>
                        <a:t> con </a:t>
                      </a:r>
                      <a:r>
                        <a:rPr lang="en-US" sz="1400" b="0" dirty="0" err="1">
                          <a:solidFill>
                            <a:srgbClr val="002060"/>
                          </a:solidFill>
                          <a:effectLst/>
                          <a:latin typeface="Arial (Body)"/>
                          <a:ea typeface="Times New Roman" panose="02020603050405020304" pitchFamily="18" charset="0"/>
                        </a:rPr>
                        <a:t>người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trong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những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hoàn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cảnh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khó</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khăn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gian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lao</a:t>
                      </a:r>
                      <a:r>
                        <a:rPr lang="en-US" sz="1400" b="0" dirty="0">
                          <a:solidFill>
                            <a:srgbClr val="002060"/>
                          </a:solidFill>
                          <a:effectLst/>
                          <a:latin typeface="Arial (Body)"/>
                          <a:ea typeface="Times New Roman" panose="02020603050405020304" pitchFamily="18" charset="0"/>
                        </a:rPr>
                        <a:t>.</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113030" marR="0" indent="-76200" algn="just">
                        <a:lnSpc>
                          <a:spcPct val="125000"/>
                        </a:lnSpc>
                        <a:spcBef>
                          <a:spcPts val="0"/>
                        </a:spcBef>
                        <a:spcAft>
                          <a:spcPts val="0"/>
                        </a:spcAft>
                        <a:tabLst>
                          <a:tab pos="128905" algn="l"/>
                        </a:tabLs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37465" marR="0" indent="-76200" algn="just">
                        <a:lnSpc>
                          <a:spcPct val="125000"/>
                        </a:lnSpc>
                        <a:spcBef>
                          <a:spcPts val="0"/>
                        </a:spcBef>
                        <a:spcAft>
                          <a:spcPts val="0"/>
                        </a:spcAft>
                        <a:tabLst>
                          <a:tab pos="37465" algn="l"/>
                        </a:tabLst>
                      </a:pP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Bước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đầu</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biết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làm</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bài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thơ</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tự</a:t>
                      </a:r>
                      <a:r>
                        <a:rPr lang="en-US" sz="1400" b="0" dirty="0">
                          <a:solidFill>
                            <a:srgbClr val="002060"/>
                          </a:solidFill>
                          <a:effectLst/>
                          <a:latin typeface="Arial (Body)"/>
                          <a:ea typeface="Times New Roman" panose="02020603050405020304" pitchFamily="18" charset="0"/>
                        </a:rPr>
                        <a:t> do; </a:t>
                      </a:r>
                      <a:r>
                        <a:rPr lang="en-US" sz="1400" b="0" dirty="0" err="1">
                          <a:solidFill>
                            <a:srgbClr val="002060"/>
                          </a:solidFill>
                          <a:effectLst/>
                          <a:latin typeface="Arial (Body)"/>
                          <a:ea typeface="Times New Roman" panose="02020603050405020304" pitchFamily="18" charset="0"/>
                        </a:rPr>
                        <a:t>viết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đoạn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văn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ghi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lại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cảm</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nghĩ</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bài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thơ</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tự</a:t>
                      </a:r>
                      <a:r>
                        <a:rPr lang="en-US" sz="1400" b="0" dirty="0">
                          <a:solidFill>
                            <a:srgbClr val="002060"/>
                          </a:solidFill>
                          <a:effectLst/>
                          <a:latin typeface="Arial (Body)"/>
                          <a:ea typeface="Times New Roman" panose="02020603050405020304" pitchFamily="18" charset="0"/>
                        </a:rPr>
                        <a:t> do.</a:t>
                      </a:r>
                      <a:endParaRPr lang="en-US" sz="1400" b="0" dirty="0">
                        <a:solidFill>
                          <a:srgbClr val="002060"/>
                        </a:solidFill>
                        <a:effectLst/>
                        <a:latin typeface="Arial (Body)"/>
                        <a:ea typeface="Calibri" panose="020F0502020204030204" pitchFamily="34" charset="0"/>
                      </a:endParaRPr>
                    </a:p>
                    <a:p>
                      <a:pPr marL="113030" marR="0" indent="-76200" algn="just">
                        <a:lnSpc>
                          <a:spcPct val="125000"/>
                        </a:lnSpc>
                        <a:spcBef>
                          <a:spcPts val="0"/>
                        </a:spcBef>
                        <a:spcAft>
                          <a:spcPts val="0"/>
                        </a:spcAft>
                        <a:tabLst>
                          <a:tab pos="128905" algn="l"/>
                        </a:tabLs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0" marR="109220" algn="just">
                        <a:lnSpc>
                          <a:spcPct val="125000"/>
                        </a:lnSpc>
                        <a:spcBef>
                          <a:spcPts val="0"/>
                        </a:spcBef>
                        <a:spcAft>
                          <a:spcPts val="0"/>
                        </a:spcAft>
                        <a:tabLst>
                          <a:tab pos="140970" algn="l"/>
                        </a:tabLs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0" marR="35560" algn="just">
                        <a:lnSpc>
                          <a:spcPct val="125000"/>
                        </a:lnSpc>
                        <a:spcBef>
                          <a:spcPts val="0"/>
                        </a:spcBef>
                        <a:spcAft>
                          <a:spcPts val="0"/>
                        </a:spcAft>
                        <a:tabLst>
                          <a:tab pos="140970" algn="l"/>
                        </a:tabLst>
                      </a:pPr>
                      <a:r>
                        <a:rPr lang="en-US" sz="1400" b="0" dirty="0" err="1">
                          <a:solidFill>
                            <a:srgbClr val="002060"/>
                          </a:solidFill>
                          <a:effectLst/>
                          <a:latin typeface="Arial (Body)"/>
                          <a:ea typeface="Times New Roman" panose="02020603050405020304" pitchFamily="18" charset="0"/>
                        </a:rPr>
                        <a:t>Biết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thảo</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luận</a:t>
                      </a:r>
                      <a:r>
                        <a:rPr lang="en-US" sz="1400" b="0" dirty="0">
                          <a:solidFill>
                            <a:srgbClr val="002060"/>
                          </a:solidFill>
                          <a:effectLst/>
                          <a:latin typeface="Arial (Body)"/>
                          <a:ea typeface="Times New Roman" panose="02020603050405020304" pitchFamily="18" charset="0"/>
                        </a:rPr>
                        <a:t> ý </a:t>
                      </a:r>
                      <a:r>
                        <a:rPr lang="en-US" sz="1400" b="0" dirty="0" err="1">
                          <a:solidFill>
                            <a:srgbClr val="002060"/>
                          </a:solidFill>
                          <a:effectLst/>
                          <a:latin typeface="Arial (Body)"/>
                          <a:ea typeface="Times New Roman" panose="02020603050405020304" pitchFamily="18" charset="0"/>
                        </a:rPr>
                        <a:t>kiến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vấn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trong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đời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sống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phù</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hợp</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với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lứa</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tuổi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gợi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ra</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từ</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tác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phẩm</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văn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học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đã</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học</a:t>
                      </a:r>
                      <a:r>
                        <a:rPr lang="en-US" sz="1400" b="0" dirty="0">
                          <a:solidFill>
                            <a:srgbClr val="002060"/>
                          </a:solidFill>
                          <a:effectLst/>
                          <a:latin typeface="Arial (Body)"/>
                          <a:ea typeface="Times New Roman" panose="02020603050405020304" pitchFamily="18" charset="0"/>
                        </a:rPr>
                        <a:t>).</a:t>
                      </a:r>
                      <a:endParaRPr lang="en-US" sz="1400" b="0" dirty="0">
                        <a:solidFill>
                          <a:srgbClr val="002060"/>
                        </a:solidFill>
                        <a:effectLst/>
                        <a:latin typeface="Arial (Body)"/>
                        <a:ea typeface="Calibri" panose="020F0502020204030204" pitchFamily="34" charset="0"/>
                      </a:endParaRPr>
                    </a:p>
                    <a:p>
                      <a:pPr marL="91440" marR="0" indent="301625" algn="just">
                        <a:lnSpc>
                          <a:spcPct val="125000"/>
                        </a:lnSpc>
                        <a:spcBef>
                          <a:spcPts val="0"/>
                        </a:spcBef>
                        <a:spcAft>
                          <a:spcPts val="0"/>
                        </a:spcAf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0000"/>
                  </a:ext>
                </a:extLst>
              </a:tr>
              <a:tr h="1689659">
                <a:tc>
                  <a:txBody>
                    <a:bodyPr/>
                    <a:lstStyle/>
                    <a:p>
                      <a:pPr marL="91440" marR="0" algn="just">
                        <a:lnSpc>
                          <a:spcPct val="125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25000"/>
                        </a:lnSpc>
                        <a:spcBef>
                          <a:spcPts val="0"/>
                        </a:spcBef>
                        <a:spcAft>
                          <a:spcPts val="0"/>
                        </a:spcAft>
                      </a:pP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viết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91440" marR="0" algn="just">
                        <a:lnSpc>
                          <a:spcPct val="125000"/>
                        </a:lnSpc>
                        <a:spcBef>
                          <a:spcPts val="0"/>
                        </a:spcBef>
                        <a:spcAft>
                          <a:spcPts val="0"/>
                        </a:spcAft>
                      </a:pPr>
                      <a:r>
                        <a:rPr lang="en-US" sz="1400">
                          <a:solidFill>
                            <a:srgbClr val="002060"/>
                          </a:solidFill>
                          <a:effectLst/>
                          <a:latin typeface="Arial (Body)"/>
                          <a:ea typeface="Times New Roman" panose="02020603050405020304" pitchFamily="18" charset="0"/>
                        </a:rPr>
                        <a:t> </a:t>
                      </a:r>
                      <a:endParaRPr lang="en-US" sz="1400">
                        <a:solidFill>
                          <a:srgbClr val="002060"/>
                        </a:solidFill>
                        <a:effectLst/>
                        <a:latin typeface="Arial (Body)"/>
                        <a:ea typeface="Calibri" panose="020F0502020204030204" pitchFamily="34" charset="0"/>
                      </a:endParaRPr>
                    </a:p>
                    <a:p>
                      <a:pPr marL="23495" marR="0" algn="just">
                        <a:lnSpc>
                          <a:spcPct val="125000"/>
                        </a:lnSpc>
                        <a:spcBef>
                          <a:spcPts val="0"/>
                        </a:spcBef>
                        <a:spcAft>
                          <a:spcPts val="0"/>
                        </a:spcAft>
                      </a:pPr>
                      <a:r>
                        <a:rPr lang="en-US" sz="1400">
                          <a:solidFill>
                            <a:srgbClr val="002060"/>
                          </a:solidFill>
                          <a:effectLst/>
                          <a:latin typeface="Arial (Body)"/>
                          <a:ea typeface="Times New Roman" panose="02020603050405020304" pitchFamily="18" charset="0"/>
                        </a:rPr>
                        <a:t>Hai VB nghị luận và một VB truyện (VB kết nối về chủ đề) viết về nhà văn, sáng tác của nhà văn và việc tiếp nhận những sáng tác đó.</a:t>
                      </a:r>
                      <a:endParaRPr lang="en-US" sz="140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0" marR="0" indent="-76200" algn="just">
                        <a:lnSpc>
                          <a:spcPct val="125000"/>
                        </a:lnSpc>
                        <a:spcBef>
                          <a:spcPts val="0"/>
                        </a:spcBef>
                        <a:spcAft>
                          <a:spcPts val="0"/>
                        </a:spcAft>
                        <a:tabLst>
                          <a:tab pos="128905" algn="l"/>
                        </a:tabLs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p>
                      <a:pPr marL="0" marR="0" indent="-76200" algn="just">
                        <a:lnSpc>
                          <a:spcPct val="125000"/>
                        </a:lnSpc>
                        <a:spcBef>
                          <a:spcPts val="0"/>
                        </a:spcBef>
                        <a:spcAft>
                          <a:spcPts val="0"/>
                        </a:spcAft>
                        <a:tabLst>
                          <a:tab pos="128905" algn="l"/>
                        </a:tabLst>
                      </a:pP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Viết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được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bài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văn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phân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tích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tác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phẩm</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văn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học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truyện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nêu</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được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chủ</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dẫn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ra</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và</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phân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tích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được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tác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dụng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của</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vài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nét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đặc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sắc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hình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thức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nghệ</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thuật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được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dùng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trong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tác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phẩm</a:t>
                      </a:r>
                      <a:r>
                        <a:rPr lang="en-US" sz="1400" dirty="0">
                          <a:solidFill>
                            <a:srgbClr val="002060"/>
                          </a:solidFill>
                          <a:effectLst/>
                          <a:latin typeface="Arial (Body)"/>
                          <a:ea typeface="Times New Roman" panose="02020603050405020304" pitchFamily="18" charset="0"/>
                        </a:rPr>
                        <a:t>.</a:t>
                      </a:r>
                      <a:endParaRPr lang="en-US" sz="140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0" marR="161925" algn="just">
                        <a:lnSpc>
                          <a:spcPct val="125000"/>
                        </a:lnSpc>
                        <a:spcBef>
                          <a:spcPts val="0"/>
                        </a:spcBef>
                        <a:spcAft>
                          <a:spcPts val="0"/>
                        </a:spcAft>
                        <a:tabLst>
                          <a:tab pos="103505" algn="l"/>
                        </a:tabLs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p>
                      <a:pPr marL="0" marR="35560" algn="just">
                        <a:lnSpc>
                          <a:spcPct val="125000"/>
                        </a:lnSpc>
                        <a:spcBef>
                          <a:spcPts val="0"/>
                        </a:spcBef>
                        <a:spcAft>
                          <a:spcPts val="0"/>
                        </a:spcAft>
                        <a:tabLst>
                          <a:tab pos="103505" algn="l"/>
                        </a:tabLst>
                      </a:pPr>
                      <a:r>
                        <a:rPr lang="en-US" sz="1400" dirty="0" err="1">
                          <a:solidFill>
                            <a:srgbClr val="002060"/>
                          </a:solidFill>
                          <a:effectLst/>
                          <a:latin typeface="Arial (Body)"/>
                          <a:ea typeface="Times New Roman" panose="02020603050405020304" pitchFamily="18" charset="0"/>
                        </a:rPr>
                        <a:t>Trình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bày</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được</a:t>
                      </a:r>
                      <a:r>
                        <a:rPr lang="en-US" sz="1400" dirty="0">
                          <a:solidFill>
                            <a:srgbClr val="002060"/>
                          </a:solidFill>
                          <a:effectLst/>
                          <a:latin typeface="Arial (Body)"/>
                          <a:ea typeface="Times New Roman" panose="02020603050405020304" pitchFamily="18" charset="0"/>
                        </a:rPr>
                        <a:t> ý </a:t>
                      </a:r>
                      <a:r>
                        <a:rPr lang="en-US" sz="1400" dirty="0" err="1">
                          <a:solidFill>
                            <a:srgbClr val="002060"/>
                          </a:solidFill>
                          <a:effectLst/>
                          <a:latin typeface="Arial (Body)"/>
                          <a:ea typeface="Times New Roman" panose="02020603050405020304" pitchFamily="18" charset="0"/>
                        </a:rPr>
                        <a:t>kiến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vấn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xã</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hội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văn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học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trong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đời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sống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hiện</a:t>
                      </a:r>
                      <a:r>
                        <a:rPr lang="en-US" sz="1400" dirty="0">
                          <a:solidFill>
                            <a:srgbClr val="002060"/>
                          </a:solidFill>
                          <a:effectLst/>
                          <a:latin typeface="Arial (Body)"/>
                          <a:ea typeface="Times New Roman" panose="02020603050405020304" pitchFamily="18" charset="0"/>
                        </a:rPr>
                        <a:t> nay).</a:t>
                      </a:r>
                      <a:endParaRPr lang="en-US" sz="1400" dirty="0">
                        <a:solidFill>
                          <a:srgbClr val="002060"/>
                        </a:solidFill>
                        <a:effectLst/>
                        <a:latin typeface="Arial (Body)"/>
                        <a:ea typeface="Calibri" panose="020F0502020204030204" pitchFamily="34" charset="0"/>
                      </a:endParaRPr>
                    </a:p>
                    <a:p>
                      <a:pPr marL="91440" marR="0" indent="301625" algn="just">
                        <a:lnSpc>
                          <a:spcPct val="125000"/>
                        </a:lnSpc>
                        <a:spcBef>
                          <a:spcPts val="0"/>
                        </a:spcBef>
                        <a:spcAft>
                          <a:spcPts val="0"/>
                        </a:spcAf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0001"/>
                  </a:ext>
                </a:extLst>
              </a:tr>
              <a:tr h="1726921">
                <a:tc>
                  <a:txBody>
                    <a:bodyPr/>
                    <a:lstStyle/>
                    <a:p>
                      <a:pPr marL="0" marR="0" algn="just">
                        <a:lnSpc>
                          <a:spcPct val="125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25000"/>
                        </a:lnSpc>
                        <a:spcBef>
                          <a:spcPts val="0"/>
                        </a:spcBef>
                        <a:spcAft>
                          <a:spcPts val="0"/>
                        </a:spcAft>
                      </a:pP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9.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Hôm</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nay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mai</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91440" marR="0" algn="just">
                        <a:lnSpc>
                          <a:spcPct val="125000"/>
                        </a:lnSpc>
                        <a:spcBef>
                          <a:spcPts val="0"/>
                        </a:spcBef>
                        <a:spcAft>
                          <a:spcPts val="0"/>
                        </a:spcAft>
                      </a:pPr>
                      <a:r>
                        <a:rPr lang="en-US" sz="1400">
                          <a:solidFill>
                            <a:srgbClr val="002060"/>
                          </a:solidFill>
                          <a:effectLst/>
                          <a:latin typeface="Arial (Body)"/>
                          <a:ea typeface="Times New Roman" panose="02020603050405020304" pitchFamily="18" charset="0"/>
                        </a:rPr>
                        <a:t> </a:t>
                      </a:r>
                      <a:endParaRPr lang="en-US" sz="1400">
                        <a:solidFill>
                          <a:srgbClr val="002060"/>
                        </a:solidFill>
                        <a:effectLst/>
                        <a:latin typeface="Arial (Body)"/>
                        <a:ea typeface="Calibri" panose="020F0502020204030204" pitchFamily="34" charset="0"/>
                      </a:endParaRPr>
                    </a:p>
                    <a:p>
                      <a:pPr marL="23495" marR="0" algn="just">
                        <a:lnSpc>
                          <a:spcPct val="125000"/>
                        </a:lnSpc>
                        <a:spcBef>
                          <a:spcPts val="0"/>
                        </a:spcBef>
                        <a:spcAft>
                          <a:spcPts val="0"/>
                        </a:spcAft>
                      </a:pPr>
                      <a:r>
                        <a:rPr lang="en-US" sz="1400">
                          <a:solidFill>
                            <a:srgbClr val="002060"/>
                          </a:solidFill>
                          <a:effectLst/>
                          <a:latin typeface="Arial (Body)"/>
                          <a:ea typeface="Times New Roman" panose="02020603050405020304" pitchFamily="18" charset="0"/>
                        </a:rPr>
                        <a:t>Hai VB thông tin và một VB nghị luận (VB kết nối về chủ đề) viết về những thách thức đang đặt ra đối với môi trường sống và tương lai của con người.</a:t>
                      </a:r>
                      <a:endParaRPr lang="en-US" sz="140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0" marR="0" indent="-76200" algn="just">
                        <a:lnSpc>
                          <a:spcPct val="125000"/>
                        </a:lnSpc>
                        <a:spcBef>
                          <a:spcPts val="0"/>
                        </a:spcBef>
                        <a:spcAft>
                          <a:spcPts val="0"/>
                        </a:spcAft>
                        <a:tabLst>
                          <a:tab pos="128905" algn="l"/>
                        </a:tabLst>
                      </a:pPr>
                      <a:r>
                        <a:rPr lang="en-US" sz="1400">
                          <a:solidFill>
                            <a:srgbClr val="002060"/>
                          </a:solidFill>
                          <a:effectLst/>
                          <a:latin typeface="Arial (Body)"/>
                          <a:ea typeface="Times New Roman" panose="02020603050405020304" pitchFamily="18" charset="0"/>
                        </a:rPr>
                        <a:t> </a:t>
                      </a:r>
                      <a:endParaRPr lang="en-US" sz="1400">
                        <a:solidFill>
                          <a:srgbClr val="002060"/>
                        </a:solidFill>
                        <a:effectLst/>
                        <a:latin typeface="Arial (Body)"/>
                        <a:ea typeface="Calibri" panose="020F0502020204030204" pitchFamily="34" charset="0"/>
                      </a:endParaRPr>
                    </a:p>
                    <a:p>
                      <a:pPr marL="0" marR="0" indent="-76200" algn="just">
                        <a:lnSpc>
                          <a:spcPct val="125000"/>
                        </a:lnSpc>
                        <a:spcBef>
                          <a:spcPts val="0"/>
                        </a:spcBef>
                        <a:spcAft>
                          <a:spcPts val="0"/>
                        </a:spcAft>
                        <a:tabLst>
                          <a:tab pos="128905" algn="l"/>
                        </a:tabLst>
                      </a:pPr>
                      <a:r>
                        <a:rPr lang="en-US" sz="1400">
                          <a:solidFill>
                            <a:srgbClr val="002060"/>
                          </a:solidFill>
                          <a:effectLst/>
                          <a:latin typeface="Arial (Body)"/>
                          <a:ea typeface="Times New Roman" panose="02020603050405020304" pitchFamily="18" charset="0"/>
                        </a:rPr>
                        <a:t>  Viết được VB thuyết minh giải thích một hiện tượng tự nhiên và VB kiến nghị về một vấn đề đời sống.</a:t>
                      </a:r>
                      <a:endParaRPr lang="en-US" sz="1400">
                        <a:solidFill>
                          <a:srgbClr val="002060"/>
                        </a:solidFill>
                        <a:effectLst/>
                        <a:latin typeface="Arial (Body)"/>
                        <a:ea typeface="Calibri" panose="020F0502020204030204" pitchFamily="34" charset="0"/>
                      </a:endParaRPr>
                    </a:p>
                    <a:p>
                      <a:pPr marL="81915" marR="0" indent="-76200" algn="just">
                        <a:lnSpc>
                          <a:spcPct val="125000"/>
                        </a:lnSpc>
                        <a:spcBef>
                          <a:spcPts val="0"/>
                        </a:spcBef>
                        <a:spcAft>
                          <a:spcPts val="0"/>
                        </a:spcAft>
                        <a:tabLst>
                          <a:tab pos="128905" algn="l"/>
                        </a:tabLst>
                      </a:pPr>
                      <a:r>
                        <a:rPr lang="en-US" sz="1400">
                          <a:solidFill>
                            <a:srgbClr val="002060"/>
                          </a:solidFill>
                          <a:effectLst/>
                          <a:latin typeface="Arial (Body)"/>
                          <a:ea typeface="Times New Roman" panose="02020603050405020304" pitchFamily="18" charset="0"/>
                        </a:rPr>
                        <a:t> </a:t>
                      </a:r>
                      <a:endParaRPr lang="en-US" sz="140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0" marR="104775" algn="just">
                        <a:lnSpc>
                          <a:spcPct val="125000"/>
                        </a:lnSpc>
                        <a:spcBef>
                          <a:spcPts val="0"/>
                        </a:spcBef>
                        <a:spcAft>
                          <a:spcPts val="0"/>
                        </a:spcAft>
                        <a:tabLst>
                          <a:tab pos="140970" algn="l"/>
                        </a:tabLs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p>
                      <a:pPr marL="0" marR="104775" algn="just">
                        <a:lnSpc>
                          <a:spcPct val="125000"/>
                        </a:lnSpc>
                        <a:spcBef>
                          <a:spcPts val="0"/>
                        </a:spcBef>
                        <a:spcAft>
                          <a:spcPts val="0"/>
                        </a:spcAft>
                        <a:tabLst>
                          <a:tab pos="140970" algn="l"/>
                        </a:tabLst>
                      </a:pPr>
                      <a:r>
                        <a:rPr lang="en-US" sz="1400" dirty="0" err="1">
                          <a:solidFill>
                            <a:srgbClr val="002060"/>
                          </a:solidFill>
                          <a:effectLst/>
                          <a:latin typeface="Arial (Body)"/>
                          <a:ea typeface="Times New Roman" panose="02020603050405020304" pitchFamily="18" charset="0"/>
                        </a:rPr>
                        <a:t>Biết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thảo</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luận</a:t>
                      </a:r>
                      <a:r>
                        <a:rPr lang="en-US" sz="1400" dirty="0">
                          <a:solidFill>
                            <a:srgbClr val="002060"/>
                          </a:solidFill>
                          <a:effectLst/>
                          <a:latin typeface="Arial (Body)"/>
                          <a:ea typeface="Times New Roman" panose="02020603050405020304" pitchFamily="18" charset="0"/>
                        </a:rPr>
                        <a:t> ý </a:t>
                      </a:r>
                      <a:r>
                        <a:rPr lang="en-US" sz="1400" dirty="0" err="1">
                          <a:solidFill>
                            <a:srgbClr val="002060"/>
                          </a:solidFill>
                          <a:effectLst/>
                          <a:latin typeface="Arial (Body)"/>
                          <a:ea typeface="Times New Roman" panose="02020603050405020304" pitchFamily="18" charset="0"/>
                        </a:rPr>
                        <a:t>kiến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một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vấn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trong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đời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sống</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phù</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hợp</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với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lứa</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tuổi</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tổ</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chức</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hợp</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lí</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nề</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nếp</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sinh</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hoạt</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của</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bản</a:t>
                      </a:r>
                      <a:r>
                        <a:rPr lang="en-US" sz="1400" dirty="0">
                          <a:solidFill>
                            <a:srgbClr val="002060"/>
                          </a:solidFill>
                          <a:effectLst/>
                          <a:latin typeface="Arial (Body)"/>
                          <a:ea typeface="Times New Roman" panose="02020603050405020304" pitchFamily="18" charset="0"/>
                        </a:rPr>
                        <a:t> </a:t>
                      </a:r>
                      <a:r>
                        <a:rPr lang="en-US" sz="1400" dirty="0" err="1">
                          <a:solidFill>
                            <a:srgbClr val="002060"/>
                          </a:solidFill>
                          <a:effectLst/>
                          <a:latin typeface="Arial (Body)"/>
                          <a:ea typeface="Times New Roman" panose="02020603050405020304" pitchFamily="18" charset="0"/>
                        </a:rPr>
                        <a:t>thân</a:t>
                      </a:r>
                      <a:r>
                        <a:rPr lang="en-US" sz="1400" dirty="0">
                          <a:solidFill>
                            <a:srgbClr val="002060"/>
                          </a:solidFill>
                          <a:effectLst/>
                          <a:latin typeface="Arial (Body)"/>
                          <a:ea typeface="Times New Roman" panose="02020603050405020304" pitchFamily="18" charset="0"/>
                        </a:rPr>
                        <a:t>).</a:t>
                      </a:r>
                      <a:endParaRPr lang="en-US" sz="1400" dirty="0">
                        <a:solidFill>
                          <a:srgbClr val="002060"/>
                        </a:solidFill>
                        <a:effectLst/>
                        <a:latin typeface="Arial (Body)"/>
                        <a:ea typeface="Calibri" panose="020F0502020204030204" pitchFamily="34" charset="0"/>
                      </a:endParaRPr>
                    </a:p>
                    <a:p>
                      <a:pPr marL="91440" marR="0" indent="301625" algn="just">
                        <a:lnSpc>
                          <a:spcPct val="125000"/>
                        </a:lnSpc>
                        <a:spcBef>
                          <a:spcPts val="0"/>
                        </a:spcBef>
                        <a:spcAft>
                          <a:spcPts val="0"/>
                        </a:spcAft>
                        <a:tabLst>
                          <a:tab pos="204470" algn="l"/>
                          <a:tab pos="377190" algn="l"/>
                        </a:tabLst>
                      </a:pPr>
                      <a:r>
                        <a:rPr lang="en-US" sz="1400" dirty="0">
                          <a:solidFill>
                            <a:srgbClr val="002060"/>
                          </a:solidFill>
                          <a:effectLst/>
                          <a:latin typeface="Arial (Body)"/>
                          <a:ea typeface="Times New Roman" panose="02020603050405020304" pitchFamily="18" charset="0"/>
                        </a:rPr>
                        <a:t> </a:t>
                      </a:r>
                      <a:endParaRPr lang="en-US" sz="1400" dirty="0">
                        <a:solidFill>
                          <a:srgbClr val="002060"/>
                        </a:solidFill>
                        <a:effectLst/>
                        <a:latin typeface="Arial (Body)"/>
                        <a:ea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0002"/>
                  </a:ext>
                </a:extLst>
              </a:tr>
            </a:tbl>
          </a:graphicData>
        </a:graphic>
      </p:graphicFrame>
      <p:sp>
        <p:nvSpPr>
          <p:cNvPr id="3" name="Rectangle 1"/>
          <p:cNvSpPr>
            <a:spLocks noChangeArrowheads="1"/>
          </p:cNvSpPr>
          <p:nvPr/>
        </p:nvSpPr>
        <p:spPr bwMode="auto">
          <a:xfrm>
            <a:off x="1711243" y="1394297"/>
            <a:ext cx="1191320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050"/>
          </a:p>
        </p:txBody>
      </p:sp>
      <p:sp>
        <p:nvSpPr>
          <p:cNvPr id="6" name="Slide Number Placeholder 5"/>
          <p:cNvSpPr>
            <a:spLocks noGrp="1"/>
          </p:cNvSpPr>
          <p:nvPr>
            <p:ph type="sldNum" sz="quarter" idx="12"/>
          </p:nvPr>
        </p:nvSpPr>
        <p:spPr/>
        <p:txBody>
          <a:bodyPr/>
          <a:lstStyle/>
          <a:p>
            <a:fld id="{01A8D44F-D097-4EC3-92A6-FB8C9F6C59BB}" type="slidenum">
              <a:rPr lang="en-US" smtClean="0"/>
              <a:pPr/>
              <a:t>168</a:t>
            </a:fld>
            <a:endParaRPr lang="en-US" dirty="0"/>
          </a:p>
        </p:txBody>
      </p:sp>
    </p:spTree>
    <p:extLst>
      <p:ext uri="{BB962C8B-B14F-4D97-AF65-F5344CB8AC3E}">
        <p14:creationId xmlns:p14="http://schemas.microsoft.com/office/powerpoint/2010/main" val="3370081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0" y="0"/>
            <a:ext cx="9148713" cy="5143500"/>
          </a:xfrm>
          <a:prstGeom prst="rect">
            <a:avLst/>
          </a:prstGeom>
        </p:spPr>
      </p:pic>
      <p:sp>
        <p:nvSpPr>
          <p:cNvPr id="5" name="Text Placeholder 4"/>
          <p:cNvSpPr txBox="1">
            <a:spLocks/>
          </p:cNvSpPr>
          <p:nvPr/>
        </p:nvSpPr>
        <p:spPr>
          <a:xfrm>
            <a:off x="518391" y="1017155"/>
            <a:ext cx="8222673" cy="37234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SzPct val="90000"/>
              <a:buFont typeface="Arial" panose="020B0604020202020204" pitchFamily="34" charset="0"/>
              <a:buNone/>
            </a:pPr>
            <a:endParaRPr lang="en-US" sz="1500" dirty="0">
              <a:solidFill>
                <a:srgbClr val="002060"/>
              </a:solidFill>
              <a:cs typeface="Arial" panose="020B0604020202020204" pitchFamily="34" charset="0"/>
            </a:endParaRPr>
          </a:p>
          <a:p>
            <a:pPr marL="0" indent="0" algn="just">
              <a:lnSpc>
                <a:spcPct val="150000"/>
              </a:lnSpc>
              <a:buSzPct val="90000"/>
              <a:buFont typeface="Arial" panose="020B0604020202020204" pitchFamily="34" charset="0"/>
              <a:buNone/>
            </a:pPr>
            <a:r>
              <a:rPr lang="en-US" sz="1800" b="1" dirty="0">
                <a:solidFill>
                  <a:srgbClr val="002060"/>
                </a:solidFill>
                <a:latin typeface="Arial" panose="020B0604020202020204" pitchFamily="34" charset="0"/>
                <a:cs typeface="Arial" panose="020B0604020202020204" pitchFamily="34" charset="0"/>
              </a:rPr>
              <a:t>    </a:t>
            </a:r>
            <a:endParaRPr lang="en-US" sz="1800" dirty="0">
              <a:solidFill>
                <a:srgbClr val="002060"/>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506164859"/>
              </p:ext>
            </p:extLst>
          </p:nvPr>
        </p:nvGraphicFramePr>
        <p:xfrm>
          <a:off x="-63499" y="-2"/>
          <a:ext cx="9207498" cy="2800352"/>
        </p:xfrm>
        <a:graphic>
          <a:graphicData uri="http://schemas.openxmlformats.org/drawingml/2006/table">
            <a:tbl>
              <a:tblPr firstRow="1" firstCol="1" bandRow="1">
                <a:tableStyleId>{5C22544A-7EE6-4342-B048-85BDC9FD1C3A}</a:tableStyleId>
              </a:tblPr>
              <a:tblGrid>
                <a:gridCol w="950536">
                  <a:extLst>
                    <a:ext uri="{9D8B030D-6E8A-4147-A177-3AD203B41FA5}">
                      <a16:colId xmlns:a16="http://schemas.microsoft.com/office/drawing/2014/main" val="20000"/>
                    </a:ext>
                  </a:extLst>
                </a:gridCol>
                <a:gridCol w="2770564">
                  <a:extLst>
                    <a:ext uri="{9D8B030D-6E8A-4147-A177-3AD203B41FA5}">
                      <a16:colId xmlns:a16="http://schemas.microsoft.com/office/drawing/2014/main" val="20001"/>
                    </a:ext>
                  </a:extLst>
                </a:gridCol>
                <a:gridCol w="2743199">
                  <a:extLst>
                    <a:ext uri="{9D8B030D-6E8A-4147-A177-3AD203B41FA5}">
                      <a16:colId xmlns:a16="http://schemas.microsoft.com/office/drawing/2014/main" val="20002"/>
                    </a:ext>
                  </a:extLst>
                </a:gridCol>
                <a:gridCol w="2743199">
                  <a:extLst>
                    <a:ext uri="{9D8B030D-6E8A-4147-A177-3AD203B41FA5}">
                      <a16:colId xmlns:a16="http://schemas.microsoft.com/office/drawing/2014/main" val="20003"/>
                    </a:ext>
                  </a:extLst>
                </a:gridCol>
              </a:tblGrid>
              <a:tr h="2800352">
                <a:tc>
                  <a:txBody>
                    <a:bodyPr/>
                    <a:lstStyle/>
                    <a:p>
                      <a:pPr marL="91440" marR="0" algn="just">
                        <a:lnSpc>
                          <a:spcPct val="125000"/>
                        </a:lnSpc>
                        <a:spcBef>
                          <a:spcPts val="0"/>
                        </a:spcBef>
                        <a:spcAft>
                          <a:spcPts val="0"/>
                        </a:spcAft>
                      </a:pPr>
                      <a:r>
                        <a:rPr lang="en-US" sz="1300" dirty="0">
                          <a:solidFill>
                            <a:srgbClr val="000000"/>
                          </a:solidFill>
                          <a:effectLst/>
                          <a:latin typeface="Times New Roman" panose="02020603050405020304" pitchFamily="18" charset="0"/>
                          <a:ea typeface="Times New Roman" panose="02020603050405020304" pitchFamily="18" charset="0"/>
                        </a:rPr>
                        <a:t> </a:t>
                      </a:r>
                      <a:endParaRPr lang="en-US" sz="1000" dirty="0">
                        <a:effectLst/>
                        <a:latin typeface="Calibri" panose="020F0502020204030204" pitchFamily="34" charset="0"/>
                        <a:ea typeface="Calibri" panose="020F0502020204030204" pitchFamily="34" charset="0"/>
                      </a:endParaRPr>
                    </a:p>
                    <a:p>
                      <a:pPr marL="0" marR="0">
                        <a:lnSpc>
                          <a:spcPct val="125000"/>
                        </a:lnSpc>
                        <a:spcBef>
                          <a:spcPts val="0"/>
                        </a:spcBef>
                        <a:spcAft>
                          <a:spcPts val="0"/>
                        </a:spcAft>
                      </a:pP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Sách</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3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91440" marR="0" indent="301625" algn="just">
                        <a:lnSpc>
                          <a:spcPct val="125000"/>
                        </a:lnSpc>
                        <a:spcBef>
                          <a:spcPts val="0"/>
                        </a:spcBef>
                        <a:spcAft>
                          <a:spcPts val="0"/>
                        </a:spcAf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0" marR="0" algn="just">
                        <a:lnSpc>
                          <a:spcPct val="125000"/>
                        </a:lnSpc>
                        <a:spcBef>
                          <a:spcPts val="0"/>
                        </a:spcBef>
                        <a:spcAft>
                          <a:spcPts val="0"/>
                        </a:spcAft>
                      </a:pPr>
                      <a:r>
                        <a:rPr lang="en-US" sz="1400" b="0" dirty="0">
                          <a:solidFill>
                            <a:srgbClr val="002060"/>
                          </a:solidFill>
                          <a:effectLst/>
                          <a:latin typeface="Arial (Body)"/>
                          <a:ea typeface="Times New Roman" panose="02020603050405020304" pitchFamily="18" charset="0"/>
                        </a:rPr>
                        <a:t>VB </a:t>
                      </a:r>
                      <a:r>
                        <a:rPr lang="en-US" sz="1400" b="0" dirty="0" err="1">
                          <a:solidFill>
                            <a:srgbClr val="002060"/>
                          </a:solidFill>
                          <a:effectLst/>
                          <a:latin typeface="Arial (Body)"/>
                          <a:ea typeface="Times New Roman" panose="02020603050405020304" pitchFamily="18" charset="0"/>
                        </a:rPr>
                        <a:t>thuyết</a:t>
                      </a:r>
                      <a:r>
                        <a:rPr lang="en-US" sz="1400" b="0" dirty="0">
                          <a:solidFill>
                            <a:srgbClr val="002060"/>
                          </a:solidFill>
                          <a:effectLst/>
                          <a:latin typeface="Arial (Body)"/>
                          <a:ea typeface="Times New Roman" panose="02020603050405020304" pitchFamily="18" charset="0"/>
                        </a:rPr>
                        <a:t> minh </a:t>
                      </a:r>
                      <a:r>
                        <a:rPr lang="en-US" sz="1400" b="0" i="1" dirty="0" err="1">
                          <a:solidFill>
                            <a:srgbClr val="002060"/>
                          </a:solidFill>
                          <a:effectLst/>
                          <a:latin typeface="Arial (Body)"/>
                          <a:ea typeface="Times New Roman" panose="02020603050405020304" pitchFamily="18" charset="0"/>
                        </a:rPr>
                        <a:t>Lời</a:t>
                      </a:r>
                      <a:r>
                        <a:rPr lang="en-US" sz="1400" b="0" i="1" dirty="0">
                          <a:solidFill>
                            <a:srgbClr val="002060"/>
                          </a:solidFill>
                          <a:effectLst/>
                          <a:latin typeface="Arial (Body)"/>
                          <a:ea typeface="Times New Roman" panose="02020603050405020304" pitchFamily="18" charset="0"/>
                        </a:rPr>
                        <a:t> </a:t>
                      </a:r>
                      <a:r>
                        <a:rPr lang="en-US" sz="1400" b="0" i="1" dirty="0" err="1">
                          <a:solidFill>
                            <a:srgbClr val="002060"/>
                          </a:solidFill>
                          <a:effectLst/>
                          <a:latin typeface="Arial (Body)"/>
                          <a:ea typeface="Times New Roman" panose="02020603050405020304" pitchFamily="18" charset="0"/>
                        </a:rPr>
                        <a:t>giới</a:t>
                      </a:r>
                      <a:r>
                        <a:rPr lang="en-US" sz="1400" b="0" i="1" dirty="0">
                          <a:solidFill>
                            <a:srgbClr val="002060"/>
                          </a:solidFill>
                          <a:effectLst/>
                          <a:latin typeface="Arial (Body)"/>
                          <a:ea typeface="Times New Roman" panose="02020603050405020304" pitchFamily="18" charset="0"/>
                        </a:rPr>
                        <a:t> </a:t>
                      </a:r>
                      <a:r>
                        <a:rPr lang="en-US" sz="1400" b="0" i="1" dirty="0" err="1">
                          <a:solidFill>
                            <a:srgbClr val="002060"/>
                          </a:solidFill>
                          <a:effectLst/>
                          <a:latin typeface="Arial (Body)"/>
                          <a:ea typeface="Times New Roman" panose="02020603050405020304" pitchFamily="18" charset="0"/>
                        </a:rPr>
                        <a:t>thiệu</a:t>
                      </a:r>
                      <a:r>
                        <a:rPr lang="en-US" sz="1400" b="0" i="1" dirty="0">
                          <a:solidFill>
                            <a:srgbClr val="002060"/>
                          </a:solidFill>
                          <a:effectLst/>
                          <a:latin typeface="Arial (Body)"/>
                          <a:ea typeface="Times New Roman" panose="02020603050405020304" pitchFamily="18" charset="0"/>
                        </a:rPr>
                        <a:t> </a:t>
                      </a:r>
                      <a:r>
                        <a:rPr lang="en-US" sz="1400" b="0" i="1" dirty="0" err="1">
                          <a:solidFill>
                            <a:srgbClr val="002060"/>
                          </a:solidFill>
                          <a:effectLst/>
                          <a:latin typeface="Arial (Body)"/>
                          <a:ea typeface="Times New Roman" panose="02020603050405020304" pitchFamily="18" charset="0"/>
                        </a:rPr>
                        <a:t>cuốn</a:t>
                      </a:r>
                      <a:r>
                        <a:rPr lang="en-US" sz="1400" b="0" i="1" dirty="0">
                          <a:solidFill>
                            <a:srgbClr val="002060"/>
                          </a:solidFill>
                          <a:effectLst/>
                          <a:latin typeface="Arial (Body)"/>
                          <a:ea typeface="Times New Roman" panose="02020603050405020304" pitchFamily="18" charset="0"/>
                        </a:rPr>
                        <a:t> </a:t>
                      </a:r>
                      <a:r>
                        <a:rPr lang="en-US" sz="1400" b="0" i="1" dirty="0" err="1">
                          <a:solidFill>
                            <a:srgbClr val="002060"/>
                          </a:solidFill>
                          <a:effectLst/>
                          <a:latin typeface="Arial (Body)"/>
                          <a:ea typeface="Times New Roman" panose="02020603050405020304" pitchFamily="18" charset="0"/>
                        </a:rPr>
                        <a:t>sách</a:t>
                      </a:r>
                      <a:r>
                        <a:rPr lang="en-US" sz="1400" b="0" i="1" dirty="0">
                          <a:solidFill>
                            <a:srgbClr val="002060"/>
                          </a:solidFill>
                          <a:effectLst/>
                          <a:latin typeface="Arial (Body)"/>
                          <a:ea typeface="Times New Roman" panose="02020603050405020304" pitchFamily="18" charset="0"/>
                        </a:rPr>
                        <a:t> “</a:t>
                      </a:r>
                      <a:r>
                        <a:rPr lang="en-US" sz="1400" b="0" i="1" dirty="0" err="1">
                          <a:solidFill>
                            <a:srgbClr val="002060"/>
                          </a:solidFill>
                          <a:effectLst/>
                          <a:latin typeface="Arial (Body)"/>
                          <a:ea typeface="Times New Roman" panose="02020603050405020304" pitchFamily="18" charset="0"/>
                        </a:rPr>
                        <a:t>Nhóc</a:t>
                      </a:r>
                      <a:r>
                        <a:rPr lang="en-US" sz="1400" b="0" i="1" dirty="0">
                          <a:solidFill>
                            <a:srgbClr val="002060"/>
                          </a:solidFill>
                          <a:effectLst/>
                          <a:latin typeface="Arial (Body)"/>
                          <a:ea typeface="Times New Roman" panose="02020603050405020304" pitchFamily="18" charset="0"/>
                        </a:rPr>
                        <a:t> Ni-</a:t>
                      </a:r>
                      <a:r>
                        <a:rPr lang="en-US" sz="1400" b="0" i="1" dirty="0" err="1">
                          <a:solidFill>
                            <a:srgbClr val="002060"/>
                          </a:solidFill>
                          <a:effectLst/>
                          <a:latin typeface="Arial (Body)"/>
                          <a:ea typeface="Times New Roman" panose="02020603050405020304" pitchFamily="18" charset="0"/>
                        </a:rPr>
                        <a:t>cô</a:t>
                      </a:r>
                      <a:r>
                        <a:rPr lang="en-US" sz="1400" b="0" i="1" dirty="0">
                          <a:solidFill>
                            <a:srgbClr val="002060"/>
                          </a:solidFill>
                          <a:effectLst/>
                          <a:latin typeface="Arial (Body)"/>
                          <a:ea typeface="Times New Roman" panose="02020603050405020304" pitchFamily="18" charset="0"/>
                        </a:rPr>
                        <a:t>-la: </a:t>
                      </a:r>
                      <a:r>
                        <a:rPr lang="en-US" sz="1400" b="0" i="1" dirty="0" err="1">
                          <a:solidFill>
                            <a:srgbClr val="002060"/>
                          </a:solidFill>
                          <a:effectLst/>
                          <a:latin typeface="Arial (Body)"/>
                          <a:ea typeface="Times New Roman" panose="02020603050405020304" pitchFamily="18" charset="0"/>
                        </a:rPr>
                        <a:t>những</a:t>
                      </a:r>
                      <a:r>
                        <a:rPr lang="en-US" sz="1400" b="0" i="1" dirty="0">
                          <a:solidFill>
                            <a:srgbClr val="002060"/>
                          </a:solidFill>
                          <a:effectLst/>
                          <a:latin typeface="Arial (Body)"/>
                          <a:ea typeface="Times New Roman" panose="02020603050405020304" pitchFamily="18" charset="0"/>
                        </a:rPr>
                        <a:t> </a:t>
                      </a:r>
                      <a:r>
                        <a:rPr lang="en-US" sz="1400" b="0" i="1" dirty="0" err="1">
                          <a:solidFill>
                            <a:srgbClr val="002060"/>
                          </a:solidFill>
                          <a:effectLst/>
                          <a:latin typeface="Arial (Body)"/>
                          <a:ea typeface="Times New Roman" panose="02020603050405020304" pitchFamily="18" charset="0"/>
                        </a:rPr>
                        <a:t>chuyện</a:t>
                      </a:r>
                      <a:r>
                        <a:rPr lang="en-US" sz="1400" b="0" i="1" dirty="0">
                          <a:solidFill>
                            <a:srgbClr val="002060"/>
                          </a:solidFill>
                          <a:effectLst/>
                          <a:latin typeface="Arial (Body)"/>
                          <a:ea typeface="Times New Roman" panose="02020603050405020304" pitchFamily="18" charset="0"/>
                        </a:rPr>
                        <a:t> </a:t>
                      </a:r>
                      <a:r>
                        <a:rPr lang="en-US" sz="1400" b="0" i="1" dirty="0" err="1">
                          <a:solidFill>
                            <a:srgbClr val="002060"/>
                          </a:solidFill>
                          <a:effectLst/>
                          <a:latin typeface="Arial (Body)"/>
                          <a:ea typeface="Times New Roman" panose="02020603050405020304" pitchFamily="18" charset="0"/>
                        </a:rPr>
                        <a:t>chưa</a:t>
                      </a:r>
                      <a:r>
                        <a:rPr lang="en-US" sz="1400" b="0" i="1" dirty="0">
                          <a:solidFill>
                            <a:srgbClr val="002060"/>
                          </a:solidFill>
                          <a:effectLst/>
                          <a:latin typeface="Arial (Body)"/>
                          <a:ea typeface="Times New Roman" panose="02020603050405020304" pitchFamily="18" charset="0"/>
                        </a:rPr>
                        <a:t> </a:t>
                      </a:r>
                      <a:r>
                        <a:rPr lang="en-US" sz="1400" b="0" i="1" dirty="0" err="1">
                          <a:solidFill>
                            <a:srgbClr val="002060"/>
                          </a:solidFill>
                          <a:effectLst/>
                          <a:latin typeface="Arial (Body)"/>
                          <a:ea typeface="Times New Roman" panose="02020603050405020304" pitchFamily="18" charset="0"/>
                        </a:rPr>
                        <a:t>kể</a:t>
                      </a:r>
                      <a:r>
                        <a:rPr lang="en-US" sz="1400" b="0" i="1" dirty="0">
                          <a:solidFill>
                            <a:srgbClr val="002060"/>
                          </a:solidFill>
                          <a:effectLst/>
                          <a:latin typeface="Arial (Body)"/>
                          <a:ea typeface="Times New Roman" panose="02020603050405020304" pitchFamily="18" charset="0"/>
                        </a:rPr>
                        <a:t>”</a:t>
                      </a:r>
                      <a:r>
                        <a:rPr lang="vi-VN" sz="1400" b="0" i="1" dirty="0">
                          <a:solidFill>
                            <a:srgbClr val="002060"/>
                          </a:solidFill>
                          <a:effectLst/>
                          <a:latin typeface="Arial (Body)"/>
                          <a:ea typeface="Times New Roman" panose="02020603050405020304" pitchFamily="18" charset="0"/>
                        </a:rPr>
                        <a:t>,</a:t>
                      </a:r>
                      <a:r>
                        <a:rPr lang="vi-VN" sz="1400" b="0" i="1" baseline="0" dirty="0">
                          <a:solidFill>
                            <a:srgbClr val="002060"/>
                          </a:solidFill>
                          <a:effectLst/>
                          <a:latin typeface="Arial (Body)"/>
                          <a:ea typeface="Times New Roman" panose="02020603050405020304" pitchFamily="18" charset="0"/>
                        </a:rPr>
                        <a:t> </a:t>
                      </a:r>
                      <a:r>
                        <a:rPr lang="vi-VN" sz="1400" b="0" i="0" baseline="0" dirty="0">
                          <a:solidFill>
                            <a:srgbClr val="002060"/>
                          </a:solidFill>
                          <a:effectLst/>
                          <a:latin typeface="Arial (Body)"/>
                          <a:ea typeface="Times New Roman" panose="02020603050405020304" pitchFamily="18" charset="0"/>
                        </a:rPr>
                        <a:t>VB</a:t>
                      </a:r>
                      <a:r>
                        <a:rPr lang="en-US" sz="1400" b="0" i="0" baseline="0" dirty="0">
                          <a:solidFill>
                            <a:srgbClr val="002060"/>
                          </a:solidFill>
                          <a:effectLst/>
                          <a:latin typeface="Arial (Body)"/>
                          <a:ea typeface="Times New Roman" panose="02020603050405020304" pitchFamily="18" charset="0"/>
                        </a:rPr>
                        <a:t> </a:t>
                      </a:r>
                      <a:r>
                        <a:rPr lang="en-US" sz="1400" b="0" i="0" baseline="0" dirty="0" err="1">
                          <a:solidFill>
                            <a:srgbClr val="002060"/>
                          </a:solidFill>
                          <a:effectLst/>
                          <a:latin typeface="Arial (Body)"/>
                          <a:ea typeface="Times New Roman" panose="02020603050405020304" pitchFamily="18" charset="0"/>
                        </a:rPr>
                        <a:t>thông</a:t>
                      </a:r>
                      <a:r>
                        <a:rPr lang="en-US" sz="1400" b="0" i="0" baseline="0" dirty="0">
                          <a:solidFill>
                            <a:srgbClr val="002060"/>
                          </a:solidFill>
                          <a:effectLst/>
                          <a:latin typeface="Arial (Body)"/>
                          <a:ea typeface="Times New Roman" panose="02020603050405020304" pitchFamily="18" charset="0"/>
                        </a:rPr>
                        <a:t> tin</a:t>
                      </a:r>
                      <a:r>
                        <a:rPr lang="vi-VN" sz="1400" b="0" i="0" baseline="0" dirty="0">
                          <a:solidFill>
                            <a:srgbClr val="002060"/>
                          </a:solidFill>
                          <a:effectLst/>
                          <a:latin typeface="Arial (Body)"/>
                          <a:ea typeface="Times New Roman" panose="02020603050405020304" pitchFamily="18" charset="0"/>
                        </a:rPr>
                        <a:t> </a:t>
                      </a:r>
                      <a:r>
                        <a:rPr lang="vi-VN" sz="1400" b="0" i="1" baseline="0" dirty="0">
                          <a:solidFill>
                            <a:srgbClr val="002060"/>
                          </a:solidFill>
                          <a:effectLst/>
                          <a:latin typeface="Arial (Body)"/>
                          <a:ea typeface="Times New Roman" panose="02020603050405020304" pitchFamily="18" charset="0"/>
                        </a:rPr>
                        <a:t>Nhà thơ Y Phương: “Nói với con” cũng chính là nói với lòng mình! </a:t>
                      </a:r>
                      <a:r>
                        <a:rPr lang="en-US" sz="1400" b="0" dirty="0" err="1">
                          <a:solidFill>
                            <a:srgbClr val="002060"/>
                          </a:solidFill>
                          <a:effectLst/>
                          <a:latin typeface="Arial (Body)"/>
                          <a:ea typeface="Times New Roman" panose="02020603050405020304" pitchFamily="18" charset="0"/>
                        </a:rPr>
                        <a:t>và</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những</a:t>
                      </a:r>
                      <a:r>
                        <a:rPr lang="en-US" sz="1400" b="0" dirty="0">
                          <a:solidFill>
                            <a:srgbClr val="002060"/>
                          </a:solidFill>
                          <a:effectLst/>
                          <a:latin typeface="Arial (Body)"/>
                          <a:ea typeface="Times New Roman" panose="02020603050405020304" pitchFamily="18" charset="0"/>
                        </a:rPr>
                        <a:t> VB </a:t>
                      </a:r>
                      <a:r>
                        <a:rPr lang="en-US" sz="1400" b="0" dirty="0" err="1">
                          <a:solidFill>
                            <a:srgbClr val="002060"/>
                          </a:solidFill>
                          <a:effectLst/>
                          <a:latin typeface="Arial (Body)"/>
                          <a:ea typeface="Times New Roman" panose="02020603050405020304" pitchFamily="18" charset="0"/>
                        </a:rPr>
                        <a:t>khác</a:t>
                      </a:r>
                      <a:r>
                        <a:rPr lang="en-US" sz="1400" b="0" dirty="0">
                          <a:solidFill>
                            <a:srgbClr val="002060"/>
                          </a:solidFill>
                          <a:effectLst/>
                          <a:latin typeface="Arial (Body)"/>
                          <a:ea typeface="Times New Roman" panose="02020603050405020304" pitchFamily="18" charset="0"/>
                        </a:rPr>
                        <a:t> do HS </a:t>
                      </a:r>
                      <a:r>
                        <a:rPr lang="en-US" sz="1400" b="0" dirty="0" err="1">
                          <a:solidFill>
                            <a:srgbClr val="002060"/>
                          </a:solidFill>
                          <a:effectLst/>
                          <a:latin typeface="Arial (Body)"/>
                          <a:ea typeface="Times New Roman" panose="02020603050405020304" pitchFamily="18" charset="0"/>
                        </a:rPr>
                        <a:t>tự</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chọn</a:t>
                      </a:r>
                      <a:r>
                        <a:rPr lang="en-US" sz="1400" b="0" dirty="0">
                          <a:solidFill>
                            <a:srgbClr val="002060"/>
                          </a:solidFill>
                          <a:effectLst/>
                          <a:latin typeface="Arial (Body)"/>
                          <a:ea typeface="Times New Roman" panose="02020603050405020304" pitchFamily="18" charset="0"/>
                        </a:rPr>
                        <a:t>.</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0" marR="0" indent="-76200" algn="just">
                        <a:lnSpc>
                          <a:spcPct val="125000"/>
                        </a:lnSpc>
                        <a:spcBef>
                          <a:spcPts val="0"/>
                        </a:spcBef>
                        <a:spcAft>
                          <a:spcPts val="0"/>
                        </a:spcAft>
                        <a:tabLst>
                          <a:tab pos="128905" algn="l"/>
                        </a:tabLs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0" marR="0" indent="-76200" algn="just">
                        <a:lnSpc>
                          <a:spcPct val="125000"/>
                        </a:lnSpc>
                        <a:spcBef>
                          <a:spcPts val="0"/>
                        </a:spcBef>
                        <a:spcAft>
                          <a:spcPts val="0"/>
                        </a:spcAft>
                        <a:tabLst>
                          <a:tab pos="128905" algn="l"/>
                        </a:tabLst>
                      </a:pP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Viết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VB </a:t>
                      </a:r>
                      <a:r>
                        <a:rPr lang="en-US" sz="1400" b="0" dirty="0" err="1">
                          <a:solidFill>
                            <a:srgbClr val="002060"/>
                          </a:solidFill>
                          <a:effectLst/>
                          <a:latin typeface="Arial (Body)"/>
                          <a:ea typeface="Times New Roman" panose="02020603050405020304" pitchFamily="18" charset="0"/>
                        </a:rPr>
                        <a:t>thuyết</a:t>
                      </a:r>
                      <a:r>
                        <a:rPr lang="en-US" sz="1400" b="0" dirty="0">
                          <a:solidFill>
                            <a:srgbClr val="002060"/>
                          </a:solidFill>
                          <a:effectLst/>
                          <a:latin typeface="Arial (Body)"/>
                          <a:ea typeface="Times New Roman" panose="02020603050405020304" pitchFamily="18" charset="0"/>
                        </a:rPr>
                        <a:t> minh </a:t>
                      </a:r>
                      <a:r>
                        <a:rPr lang="en-US" sz="1400" b="0" dirty="0" err="1">
                          <a:solidFill>
                            <a:srgbClr val="002060"/>
                          </a:solidFill>
                          <a:effectLst/>
                          <a:latin typeface="Arial (Body)"/>
                          <a:ea typeface="Times New Roman" panose="02020603050405020304" pitchFamily="18" charset="0"/>
                        </a:rPr>
                        <a:t>giới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thiệu</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cuốn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sách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nêu</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những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thông</a:t>
                      </a:r>
                      <a:r>
                        <a:rPr lang="en-US" sz="1400" b="0" dirty="0">
                          <a:solidFill>
                            <a:srgbClr val="002060"/>
                          </a:solidFill>
                          <a:effectLst/>
                          <a:latin typeface="Arial (Body)"/>
                          <a:ea typeface="Times New Roman" panose="02020603050405020304" pitchFamily="18" charset="0"/>
                        </a:rPr>
                        <a:t> tin </a:t>
                      </a:r>
                      <a:r>
                        <a:rPr lang="en-US" sz="1400" b="0" dirty="0" err="1">
                          <a:solidFill>
                            <a:srgbClr val="002060"/>
                          </a:solidFill>
                          <a:effectLst/>
                          <a:latin typeface="Arial (Body)"/>
                          <a:ea typeface="Times New Roman" panose="02020603050405020304" pitchFamily="18" charset="0"/>
                        </a:rPr>
                        <a:t>quan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trọng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trình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bày</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mạch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lạc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thuyết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phục</a:t>
                      </a:r>
                      <a:r>
                        <a:rPr lang="en-US" sz="1400" b="0" dirty="0">
                          <a:solidFill>
                            <a:srgbClr val="002060"/>
                          </a:solidFill>
                          <a:effectLst/>
                          <a:latin typeface="Arial (Body)"/>
                          <a:ea typeface="Times New Roman" panose="02020603050405020304" pitchFamily="18" charset="0"/>
                        </a:rPr>
                        <a:t>.</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tc>
                  <a:txBody>
                    <a:bodyPr/>
                    <a:lstStyle/>
                    <a:p>
                      <a:pPr marL="133985" marR="111125" algn="just">
                        <a:lnSpc>
                          <a:spcPct val="125000"/>
                        </a:lnSpc>
                        <a:spcBef>
                          <a:spcPts val="0"/>
                        </a:spcBef>
                        <a:spcAft>
                          <a:spcPts val="0"/>
                        </a:spcAft>
                        <a:tabLst>
                          <a:tab pos="140970" algn="l"/>
                        </a:tabLst>
                      </a:pPr>
                      <a:r>
                        <a:rPr lang="en-US" sz="1400" b="0" dirty="0">
                          <a:solidFill>
                            <a:srgbClr val="002060"/>
                          </a:solidFill>
                          <a:effectLst/>
                          <a:latin typeface="Arial (Body)"/>
                          <a:ea typeface="Times New Roman" panose="02020603050405020304" pitchFamily="18" charset="0"/>
                        </a:rPr>
                        <a:t> </a:t>
                      </a:r>
                      <a:endParaRPr lang="en-US" sz="1400" b="0" dirty="0">
                        <a:solidFill>
                          <a:srgbClr val="002060"/>
                        </a:solidFill>
                        <a:effectLst/>
                        <a:latin typeface="Arial (Body)"/>
                        <a:ea typeface="Calibri" panose="020F0502020204030204" pitchFamily="34" charset="0"/>
                      </a:endParaRPr>
                    </a:p>
                    <a:p>
                      <a:pPr marL="0" marR="0" algn="just">
                        <a:lnSpc>
                          <a:spcPct val="125000"/>
                        </a:lnSpc>
                        <a:spcBef>
                          <a:spcPts val="0"/>
                        </a:spcBef>
                        <a:spcAft>
                          <a:spcPts val="0"/>
                        </a:spcAft>
                        <a:tabLst>
                          <a:tab pos="140970" algn="l"/>
                        </a:tabLst>
                      </a:pPr>
                      <a:r>
                        <a:rPr lang="en-US" sz="1400" b="0" dirty="0" err="1">
                          <a:solidFill>
                            <a:srgbClr val="002060"/>
                          </a:solidFill>
                          <a:effectLst/>
                          <a:latin typeface="Arial (Body)"/>
                          <a:ea typeface="Times New Roman" panose="02020603050405020304" pitchFamily="18" charset="0"/>
                        </a:rPr>
                        <a:t>Biết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trình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bày</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bài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giới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thiệu</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ngắn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cuốn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sách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tự</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chọn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cung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cấp</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cho</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người</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đọc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những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thông</a:t>
                      </a:r>
                      <a:r>
                        <a:rPr lang="en-US" sz="1400" b="0" dirty="0">
                          <a:solidFill>
                            <a:srgbClr val="002060"/>
                          </a:solidFill>
                          <a:effectLst/>
                          <a:latin typeface="Arial (Body)"/>
                          <a:ea typeface="Times New Roman" panose="02020603050405020304" pitchFamily="18" charset="0"/>
                        </a:rPr>
                        <a:t> tin </a:t>
                      </a:r>
                      <a:r>
                        <a:rPr lang="en-US" sz="1400" b="0" dirty="0" err="1">
                          <a:solidFill>
                            <a:srgbClr val="002060"/>
                          </a:solidFill>
                          <a:effectLst/>
                          <a:latin typeface="Arial (Body)"/>
                          <a:ea typeface="Times New Roman" panose="02020603050405020304" pitchFamily="18" charset="0"/>
                        </a:rPr>
                        <a:t>quan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trọng</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nhất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nêu</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được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tài</a:t>
                      </a:r>
                      <a:r>
                        <a:rPr lang="en-US" sz="1400" b="0" dirty="0">
                          <a:solidFill>
                            <a:srgbClr val="002060"/>
                          </a:solidFill>
                          <a:effectLst/>
                          <a:latin typeface="Arial (Body)"/>
                          <a:ea typeface="Times New Roman" panose="02020603050405020304" pitchFamily="18" charset="0"/>
                        </a:rPr>
                        <a:t> hay </a:t>
                      </a:r>
                      <a:r>
                        <a:rPr lang="en-US" sz="1400" b="0" dirty="0" err="1">
                          <a:solidFill>
                            <a:srgbClr val="002060"/>
                          </a:solidFill>
                          <a:effectLst/>
                          <a:latin typeface="Arial (Body)"/>
                          <a:ea typeface="Times New Roman" panose="02020603050405020304" pitchFamily="18" charset="0"/>
                        </a:rPr>
                        <a:t>chủ</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của</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cuốn</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sách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và</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một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số</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nét</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đặc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sắc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về</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hình</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thức</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nghệ</a:t>
                      </a:r>
                      <a:r>
                        <a:rPr lang="en-US" sz="1400" b="0" dirty="0">
                          <a:solidFill>
                            <a:srgbClr val="002060"/>
                          </a:solidFill>
                          <a:effectLst/>
                          <a:latin typeface="Arial (Body)"/>
                          <a:ea typeface="Times New Roman" panose="02020603050405020304" pitchFamily="18" charset="0"/>
                        </a:rPr>
                        <a:t> </a:t>
                      </a:r>
                      <a:r>
                        <a:rPr lang="en-US" sz="1400" b="0" dirty="0" err="1">
                          <a:solidFill>
                            <a:srgbClr val="002060"/>
                          </a:solidFill>
                          <a:effectLst/>
                          <a:latin typeface="Arial (Body)"/>
                          <a:ea typeface="Times New Roman" panose="02020603050405020304" pitchFamily="18" charset="0"/>
                        </a:rPr>
                        <a:t>thuật</a:t>
                      </a:r>
                      <a:r>
                        <a:rPr lang="en-US" sz="1400" b="0" dirty="0">
                          <a:solidFill>
                            <a:srgbClr val="002060"/>
                          </a:solidFill>
                          <a:effectLst/>
                          <a:latin typeface="Arial (Body)"/>
                          <a:ea typeface="Times New Roman" panose="02020603050405020304" pitchFamily="18" charset="0"/>
                        </a:rPr>
                        <a:t>.</a:t>
                      </a:r>
                      <a:endParaRPr lang="en-US" sz="1400" b="0" dirty="0">
                        <a:solidFill>
                          <a:srgbClr val="002060"/>
                        </a:solidFill>
                        <a:effectLst/>
                        <a:latin typeface="Arial (Body)"/>
                        <a:ea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1711243" y="1394297"/>
            <a:ext cx="1191320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050"/>
          </a:p>
        </p:txBody>
      </p:sp>
      <p:sp>
        <p:nvSpPr>
          <p:cNvPr id="6" name="Slide Number Placeholder 5"/>
          <p:cNvSpPr>
            <a:spLocks noGrp="1"/>
          </p:cNvSpPr>
          <p:nvPr>
            <p:ph type="sldNum" sz="quarter" idx="12"/>
          </p:nvPr>
        </p:nvSpPr>
        <p:spPr/>
        <p:txBody>
          <a:bodyPr/>
          <a:lstStyle/>
          <a:p>
            <a:fld id="{01A8D44F-D097-4EC3-92A6-FB8C9F6C59BB}" type="slidenum">
              <a:rPr lang="en-US" smtClean="0"/>
              <a:pPr/>
              <a:t>169</a:t>
            </a:fld>
            <a:endParaRPr lang="en-US" dirty="0"/>
          </a:p>
        </p:txBody>
      </p:sp>
    </p:spTree>
    <p:extLst>
      <p:ext uri="{BB962C8B-B14F-4D97-AF65-F5344CB8AC3E}">
        <p14:creationId xmlns:p14="http://schemas.microsoft.com/office/powerpoint/2010/main" val="1271506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884" y="0"/>
            <a:ext cx="7718205" cy="5139373"/>
          </a:xfrm>
          <a:prstGeom prst="rect">
            <a:avLst/>
          </a:prstGeom>
        </p:spPr>
      </p:pic>
      <p:grpSp>
        <p:nvGrpSpPr>
          <p:cNvPr id="4" name="Group 3"/>
          <p:cNvGrpSpPr/>
          <p:nvPr/>
        </p:nvGrpSpPr>
        <p:grpSpPr>
          <a:xfrm>
            <a:off x="1668065" y="238800"/>
            <a:ext cx="5603677" cy="4013279"/>
            <a:chOff x="1668065" y="238800"/>
            <a:chExt cx="5603677" cy="4013279"/>
          </a:xfrm>
        </p:grpSpPr>
        <p:sp>
          <p:nvSpPr>
            <p:cNvPr id="13315" name="TextBox 5"/>
            <p:cNvSpPr txBox="1">
              <a:spLocks noChangeArrowheads="1"/>
            </p:cNvSpPr>
            <p:nvPr/>
          </p:nvSpPr>
          <p:spPr bwMode="auto">
            <a:xfrm>
              <a:off x="3810000" y="2352675"/>
              <a:ext cx="135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2400" b="1">
                  <a:solidFill>
                    <a:srgbClr val="FF0000"/>
                  </a:solidFill>
                </a:rPr>
                <a:t>TẬP 2</a:t>
              </a:r>
            </a:p>
          </p:txBody>
        </p:sp>
        <p:sp>
          <p:nvSpPr>
            <p:cNvPr id="13316" name="TextBox 6"/>
            <p:cNvSpPr txBox="1">
              <a:spLocks noChangeArrowheads="1"/>
            </p:cNvSpPr>
            <p:nvPr/>
          </p:nvSpPr>
          <p:spPr bwMode="auto">
            <a:xfrm>
              <a:off x="3823901" y="708431"/>
              <a:ext cx="14001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1500" b="1" i="1" dirty="0" err="1">
                  <a:solidFill>
                    <a:schemeClr val="bg1"/>
                  </a:solidFill>
                  <a:latin typeface="Times New Roman" panose="02020603050405020304" pitchFamily="18" charset="0"/>
                  <a:cs typeface="Calibri" panose="020F0502020204030204" pitchFamily="34" charset="0"/>
                </a:rPr>
                <a:t>Chân</a:t>
              </a:r>
              <a:r>
                <a:rPr lang="en-US" altLang="en-US" sz="1500" b="1" i="1" dirty="0">
                  <a:solidFill>
                    <a:schemeClr val="bg1"/>
                  </a:solidFill>
                  <a:latin typeface="Times New Roman" panose="02020603050405020304" pitchFamily="18" charset="0"/>
                  <a:cs typeface="Calibri" panose="020F0502020204030204" pitchFamily="34" charset="0"/>
                </a:rPr>
                <a:t> dung </a:t>
              </a:r>
              <a:r>
                <a:rPr lang="en-US" altLang="en-US" sz="1500" b="1" i="1" dirty="0" err="1">
                  <a:solidFill>
                    <a:schemeClr val="bg1"/>
                  </a:solidFill>
                  <a:latin typeface="Times New Roman" panose="02020603050405020304" pitchFamily="18" charset="0"/>
                  <a:cs typeface="Calibri" panose="020F0502020204030204" pitchFamily="34" charset="0"/>
                </a:rPr>
                <a:t>cuộc</a:t>
              </a:r>
              <a:r>
                <a:rPr lang="en-US" altLang="en-US" sz="1500" b="1" i="1" dirty="0">
                  <a:solidFill>
                    <a:schemeClr val="bg1"/>
                  </a:solidFill>
                  <a:latin typeface="Times New Roman" panose="02020603050405020304" pitchFamily="18" charset="0"/>
                  <a:cs typeface="Calibri" panose="020F0502020204030204" pitchFamily="34" charset="0"/>
                </a:rPr>
                <a:t> </a:t>
              </a:r>
              <a:r>
                <a:rPr lang="en-US" altLang="en-US" sz="1500" b="1" i="1" dirty="0" err="1">
                  <a:solidFill>
                    <a:schemeClr val="bg1"/>
                  </a:solidFill>
                  <a:latin typeface="Times New Roman" panose="02020603050405020304" pitchFamily="18" charset="0"/>
                  <a:cs typeface="Calibri" panose="020F0502020204030204" pitchFamily="34" charset="0"/>
                </a:rPr>
                <a:t>sống</a:t>
              </a:r>
              <a:endParaRPr lang="en-US" altLang="en-US" sz="1350" b="1" dirty="0">
                <a:solidFill>
                  <a:schemeClr val="bg1"/>
                </a:solidFill>
              </a:endParaRPr>
            </a:p>
          </p:txBody>
        </p:sp>
        <p:sp>
          <p:nvSpPr>
            <p:cNvPr id="13317" name="TextBox 7"/>
            <p:cNvSpPr txBox="1">
              <a:spLocks noChangeArrowheads="1"/>
            </p:cNvSpPr>
            <p:nvPr/>
          </p:nvSpPr>
          <p:spPr bwMode="auto">
            <a:xfrm>
              <a:off x="4246959" y="238800"/>
              <a:ext cx="4786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900" b="1" dirty="0">
                  <a:solidFill>
                    <a:schemeClr val="bg1"/>
                  </a:solidFill>
                </a:rPr>
                <a:t>BÀI 6</a:t>
              </a:r>
            </a:p>
          </p:txBody>
        </p:sp>
        <p:sp>
          <p:nvSpPr>
            <p:cNvPr id="13318" name="TextBox 8"/>
            <p:cNvSpPr txBox="1">
              <a:spLocks noChangeArrowheads="1"/>
            </p:cNvSpPr>
            <p:nvPr/>
          </p:nvSpPr>
          <p:spPr bwMode="auto">
            <a:xfrm>
              <a:off x="6331743" y="1614617"/>
              <a:ext cx="4798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900" b="1" dirty="0">
                  <a:solidFill>
                    <a:schemeClr val="bg1"/>
                  </a:solidFill>
                </a:rPr>
                <a:t>BÀI 7</a:t>
              </a:r>
            </a:p>
          </p:txBody>
        </p:sp>
        <p:sp>
          <p:nvSpPr>
            <p:cNvPr id="13319" name="TextBox 9"/>
            <p:cNvSpPr txBox="1">
              <a:spLocks noChangeArrowheads="1"/>
            </p:cNvSpPr>
            <p:nvPr/>
          </p:nvSpPr>
          <p:spPr bwMode="auto">
            <a:xfrm>
              <a:off x="2614613" y="3256360"/>
              <a:ext cx="4786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900" b="1" dirty="0">
                  <a:solidFill>
                    <a:schemeClr val="bg1"/>
                  </a:solidFill>
                </a:rPr>
                <a:t>BÀI 9</a:t>
              </a:r>
            </a:p>
          </p:txBody>
        </p:sp>
        <p:sp>
          <p:nvSpPr>
            <p:cNvPr id="13323" name="TextBox 13"/>
            <p:cNvSpPr txBox="1">
              <a:spLocks noChangeArrowheads="1"/>
            </p:cNvSpPr>
            <p:nvPr/>
          </p:nvSpPr>
          <p:spPr bwMode="auto">
            <a:xfrm>
              <a:off x="5411391" y="3649840"/>
              <a:ext cx="14001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1500" b="1" i="1" dirty="0" err="1">
                  <a:solidFill>
                    <a:schemeClr val="bg1"/>
                  </a:solidFill>
                  <a:latin typeface="Times New Roman" panose="02020603050405020304" pitchFamily="18" charset="0"/>
                </a:rPr>
                <a:t>Nhà</a:t>
              </a:r>
              <a:r>
                <a:rPr lang="en-US" altLang="en-US" sz="1500" b="1" i="1" dirty="0">
                  <a:solidFill>
                    <a:schemeClr val="bg1"/>
                  </a:solidFill>
                  <a:latin typeface="Times New Roman" panose="02020603050405020304" pitchFamily="18" charset="0"/>
                </a:rPr>
                <a:t> </a:t>
              </a:r>
              <a:r>
                <a:rPr lang="en-US" altLang="en-US" sz="1500" b="1" i="1" dirty="0" err="1">
                  <a:solidFill>
                    <a:schemeClr val="bg1"/>
                  </a:solidFill>
                  <a:latin typeface="Times New Roman" panose="02020603050405020304" pitchFamily="18" charset="0"/>
                </a:rPr>
                <a:t>văn</a:t>
              </a:r>
              <a:r>
                <a:rPr lang="en-US" altLang="en-US" sz="1500" b="1" i="1" dirty="0">
                  <a:solidFill>
                    <a:schemeClr val="bg1"/>
                  </a:solidFill>
                  <a:latin typeface="Times New Roman" panose="02020603050405020304" pitchFamily="18" charset="0"/>
                </a:rPr>
                <a:t> </a:t>
              </a:r>
            </a:p>
            <a:p>
              <a:pPr algn="ctr" eaLnBrk="1" hangingPunct="1">
                <a:lnSpc>
                  <a:spcPct val="100000"/>
                </a:lnSpc>
                <a:spcBef>
                  <a:spcPct val="0"/>
                </a:spcBef>
                <a:buFontTx/>
                <a:buNone/>
              </a:pPr>
              <a:r>
                <a:rPr lang="en-US" altLang="en-US" sz="1500" b="1" i="1" dirty="0" err="1">
                  <a:solidFill>
                    <a:schemeClr val="bg1"/>
                  </a:solidFill>
                  <a:latin typeface="Times New Roman" panose="02020603050405020304" pitchFamily="18" charset="0"/>
                </a:rPr>
                <a:t>và</a:t>
              </a:r>
              <a:r>
                <a:rPr lang="en-US" altLang="en-US" sz="1500" b="1" i="1" dirty="0">
                  <a:solidFill>
                    <a:schemeClr val="bg1"/>
                  </a:solidFill>
                  <a:latin typeface="Times New Roman" panose="02020603050405020304" pitchFamily="18" charset="0"/>
                </a:rPr>
                <a:t> </a:t>
              </a:r>
              <a:r>
                <a:rPr lang="en-US" altLang="en-US" sz="1500" b="1" i="1" dirty="0" err="1">
                  <a:solidFill>
                    <a:schemeClr val="bg1"/>
                  </a:solidFill>
                  <a:latin typeface="Times New Roman" panose="02020603050405020304" pitchFamily="18" charset="0"/>
                </a:rPr>
                <a:t>trang</a:t>
              </a:r>
              <a:r>
                <a:rPr lang="en-US" altLang="en-US" sz="1500" b="1" i="1" dirty="0">
                  <a:solidFill>
                    <a:schemeClr val="bg1"/>
                  </a:solidFill>
                  <a:latin typeface="Times New Roman" panose="02020603050405020304" pitchFamily="18" charset="0"/>
                </a:rPr>
                <a:t> </a:t>
              </a:r>
              <a:r>
                <a:rPr lang="en-US" altLang="en-US" sz="1500" b="1" i="1" dirty="0" err="1">
                  <a:solidFill>
                    <a:schemeClr val="bg1"/>
                  </a:solidFill>
                  <a:latin typeface="Times New Roman" panose="02020603050405020304" pitchFamily="18" charset="0"/>
                </a:rPr>
                <a:t>viết</a:t>
              </a:r>
              <a:endParaRPr lang="en-US" altLang="en-US" sz="1350" b="1" dirty="0">
                <a:solidFill>
                  <a:schemeClr val="bg1"/>
                </a:solidFill>
              </a:endParaRPr>
            </a:p>
          </p:txBody>
        </p:sp>
        <p:sp>
          <p:nvSpPr>
            <p:cNvPr id="13320" name="TextBox 10"/>
            <p:cNvSpPr txBox="1">
              <a:spLocks noChangeArrowheads="1"/>
            </p:cNvSpPr>
            <p:nvPr/>
          </p:nvSpPr>
          <p:spPr bwMode="auto">
            <a:xfrm>
              <a:off x="5886708" y="3234061"/>
              <a:ext cx="4798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900" b="1">
                  <a:solidFill>
                    <a:schemeClr val="bg1"/>
                  </a:solidFill>
                </a:rPr>
                <a:t>BÀI 8</a:t>
              </a:r>
            </a:p>
          </p:txBody>
        </p:sp>
        <p:sp>
          <p:nvSpPr>
            <p:cNvPr id="13321" name="TextBox 11"/>
            <p:cNvSpPr txBox="1">
              <a:spLocks noChangeArrowheads="1"/>
            </p:cNvSpPr>
            <p:nvPr/>
          </p:nvSpPr>
          <p:spPr bwMode="auto">
            <a:xfrm>
              <a:off x="2209799" y="1614617"/>
              <a:ext cx="548878"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825" b="1" dirty="0">
                  <a:solidFill>
                    <a:schemeClr val="bg1"/>
                  </a:solidFill>
                </a:rPr>
                <a:t>BÀI 10</a:t>
              </a:r>
            </a:p>
          </p:txBody>
        </p:sp>
        <p:sp>
          <p:nvSpPr>
            <p:cNvPr id="13322" name="TextBox 12"/>
            <p:cNvSpPr txBox="1">
              <a:spLocks noChangeArrowheads="1"/>
            </p:cNvSpPr>
            <p:nvPr/>
          </p:nvSpPr>
          <p:spPr bwMode="auto">
            <a:xfrm>
              <a:off x="5871567" y="2075676"/>
              <a:ext cx="14001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1500" b="1" i="1" dirty="0">
                  <a:solidFill>
                    <a:schemeClr val="bg1"/>
                  </a:solidFill>
                  <a:latin typeface="Times New Roman" panose="02020603050405020304" pitchFamily="18" charset="0"/>
                  <a:cs typeface="Calibri" panose="020F0502020204030204" pitchFamily="34" charset="0"/>
                </a:rPr>
                <a:t>Tin </a:t>
              </a:r>
              <a:r>
                <a:rPr lang="en-US" altLang="en-US" sz="1500" b="1" i="1" dirty="0" err="1">
                  <a:solidFill>
                    <a:schemeClr val="bg1"/>
                  </a:solidFill>
                  <a:latin typeface="Times New Roman" panose="02020603050405020304" pitchFamily="18" charset="0"/>
                  <a:cs typeface="Calibri" panose="020F0502020204030204" pitchFamily="34" charset="0"/>
                </a:rPr>
                <a:t>yêu</a:t>
              </a:r>
              <a:r>
                <a:rPr lang="en-US" altLang="en-US" sz="1500" b="1" i="1" dirty="0">
                  <a:solidFill>
                    <a:schemeClr val="bg1"/>
                  </a:solidFill>
                  <a:latin typeface="Times New Roman" panose="02020603050405020304" pitchFamily="18" charset="0"/>
                  <a:cs typeface="Calibri" panose="020F0502020204030204" pitchFamily="34" charset="0"/>
                </a:rPr>
                <a:t> </a:t>
              </a:r>
            </a:p>
            <a:p>
              <a:pPr algn="ctr" eaLnBrk="1" hangingPunct="1">
                <a:lnSpc>
                  <a:spcPct val="100000"/>
                </a:lnSpc>
                <a:spcBef>
                  <a:spcPct val="0"/>
                </a:spcBef>
                <a:buFontTx/>
                <a:buNone/>
              </a:pPr>
              <a:r>
                <a:rPr lang="en-US" altLang="en-US" sz="1500" b="1" i="1" dirty="0" err="1">
                  <a:solidFill>
                    <a:schemeClr val="bg1"/>
                  </a:solidFill>
                  <a:latin typeface="Times New Roman" panose="02020603050405020304" pitchFamily="18" charset="0"/>
                  <a:cs typeface="Calibri" panose="020F0502020204030204" pitchFamily="34" charset="0"/>
                </a:rPr>
                <a:t>và</a:t>
              </a:r>
              <a:r>
                <a:rPr lang="en-US" altLang="en-US" sz="1500" b="1" i="1" dirty="0">
                  <a:solidFill>
                    <a:schemeClr val="bg1"/>
                  </a:solidFill>
                  <a:latin typeface="Times New Roman" panose="02020603050405020304" pitchFamily="18" charset="0"/>
                  <a:cs typeface="Calibri" panose="020F0502020204030204" pitchFamily="34" charset="0"/>
                </a:rPr>
                <a:t> </a:t>
              </a:r>
              <a:r>
                <a:rPr lang="en-US" altLang="en-US" sz="1500" b="1" i="1" dirty="0" err="1">
                  <a:solidFill>
                    <a:schemeClr val="bg1"/>
                  </a:solidFill>
                  <a:latin typeface="Times New Roman" panose="02020603050405020304" pitchFamily="18" charset="0"/>
                  <a:cs typeface="Calibri" panose="020F0502020204030204" pitchFamily="34" charset="0"/>
                </a:rPr>
                <a:t>ước</a:t>
              </a:r>
              <a:r>
                <a:rPr lang="en-US" altLang="en-US" sz="1500" b="1" i="1" dirty="0">
                  <a:solidFill>
                    <a:schemeClr val="bg1"/>
                  </a:solidFill>
                  <a:latin typeface="Times New Roman" panose="02020603050405020304" pitchFamily="18" charset="0"/>
                  <a:cs typeface="Calibri" panose="020F0502020204030204" pitchFamily="34" charset="0"/>
                </a:rPr>
                <a:t> </a:t>
              </a:r>
              <a:r>
                <a:rPr lang="en-US" altLang="en-US" sz="1500" b="1" i="1" dirty="0" err="1">
                  <a:solidFill>
                    <a:schemeClr val="bg1"/>
                  </a:solidFill>
                  <a:latin typeface="Times New Roman" panose="02020603050405020304" pitchFamily="18" charset="0"/>
                  <a:cs typeface="Calibri" panose="020F0502020204030204" pitchFamily="34" charset="0"/>
                </a:rPr>
                <a:t>vọng</a:t>
              </a:r>
              <a:endParaRPr lang="en-US" altLang="en-US" sz="1350" b="1" dirty="0">
                <a:solidFill>
                  <a:schemeClr val="bg1"/>
                </a:solidFill>
              </a:endParaRPr>
            </a:p>
          </p:txBody>
        </p:sp>
        <p:sp>
          <p:nvSpPr>
            <p:cNvPr id="13324" name="TextBox 14"/>
            <p:cNvSpPr txBox="1">
              <a:spLocks noChangeArrowheads="1"/>
            </p:cNvSpPr>
            <p:nvPr/>
          </p:nvSpPr>
          <p:spPr bwMode="auto">
            <a:xfrm>
              <a:off x="1893094" y="3698081"/>
              <a:ext cx="18395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1500" b="1" i="1">
                  <a:solidFill>
                    <a:schemeClr val="bg1"/>
                  </a:solidFill>
                  <a:latin typeface="Times New Roman" panose="02020603050405020304" pitchFamily="18" charset="0"/>
                  <a:cs typeface="Calibri" panose="020F0502020204030204" pitchFamily="34" charset="0"/>
                </a:rPr>
                <a:t>Hôm nay và </a:t>
              </a:r>
            </a:p>
            <a:p>
              <a:pPr algn="ctr" eaLnBrk="1" hangingPunct="1">
                <a:lnSpc>
                  <a:spcPct val="100000"/>
                </a:lnSpc>
                <a:spcBef>
                  <a:spcPct val="0"/>
                </a:spcBef>
                <a:buFontTx/>
                <a:buNone/>
              </a:pPr>
              <a:r>
                <a:rPr lang="en-US" altLang="en-US" sz="1500" b="1" i="1">
                  <a:solidFill>
                    <a:schemeClr val="bg1"/>
                  </a:solidFill>
                  <a:latin typeface="Times New Roman" panose="02020603050405020304" pitchFamily="18" charset="0"/>
                </a:rPr>
                <a:t>ngày mai</a:t>
              </a:r>
              <a:endParaRPr lang="en-US" altLang="en-US" sz="1350" b="1">
                <a:solidFill>
                  <a:schemeClr val="bg1"/>
                </a:solidFill>
              </a:endParaRPr>
            </a:p>
          </p:txBody>
        </p:sp>
        <p:sp>
          <p:nvSpPr>
            <p:cNvPr id="13325" name="TextBox 15"/>
            <p:cNvSpPr txBox="1">
              <a:spLocks noChangeArrowheads="1"/>
            </p:cNvSpPr>
            <p:nvPr/>
          </p:nvSpPr>
          <p:spPr bwMode="auto">
            <a:xfrm>
              <a:off x="1668065" y="2055873"/>
              <a:ext cx="163234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1500" b="1" i="1" dirty="0" err="1">
                  <a:solidFill>
                    <a:schemeClr val="bg1"/>
                  </a:solidFill>
                  <a:latin typeface="Times New Roman" panose="02020603050405020304" pitchFamily="18" charset="0"/>
                  <a:cs typeface="Calibri" panose="020F0502020204030204" pitchFamily="34" charset="0"/>
                </a:rPr>
                <a:t>Sách</a:t>
              </a:r>
              <a:r>
                <a:rPr lang="en-US" altLang="en-US" sz="1500" b="1" i="1" dirty="0">
                  <a:solidFill>
                    <a:schemeClr val="bg1"/>
                  </a:solidFill>
                  <a:latin typeface="Times New Roman" panose="02020603050405020304" pitchFamily="18" charset="0"/>
                  <a:cs typeface="Calibri" panose="020F0502020204030204" pitchFamily="34" charset="0"/>
                </a:rPr>
                <a:t> – </a:t>
              </a:r>
              <a:r>
                <a:rPr lang="en-US" altLang="en-US" sz="1500" b="1" i="1" dirty="0" err="1">
                  <a:solidFill>
                    <a:schemeClr val="bg1"/>
                  </a:solidFill>
                  <a:latin typeface="Times New Roman" panose="02020603050405020304" pitchFamily="18" charset="0"/>
                  <a:cs typeface="Calibri" panose="020F0502020204030204" pitchFamily="34" charset="0"/>
                </a:rPr>
                <a:t>người</a:t>
              </a:r>
              <a:r>
                <a:rPr lang="en-US" altLang="en-US" sz="1500" b="1" i="1" dirty="0">
                  <a:solidFill>
                    <a:schemeClr val="bg1"/>
                  </a:solidFill>
                  <a:latin typeface="Times New Roman" panose="02020603050405020304" pitchFamily="18" charset="0"/>
                  <a:cs typeface="Calibri" panose="020F0502020204030204" pitchFamily="34" charset="0"/>
                </a:rPr>
                <a:t> </a:t>
              </a:r>
              <a:r>
                <a:rPr lang="en-US" altLang="en-US" sz="1500" b="1" i="1" dirty="0" err="1">
                  <a:solidFill>
                    <a:schemeClr val="bg1"/>
                  </a:solidFill>
                  <a:latin typeface="Times New Roman" panose="02020603050405020304" pitchFamily="18" charset="0"/>
                  <a:cs typeface="Calibri" panose="020F0502020204030204" pitchFamily="34" charset="0"/>
                </a:rPr>
                <a:t>bạn</a:t>
              </a:r>
              <a:r>
                <a:rPr lang="en-US" altLang="en-US" sz="1500" b="1" i="1" dirty="0">
                  <a:solidFill>
                    <a:schemeClr val="bg1"/>
                  </a:solidFill>
                  <a:latin typeface="Times New Roman" panose="02020603050405020304" pitchFamily="18" charset="0"/>
                  <a:cs typeface="Calibri" panose="020F0502020204030204" pitchFamily="34" charset="0"/>
                </a:rPr>
                <a:t> </a:t>
              </a:r>
              <a:r>
                <a:rPr lang="en-US" altLang="en-US" sz="1500" b="1" i="1" dirty="0" err="1">
                  <a:solidFill>
                    <a:schemeClr val="bg1"/>
                  </a:solidFill>
                  <a:latin typeface="Times New Roman" panose="02020603050405020304" pitchFamily="18" charset="0"/>
                  <a:cs typeface="Calibri" panose="020F0502020204030204" pitchFamily="34" charset="0"/>
                </a:rPr>
                <a:t>đồng</a:t>
              </a:r>
              <a:r>
                <a:rPr lang="en-US" altLang="en-US" sz="1500" b="1" i="1" dirty="0">
                  <a:solidFill>
                    <a:schemeClr val="bg1"/>
                  </a:solidFill>
                  <a:latin typeface="Times New Roman" panose="02020603050405020304" pitchFamily="18" charset="0"/>
                  <a:cs typeface="Calibri" panose="020F0502020204030204" pitchFamily="34" charset="0"/>
                </a:rPr>
                <a:t> </a:t>
              </a:r>
              <a:r>
                <a:rPr lang="en-US" altLang="en-US" sz="1500" b="1" i="1" dirty="0" err="1">
                  <a:solidFill>
                    <a:schemeClr val="bg1"/>
                  </a:solidFill>
                  <a:latin typeface="Times New Roman" panose="02020603050405020304" pitchFamily="18" charset="0"/>
                  <a:cs typeface="Calibri" panose="020F0502020204030204" pitchFamily="34" charset="0"/>
                </a:rPr>
                <a:t>hành</a:t>
              </a:r>
              <a:endParaRPr lang="en-US" altLang="en-US" sz="1350" b="1" dirty="0">
                <a:solidFill>
                  <a:schemeClr val="bg1"/>
                </a:solidFill>
              </a:endParaRPr>
            </a:p>
          </p:txBody>
        </p:sp>
      </p:grpSp>
      <p:sp>
        <p:nvSpPr>
          <p:cNvPr id="2" name="Slide Number Placeholder 1"/>
          <p:cNvSpPr>
            <a:spLocks noGrp="1"/>
          </p:cNvSpPr>
          <p:nvPr>
            <p:ph type="sldNum" sz="quarter" idx="12"/>
          </p:nvPr>
        </p:nvSpPr>
        <p:spPr/>
        <p:txBody>
          <a:bodyPr/>
          <a:lstStyle/>
          <a:p>
            <a:fld id="{01A8D44F-D097-4EC3-92A6-FB8C9F6C59BB}" type="slidenum">
              <a:rPr lang="en-US" smtClean="0"/>
              <a:pPr/>
              <a:t>17</a:t>
            </a:fld>
            <a:endParaRPr lang="en-US" dirty="0"/>
          </a:p>
        </p:txBody>
      </p:sp>
    </p:spTree>
    <p:extLst>
      <p:ext uri="{BB962C8B-B14F-4D97-AF65-F5344CB8AC3E}">
        <p14:creationId xmlns:p14="http://schemas.microsoft.com/office/powerpoint/2010/main" val="1983567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68" y="-95250"/>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996177" y="721290"/>
            <a:ext cx="7523356" cy="1477328"/>
          </a:xfrm>
          <a:prstGeom prst="rect">
            <a:avLst/>
          </a:prstGeom>
        </p:spPr>
        <p:txBody>
          <a:bodyPr wrap="square">
            <a:spAutoFit/>
          </a:bodyPr>
          <a:lstStyle/>
          <a:p>
            <a:pPr algn="just">
              <a:lnSpc>
                <a:spcPct val="150000"/>
              </a:lnSpc>
            </a:pPr>
            <a:r>
              <a:rPr lang="vi-VN" sz="2000" dirty="0">
                <a:solidFill>
                  <a:srgbClr val="002060"/>
                </a:solidFill>
                <a:latin typeface="Arial" panose="020B0604020202020204" pitchFamily="34" charset="0"/>
                <a:cs typeface="Arial" panose="020B0604020202020204" pitchFamily="34" charset="0"/>
              </a:rPr>
              <a:t>    </a:t>
            </a:r>
          </a:p>
          <a:p>
            <a:pPr algn="just">
              <a:lnSpc>
                <a:spcPct val="150000"/>
              </a:lnSpc>
            </a:pPr>
            <a:endParaRPr lang="vi-VN" sz="2000" dirty="0">
              <a:solidFill>
                <a:srgbClr val="002060"/>
              </a:solidFill>
              <a:latin typeface="Arial" panose="020B0604020202020204" pitchFamily="34" charset="0"/>
              <a:cs typeface="Arial" panose="020B0604020202020204" pitchFamily="34" charset="0"/>
            </a:endParaRPr>
          </a:p>
          <a:p>
            <a:pPr algn="just">
              <a:lnSpc>
                <a:spcPct val="150000"/>
              </a:lnSpc>
            </a:pPr>
            <a:r>
              <a:rPr lang="vi-VN" sz="2000" dirty="0">
                <a:solidFill>
                  <a:srgbClr val="002060"/>
                </a:solidFill>
                <a:latin typeface="Arial" panose="020B0604020202020204" pitchFamily="34" charset="0"/>
                <a:cs typeface="Arial" panose="020B0604020202020204" pitchFamily="34" charset="0"/>
              </a:rPr>
              <a:t>       </a:t>
            </a:r>
            <a:endParaRPr lang="en-US" sz="2400" b="1" dirty="0">
              <a:solidFill>
                <a:srgbClr val="002060"/>
              </a:solidFill>
            </a:endParaRPr>
          </a:p>
        </p:txBody>
      </p:sp>
      <p:sp>
        <p:nvSpPr>
          <p:cNvPr id="6" name="Rectangle 5"/>
          <p:cNvSpPr/>
          <p:nvPr/>
        </p:nvSpPr>
        <p:spPr>
          <a:xfrm>
            <a:off x="304800" y="60486"/>
            <a:ext cx="8402876" cy="4608954"/>
          </a:xfrm>
          <a:prstGeom prst="rect">
            <a:avLst/>
          </a:prstGeom>
        </p:spPr>
        <p:txBody>
          <a:bodyPr wrap="square">
            <a:spAutoFit/>
          </a:bodyPr>
          <a:lstStyle/>
          <a:p>
            <a:pPr marL="457189" algn="just">
              <a:lnSpc>
                <a:spcPct val="150000"/>
              </a:lnSpc>
              <a:spcBef>
                <a:spcPts val="600"/>
              </a:spcBef>
              <a:spcAft>
                <a:spcPts val="600"/>
              </a:spcAft>
            </a:pPr>
            <a:r>
              <a:rPr lang="en-US" sz="24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b="1" dirty="0">
                <a:solidFill>
                  <a:srgbClr val="002060"/>
                </a:solidFill>
                <a:latin typeface="Arial" panose="020B0604020202020204" pitchFamily="34" charset="0"/>
                <a:ea typeface="Calibri" panose="020F0502020204030204" pitchFamily="34" charset="0"/>
                <a:cs typeface="Arial" panose="020B0604020202020204" pitchFamily="34" charset="0"/>
              </a:rPr>
              <a:t>C</a:t>
            </a:r>
            <a:r>
              <a:rPr lang="en-US" sz="2400" b="1" dirty="0">
                <a:solidFill>
                  <a:srgbClr val="002060"/>
                </a:solidFill>
                <a:latin typeface="Arial" panose="020B0604020202020204" pitchFamily="34" charset="0"/>
                <a:ea typeface="Calibri" panose="020F0502020204030204" pitchFamily="34" charset="0"/>
                <a:cs typeface="Arial" panose="020B0604020202020204" pitchFamily="34" charset="0"/>
              </a:rPr>
              <a:t>ỦNG CỐ, MỞ RỘNG</a:t>
            </a:r>
          </a:p>
          <a:p>
            <a:pPr marL="457189" algn="just">
              <a:lnSpc>
                <a:spcPct val="125000"/>
              </a:lnSpc>
            </a:pP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Đây</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ô</a:t>
            </a:r>
            <a:r>
              <a:rPr lang="vi-VN" sz="1800" dirty="0" smtClean="0">
                <a:solidFill>
                  <a:srgbClr val="002060"/>
                </a:solidFill>
                <a:latin typeface="Arial" panose="020B0604020202020204" pitchFamily="34" charset="0"/>
                <a:ea typeface="Calibri" panose="020F0502020204030204" pitchFamily="34" charset="0"/>
                <a:cs typeface="Arial" panose="020B0604020202020204" pitchFamily="34" charset="0"/>
              </a:rPr>
              <a:t>n </a:t>
            </a:r>
            <a:r>
              <a:rPr lang="vi-VN" sz="1800" dirty="0">
                <a:solidFill>
                  <a:srgbClr val="002060"/>
                </a:solidFill>
                <a:latin typeface="Arial" panose="020B0604020202020204" pitchFamily="34" charset="0"/>
                <a:ea typeface="Calibri" panose="020F0502020204030204" pitchFamily="34" charset="0"/>
                <a:cs typeface="Arial" panose="020B0604020202020204" pitchFamily="34" charset="0"/>
              </a:rPr>
              <a:t>tập bài học</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HS l</a:t>
            </a:r>
            <a:r>
              <a:rPr lang="vi-VN" sz="1800" dirty="0">
                <a:solidFill>
                  <a:srgbClr val="002060"/>
                </a:solidFill>
              </a:rPr>
              <a:t>uyện </a:t>
            </a:r>
            <a:r>
              <a:rPr lang="vi-VN" sz="1800" dirty="0" smtClean="0">
                <a:solidFill>
                  <a:srgbClr val="002060"/>
                </a:solidFill>
              </a:rPr>
              <a:t>tập</a:t>
            </a:r>
            <a:r>
              <a:rPr lang="en-US" sz="1800" dirty="0" smtClean="0">
                <a:solidFill>
                  <a:srgbClr val="002060"/>
                </a:solidFill>
              </a:rPr>
              <a:t>,</a:t>
            </a:r>
            <a:r>
              <a:rPr lang="vi-VN" sz="1800" dirty="0" smtClean="0">
                <a:solidFill>
                  <a:srgbClr val="002060"/>
                </a:solidFill>
              </a:rPr>
              <a:t> </a:t>
            </a:r>
            <a:r>
              <a:rPr lang="vi-VN" sz="1800" dirty="0">
                <a:solidFill>
                  <a:srgbClr val="002060"/>
                </a:solidFill>
              </a:rPr>
              <a:t>củng cố một số kĩ năng và ôn lại những kiến thức chính trong bài học. </a:t>
            </a:r>
            <a:endParaRPr lang="en-US" sz="1800" dirty="0">
              <a:solidFill>
                <a:srgbClr val="002060"/>
              </a:solidFill>
            </a:endParaRPr>
          </a:p>
          <a:p>
            <a:pPr marL="457189" algn="just">
              <a:lnSpc>
                <a:spcPct val="125000"/>
              </a:lnSpc>
            </a:pP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hỏi</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phổ</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biến</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vi-VN" sz="18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pPr>
            <a:r>
              <a:rPr lang="vi-VN" sz="1800" b="1" dirty="0">
                <a:solidFill>
                  <a:srgbClr val="002060"/>
                </a:solidFill>
              </a:rPr>
              <a:t>       </a:t>
            </a:r>
            <a:r>
              <a:rPr lang="vi-VN" sz="1800" dirty="0">
                <a:solidFill>
                  <a:srgbClr val="002060"/>
                </a:solidFill>
              </a:rPr>
              <a:t>+ Kẻ bảng vào vở theo mẫu dưới đây và điền nội dung về một số yếu tố thi        luật của thể thơ tứ tuyệt Đường luật thể hiện qua bài thơ </a:t>
            </a:r>
            <a:r>
              <a:rPr lang="vi-VN" sz="1800" i="1" dirty="0">
                <a:solidFill>
                  <a:srgbClr val="002060"/>
                </a:solidFill>
              </a:rPr>
              <a:t>Thiên Trường vãn        vọng </a:t>
            </a:r>
            <a:r>
              <a:rPr lang="vi-VN" sz="1800" dirty="0">
                <a:solidFill>
                  <a:srgbClr val="002060"/>
                </a:solidFill>
              </a:rPr>
              <a:t>của </a:t>
            </a:r>
            <a:r>
              <a:rPr lang="en-US" sz="1800" dirty="0" err="1">
                <a:solidFill>
                  <a:srgbClr val="002060"/>
                </a:solidFill>
              </a:rPr>
              <a:t>Trần</a:t>
            </a:r>
            <a:r>
              <a:rPr lang="en-US" sz="1800" dirty="0">
                <a:solidFill>
                  <a:srgbClr val="002060"/>
                </a:solidFill>
              </a:rPr>
              <a:t> </a:t>
            </a:r>
            <a:r>
              <a:rPr lang="en-US" sz="1800" dirty="0" err="1">
                <a:solidFill>
                  <a:srgbClr val="002060"/>
                </a:solidFill>
              </a:rPr>
              <a:t>Nhân</a:t>
            </a:r>
            <a:r>
              <a:rPr lang="en-US" sz="1800" dirty="0">
                <a:solidFill>
                  <a:srgbClr val="002060"/>
                </a:solidFill>
              </a:rPr>
              <a:t> </a:t>
            </a:r>
            <a:r>
              <a:rPr lang="en-US" sz="1800" dirty="0" err="1">
                <a:solidFill>
                  <a:srgbClr val="002060"/>
                </a:solidFill>
              </a:rPr>
              <a:t>Tông</a:t>
            </a:r>
            <a:r>
              <a:rPr lang="vi-VN" sz="1800" dirty="0">
                <a:solidFill>
                  <a:srgbClr val="002060"/>
                </a:solidFill>
              </a:rPr>
              <a:t>.</a:t>
            </a:r>
          </a:p>
          <a:p>
            <a:pPr algn="just">
              <a:lnSpc>
                <a:spcPct val="125000"/>
              </a:lnSpc>
            </a:pPr>
            <a:r>
              <a:rPr lang="vi-VN" sz="1800" b="1" dirty="0">
                <a:solidFill>
                  <a:srgbClr val="002060"/>
                </a:solidFill>
              </a:rPr>
              <a:t>       </a:t>
            </a:r>
            <a:r>
              <a:rPr lang="vi-VN" sz="1800" dirty="0">
                <a:solidFill>
                  <a:srgbClr val="002060"/>
                </a:solidFill>
              </a:rPr>
              <a:t>+</a:t>
            </a:r>
            <a:r>
              <a:rPr lang="en-US" sz="1800" dirty="0">
                <a:solidFill>
                  <a:srgbClr val="002060"/>
                </a:solidFill>
              </a:rPr>
              <a:t> </a:t>
            </a:r>
            <a:r>
              <a:rPr lang="en-US" sz="1800" dirty="0" err="1">
                <a:solidFill>
                  <a:srgbClr val="002060"/>
                </a:solidFill>
              </a:rPr>
              <a:t>Kẻ</a:t>
            </a:r>
            <a:r>
              <a:rPr lang="en-US" sz="1800" dirty="0">
                <a:solidFill>
                  <a:srgbClr val="002060"/>
                </a:solidFill>
              </a:rPr>
              <a:t> </a:t>
            </a:r>
            <a:r>
              <a:rPr lang="en-US" sz="1800" dirty="0" err="1">
                <a:solidFill>
                  <a:srgbClr val="002060"/>
                </a:solidFill>
              </a:rPr>
              <a:t>bảng</a:t>
            </a:r>
            <a:r>
              <a:rPr lang="en-US" sz="1800" dirty="0">
                <a:solidFill>
                  <a:srgbClr val="002060"/>
                </a:solidFill>
              </a:rPr>
              <a:t> </a:t>
            </a:r>
            <a:r>
              <a:rPr lang="en-US" sz="1800" dirty="0" err="1">
                <a:solidFill>
                  <a:srgbClr val="002060"/>
                </a:solidFill>
              </a:rPr>
              <a:t>theo</a:t>
            </a:r>
            <a:r>
              <a:rPr lang="en-US" sz="1800" dirty="0">
                <a:solidFill>
                  <a:srgbClr val="002060"/>
                </a:solidFill>
              </a:rPr>
              <a:t> </a:t>
            </a:r>
            <a:r>
              <a:rPr lang="en-US" sz="1800" dirty="0" err="1">
                <a:solidFill>
                  <a:srgbClr val="002060"/>
                </a:solidFill>
              </a:rPr>
              <a:t>mẫu</a:t>
            </a:r>
            <a:r>
              <a:rPr lang="en-US" sz="1800" dirty="0">
                <a:solidFill>
                  <a:srgbClr val="002060"/>
                </a:solidFill>
              </a:rPr>
              <a:t> </a:t>
            </a:r>
            <a:r>
              <a:rPr lang="en-US" sz="1800" dirty="0" err="1">
                <a:solidFill>
                  <a:srgbClr val="002060"/>
                </a:solidFill>
              </a:rPr>
              <a:t>sau</a:t>
            </a:r>
            <a:r>
              <a:rPr lang="en-US" sz="1800" dirty="0">
                <a:solidFill>
                  <a:srgbClr val="002060"/>
                </a:solidFill>
              </a:rPr>
              <a:t> </a:t>
            </a:r>
            <a:r>
              <a:rPr lang="en-US" sz="1800" dirty="0" err="1">
                <a:solidFill>
                  <a:srgbClr val="002060"/>
                </a:solidFill>
              </a:rPr>
              <a:t>vào</a:t>
            </a:r>
            <a:r>
              <a:rPr lang="en-US" sz="1800" dirty="0">
                <a:solidFill>
                  <a:srgbClr val="002060"/>
                </a:solidFill>
              </a:rPr>
              <a:t> </a:t>
            </a:r>
            <a:r>
              <a:rPr lang="en-US" sz="1800" dirty="0" err="1">
                <a:solidFill>
                  <a:srgbClr val="002060"/>
                </a:solidFill>
              </a:rPr>
              <a:t>vở</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điền</a:t>
            </a:r>
            <a:r>
              <a:rPr lang="en-US" sz="1800" dirty="0">
                <a:solidFill>
                  <a:srgbClr val="002060"/>
                </a:solidFill>
              </a:rPr>
              <a:t> </a:t>
            </a:r>
            <a:r>
              <a:rPr lang="en-US" sz="1800" dirty="0" err="1">
                <a:solidFill>
                  <a:srgbClr val="002060"/>
                </a:solidFill>
              </a:rPr>
              <a:t>thông</a:t>
            </a:r>
            <a:r>
              <a:rPr lang="en-US" sz="1800" dirty="0">
                <a:solidFill>
                  <a:srgbClr val="002060"/>
                </a:solidFill>
              </a:rPr>
              <a:t> tin </a:t>
            </a:r>
            <a:r>
              <a:rPr lang="en-US" sz="1800" dirty="0" err="1">
                <a:solidFill>
                  <a:srgbClr val="002060"/>
                </a:solidFill>
              </a:rPr>
              <a:t>ngắn</a:t>
            </a:r>
            <a:r>
              <a:rPr lang="en-US" sz="1800" dirty="0">
                <a:solidFill>
                  <a:srgbClr val="002060"/>
                </a:solidFill>
              </a:rPr>
              <a:t> </a:t>
            </a:r>
            <a:r>
              <a:rPr lang="en-US" sz="1800" dirty="0" err="1">
                <a:solidFill>
                  <a:srgbClr val="002060"/>
                </a:solidFill>
              </a:rPr>
              <a:t>gọn</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hai</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bản</a:t>
            </a:r>
            <a:r>
              <a:rPr lang="vi-VN" sz="1800" i="1" dirty="0">
                <a:solidFill>
                  <a:srgbClr val="002060"/>
                </a:solidFill>
              </a:rPr>
              <a:t>       </a:t>
            </a:r>
            <a:r>
              <a:rPr lang="en-US" sz="1800" i="1" dirty="0" err="1">
                <a:solidFill>
                  <a:srgbClr val="002060"/>
                </a:solidFill>
              </a:rPr>
              <a:t>Mắt</a:t>
            </a:r>
            <a:r>
              <a:rPr lang="en-US" sz="1800" i="1" dirty="0">
                <a:solidFill>
                  <a:srgbClr val="002060"/>
                </a:solidFill>
              </a:rPr>
              <a:t> </a:t>
            </a:r>
            <a:r>
              <a:rPr lang="en-US" sz="1800" i="1" dirty="0" err="1">
                <a:solidFill>
                  <a:srgbClr val="002060"/>
                </a:solidFill>
              </a:rPr>
              <a:t>sói</a:t>
            </a:r>
            <a:r>
              <a:rPr lang="en-US" sz="1800" dirty="0">
                <a:solidFill>
                  <a:srgbClr val="002060"/>
                </a:solidFill>
              </a:rPr>
              <a:t>,</a:t>
            </a:r>
            <a:r>
              <a:rPr lang="vi-VN" sz="1800" dirty="0">
                <a:solidFill>
                  <a:srgbClr val="002060"/>
                </a:solidFill>
              </a:rPr>
              <a:t> </a:t>
            </a:r>
            <a:r>
              <a:rPr lang="en-US" sz="1800" i="1" dirty="0" err="1">
                <a:solidFill>
                  <a:srgbClr val="002060"/>
                </a:solidFill>
              </a:rPr>
              <a:t>Lặng</a:t>
            </a:r>
            <a:r>
              <a:rPr lang="en-US" sz="1800" i="1" dirty="0">
                <a:solidFill>
                  <a:srgbClr val="002060"/>
                </a:solidFill>
              </a:rPr>
              <a:t> </a:t>
            </a:r>
            <a:r>
              <a:rPr lang="en-US" sz="1800" i="1" dirty="0" err="1">
                <a:solidFill>
                  <a:srgbClr val="002060"/>
                </a:solidFill>
              </a:rPr>
              <a:t>lẽ</a:t>
            </a:r>
            <a:r>
              <a:rPr lang="en-US" sz="1800" i="1" dirty="0">
                <a:solidFill>
                  <a:srgbClr val="002060"/>
                </a:solidFill>
              </a:rPr>
              <a:t> Sa Pa</a:t>
            </a:r>
            <a:r>
              <a:rPr lang="en-US" sz="1800" dirty="0">
                <a:solidFill>
                  <a:srgbClr val="002060"/>
                </a:solidFill>
              </a:rPr>
              <a:t>.</a:t>
            </a:r>
            <a:endParaRPr lang="vi-VN" sz="1800" dirty="0">
              <a:solidFill>
                <a:srgbClr val="002060"/>
              </a:solidFill>
            </a:endParaRPr>
          </a:p>
          <a:p>
            <a:pPr algn="just">
              <a:lnSpc>
                <a:spcPct val="125000"/>
              </a:lnSpc>
            </a:pPr>
            <a:r>
              <a:rPr lang="vi-VN" sz="1800" dirty="0">
                <a:solidFill>
                  <a:srgbClr val="002060"/>
                </a:solidFill>
              </a:rPr>
              <a:t>       + </a:t>
            </a:r>
            <a:r>
              <a:rPr lang="en-US" sz="1800" dirty="0" err="1">
                <a:solidFill>
                  <a:srgbClr val="002060"/>
                </a:solidFill>
              </a:rPr>
              <a:t>Hãy</a:t>
            </a:r>
            <a:r>
              <a:rPr lang="en-US" sz="1800" dirty="0">
                <a:solidFill>
                  <a:srgbClr val="002060"/>
                </a:solidFill>
              </a:rPr>
              <a:t> </a:t>
            </a:r>
            <a:r>
              <a:rPr lang="en-US" sz="1800" dirty="0" err="1">
                <a:solidFill>
                  <a:srgbClr val="002060"/>
                </a:solidFill>
              </a:rPr>
              <a:t>diễn</a:t>
            </a:r>
            <a:r>
              <a:rPr lang="en-US" sz="1800" dirty="0">
                <a:solidFill>
                  <a:srgbClr val="002060"/>
                </a:solidFill>
              </a:rPr>
              <a:t> </a:t>
            </a:r>
            <a:r>
              <a:rPr lang="en-US" sz="1800" dirty="0" err="1">
                <a:solidFill>
                  <a:srgbClr val="002060"/>
                </a:solidFill>
              </a:rPr>
              <a:t>tả</a:t>
            </a:r>
            <a:r>
              <a:rPr lang="en-US" sz="1800" dirty="0">
                <a:solidFill>
                  <a:srgbClr val="002060"/>
                </a:solidFill>
              </a:rPr>
              <a:t> </a:t>
            </a:r>
            <a:r>
              <a:rPr lang="en-US" sz="1800" dirty="0" err="1">
                <a:solidFill>
                  <a:srgbClr val="002060"/>
                </a:solidFill>
              </a:rPr>
              <a:t>sự</a:t>
            </a:r>
            <a:r>
              <a:rPr lang="en-US" sz="1800" dirty="0">
                <a:solidFill>
                  <a:srgbClr val="002060"/>
                </a:solidFill>
              </a:rPr>
              <a:t> </a:t>
            </a:r>
            <a:r>
              <a:rPr lang="en-US" sz="1800" dirty="0" err="1">
                <a:solidFill>
                  <a:srgbClr val="002060"/>
                </a:solidFill>
              </a:rPr>
              <a:t>việc</a:t>
            </a:r>
            <a:r>
              <a:rPr lang="en-US" sz="1800" dirty="0">
                <a:solidFill>
                  <a:srgbClr val="002060"/>
                </a:solidFill>
              </a:rPr>
              <a:t> hay chi </a:t>
            </a:r>
            <a:r>
              <a:rPr lang="en-US" sz="1800" dirty="0" err="1">
                <a:solidFill>
                  <a:srgbClr val="002060"/>
                </a:solidFill>
              </a:rPr>
              <a:t>tiết</a:t>
            </a:r>
            <a:r>
              <a:rPr lang="en-US" sz="1800" dirty="0">
                <a:solidFill>
                  <a:srgbClr val="002060"/>
                </a:solidFill>
              </a:rPr>
              <a:t> </a:t>
            </a:r>
            <a:r>
              <a:rPr lang="en-US" sz="1800" dirty="0" err="1">
                <a:solidFill>
                  <a:srgbClr val="002060"/>
                </a:solidFill>
              </a:rPr>
              <a:t>tiêu</a:t>
            </a:r>
            <a:r>
              <a:rPr lang="en-US" sz="1800" dirty="0">
                <a:solidFill>
                  <a:srgbClr val="002060"/>
                </a:solidFill>
              </a:rPr>
              <a:t> </a:t>
            </a:r>
            <a:r>
              <a:rPr lang="en-US" sz="1800" dirty="0" err="1">
                <a:solidFill>
                  <a:srgbClr val="002060"/>
                </a:solidFill>
              </a:rPr>
              <a:t>biểu</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bản</a:t>
            </a:r>
            <a:r>
              <a:rPr lang="en-US" sz="1800" dirty="0">
                <a:solidFill>
                  <a:srgbClr val="002060"/>
                </a:solidFill>
              </a:rPr>
              <a:t> </a:t>
            </a:r>
            <a:r>
              <a:rPr lang="en-US" sz="1800" i="1" dirty="0" err="1">
                <a:solidFill>
                  <a:srgbClr val="002060"/>
                </a:solidFill>
              </a:rPr>
              <a:t>Mắt</a:t>
            </a:r>
            <a:r>
              <a:rPr lang="en-US" sz="1800" i="1" dirty="0">
                <a:solidFill>
                  <a:srgbClr val="002060"/>
                </a:solidFill>
              </a:rPr>
              <a:t> </a:t>
            </a:r>
            <a:r>
              <a:rPr lang="en-US" sz="1800" i="1" dirty="0" err="1">
                <a:solidFill>
                  <a:srgbClr val="002060"/>
                </a:solidFill>
              </a:rPr>
              <a:t>sói</a:t>
            </a:r>
            <a:r>
              <a:rPr lang="en-US" sz="1800" dirty="0">
                <a:solidFill>
                  <a:srgbClr val="002060"/>
                </a:solidFill>
              </a:rPr>
              <a:t>, </a:t>
            </a:r>
            <a:r>
              <a:rPr lang="en-US" sz="1800" i="1" dirty="0" err="1">
                <a:solidFill>
                  <a:srgbClr val="002060"/>
                </a:solidFill>
              </a:rPr>
              <a:t>Lặng</a:t>
            </a:r>
            <a:r>
              <a:rPr lang="en-US" sz="1800" i="1" dirty="0">
                <a:solidFill>
                  <a:srgbClr val="002060"/>
                </a:solidFill>
              </a:rPr>
              <a:t> </a:t>
            </a:r>
            <a:r>
              <a:rPr lang="en-US" sz="1800" i="1" dirty="0" err="1">
                <a:solidFill>
                  <a:srgbClr val="002060"/>
                </a:solidFill>
              </a:rPr>
              <a:t>lẽ</a:t>
            </a:r>
            <a:r>
              <a:rPr lang="en-US" sz="1800" i="1" dirty="0">
                <a:solidFill>
                  <a:srgbClr val="002060"/>
                </a:solidFill>
              </a:rPr>
              <a:t> </a:t>
            </a:r>
            <a:r>
              <a:rPr lang="vi-VN" sz="1800" i="1" dirty="0">
                <a:solidFill>
                  <a:srgbClr val="002060"/>
                </a:solidFill>
              </a:rPr>
              <a:t>      </a:t>
            </a:r>
            <a:r>
              <a:rPr lang="en-US" sz="1800" i="1" dirty="0">
                <a:solidFill>
                  <a:srgbClr val="002060"/>
                </a:solidFill>
              </a:rPr>
              <a:t>Sa Pa</a:t>
            </a:r>
            <a:r>
              <a:rPr lang="vi-VN" sz="1800" i="1" dirty="0">
                <a:solidFill>
                  <a:srgbClr val="002060"/>
                </a:solidFill>
              </a:rPr>
              <a:t> </a:t>
            </a:r>
            <a:r>
              <a:rPr lang="en-US" sz="1800" dirty="0" err="1">
                <a:solidFill>
                  <a:srgbClr val="002060"/>
                </a:solidFill>
              </a:rPr>
              <a:t>hoặc</a:t>
            </a:r>
            <a:r>
              <a:rPr lang="en-US" sz="1800" dirty="0">
                <a:solidFill>
                  <a:srgbClr val="002060"/>
                </a:solidFill>
              </a:rPr>
              <a:t> </a:t>
            </a:r>
            <a:r>
              <a:rPr lang="en-US" sz="1800" i="1" dirty="0" err="1">
                <a:solidFill>
                  <a:srgbClr val="002060"/>
                </a:solidFill>
              </a:rPr>
              <a:t>Bếp</a:t>
            </a:r>
            <a:r>
              <a:rPr lang="en-US" sz="1800" i="1" dirty="0">
                <a:solidFill>
                  <a:srgbClr val="002060"/>
                </a:solidFill>
              </a:rPr>
              <a:t> </a:t>
            </a:r>
            <a:r>
              <a:rPr lang="en-US" sz="1800" i="1" dirty="0" err="1">
                <a:solidFill>
                  <a:srgbClr val="002060"/>
                </a:solidFill>
              </a:rPr>
              <a:t>lửa</a:t>
            </a:r>
            <a:r>
              <a:rPr lang="en-US" sz="1800" i="1" dirty="0">
                <a:solidFill>
                  <a:srgbClr val="002060"/>
                </a:solidFill>
              </a:rPr>
              <a:t> </a:t>
            </a:r>
            <a:r>
              <a:rPr lang="vi-VN" sz="1800" dirty="0">
                <a:solidFill>
                  <a:srgbClr val="002060"/>
                </a:solidFill>
              </a:rPr>
              <a:t>b</a:t>
            </a:r>
            <a:r>
              <a:rPr lang="en-US" sz="1800" dirty="0" err="1">
                <a:solidFill>
                  <a:srgbClr val="002060"/>
                </a:solidFill>
              </a:rPr>
              <a:t>ằng</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hình</a:t>
            </a:r>
            <a:r>
              <a:rPr lang="en-US" sz="1800" dirty="0">
                <a:solidFill>
                  <a:srgbClr val="002060"/>
                </a:solidFill>
              </a:rPr>
              <a:t> </a:t>
            </a:r>
            <a:r>
              <a:rPr lang="en-US" sz="1800" dirty="0" err="1">
                <a:solidFill>
                  <a:srgbClr val="002060"/>
                </a:solidFill>
              </a:rPr>
              <a:t>thức</a:t>
            </a:r>
            <a:r>
              <a:rPr lang="en-US" sz="1800" dirty="0">
                <a:solidFill>
                  <a:srgbClr val="002060"/>
                </a:solidFill>
              </a:rPr>
              <a:t> </a:t>
            </a:r>
            <a:r>
              <a:rPr lang="en-US" sz="1800" dirty="0" err="1">
                <a:solidFill>
                  <a:srgbClr val="002060"/>
                </a:solidFill>
              </a:rPr>
              <a:t>nghệ</a:t>
            </a:r>
            <a:r>
              <a:rPr lang="en-US" sz="1800" dirty="0">
                <a:solidFill>
                  <a:srgbClr val="002060"/>
                </a:solidFill>
              </a:rPr>
              <a:t> </a:t>
            </a:r>
            <a:r>
              <a:rPr lang="en-US" sz="1800" dirty="0" err="1">
                <a:solidFill>
                  <a:srgbClr val="002060"/>
                </a:solidFill>
              </a:rPr>
              <a:t>thuật</a:t>
            </a:r>
            <a:r>
              <a:rPr lang="en-US" sz="1800" dirty="0">
                <a:solidFill>
                  <a:srgbClr val="002060"/>
                </a:solidFill>
              </a:rPr>
              <a:t> </a:t>
            </a:r>
            <a:r>
              <a:rPr lang="en-US" sz="1800" dirty="0" err="1">
                <a:solidFill>
                  <a:srgbClr val="002060"/>
                </a:solidFill>
              </a:rPr>
              <a:t>mà</a:t>
            </a:r>
            <a:r>
              <a:rPr lang="en-US" sz="1800" dirty="0">
                <a:solidFill>
                  <a:srgbClr val="002060"/>
                </a:solidFill>
              </a:rPr>
              <a:t> </a:t>
            </a:r>
            <a:r>
              <a:rPr lang="en-US" sz="1800" dirty="0" err="1">
                <a:solidFill>
                  <a:srgbClr val="002060"/>
                </a:solidFill>
              </a:rPr>
              <a:t>em</a:t>
            </a:r>
            <a:r>
              <a:rPr lang="en-US" sz="1800" dirty="0">
                <a:solidFill>
                  <a:srgbClr val="002060"/>
                </a:solidFill>
              </a:rPr>
              <a:t> </a:t>
            </a:r>
            <a:r>
              <a:rPr lang="en-US" sz="1800" dirty="0" err="1">
                <a:solidFill>
                  <a:srgbClr val="002060"/>
                </a:solidFill>
              </a:rPr>
              <a:t>thích</a:t>
            </a:r>
            <a:r>
              <a:rPr lang="en-US" sz="1800" dirty="0">
                <a:solidFill>
                  <a:srgbClr val="002060"/>
                </a:solidFill>
              </a:rPr>
              <a:t> (</a:t>
            </a:r>
            <a:r>
              <a:rPr lang="en-US" sz="1800" dirty="0" err="1">
                <a:solidFill>
                  <a:srgbClr val="002060"/>
                </a:solidFill>
              </a:rPr>
              <a:t>tranh</a:t>
            </a:r>
            <a:r>
              <a:rPr lang="en-US" sz="1800" dirty="0">
                <a:solidFill>
                  <a:srgbClr val="002060"/>
                </a:solidFill>
              </a:rPr>
              <a:t>, </a:t>
            </a:r>
            <a:r>
              <a:rPr lang="vi-VN"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tranh</a:t>
            </a:r>
            <a:r>
              <a:rPr lang="en-US" sz="1800" dirty="0">
                <a:solidFill>
                  <a:srgbClr val="002060"/>
                </a:solidFill>
              </a:rPr>
              <a:t>, </a:t>
            </a:r>
            <a:r>
              <a:rPr lang="en-US" sz="1800" dirty="0" err="1">
                <a:solidFill>
                  <a:srgbClr val="002060"/>
                </a:solidFill>
              </a:rPr>
              <a:t>nhạc</a:t>
            </a:r>
            <a:r>
              <a:rPr lang="en-US" sz="1800" dirty="0">
                <a:solidFill>
                  <a:srgbClr val="002060"/>
                </a:solidFill>
              </a:rPr>
              <a:t>,</a:t>
            </a:r>
            <a:r>
              <a:rPr lang="vi-VN" sz="1800" dirty="0">
                <a:solidFill>
                  <a:srgbClr val="002060"/>
                </a:solidFill>
              </a:rPr>
              <a:t> </a:t>
            </a:r>
            <a:r>
              <a:rPr lang="en-US" sz="1800" dirty="0" err="1">
                <a:solidFill>
                  <a:srgbClr val="002060"/>
                </a:solidFill>
              </a:rPr>
              <a:t>kịch</a:t>
            </a:r>
            <a:r>
              <a:rPr lang="en-US" sz="1800" dirty="0">
                <a:solidFill>
                  <a:srgbClr val="002060"/>
                </a:solidFill>
              </a:rPr>
              <a:t> </a:t>
            </a:r>
            <a:r>
              <a:rPr lang="en-US" sz="1800" dirty="0" err="1">
                <a:solidFill>
                  <a:srgbClr val="002060"/>
                </a:solidFill>
              </a:rPr>
              <a:t>bản</a:t>
            </a:r>
            <a:r>
              <a:rPr lang="en-US" sz="1800" dirty="0">
                <a:solidFill>
                  <a:srgbClr val="002060"/>
                </a:solidFill>
              </a:rPr>
              <a:t>,…).</a:t>
            </a:r>
            <a:endParaRPr lang="en-US" sz="18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170</a:t>
            </a:fld>
            <a:endParaRPr lang="en-US" dirty="0"/>
          </a:p>
        </p:txBody>
      </p:sp>
    </p:spTree>
    <p:extLst>
      <p:ext uri="{BB962C8B-B14F-4D97-AF65-F5344CB8AC3E}">
        <p14:creationId xmlns:p14="http://schemas.microsoft.com/office/powerpoint/2010/main" val="3000172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0600" y="763041"/>
            <a:ext cx="7523356" cy="1477328"/>
          </a:xfrm>
          <a:prstGeom prst="rect">
            <a:avLst/>
          </a:prstGeom>
        </p:spPr>
        <p:txBody>
          <a:bodyPr wrap="square">
            <a:spAutoFit/>
          </a:bodyPr>
          <a:lstStyle/>
          <a:p>
            <a:pPr algn="just">
              <a:lnSpc>
                <a:spcPct val="150000"/>
              </a:lnSpc>
            </a:pPr>
            <a:r>
              <a:rPr lang="vi-VN" sz="2000" dirty="0">
                <a:solidFill>
                  <a:srgbClr val="002060"/>
                </a:solidFill>
                <a:latin typeface="Arial" panose="020B0604020202020204" pitchFamily="34" charset="0"/>
                <a:cs typeface="Arial" panose="020B0604020202020204" pitchFamily="34" charset="0"/>
              </a:rPr>
              <a:t>    </a:t>
            </a:r>
          </a:p>
          <a:p>
            <a:pPr algn="just">
              <a:lnSpc>
                <a:spcPct val="150000"/>
              </a:lnSpc>
            </a:pPr>
            <a:endParaRPr lang="vi-VN" sz="2000" dirty="0">
              <a:solidFill>
                <a:srgbClr val="002060"/>
              </a:solidFill>
              <a:latin typeface="Arial" panose="020B0604020202020204" pitchFamily="34" charset="0"/>
              <a:cs typeface="Arial" panose="020B0604020202020204" pitchFamily="34" charset="0"/>
            </a:endParaRPr>
          </a:p>
          <a:p>
            <a:pPr algn="just">
              <a:lnSpc>
                <a:spcPct val="150000"/>
              </a:lnSpc>
            </a:pPr>
            <a:r>
              <a:rPr lang="vi-VN" sz="2000" dirty="0">
                <a:solidFill>
                  <a:srgbClr val="002060"/>
                </a:solidFill>
                <a:latin typeface="Arial" panose="020B0604020202020204" pitchFamily="34" charset="0"/>
                <a:cs typeface="Arial" panose="020B0604020202020204" pitchFamily="34" charset="0"/>
              </a:rPr>
              <a:t>       </a:t>
            </a:r>
            <a:endParaRPr lang="en-US" sz="2400" b="1" dirty="0">
              <a:solidFill>
                <a:srgbClr val="002060"/>
              </a:solidFill>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171</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677736"/>
            <a:ext cx="2895600" cy="39433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763" y="763040"/>
            <a:ext cx="2920649" cy="3713709"/>
          </a:xfrm>
          <a:prstGeom prst="rect">
            <a:avLst/>
          </a:prstGeom>
        </p:spPr>
      </p:pic>
    </p:spTree>
    <p:extLst>
      <p:ext uri="{BB962C8B-B14F-4D97-AF65-F5344CB8AC3E}">
        <p14:creationId xmlns:p14="http://schemas.microsoft.com/office/powerpoint/2010/main" val="609494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38" y="133350"/>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996177" y="721290"/>
            <a:ext cx="7523356" cy="1477328"/>
          </a:xfrm>
          <a:prstGeom prst="rect">
            <a:avLst/>
          </a:prstGeom>
        </p:spPr>
        <p:txBody>
          <a:bodyPr wrap="square">
            <a:spAutoFit/>
          </a:bodyPr>
          <a:lstStyle/>
          <a:p>
            <a:pPr algn="just">
              <a:lnSpc>
                <a:spcPct val="150000"/>
              </a:lnSpc>
            </a:pPr>
            <a:r>
              <a:rPr lang="vi-VN" sz="2000" dirty="0">
                <a:solidFill>
                  <a:srgbClr val="002060"/>
                </a:solidFill>
                <a:latin typeface="Arial" panose="020B0604020202020204" pitchFamily="34" charset="0"/>
                <a:cs typeface="Arial" panose="020B0604020202020204" pitchFamily="34" charset="0"/>
              </a:rPr>
              <a:t>    </a:t>
            </a:r>
          </a:p>
          <a:p>
            <a:pPr algn="just">
              <a:lnSpc>
                <a:spcPct val="150000"/>
              </a:lnSpc>
            </a:pPr>
            <a:endParaRPr lang="vi-VN" sz="2000" dirty="0">
              <a:solidFill>
                <a:srgbClr val="002060"/>
              </a:solidFill>
              <a:latin typeface="Arial" panose="020B0604020202020204" pitchFamily="34" charset="0"/>
              <a:cs typeface="Arial" panose="020B0604020202020204" pitchFamily="34" charset="0"/>
            </a:endParaRPr>
          </a:p>
          <a:p>
            <a:pPr algn="just">
              <a:lnSpc>
                <a:spcPct val="150000"/>
              </a:lnSpc>
            </a:pPr>
            <a:r>
              <a:rPr lang="vi-VN" sz="2000" dirty="0">
                <a:solidFill>
                  <a:srgbClr val="002060"/>
                </a:solidFill>
                <a:latin typeface="Arial" panose="020B0604020202020204" pitchFamily="34" charset="0"/>
                <a:cs typeface="Arial" panose="020B0604020202020204" pitchFamily="34" charset="0"/>
              </a:rPr>
              <a:t>       </a:t>
            </a:r>
            <a:endParaRPr lang="en-US" sz="2400" b="1" dirty="0">
              <a:solidFill>
                <a:srgbClr val="002060"/>
              </a:solidFill>
            </a:endParaRPr>
          </a:p>
        </p:txBody>
      </p:sp>
      <p:sp>
        <p:nvSpPr>
          <p:cNvPr id="3" name="Rectangle 2"/>
          <p:cNvSpPr/>
          <p:nvPr/>
        </p:nvSpPr>
        <p:spPr>
          <a:xfrm>
            <a:off x="152400" y="895350"/>
            <a:ext cx="8290309" cy="3077766"/>
          </a:xfrm>
          <a:prstGeom prst="rect">
            <a:avLst/>
          </a:prstGeom>
        </p:spPr>
        <p:txBody>
          <a:bodyPr wrap="square">
            <a:spAutoFit/>
          </a:bodyPr>
          <a:lstStyle/>
          <a:p>
            <a:pPr marL="457189">
              <a:lnSpc>
                <a:spcPct val="150000"/>
              </a:lnSpc>
              <a:spcBef>
                <a:spcPts val="600"/>
              </a:spcBef>
              <a:spcAft>
                <a:spcPts val="600"/>
              </a:spcAft>
            </a:pPr>
            <a:r>
              <a:rPr lang="en-US" sz="2100" b="1" dirty="0">
                <a:solidFill>
                  <a:srgbClr val="002060"/>
                </a:solidFill>
                <a:ea typeface="Calibri" panose="020F0502020204030204" pitchFamily="34" charset="0"/>
                <a:cs typeface="Arial" panose="020B0604020202020204" pitchFamily="34" charset="0"/>
              </a:rPr>
              <a:t>        </a:t>
            </a:r>
            <a:r>
              <a:rPr lang="en-US" sz="2100" b="1" dirty="0">
                <a:solidFill>
                  <a:srgbClr val="FF0000"/>
                </a:solidFill>
                <a:ea typeface="Calibri" panose="020F0502020204030204" pitchFamily="34" charset="0"/>
                <a:cs typeface="Arial" panose="020B0604020202020204" pitchFamily="34" charset="0"/>
              </a:rPr>
              <a:t>                       </a:t>
            </a:r>
            <a:r>
              <a:rPr lang="vi-VN" sz="2000" b="1" dirty="0">
                <a:solidFill>
                  <a:srgbClr val="002060"/>
                </a:solidFill>
                <a:ea typeface="Calibri" panose="020F0502020204030204" pitchFamily="34" charset="0"/>
                <a:cs typeface="Arial" panose="020B0604020202020204" pitchFamily="34" charset="0"/>
              </a:rPr>
              <a:t>Ô</a:t>
            </a:r>
            <a:r>
              <a:rPr lang="en-US" sz="2000" b="1" dirty="0">
                <a:solidFill>
                  <a:srgbClr val="002060"/>
                </a:solidFill>
                <a:ea typeface="Calibri" panose="020F0502020204030204" pitchFamily="34" charset="0"/>
                <a:cs typeface="Arial" panose="020B0604020202020204" pitchFamily="34" charset="0"/>
              </a:rPr>
              <a:t>N TẬP HỌC KÌ</a:t>
            </a:r>
            <a:r>
              <a:rPr lang="vi-VN" sz="2000" b="1" dirty="0">
                <a:solidFill>
                  <a:srgbClr val="002060"/>
                </a:solidFill>
                <a:ea typeface="Calibri" panose="020F0502020204030204" pitchFamily="34" charset="0"/>
                <a:cs typeface="Arial" panose="020B0604020202020204" pitchFamily="34" charset="0"/>
              </a:rPr>
              <a:t> </a:t>
            </a:r>
            <a:r>
              <a:rPr lang="en-US" sz="2000" b="1" dirty="0">
                <a:solidFill>
                  <a:srgbClr val="002060"/>
                </a:solidFill>
                <a:ea typeface="Calibri" panose="020F0502020204030204" pitchFamily="34" charset="0"/>
                <a:cs typeface="Arial" panose="020B0604020202020204" pitchFamily="34" charset="0"/>
              </a:rPr>
              <a:t>      </a:t>
            </a:r>
          </a:p>
          <a:p>
            <a:pPr marL="457189" algn="just">
              <a:lnSpc>
                <a:spcPct val="125000"/>
              </a:lnSpc>
            </a:pPr>
            <a:r>
              <a:rPr lang="en-US" sz="2000" b="1" dirty="0">
                <a:solidFill>
                  <a:srgbClr val="002060"/>
                </a:solidFill>
                <a:ea typeface="Calibri" panose="020F0502020204030204" pitchFamily="34" charset="0"/>
                <a:cs typeface="Arial" panose="020B0604020202020204" pitchFamily="34" charset="0"/>
              </a:rPr>
              <a:t>  </a:t>
            </a:r>
            <a:r>
              <a:rPr lang="en-US" sz="2100" dirty="0">
                <a:solidFill>
                  <a:srgbClr val="002060"/>
                </a:solidFill>
                <a:ea typeface="Calibri" panose="020F0502020204030204" pitchFamily="34" charset="0"/>
                <a:cs typeface="Arial" panose="020B0604020202020204" pitchFamily="34" charset="0"/>
              </a:rPr>
              <a:t>   – </a:t>
            </a:r>
            <a:r>
              <a:rPr lang="vi-VN" sz="2100" dirty="0">
                <a:solidFill>
                  <a:srgbClr val="002060"/>
                </a:solidFill>
                <a:ea typeface="Calibri" panose="020F0502020204030204" pitchFamily="34" charset="0"/>
                <a:cs typeface="Arial" panose="020B0604020202020204" pitchFamily="34" charset="0"/>
              </a:rPr>
              <a:t>Ôn kiến thức</a:t>
            </a:r>
            <a:r>
              <a:rPr lang="en-US" sz="2100" dirty="0">
                <a:solidFill>
                  <a:srgbClr val="002060"/>
                </a:solidFill>
                <a:ea typeface="Calibri" panose="020F0502020204030204" pitchFamily="34" charset="0"/>
                <a:cs typeface="Arial" panose="020B0604020202020204" pitchFamily="34" charset="0"/>
              </a:rPr>
              <a:t>;</a:t>
            </a:r>
            <a:r>
              <a:rPr lang="vi-VN"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thực</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hành</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đọc</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viết</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nói</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và</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nghe</a:t>
            </a:r>
            <a:r>
              <a:rPr lang="en-US" sz="2100" dirty="0">
                <a:solidFill>
                  <a:srgbClr val="002060"/>
                </a:solidFill>
                <a:ea typeface="Calibri" panose="020F0502020204030204" pitchFamily="34" charset="0"/>
                <a:cs typeface="Arial" panose="020B0604020202020204" pitchFamily="34" charset="0"/>
              </a:rPr>
              <a:t> </a:t>
            </a:r>
            <a:r>
              <a:rPr lang="vi-VN" sz="2100" dirty="0">
                <a:solidFill>
                  <a:srgbClr val="002060"/>
                </a:solidFill>
                <a:ea typeface="Calibri" panose="020F0502020204030204" pitchFamily="34" charset="0"/>
                <a:cs typeface="Arial" panose="020B0604020202020204" pitchFamily="34" charset="0"/>
              </a:rPr>
              <a:t>để </a:t>
            </a:r>
            <a:r>
              <a:rPr lang="en-US" sz="2100" dirty="0" err="1">
                <a:solidFill>
                  <a:srgbClr val="002060"/>
                </a:solidFill>
                <a:ea typeface="Calibri" panose="020F0502020204030204" pitchFamily="34" charset="0"/>
                <a:cs typeface="Arial" panose="020B0604020202020204" pitchFamily="34" charset="0"/>
              </a:rPr>
              <a:t>củng</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cố</a:t>
            </a:r>
            <a:r>
              <a:rPr lang="en-US" sz="2100" dirty="0">
                <a:solidFill>
                  <a:srgbClr val="002060"/>
                </a:solidFill>
                <a:ea typeface="Calibri" panose="020F0502020204030204" pitchFamily="34" charset="0"/>
                <a:cs typeface="Arial" panose="020B0604020202020204" pitchFamily="34" charset="0"/>
              </a:rPr>
              <a:t>, </a:t>
            </a:r>
            <a:r>
              <a:rPr lang="vi-VN" sz="2100" dirty="0">
                <a:solidFill>
                  <a:srgbClr val="002060"/>
                </a:solidFill>
                <a:ea typeface="Calibri" panose="020F0502020204030204" pitchFamily="34" charset="0"/>
                <a:cs typeface="Arial" panose="020B0604020202020204" pitchFamily="34" charset="0"/>
              </a:rPr>
              <a:t>phát triển kĩ năng</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đã</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học</a:t>
            </a:r>
            <a:r>
              <a:rPr lang="en-US" sz="2100" dirty="0">
                <a:solidFill>
                  <a:srgbClr val="002060"/>
                </a:solidFill>
                <a:ea typeface="Calibri" panose="020F0502020204030204" pitchFamily="34" charset="0"/>
                <a:cs typeface="Arial" panose="020B0604020202020204" pitchFamily="34" charset="0"/>
              </a:rPr>
              <a:t>.</a:t>
            </a:r>
          </a:p>
          <a:p>
            <a:pPr marL="457189" algn="just">
              <a:lnSpc>
                <a:spcPct val="125000"/>
              </a:lnSpc>
            </a:pPr>
            <a:r>
              <a:rPr lang="en-US" sz="2100" dirty="0">
                <a:solidFill>
                  <a:srgbClr val="002060"/>
                </a:solidFill>
                <a:ea typeface="Calibri" panose="020F0502020204030204" pitchFamily="34" charset="0"/>
                <a:cs typeface="Arial" panose="020B0604020202020204" pitchFamily="34" charset="0"/>
              </a:rPr>
              <a:t>     – </a:t>
            </a:r>
            <a:r>
              <a:rPr lang="en-US" sz="2100" dirty="0" err="1">
                <a:solidFill>
                  <a:srgbClr val="002060"/>
                </a:solidFill>
                <a:ea typeface="Calibri" panose="020F0502020204030204" pitchFamily="34" charset="0"/>
                <a:cs typeface="Arial" panose="020B0604020202020204" pitchFamily="34" charset="0"/>
              </a:rPr>
              <a:t>Cách</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triển</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khai</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phần</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ôn</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tập</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học</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kì</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khác</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biệt</a:t>
            </a:r>
            <a:r>
              <a:rPr lang="en-US" sz="2100" dirty="0">
                <a:solidFill>
                  <a:srgbClr val="002060"/>
                </a:solidFill>
                <a:ea typeface="Calibri" panose="020F0502020204030204" pitchFamily="34" charset="0"/>
                <a:cs typeface="Arial" panose="020B0604020202020204" pitchFamily="34" charset="0"/>
              </a:rPr>
              <a:t> so </a:t>
            </a:r>
            <a:r>
              <a:rPr lang="en-US" sz="2100" dirty="0" err="1">
                <a:solidFill>
                  <a:srgbClr val="002060"/>
                </a:solidFill>
                <a:ea typeface="Calibri" panose="020F0502020204030204" pitchFamily="34" charset="0"/>
                <a:cs typeface="Arial" panose="020B0604020202020204" pitchFamily="34" charset="0"/>
              </a:rPr>
              <a:t>với</a:t>
            </a:r>
            <a:r>
              <a:rPr lang="en-US" sz="2100" dirty="0">
                <a:solidFill>
                  <a:srgbClr val="002060"/>
                </a:solidFill>
                <a:ea typeface="Calibri" panose="020F0502020204030204" pitchFamily="34" charset="0"/>
                <a:cs typeface="Arial" panose="020B0604020202020204" pitchFamily="34" charset="0"/>
              </a:rPr>
              <a:t> SGK </a:t>
            </a:r>
            <a:r>
              <a:rPr lang="en-US" sz="2100" dirty="0" err="1">
                <a:solidFill>
                  <a:srgbClr val="002060"/>
                </a:solidFill>
                <a:ea typeface="Calibri" panose="020F0502020204030204" pitchFamily="34" charset="0"/>
                <a:cs typeface="Arial" panose="020B0604020202020204" pitchFamily="34" charset="0"/>
              </a:rPr>
              <a:t>theo</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định</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hướng</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cung</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cấp</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kiến</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thức</a:t>
            </a:r>
            <a:r>
              <a:rPr lang="en-US" sz="2100" dirty="0">
                <a:solidFill>
                  <a:srgbClr val="002060"/>
                </a:solidFill>
                <a:ea typeface="Calibri" panose="020F0502020204030204" pitchFamily="34" charset="0"/>
                <a:cs typeface="Arial" panose="020B0604020202020204" pitchFamily="34" charset="0"/>
              </a:rPr>
              <a:t>.</a:t>
            </a:r>
          </a:p>
          <a:p>
            <a:pPr marL="457189" algn="just">
              <a:lnSpc>
                <a:spcPct val="125000"/>
              </a:lnSpc>
            </a:pPr>
            <a:r>
              <a:rPr lang="en-US" sz="2100" dirty="0">
                <a:solidFill>
                  <a:srgbClr val="002060"/>
                </a:solidFill>
                <a:ea typeface="Calibri" panose="020F0502020204030204" pitchFamily="34" charset="0"/>
                <a:cs typeface="Arial" panose="020B0604020202020204" pitchFamily="34" charset="0"/>
              </a:rPr>
              <a:t>     – </a:t>
            </a:r>
            <a:r>
              <a:rPr lang="en-US" sz="2100" dirty="0" err="1">
                <a:solidFill>
                  <a:srgbClr val="002060"/>
                </a:solidFill>
                <a:ea typeface="Calibri" panose="020F0502020204030204" pitchFamily="34" charset="0"/>
                <a:cs typeface="Arial" panose="020B0604020202020204" pitchFamily="34" charset="0"/>
              </a:rPr>
              <a:t>Các</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phiếu</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học</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tập</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vừa</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giúp</a:t>
            </a:r>
            <a:r>
              <a:rPr lang="en-US" sz="2100" dirty="0">
                <a:solidFill>
                  <a:srgbClr val="002060"/>
                </a:solidFill>
                <a:ea typeface="Calibri" panose="020F0502020204030204" pitchFamily="34" charset="0"/>
                <a:cs typeface="Arial" panose="020B0604020202020204" pitchFamily="34" charset="0"/>
              </a:rPr>
              <a:t> HS </a:t>
            </a:r>
            <a:r>
              <a:rPr lang="en-US" sz="2100" dirty="0" err="1">
                <a:solidFill>
                  <a:srgbClr val="002060"/>
                </a:solidFill>
                <a:ea typeface="Calibri" panose="020F0502020204030204" pitchFamily="34" charset="0"/>
                <a:cs typeface="Arial" panose="020B0604020202020204" pitchFamily="34" charset="0"/>
              </a:rPr>
              <a:t>luyện</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tập</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vừa</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để</a:t>
            </a:r>
            <a:r>
              <a:rPr lang="en-US" sz="2100" dirty="0">
                <a:solidFill>
                  <a:srgbClr val="002060"/>
                </a:solidFill>
                <a:ea typeface="Calibri" panose="020F0502020204030204" pitchFamily="34" charset="0"/>
                <a:cs typeface="Arial" panose="020B0604020202020204" pitchFamily="34" charset="0"/>
              </a:rPr>
              <a:t> GV </a:t>
            </a:r>
            <a:r>
              <a:rPr lang="en-US" sz="2100" dirty="0" err="1">
                <a:solidFill>
                  <a:srgbClr val="002060"/>
                </a:solidFill>
                <a:ea typeface="Calibri" panose="020F0502020204030204" pitchFamily="34" charset="0"/>
                <a:cs typeface="Arial" panose="020B0604020202020204" pitchFamily="34" charset="0"/>
              </a:rPr>
              <a:t>tham</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khảo</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khi</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thiết</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kế</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đề</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kiểm</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tra</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đánh</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giá</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cuối</a:t>
            </a:r>
            <a:r>
              <a:rPr lang="en-US" sz="2100" dirty="0">
                <a:solidFill>
                  <a:srgbClr val="002060"/>
                </a:solidFill>
                <a:ea typeface="Calibri" panose="020F0502020204030204" pitchFamily="34" charset="0"/>
                <a:cs typeface="Arial" panose="020B0604020202020204" pitchFamily="34" charset="0"/>
              </a:rPr>
              <a:t> </a:t>
            </a:r>
            <a:r>
              <a:rPr lang="en-US" sz="2100" dirty="0" err="1">
                <a:solidFill>
                  <a:srgbClr val="002060"/>
                </a:solidFill>
                <a:ea typeface="Calibri" panose="020F0502020204030204" pitchFamily="34" charset="0"/>
                <a:cs typeface="Arial" panose="020B0604020202020204" pitchFamily="34" charset="0"/>
              </a:rPr>
              <a:t>kì</a:t>
            </a:r>
            <a:r>
              <a:rPr lang="en-US" sz="2100" dirty="0">
                <a:solidFill>
                  <a:srgbClr val="002060"/>
                </a:solidFill>
                <a:ea typeface="Calibri" panose="020F0502020204030204" pitchFamily="34" charset="0"/>
                <a:cs typeface="Arial" panose="020B0604020202020204" pitchFamily="34" charset="0"/>
              </a:rPr>
              <a:t>.</a:t>
            </a:r>
            <a:endParaRPr lang="en-US" sz="21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01A8D44F-D097-4EC3-92A6-FB8C9F6C59BB}" type="slidenum">
              <a:rPr lang="en-US" smtClean="0"/>
              <a:pPr/>
              <a:t>172</a:t>
            </a:fld>
            <a:endParaRPr lang="en-US" dirty="0"/>
          </a:p>
        </p:txBody>
      </p:sp>
    </p:spTree>
    <p:extLst>
      <p:ext uri="{BB962C8B-B14F-4D97-AF65-F5344CB8AC3E}">
        <p14:creationId xmlns:p14="http://schemas.microsoft.com/office/powerpoint/2010/main" val="770033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996177" y="721290"/>
            <a:ext cx="7523356" cy="1477328"/>
          </a:xfrm>
          <a:prstGeom prst="rect">
            <a:avLst/>
          </a:prstGeom>
        </p:spPr>
        <p:txBody>
          <a:bodyPr wrap="square">
            <a:spAutoFit/>
          </a:bodyPr>
          <a:lstStyle/>
          <a:p>
            <a:pPr algn="just">
              <a:lnSpc>
                <a:spcPct val="150000"/>
              </a:lnSpc>
            </a:pPr>
            <a:r>
              <a:rPr lang="vi-VN" sz="2000" dirty="0">
                <a:solidFill>
                  <a:srgbClr val="002060"/>
                </a:solidFill>
                <a:latin typeface="Arial" panose="020B0604020202020204" pitchFamily="34" charset="0"/>
                <a:cs typeface="Arial" panose="020B0604020202020204" pitchFamily="34" charset="0"/>
              </a:rPr>
              <a:t>    </a:t>
            </a:r>
          </a:p>
          <a:p>
            <a:pPr algn="just">
              <a:lnSpc>
                <a:spcPct val="150000"/>
              </a:lnSpc>
            </a:pPr>
            <a:endParaRPr lang="vi-VN" sz="2000" dirty="0">
              <a:solidFill>
                <a:srgbClr val="002060"/>
              </a:solidFill>
              <a:latin typeface="Arial" panose="020B0604020202020204" pitchFamily="34" charset="0"/>
              <a:cs typeface="Arial" panose="020B0604020202020204" pitchFamily="34" charset="0"/>
            </a:endParaRPr>
          </a:p>
          <a:p>
            <a:pPr algn="just">
              <a:lnSpc>
                <a:spcPct val="150000"/>
              </a:lnSpc>
            </a:pPr>
            <a:r>
              <a:rPr lang="vi-VN" sz="2000" dirty="0">
                <a:solidFill>
                  <a:srgbClr val="002060"/>
                </a:solidFill>
                <a:latin typeface="Arial" panose="020B0604020202020204" pitchFamily="34" charset="0"/>
                <a:cs typeface="Arial" panose="020B0604020202020204" pitchFamily="34" charset="0"/>
              </a:rPr>
              <a:t>       </a:t>
            </a:r>
            <a:endParaRPr lang="en-US" sz="2400" b="1" dirty="0">
              <a:solidFill>
                <a:srgbClr val="002060"/>
              </a:solidFill>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173</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227" y="721290"/>
            <a:ext cx="2890023" cy="368354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425" y="707479"/>
            <a:ext cx="3072392" cy="3695700"/>
          </a:xfrm>
          <a:prstGeom prst="rect">
            <a:avLst/>
          </a:prstGeom>
        </p:spPr>
      </p:pic>
    </p:spTree>
    <p:extLst>
      <p:ext uri="{BB962C8B-B14F-4D97-AF65-F5344CB8AC3E}">
        <p14:creationId xmlns:p14="http://schemas.microsoft.com/office/powerpoint/2010/main" val="290867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500"/>
              </a:spcBef>
            </a:pPr>
            <a:r>
              <a:rPr lang="vi-VN" sz="2800" b="1" dirty="0">
                <a:solidFill>
                  <a:schemeClr val="bg1"/>
                </a:solidFill>
                <a:latin typeface="Arial" panose="020B0604020202020204" pitchFamily="34" charset="0"/>
                <a:ea typeface="Cambria" panose="02040503050406030204" pitchFamily="18" charset="0"/>
                <a:cs typeface="Arial" panose="020B0604020202020204" pitchFamily="34" charset="0"/>
              </a:rPr>
              <a:t>HƯỚNG DẪN</a:t>
            </a:r>
            <a:r>
              <a:rPr lang="en-US" sz="2800" b="1" dirty="0">
                <a:solidFill>
                  <a:schemeClr val="bg1"/>
                </a:solidFill>
                <a:latin typeface="Arial" panose="020B0604020202020204" pitchFamily="34" charset="0"/>
                <a:ea typeface="Cambria" panose="02040503050406030204" pitchFamily="18" charset="0"/>
                <a:cs typeface="Arial" panose="020B0604020202020204" pitchFamily="34" charset="0"/>
              </a:rPr>
              <a:t> </a:t>
            </a:r>
            <a:endParaRPr lang="en-US" sz="2800" b="1" dirty="0" smtClean="0">
              <a:solidFill>
                <a:schemeClr val="bg1"/>
              </a:solidFill>
              <a:latin typeface="Arial" panose="020B0604020202020204" pitchFamily="34" charset="0"/>
              <a:ea typeface="Cambria" panose="02040503050406030204" pitchFamily="18" charset="0"/>
              <a:cs typeface="Arial" panose="020B0604020202020204" pitchFamily="34" charset="0"/>
            </a:endParaRPr>
          </a:p>
          <a:p>
            <a:pPr algn="ctr">
              <a:lnSpc>
                <a:spcPct val="150000"/>
              </a:lnSpc>
              <a:spcBef>
                <a:spcPts val="500"/>
              </a:spcBef>
            </a:pPr>
            <a:r>
              <a:rPr lang="en-US" sz="2800" b="1" dirty="0" smtClean="0">
                <a:solidFill>
                  <a:schemeClr val="bg1"/>
                </a:solidFill>
                <a:latin typeface="Arial" panose="020B0604020202020204" pitchFamily="34" charset="0"/>
                <a:ea typeface="Cambria" panose="02040503050406030204" pitchFamily="18" charset="0"/>
                <a:cs typeface="Arial" panose="020B0604020202020204" pitchFamily="34" charset="0"/>
              </a:rPr>
              <a:t>ĐÁNH </a:t>
            </a:r>
            <a:r>
              <a:rPr lang="en-US" sz="2800" b="1" dirty="0">
                <a:solidFill>
                  <a:schemeClr val="bg1"/>
                </a:solidFill>
                <a:latin typeface="Arial" panose="020B0604020202020204" pitchFamily="34" charset="0"/>
                <a:ea typeface="Cambria" panose="02040503050406030204" pitchFamily="18" charset="0"/>
                <a:cs typeface="Arial" panose="020B0604020202020204" pitchFamily="34" charset="0"/>
              </a:rPr>
              <a:t>GIÁ KẾT QUẢ GIÁO DỤC</a:t>
            </a:r>
          </a:p>
        </p:txBody>
      </p:sp>
      <p:sp>
        <p:nvSpPr>
          <p:cNvPr id="2" name="Slide Number Placeholder 1"/>
          <p:cNvSpPr>
            <a:spLocks noGrp="1"/>
          </p:cNvSpPr>
          <p:nvPr>
            <p:ph type="sldNum" sz="quarter" idx="12"/>
          </p:nvPr>
        </p:nvSpPr>
        <p:spPr/>
        <p:txBody>
          <a:bodyPr/>
          <a:lstStyle/>
          <a:p>
            <a:fld id="{01A8D44F-D097-4EC3-92A6-FB8C9F6C59BB}" type="slidenum">
              <a:rPr lang="en-US" smtClean="0"/>
              <a:pPr/>
              <a:t>174</a:t>
            </a:fld>
            <a:endParaRPr lang="en-US" dirty="0"/>
          </a:p>
        </p:txBody>
      </p:sp>
    </p:spTree>
    <p:extLst>
      <p:ext uri="{BB962C8B-B14F-4D97-AF65-F5344CB8AC3E}">
        <p14:creationId xmlns:p14="http://schemas.microsoft.com/office/powerpoint/2010/main" val="1296915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68" y="12545"/>
            <a:ext cx="9148713" cy="5143500"/>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3" name="Rectangle 2"/>
          <p:cNvSpPr/>
          <p:nvPr/>
        </p:nvSpPr>
        <p:spPr>
          <a:xfrm>
            <a:off x="858982" y="1255752"/>
            <a:ext cx="7239001" cy="456600"/>
          </a:xfrm>
          <a:prstGeom prst="rect">
            <a:avLst/>
          </a:prstGeom>
        </p:spPr>
        <p:txBody>
          <a:bodyPr wrap="square">
            <a:spAutoFit/>
          </a:bodyPr>
          <a:lstStyle/>
          <a:p>
            <a:pPr algn="just">
              <a:lnSpc>
                <a:spcPct val="125000"/>
              </a:lnSpc>
              <a:spcBef>
                <a:spcPts val="450"/>
              </a:spcBef>
              <a:spcAft>
                <a:spcPts val="450"/>
              </a:spcAft>
            </a:pPr>
            <a:r>
              <a:rPr lang="vi-VN" sz="2100"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a:t>
            </a:r>
          </a:p>
        </p:txBody>
      </p:sp>
      <p:graphicFrame>
        <p:nvGraphicFramePr>
          <p:cNvPr id="5" name="Content Placeholder 6"/>
          <p:cNvGraphicFramePr>
            <a:graphicFrameLocks/>
          </p:cNvGraphicFramePr>
          <p:nvPr>
            <p:extLst>
              <p:ext uri="{D42A27DB-BD31-4B8C-83A1-F6EECF244321}">
                <p14:modId xmlns:p14="http://schemas.microsoft.com/office/powerpoint/2010/main" val="1045458263"/>
              </p:ext>
            </p:extLst>
          </p:nvPr>
        </p:nvGraphicFramePr>
        <p:xfrm>
          <a:off x="14868" y="763382"/>
          <a:ext cx="9129131" cy="4380117"/>
        </p:xfrm>
        <a:graphic>
          <a:graphicData uri="http://schemas.openxmlformats.org/drawingml/2006/table">
            <a:tbl>
              <a:tblPr firstRow="1" bandRow="1"/>
              <a:tblGrid>
                <a:gridCol w="2129034">
                  <a:extLst>
                    <a:ext uri="{9D8B030D-6E8A-4147-A177-3AD203B41FA5}">
                      <a16:colId xmlns:a16="http://schemas.microsoft.com/office/drawing/2014/main" val="20000"/>
                    </a:ext>
                  </a:extLst>
                </a:gridCol>
                <a:gridCol w="7000097">
                  <a:extLst>
                    <a:ext uri="{9D8B030D-6E8A-4147-A177-3AD203B41FA5}">
                      <a16:colId xmlns:a16="http://schemas.microsoft.com/office/drawing/2014/main" val="20001"/>
                    </a:ext>
                  </a:extLst>
                </a:gridCol>
              </a:tblGrid>
              <a:tr h="1306004">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sz="1600" b="1" kern="1200" dirty="0">
                          <a:solidFill>
                            <a:srgbClr val="002060"/>
                          </a:solidFill>
                          <a:effectLst/>
                          <a:latin typeface="Arial (Body)"/>
                          <a:ea typeface="+mn-ea"/>
                          <a:cs typeface="+mn-cs"/>
                        </a:rPr>
                        <a:t>1. </a:t>
                      </a:r>
                      <a:r>
                        <a:rPr lang="en-US" sz="1600" b="1" kern="1200" dirty="0" err="1">
                          <a:solidFill>
                            <a:srgbClr val="002060"/>
                          </a:solidFill>
                          <a:effectLst/>
                          <a:latin typeface="Arial (Body)"/>
                          <a:ea typeface="+mn-ea"/>
                          <a:cs typeface="+mn-cs"/>
                        </a:rPr>
                        <a:t>Định</a:t>
                      </a:r>
                      <a:r>
                        <a:rPr lang="en-US" sz="1600" b="1" kern="1200" dirty="0">
                          <a:solidFill>
                            <a:srgbClr val="002060"/>
                          </a:solidFill>
                          <a:effectLst/>
                          <a:latin typeface="Arial (Body)"/>
                          <a:ea typeface="+mn-ea"/>
                          <a:cs typeface="+mn-cs"/>
                        </a:rPr>
                        <a:t> </a:t>
                      </a:r>
                      <a:r>
                        <a:rPr lang="en-US" sz="1600" b="1" kern="1200" dirty="0" err="1">
                          <a:solidFill>
                            <a:srgbClr val="002060"/>
                          </a:solidFill>
                          <a:effectLst/>
                          <a:latin typeface="Arial (Body)"/>
                          <a:ea typeface="+mn-ea"/>
                          <a:cs typeface="+mn-cs"/>
                        </a:rPr>
                        <a:t>hướng</a:t>
                      </a:r>
                      <a:r>
                        <a:rPr lang="en-US" sz="1600" b="1" kern="1200" dirty="0">
                          <a:solidFill>
                            <a:srgbClr val="002060"/>
                          </a:solidFill>
                          <a:effectLst/>
                          <a:latin typeface="Arial (Body)"/>
                          <a:ea typeface="+mn-ea"/>
                          <a:cs typeface="+mn-cs"/>
                        </a:rPr>
                        <a:t> </a:t>
                      </a:r>
                      <a:r>
                        <a:rPr lang="en-US" sz="1600" b="1" kern="1200" dirty="0" err="1">
                          <a:solidFill>
                            <a:srgbClr val="002060"/>
                          </a:solidFill>
                          <a:effectLst/>
                          <a:latin typeface="Arial (Body)"/>
                          <a:ea typeface="+mn-ea"/>
                          <a:cs typeface="+mn-cs"/>
                        </a:rPr>
                        <a:t>đánh</a:t>
                      </a:r>
                      <a:r>
                        <a:rPr lang="en-US" sz="1600" b="1" kern="1200" dirty="0">
                          <a:solidFill>
                            <a:srgbClr val="002060"/>
                          </a:solidFill>
                          <a:effectLst/>
                          <a:latin typeface="Arial (Body)"/>
                          <a:ea typeface="+mn-ea"/>
                          <a:cs typeface="+mn-cs"/>
                        </a:rPr>
                        <a:t> </a:t>
                      </a:r>
                      <a:r>
                        <a:rPr lang="en-US" sz="1600" b="1" kern="1200" dirty="0" err="1">
                          <a:solidFill>
                            <a:srgbClr val="002060"/>
                          </a:solidFill>
                          <a:effectLst/>
                          <a:latin typeface="Arial (Body)"/>
                          <a:ea typeface="+mn-ea"/>
                          <a:cs typeface="+mn-cs"/>
                        </a:rPr>
                        <a:t>giá</a:t>
                      </a:r>
                      <a:r>
                        <a:rPr lang="en-US" sz="1600" b="1" kern="1200" dirty="0">
                          <a:solidFill>
                            <a:srgbClr val="002060"/>
                          </a:solidFill>
                          <a:effectLst/>
                          <a:latin typeface="Arial (Body)"/>
                          <a:ea typeface="+mn-ea"/>
                          <a:cs typeface="+mn-cs"/>
                        </a:rPr>
                        <a:t> </a:t>
                      </a:r>
                      <a:r>
                        <a:rPr lang="en-US" sz="1600" b="1" kern="1200" dirty="0" err="1">
                          <a:solidFill>
                            <a:srgbClr val="002060"/>
                          </a:solidFill>
                          <a:effectLst/>
                          <a:latin typeface="Arial (Body)"/>
                          <a:ea typeface="+mn-ea"/>
                          <a:cs typeface="+mn-cs"/>
                        </a:rPr>
                        <a:t>năng</a:t>
                      </a:r>
                      <a:r>
                        <a:rPr lang="en-US" sz="1600" b="1" kern="1200" dirty="0">
                          <a:solidFill>
                            <a:srgbClr val="002060"/>
                          </a:solidFill>
                          <a:effectLst/>
                          <a:latin typeface="Arial (Body)"/>
                          <a:ea typeface="+mn-ea"/>
                          <a:cs typeface="+mn-cs"/>
                        </a:rPr>
                        <a:t> </a:t>
                      </a:r>
                      <a:r>
                        <a:rPr lang="en-US" sz="1600" b="1" kern="1200" dirty="0" err="1">
                          <a:solidFill>
                            <a:srgbClr val="002060"/>
                          </a:solidFill>
                          <a:effectLst/>
                          <a:latin typeface="Arial (Body)"/>
                          <a:ea typeface="+mn-ea"/>
                          <a:cs typeface="+mn-cs"/>
                        </a:rPr>
                        <a:t>lực</a:t>
                      </a:r>
                      <a:r>
                        <a:rPr lang="en-US" sz="1600" b="1" kern="1200" dirty="0">
                          <a:solidFill>
                            <a:srgbClr val="002060"/>
                          </a:solidFill>
                          <a:effectLst/>
                          <a:latin typeface="Arial (Body)"/>
                          <a:ea typeface="+mn-ea"/>
                          <a:cs typeface="+mn-cs"/>
                        </a:rPr>
                        <a:t>, </a:t>
                      </a:r>
                      <a:r>
                        <a:rPr lang="en-US" sz="1600" b="1" kern="1200" dirty="0" err="1">
                          <a:solidFill>
                            <a:srgbClr val="002060"/>
                          </a:solidFill>
                          <a:effectLst/>
                          <a:latin typeface="Arial (Body)"/>
                          <a:ea typeface="+mn-ea"/>
                          <a:cs typeface="+mn-cs"/>
                        </a:rPr>
                        <a:t>phẩm</a:t>
                      </a:r>
                      <a:r>
                        <a:rPr lang="en-US" sz="1600" b="1" kern="1200" dirty="0">
                          <a:solidFill>
                            <a:srgbClr val="002060"/>
                          </a:solidFill>
                          <a:effectLst/>
                          <a:latin typeface="Arial (Body)"/>
                          <a:ea typeface="+mn-ea"/>
                          <a:cs typeface="+mn-cs"/>
                        </a:rPr>
                        <a:t> </a:t>
                      </a:r>
                      <a:r>
                        <a:rPr lang="en-US" sz="1600" b="1" kern="1200" dirty="0" err="1">
                          <a:solidFill>
                            <a:srgbClr val="002060"/>
                          </a:solidFill>
                          <a:effectLst/>
                          <a:latin typeface="Arial (Body)"/>
                          <a:ea typeface="+mn-ea"/>
                          <a:cs typeface="+mn-cs"/>
                        </a:rPr>
                        <a:t>chất</a:t>
                      </a:r>
                      <a:r>
                        <a:rPr lang="en-US" sz="1600" b="1" kern="1200" dirty="0">
                          <a:solidFill>
                            <a:srgbClr val="002060"/>
                          </a:solidFill>
                          <a:effectLst/>
                          <a:latin typeface="Arial (Body)"/>
                          <a:ea typeface="+mn-ea"/>
                          <a:cs typeface="+mn-cs"/>
                        </a:rPr>
                        <a:t> </a:t>
                      </a:r>
                      <a:r>
                        <a:rPr lang="en-US" sz="1600" b="1" kern="1200" dirty="0" err="1">
                          <a:solidFill>
                            <a:srgbClr val="002060"/>
                          </a:solidFill>
                          <a:effectLst/>
                          <a:latin typeface="Arial (Body)"/>
                          <a:ea typeface="+mn-ea"/>
                          <a:cs typeface="+mn-cs"/>
                        </a:rPr>
                        <a:t>của</a:t>
                      </a:r>
                      <a:r>
                        <a:rPr lang="en-US" sz="1600" b="1" kern="1200" dirty="0">
                          <a:solidFill>
                            <a:srgbClr val="002060"/>
                          </a:solidFill>
                          <a:effectLst/>
                          <a:latin typeface="Arial (Body)"/>
                          <a:ea typeface="+mn-ea"/>
                          <a:cs typeface="+mn-cs"/>
                        </a:rPr>
                        <a:t> HS </a:t>
                      </a:r>
                      <a:r>
                        <a:rPr lang="en-US" sz="1600" b="1" kern="1200" dirty="0" err="1">
                          <a:solidFill>
                            <a:srgbClr val="002060"/>
                          </a:solidFill>
                          <a:effectLst/>
                          <a:latin typeface="Arial (Body)"/>
                          <a:ea typeface="+mn-ea"/>
                          <a:cs typeface="+mn-cs"/>
                        </a:rPr>
                        <a:t>trong</a:t>
                      </a:r>
                      <a:r>
                        <a:rPr lang="en-US" sz="1600" b="1" kern="1200" dirty="0">
                          <a:solidFill>
                            <a:srgbClr val="002060"/>
                          </a:solidFill>
                          <a:effectLst/>
                          <a:latin typeface="Arial (Body)"/>
                          <a:ea typeface="+mn-ea"/>
                          <a:cs typeface="+mn-cs"/>
                        </a:rPr>
                        <a:t> </a:t>
                      </a:r>
                      <a:r>
                        <a:rPr lang="en-US" sz="1600" b="1" kern="1200" dirty="0" err="1">
                          <a:solidFill>
                            <a:srgbClr val="002060"/>
                          </a:solidFill>
                          <a:effectLst/>
                          <a:latin typeface="Arial (Body)"/>
                          <a:ea typeface="+mn-ea"/>
                          <a:cs typeface="+mn-cs"/>
                        </a:rPr>
                        <a:t>môn</a:t>
                      </a:r>
                      <a:r>
                        <a:rPr lang="en-US" sz="1600" b="1" kern="1200" dirty="0">
                          <a:solidFill>
                            <a:srgbClr val="002060"/>
                          </a:solidFill>
                          <a:effectLst/>
                          <a:latin typeface="Arial (Body)"/>
                          <a:ea typeface="+mn-ea"/>
                          <a:cs typeface="+mn-cs"/>
                        </a:rPr>
                        <a:t> </a:t>
                      </a:r>
                      <a:r>
                        <a:rPr lang="en-US" sz="1600" b="1" kern="1200" dirty="0" err="1">
                          <a:solidFill>
                            <a:srgbClr val="002060"/>
                          </a:solidFill>
                          <a:effectLst/>
                          <a:latin typeface="Arial (Body)"/>
                          <a:ea typeface="+mn-ea"/>
                          <a:cs typeface="+mn-cs"/>
                        </a:rPr>
                        <a:t>Ngữ</a:t>
                      </a:r>
                      <a:r>
                        <a:rPr lang="en-US" sz="1600" b="1" kern="1200" dirty="0">
                          <a:solidFill>
                            <a:srgbClr val="002060"/>
                          </a:solidFill>
                          <a:effectLst/>
                          <a:latin typeface="Arial (Body)"/>
                          <a:ea typeface="+mn-ea"/>
                          <a:cs typeface="+mn-cs"/>
                        </a:rPr>
                        <a:t> </a:t>
                      </a:r>
                      <a:r>
                        <a:rPr lang="en-US" sz="1600" b="1" kern="1200" dirty="0" err="1">
                          <a:solidFill>
                            <a:srgbClr val="002060"/>
                          </a:solidFill>
                          <a:effectLst/>
                          <a:latin typeface="Arial (Body)"/>
                          <a:ea typeface="+mn-ea"/>
                          <a:cs typeface="+mn-cs"/>
                        </a:rPr>
                        <a:t>văn</a:t>
                      </a:r>
                      <a:r>
                        <a:rPr lang="en-US" sz="1350" b="1" kern="1200" dirty="0">
                          <a:solidFill>
                            <a:srgbClr val="002060"/>
                          </a:solidFill>
                          <a:effectLst/>
                          <a:latin typeface="Arial (Body)"/>
                          <a:ea typeface="+mn-ea"/>
                          <a:cs typeface="+mn-cs"/>
                        </a:rPr>
                        <a:t>	</a:t>
                      </a:r>
                      <a:endParaRPr lang="en-US" sz="1350" kern="1200" dirty="0">
                        <a:solidFill>
                          <a:srgbClr val="002060"/>
                        </a:solidFill>
                        <a:effectLst/>
                        <a:latin typeface="Arial (Body)"/>
                        <a:ea typeface="+mn-ea"/>
                        <a:cs typeface="+mn-cs"/>
                      </a:endParaRPr>
                    </a:p>
                    <a:p>
                      <a:endParaRPr lang="vi-VN" sz="1500" dirty="0">
                        <a:solidFill>
                          <a:srgbClr val="002060"/>
                        </a:solidFill>
                        <a:latin typeface="Arial (Body)"/>
                        <a:cs typeface="Arial" panose="020B0604020202020204" pitchFamily="34" charset="0"/>
                      </a:endParaRPr>
                    </a:p>
                  </a:txBody>
                  <a:tcPr marL="42524" marR="42524" marT="21262" marB="2126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20000"/>
                        <a:lumOff val="80000"/>
                      </a:srgbClr>
                    </a:solidFill>
                  </a:tcPr>
                </a:tc>
                <a:tc>
                  <a:txBody>
                    <a:bodyPr/>
                    <a:lstStyle/>
                    <a:p>
                      <a:pPr marL="0" marR="0" lvl="0" indent="0" algn="just" defTabSz="914400" rtl="0" eaLnBrk="1" fontAlgn="auto" latinLnBrk="0" hangingPunct="1">
                        <a:lnSpc>
                          <a:spcPct val="100000"/>
                        </a:lnSpc>
                        <a:spcBef>
                          <a:spcPts val="1000"/>
                        </a:spcBef>
                        <a:spcAft>
                          <a:spcPts val="0"/>
                        </a:spcAft>
                        <a:buClrTx/>
                        <a:buSzTx/>
                        <a:buFontTx/>
                        <a:buNone/>
                        <a:tabLst/>
                        <a:defRPr/>
                      </a:pPr>
                      <a:r>
                        <a:rPr lang="en-US" sz="1600" kern="1200" dirty="0" err="1">
                          <a:solidFill>
                            <a:srgbClr val="002060"/>
                          </a:solidFill>
                          <a:effectLst/>
                          <a:latin typeface="Arial (Body)"/>
                          <a:ea typeface="+mn-ea"/>
                          <a:cs typeface="+mn-cs"/>
                        </a:rPr>
                        <a:t>Đánh</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giá</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kết</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quả</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giáo</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dục</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trong</a:t>
                      </a:r>
                      <a:r>
                        <a:rPr lang="en-US" sz="1600" kern="1200" dirty="0">
                          <a:solidFill>
                            <a:srgbClr val="002060"/>
                          </a:solidFill>
                          <a:effectLst/>
                          <a:latin typeface="Arial (Body)"/>
                          <a:ea typeface="+mn-ea"/>
                          <a:cs typeface="+mn-cs"/>
                        </a:rPr>
                        <a:t> </a:t>
                      </a:r>
                      <a:r>
                        <a:rPr lang="en-US" sz="1600" i="1" kern="1200" dirty="0" err="1">
                          <a:solidFill>
                            <a:srgbClr val="002060"/>
                          </a:solidFill>
                          <a:effectLst/>
                          <a:latin typeface="Arial (Body)"/>
                          <a:ea typeface="+mn-ea"/>
                          <a:cs typeface="+mn-cs"/>
                        </a:rPr>
                        <a:t>Ngữ</a:t>
                      </a:r>
                      <a:r>
                        <a:rPr lang="en-US" sz="1600" i="1" kern="1200" dirty="0">
                          <a:solidFill>
                            <a:srgbClr val="002060"/>
                          </a:solidFill>
                          <a:effectLst/>
                          <a:latin typeface="Arial (Body)"/>
                          <a:ea typeface="+mn-ea"/>
                          <a:cs typeface="+mn-cs"/>
                        </a:rPr>
                        <a:t> </a:t>
                      </a:r>
                      <a:r>
                        <a:rPr lang="en-US" sz="1600" i="1" kern="1200" dirty="0" err="1">
                          <a:solidFill>
                            <a:srgbClr val="002060"/>
                          </a:solidFill>
                          <a:effectLst/>
                          <a:latin typeface="Arial (Body)"/>
                          <a:ea typeface="+mn-ea"/>
                          <a:cs typeface="+mn-cs"/>
                        </a:rPr>
                        <a:t>văn</a:t>
                      </a:r>
                      <a:r>
                        <a:rPr lang="en-US" sz="1600" i="1" kern="1200" dirty="0">
                          <a:solidFill>
                            <a:srgbClr val="002060"/>
                          </a:solidFill>
                          <a:effectLst/>
                          <a:latin typeface="Arial (Body)"/>
                          <a:ea typeface="+mn-ea"/>
                          <a:cs typeface="+mn-cs"/>
                        </a:rPr>
                        <a:t> 8</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được</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triển</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khai</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tuân</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thủ</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định</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hướng</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đổi</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mới</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kiểm</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tra</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đánh</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giá</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của</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Chương</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trình</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giáo</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dục</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phổ</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thông</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môn</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Ngữ</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văn</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năm</a:t>
                      </a:r>
                      <a:r>
                        <a:rPr lang="en-US" sz="1600" kern="1200" dirty="0">
                          <a:solidFill>
                            <a:srgbClr val="002060"/>
                          </a:solidFill>
                          <a:effectLst/>
                          <a:latin typeface="Arial (Body)"/>
                          <a:ea typeface="+mn-ea"/>
                          <a:cs typeface="+mn-cs"/>
                        </a:rPr>
                        <a:t> 2018 </a:t>
                      </a:r>
                      <a:r>
                        <a:rPr lang="en-US" sz="1600" kern="1200" dirty="0" err="1">
                          <a:solidFill>
                            <a:srgbClr val="002060"/>
                          </a:solidFill>
                          <a:effectLst/>
                          <a:latin typeface="Arial (Body)"/>
                          <a:ea typeface="+mn-ea"/>
                          <a:cs typeface="+mn-cs"/>
                        </a:rPr>
                        <a:t>và</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thống</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nhất</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với</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mục</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tiêu</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nội</a:t>
                      </a:r>
                      <a:r>
                        <a:rPr lang="en-US" sz="1600" kern="1200" dirty="0">
                          <a:solidFill>
                            <a:srgbClr val="002060"/>
                          </a:solidFill>
                          <a:effectLst/>
                          <a:latin typeface="Arial (Body)"/>
                          <a:ea typeface="+mn-ea"/>
                          <a:cs typeface="+mn-cs"/>
                        </a:rPr>
                        <a:t> dung, </a:t>
                      </a:r>
                      <a:r>
                        <a:rPr lang="en-US" sz="1600" kern="1200" dirty="0" err="1">
                          <a:solidFill>
                            <a:srgbClr val="002060"/>
                          </a:solidFill>
                          <a:effectLst/>
                          <a:latin typeface="Arial (Body)"/>
                          <a:ea typeface="+mn-ea"/>
                          <a:cs typeface="+mn-cs"/>
                        </a:rPr>
                        <a:t>cách</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thức</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phương</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pháp</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đánh</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giá</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được</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triển</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khai</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từ</a:t>
                      </a:r>
                      <a:r>
                        <a:rPr lang="en-US" sz="1600" kern="1200" dirty="0">
                          <a:solidFill>
                            <a:srgbClr val="002060"/>
                          </a:solidFill>
                          <a:effectLst/>
                          <a:latin typeface="Arial (Body)"/>
                          <a:ea typeface="+mn-ea"/>
                          <a:cs typeface="+mn-cs"/>
                        </a:rPr>
                        <a:t> </a:t>
                      </a:r>
                      <a:r>
                        <a:rPr lang="en-US" sz="1600" i="1" kern="1200" dirty="0" err="1">
                          <a:solidFill>
                            <a:srgbClr val="002060"/>
                          </a:solidFill>
                          <a:effectLst/>
                          <a:latin typeface="Arial (Body)"/>
                          <a:ea typeface="+mn-ea"/>
                          <a:cs typeface="+mn-cs"/>
                        </a:rPr>
                        <a:t>Ngữ</a:t>
                      </a:r>
                      <a:r>
                        <a:rPr lang="en-US" sz="1600" i="1" kern="1200" dirty="0">
                          <a:solidFill>
                            <a:srgbClr val="002060"/>
                          </a:solidFill>
                          <a:effectLst/>
                          <a:latin typeface="Arial (Body)"/>
                          <a:ea typeface="+mn-ea"/>
                          <a:cs typeface="+mn-cs"/>
                        </a:rPr>
                        <a:t> </a:t>
                      </a:r>
                      <a:r>
                        <a:rPr lang="en-US" sz="1600" i="1" kern="1200" dirty="0" err="1">
                          <a:solidFill>
                            <a:srgbClr val="002060"/>
                          </a:solidFill>
                          <a:effectLst/>
                          <a:latin typeface="Arial (Body)"/>
                          <a:ea typeface="+mn-ea"/>
                          <a:cs typeface="+mn-cs"/>
                        </a:rPr>
                        <a:t>văn</a:t>
                      </a:r>
                      <a:r>
                        <a:rPr lang="en-US" sz="1600" i="1" kern="1200" dirty="0">
                          <a:solidFill>
                            <a:srgbClr val="002060"/>
                          </a:solidFill>
                          <a:effectLst/>
                          <a:latin typeface="Arial (Body)"/>
                          <a:ea typeface="+mn-ea"/>
                          <a:cs typeface="+mn-cs"/>
                        </a:rPr>
                        <a:t> 6</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và</a:t>
                      </a:r>
                      <a:r>
                        <a:rPr lang="en-US" sz="1600" i="1" kern="1200" dirty="0">
                          <a:solidFill>
                            <a:srgbClr val="002060"/>
                          </a:solidFill>
                          <a:effectLst/>
                          <a:latin typeface="Arial (Body)"/>
                          <a:ea typeface="+mn-ea"/>
                          <a:cs typeface="+mn-cs"/>
                        </a:rPr>
                        <a:t> </a:t>
                      </a:r>
                      <a:r>
                        <a:rPr lang="en-US" sz="1600" i="1" kern="1200" dirty="0" err="1">
                          <a:solidFill>
                            <a:srgbClr val="002060"/>
                          </a:solidFill>
                          <a:effectLst/>
                          <a:latin typeface="Arial (Body)"/>
                          <a:ea typeface="+mn-ea"/>
                          <a:cs typeface="+mn-cs"/>
                        </a:rPr>
                        <a:t>Ngữ</a:t>
                      </a:r>
                      <a:r>
                        <a:rPr lang="en-US" sz="1600" i="1" kern="1200" dirty="0">
                          <a:solidFill>
                            <a:srgbClr val="002060"/>
                          </a:solidFill>
                          <a:effectLst/>
                          <a:latin typeface="Arial (Body)"/>
                          <a:ea typeface="+mn-ea"/>
                          <a:cs typeface="+mn-cs"/>
                        </a:rPr>
                        <a:t> </a:t>
                      </a:r>
                      <a:r>
                        <a:rPr lang="en-US" sz="1600" i="1" kern="1200" dirty="0" err="1">
                          <a:solidFill>
                            <a:srgbClr val="002060"/>
                          </a:solidFill>
                          <a:effectLst/>
                          <a:latin typeface="Arial (Body)"/>
                          <a:ea typeface="+mn-ea"/>
                          <a:cs typeface="+mn-cs"/>
                        </a:rPr>
                        <a:t>văn</a:t>
                      </a:r>
                      <a:r>
                        <a:rPr lang="en-US" sz="1600" i="1" kern="1200" dirty="0">
                          <a:solidFill>
                            <a:srgbClr val="002060"/>
                          </a:solidFill>
                          <a:effectLst/>
                          <a:latin typeface="Arial (Body)"/>
                          <a:ea typeface="+mn-ea"/>
                          <a:cs typeface="+mn-cs"/>
                        </a:rPr>
                        <a:t> 7</a:t>
                      </a:r>
                      <a:endParaRPr kumimoji="0" lang="vi-VN" sz="1600" b="0" i="0" u="none" strike="noStrike" kern="1200" cap="none" spc="-50" normalizeH="0" baseline="0" noProof="0" dirty="0">
                        <a:ln>
                          <a:noFill/>
                        </a:ln>
                        <a:solidFill>
                          <a:srgbClr val="002060"/>
                        </a:solidFill>
                        <a:effectLst/>
                        <a:uLnTx/>
                        <a:uFillTx/>
                        <a:latin typeface="Arial (Body)"/>
                        <a:ea typeface="+mn-ea"/>
                        <a:cs typeface="Arial" panose="020B0604020202020204" pitchFamily="34" charset="0"/>
                      </a:endParaRPr>
                    </a:p>
                  </a:txBody>
                  <a:tcPr marL="42524" marR="42524" marT="21262" marB="2126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052348996"/>
                  </a:ext>
                </a:extLst>
              </a:tr>
              <a:tr h="307411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500" dirty="0">
                          <a:solidFill>
                            <a:srgbClr val="002060"/>
                          </a:solidFill>
                          <a:latin typeface="Arial" panose="020B0604020202020204" pitchFamily="34" charset="0"/>
                          <a:cs typeface="Arial" panose="020B0604020202020204" pitchFamily="34" charset="0"/>
                        </a:rPr>
                        <a:t>2. M</a:t>
                      </a:r>
                      <a:r>
                        <a:rPr lang="vi-VN" sz="1500" dirty="0">
                          <a:solidFill>
                            <a:srgbClr val="002060"/>
                          </a:solidFill>
                          <a:latin typeface="Arial" panose="020B0604020202020204" pitchFamily="34" charset="0"/>
                          <a:cs typeface="Arial" panose="020B0604020202020204" pitchFamily="34" charset="0"/>
                        </a:rPr>
                        <a:t>ục tiêu đánh giá </a:t>
                      </a:r>
                    </a:p>
                  </a:txBody>
                  <a:tcPr marL="42524" marR="42524" marT="21262" marB="21262"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85750" marR="0" lvl="0" indent="-285750" algn="just" defTabSz="914400" rtl="0" eaLnBrk="1" fontAlgn="auto" latinLnBrk="0" hangingPunct="1">
                        <a:lnSpc>
                          <a:spcPct val="100000"/>
                        </a:lnSpc>
                        <a:spcBef>
                          <a:spcPts val="1000"/>
                        </a:spcBef>
                        <a:spcAft>
                          <a:spcPts val="0"/>
                        </a:spcAft>
                        <a:buClrTx/>
                        <a:buSzTx/>
                        <a:buFontTx/>
                        <a:buChar char="–"/>
                        <a:tabLst/>
                        <a:defRPr/>
                      </a:pPr>
                      <a:r>
                        <a:rPr kumimoji="0" lang="en-US" sz="1600" b="0" i="0" u="none" strike="noStrike" kern="1200" cap="none" spc="0" normalizeH="0" baseline="0" noProof="0" dirty="0">
                          <a:ln>
                            <a:noFill/>
                          </a:ln>
                          <a:solidFill>
                            <a:srgbClr val="002060"/>
                          </a:solidFill>
                          <a:effectLst/>
                          <a:uLnTx/>
                          <a:uFillTx/>
                          <a:latin typeface="Arial (Body)"/>
                          <a:ea typeface="+mn-ea"/>
                          <a:cs typeface="Arial" panose="020B0604020202020204" pitchFamily="34" charset="0"/>
                        </a:rPr>
                        <a:t>C</a:t>
                      </a:r>
                      <a:r>
                        <a:rPr kumimoji="0" lang="vi-VN" sz="1600" b="0" i="0" u="none" strike="noStrike" kern="1200" cap="none" spc="0" normalizeH="0" baseline="0" noProof="0" dirty="0">
                          <a:ln>
                            <a:noFill/>
                          </a:ln>
                          <a:solidFill>
                            <a:srgbClr val="002060"/>
                          </a:solidFill>
                          <a:effectLst/>
                          <a:uLnTx/>
                          <a:uFillTx/>
                          <a:latin typeface="Arial (Body)"/>
                          <a:ea typeface="+mn-ea"/>
                          <a:cs typeface="Arial" panose="020B0604020202020204" pitchFamily="34" charset="0"/>
                        </a:rPr>
                        <a:t>ung cấp thông tin chính xác, kịp thời, có giá trị về mức độ đáp ứng yêu cầu cần đạt về phẩm chất, năng lực và những tiến bộ của </a:t>
                      </a:r>
                      <a:r>
                        <a:rPr kumimoji="0" lang="en-US" sz="1600" b="0" i="0" u="none" strike="noStrike" kern="1200" cap="none" spc="0" normalizeH="0" baseline="0" noProof="0" dirty="0">
                          <a:ln>
                            <a:noFill/>
                          </a:ln>
                          <a:solidFill>
                            <a:srgbClr val="002060"/>
                          </a:solidFill>
                          <a:effectLst/>
                          <a:uLnTx/>
                          <a:uFillTx/>
                          <a:latin typeface="Arial (Body)"/>
                          <a:ea typeface="+mn-ea"/>
                          <a:cs typeface="Arial" panose="020B0604020202020204" pitchFamily="34" charset="0"/>
                        </a:rPr>
                        <a:t>HS</a:t>
                      </a:r>
                      <a:r>
                        <a:rPr kumimoji="0" lang="vi-VN" sz="1600" b="0" i="0" u="none" strike="noStrike" kern="1200" cap="none" spc="0" normalizeH="0" baseline="0" noProof="0" dirty="0">
                          <a:ln>
                            <a:noFill/>
                          </a:ln>
                          <a:solidFill>
                            <a:srgbClr val="002060"/>
                          </a:solidFill>
                          <a:effectLst/>
                          <a:uLnTx/>
                          <a:uFillTx/>
                          <a:latin typeface="Arial (Body)"/>
                          <a:ea typeface="+mn-ea"/>
                          <a:cs typeface="Arial" panose="020B0604020202020204" pitchFamily="34" charset="0"/>
                        </a:rPr>
                        <a:t> trong suốt quá trình học tập môn học</a:t>
                      </a:r>
                      <a:r>
                        <a:rPr kumimoji="0" lang="en-US" sz="1600" b="0" i="0" u="none" strike="noStrike" kern="1200" cap="none" spc="0" normalizeH="0" baseline="0" noProof="0" dirty="0">
                          <a:ln>
                            <a:noFill/>
                          </a:ln>
                          <a:solidFill>
                            <a:srgbClr val="002060"/>
                          </a:solidFill>
                          <a:effectLst/>
                          <a:uLnTx/>
                          <a:uFillTx/>
                          <a:latin typeface="Arial (Body)"/>
                          <a:ea typeface="+mn-ea"/>
                          <a:cs typeface="Arial" panose="020B0604020202020204" pitchFamily="34" charset="0"/>
                        </a:rPr>
                        <a:t>.</a:t>
                      </a:r>
                    </a:p>
                    <a:p>
                      <a:pPr marL="285750" marR="0" lvl="0" indent="-285750" algn="just" defTabSz="914400" rtl="0" eaLnBrk="1" fontAlgn="auto" latinLnBrk="0" hangingPunct="1">
                        <a:lnSpc>
                          <a:spcPct val="100000"/>
                        </a:lnSpc>
                        <a:spcBef>
                          <a:spcPts val="1000"/>
                        </a:spcBef>
                        <a:spcAft>
                          <a:spcPts val="0"/>
                        </a:spcAft>
                        <a:buClrTx/>
                        <a:buSzTx/>
                        <a:buFontTx/>
                        <a:buChar char="–"/>
                        <a:tabLst/>
                        <a:defRPr/>
                      </a:pPr>
                      <a:r>
                        <a:rPr lang="en-US" sz="1600" b="0" kern="1200" dirty="0" err="1">
                          <a:solidFill>
                            <a:srgbClr val="002060"/>
                          </a:solidFill>
                          <a:effectLst/>
                          <a:latin typeface="Arial (Body)"/>
                          <a:ea typeface="+mn-ea"/>
                          <a:cs typeface="+mn-cs"/>
                        </a:rPr>
                        <a:t>Giúp</a:t>
                      </a:r>
                      <a:r>
                        <a:rPr lang="en-US" sz="1600" b="0" kern="1200" dirty="0">
                          <a:solidFill>
                            <a:srgbClr val="002060"/>
                          </a:solidFill>
                          <a:effectLst/>
                          <a:latin typeface="Arial (Body)"/>
                          <a:ea typeface="+mn-ea"/>
                          <a:cs typeface="+mn-cs"/>
                        </a:rPr>
                        <a:t> HS </a:t>
                      </a:r>
                      <a:r>
                        <a:rPr lang="en-US" sz="1600" b="0" kern="1200" dirty="0" err="1">
                          <a:solidFill>
                            <a:srgbClr val="002060"/>
                          </a:solidFill>
                          <a:effectLst/>
                          <a:latin typeface="Arial (Body)"/>
                          <a:ea typeface="+mn-ea"/>
                          <a:cs typeface="+mn-cs"/>
                        </a:rPr>
                        <a:t>tự</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đánh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giá</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những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tiến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bộ</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trong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quá</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trình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học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của</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mình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kiểm</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soát</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tự</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điều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chỉnh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các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hoạt</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động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học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tập</a:t>
                      </a:r>
                      <a:r>
                        <a:rPr lang="en-US" sz="1600" b="0" kern="1200" dirty="0">
                          <a:solidFill>
                            <a:srgbClr val="002060"/>
                          </a:solidFill>
                          <a:effectLst/>
                          <a:latin typeface="Arial (Body)"/>
                          <a:ea typeface="+mn-ea"/>
                          <a:cs typeface="+mn-cs"/>
                        </a:rPr>
                        <a:t>.</a:t>
                      </a:r>
                    </a:p>
                    <a:p>
                      <a:pPr marL="285750" marR="0" lvl="0" indent="-285750" algn="just" defTabSz="914400" rtl="0" eaLnBrk="1" fontAlgn="auto" latinLnBrk="0" hangingPunct="1">
                        <a:lnSpc>
                          <a:spcPct val="100000"/>
                        </a:lnSpc>
                        <a:spcBef>
                          <a:spcPts val="1000"/>
                        </a:spcBef>
                        <a:spcAft>
                          <a:spcPts val="0"/>
                        </a:spcAft>
                        <a:buClrTx/>
                        <a:buSzTx/>
                        <a:buFontTx/>
                        <a:buChar char="–"/>
                        <a:tabLst/>
                        <a:defRPr/>
                      </a:pPr>
                      <a:r>
                        <a:rPr lang="en-US" sz="1600" b="0" kern="1200" dirty="0" err="1">
                          <a:solidFill>
                            <a:srgbClr val="002060"/>
                          </a:solidFill>
                          <a:effectLst/>
                          <a:latin typeface="Arial (Body)"/>
                          <a:ea typeface="+mn-ea"/>
                          <a:cs typeface="+mn-cs"/>
                        </a:rPr>
                        <a:t>Giúp</a:t>
                      </a:r>
                      <a:r>
                        <a:rPr lang="en-US" sz="1600" b="0" kern="1200" dirty="0">
                          <a:solidFill>
                            <a:srgbClr val="002060"/>
                          </a:solidFill>
                          <a:effectLst/>
                          <a:latin typeface="Arial (Body)"/>
                          <a:ea typeface="+mn-ea"/>
                          <a:cs typeface="+mn-cs"/>
                        </a:rPr>
                        <a:t> GV </a:t>
                      </a:r>
                      <a:r>
                        <a:rPr lang="en-US" sz="1600" b="0" kern="1200" dirty="0" err="1">
                          <a:solidFill>
                            <a:srgbClr val="002060"/>
                          </a:solidFill>
                          <a:effectLst/>
                          <a:latin typeface="Arial (Body)"/>
                          <a:ea typeface="+mn-ea"/>
                          <a:cs typeface="+mn-cs"/>
                        </a:rPr>
                        <a:t>nhận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biết</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những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tiến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bộ</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và</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hạn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chế</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của</a:t>
                      </a:r>
                      <a:r>
                        <a:rPr lang="en-US" sz="1600" b="0" kern="1200" dirty="0">
                          <a:solidFill>
                            <a:srgbClr val="002060"/>
                          </a:solidFill>
                          <a:effectLst/>
                          <a:latin typeface="Arial (Body)"/>
                          <a:ea typeface="+mn-ea"/>
                          <a:cs typeface="+mn-cs"/>
                        </a:rPr>
                        <a:t> HS.</a:t>
                      </a:r>
                    </a:p>
                    <a:p>
                      <a:pPr marL="285750" marR="0" lvl="0" indent="-285750" algn="just" defTabSz="914400" rtl="0" eaLnBrk="1" fontAlgn="auto" latinLnBrk="0" hangingPunct="1">
                        <a:lnSpc>
                          <a:spcPct val="100000"/>
                        </a:lnSpc>
                        <a:spcBef>
                          <a:spcPts val="1000"/>
                        </a:spcBef>
                        <a:spcAft>
                          <a:spcPts val="0"/>
                        </a:spcAft>
                        <a:buClrTx/>
                        <a:buSzTx/>
                        <a:buFontTx/>
                        <a:buChar char="–"/>
                        <a:tabLst/>
                        <a:defRPr/>
                      </a:pPr>
                      <a:r>
                        <a:rPr lang="en-US" sz="1600" b="0" kern="1200" dirty="0" err="1">
                          <a:solidFill>
                            <a:srgbClr val="002060"/>
                          </a:solidFill>
                          <a:effectLst/>
                          <a:latin typeface="Arial (Body)"/>
                          <a:ea typeface="+mn-ea"/>
                          <a:cs typeface="+mn-cs"/>
                        </a:rPr>
                        <a:t>Giúp</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nhà</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quản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lí</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hiểu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rõ</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chất</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lượng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dạy</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học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của</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nhà</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trường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và</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có</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những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biện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pháp</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điều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chỉnh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phù</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hợp</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kịp</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thời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để</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nâng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cao</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chất</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lượng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giáo</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dục</a:t>
                      </a:r>
                      <a:r>
                        <a:rPr lang="en-US" sz="1600" b="0" kern="1200" dirty="0">
                          <a:solidFill>
                            <a:srgbClr val="002060"/>
                          </a:solidFill>
                          <a:effectLst/>
                          <a:latin typeface="Arial (Body)"/>
                          <a:ea typeface="+mn-ea"/>
                          <a:cs typeface="+mn-cs"/>
                        </a:rPr>
                        <a:t>.</a:t>
                      </a:r>
                    </a:p>
                    <a:p>
                      <a:pPr marL="285750" marR="0" lvl="0" indent="-285750" algn="just" defTabSz="914400" rtl="0" eaLnBrk="1" fontAlgn="auto" latinLnBrk="0" hangingPunct="1">
                        <a:lnSpc>
                          <a:spcPct val="100000"/>
                        </a:lnSpc>
                        <a:spcBef>
                          <a:spcPts val="1000"/>
                        </a:spcBef>
                        <a:spcAft>
                          <a:spcPts val="0"/>
                        </a:spcAft>
                        <a:buClrTx/>
                        <a:buSzTx/>
                        <a:buFontTx/>
                        <a:buChar char="–"/>
                        <a:tabLst/>
                        <a:defRPr/>
                      </a:pPr>
                      <a:r>
                        <a:rPr lang="en-US" sz="1600" b="0" kern="1200" dirty="0" err="1">
                          <a:solidFill>
                            <a:srgbClr val="002060"/>
                          </a:solidFill>
                          <a:effectLst/>
                          <a:latin typeface="Arial (Body)"/>
                          <a:ea typeface="+mn-ea"/>
                          <a:cs typeface="+mn-cs"/>
                        </a:rPr>
                        <a:t>Giúp</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phụ</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huynh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hiểu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rõ</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những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tiến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bộ</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của</a:t>
                      </a:r>
                      <a:r>
                        <a:rPr lang="en-US" sz="1600" b="0" kern="1200" dirty="0">
                          <a:solidFill>
                            <a:srgbClr val="002060"/>
                          </a:solidFill>
                          <a:effectLst/>
                          <a:latin typeface="Arial (Body)"/>
                          <a:ea typeface="+mn-ea"/>
                          <a:cs typeface="+mn-cs"/>
                        </a:rPr>
                        <a:t> con </a:t>
                      </a:r>
                      <a:r>
                        <a:rPr lang="en-US" sz="1600" b="0" kern="1200" dirty="0" err="1">
                          <a:solidFill>
                            <a:srgbClr val="002060"/>
                          </a:solidFill>
                          <a:effectLst/>
                          <a:latin typeface="Arial (Body)"/>
                          <a:ea typeface="+mn-ea"/>
                          <a:cs typeface="+mn-cs"/>
                        </a:rPr>
                        <a:t>em</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mình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để</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có</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biện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pháp</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giáo</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dục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phối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hợp</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với</a:t>
                      </a:r>
                      <a:r>
                        <a:rPr lang="en-US" sz="1600" b="0" kern="1200" dirty="0">
                          <a:solidFill>
                            <a:srgbClr val="002060"/>
                          </a:solidFill>
                          <a:effectLst/>
                          <a:latin typeface="Arial (Body)"/>
                          <a:ea typeface="+mn-ea"/>
                          <a:cs typeface="+mn-cs"/>
                        </a:rPr>
                        <a:t> GV.</a:t>
                      </a:r>
                    </a:p>
                  </a:txBody>
                  <a:tcPr marL="42524" marR="42524" marT="21262" marB="21262"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0000"/>
                  </a:ext>
                </a:extLst>
              </a:tr>
            </a:tbl>
          </a:graphicData>
        </a:graphic>
      </p:graphicFrame>
      <p:sp>
        <p:nvSpPr>
          <p:cNvPr id="6" name="Rectangle 5"/>
          <p:cNvSpPr/>
          <p:nvPr/>
        </p:nvSpPr>
        <p:spPr>
          <a:xfrm>
            <a:off x="1375065" y="397125"/>
            <a:ext cx="6722918" cy="966418"/>
          </a:xfrm>
          <a:prstGeom prst="rect">
            <a:avLst/>
          </a:prstGeom>
        </p:spPr>
        <p:txBody>
          <a:bodyPr wrap="square">
            <a:spAutoFit/>
          </a:bodyPr>
          <a:lstStyle/>
          <a:p>
            <a:pPr algn="just">
              <a:lnSpc>
                <a:spcPct val="130000"/>
              </a:lnSpc>
              <a:spcBef>
                <a:spcPts val="600"/>
              </a:spcBef>
              <a:spcAft>
                <a:spcPts val="600"/>
              </a:spcAft>
            </a:pPr>
            <a:r>
              <a:rPr lang="en-US" sz="1800" b="1" dirty="0">
                <a:solidFill>
                  <a:srgbClr val="002060"/>
                </a:solidFill>
                <a:ea typeface="Calibri" panose="020F0502020204030204" pitchFamily="34" charset="0"/>
                <a:cs typeface="Arial" panose="020B0604020202020204" pitchFamily="34" charset="0"/>
              </a:rPr>
              <a:t>     </a:t>
            </a:r>
            <a:r>
              <a:rPr lang="vi-VN" sz="1800" b="1" dirty="0" smtClean="0">
                <a:solidFill>
                  <a:srgbClr val="002060"/>
                </a:solidFill>
                <a:ea typeface="Calibri" panose="020F0502020204030204" pitchFamily="34" charset="0"/>
                <a:cs typeface="Arial" panose="020B0604020202020204" pitchFamily="34" charset="0"/>
              </a:rPr>
              <a:t>Định </a:t>
            </a:r>
            <a:r>
              <a:rPr lang="vi-VN" sz="1800" b="1" dirty="0">
                <a:solidFill>
                  <a:srgbClr val="002060"/>
                </a:solidFill>
                <a:ea typeface="Calibri" panose="020F0502020204030204" pitchFamily="34" charset="0"/>
                <a:cs typeface="Arial" panose="020B0604020202020204" pitchFamily="34" charset="0"/>
              </a:rPr>
              <a:t>hướng đánh giá </a:t>
            </a:r>
            <a:r>
              <a:rPr lang="en-US" sz="1800" b="1" dirty="0" err="1">
                <a:solidFill>
                  <a:srgbClr val="002060"/>
                </a:solidFill>
                <a:ea typeface="Calibri" panose="020F0502020204030204" pitchFamily="34" charset="0"/>
                <a:cs typeface="Arial" panose="020B0604020202020204" pitchFamily="34" charset="0"/>
              </a:rPr>
              <a:t>kết</a:t>
            </a:r>
            <a:r>
              <a:rPr lang="en-US" sz="1800" b="1" dirty="0">
                <a:solidFill>
                  <a:srgbClr val="002060"/>
                </a:solidFill>
                <a:ea typeface="Calibri" panose="020F0502020204030204" pitchFamily="34" charset="0"/>
                <a:cs typeface="Arial" panose="020B0604020202020204" pitchFamily="34" charset="0"/>
              </a:rPr>
              <a:t> </a:t>
            </a:r>
            <a:r>
              <a:rPr lang="en-US" sz="1800" b="1" dirty="0" err="1">
                <a:solidFill>
                  <a:srgbClr val="002060"/>
                </a:solidFill>
                <a:ea typeface="Calibri" panose="020F0502020204030204" pitchFamily="34" charset="0"/>
                <a:cs typeface="Arial" panose="020B0604020202020204" pitchFamily="34" charset="0"/>
              </a:rPr>
              <a:t>quả</a:t>
            </a:r>
            <a:r>
              <a:rPr lang="en-US" sz="1800" b="1" dirty="0">
                <a:solidFill>
                  <a:srgbClr val="002060"/>
                </a:solidFill>
                <a:ea typeface="Calibri" panose="020F0502020204030204" pitchFamily="34" charset="0"/>
                <a:cs typeface="Arial" panose="020B0604020202020204" pitchFamily="34" charset="0"/>
              </a:rPr>
              <a:t> </a:t>
            </a:r>
            <a:r>
              <a:rPr lang="en-US" sz="1800" b="1" dirty="0" err="1">
                <a:solidFill>
                  <a:srgbClr val="002060"/>
                </a:solidFill>
                <a:ea typeface="Calibri" panose="020F0502020204030204" pitchFamily="34" charset="0"/>
                <a:cs typeface="Arial" panose="020B0604020202020204" pitchFamily="34" charset="0"/>
              </a:rPr>
              <a:t>giáo</a:t>
            </a:r>
            <a:r>
              <a:rPr lang="en-US" sz="1800" b="1" dirty="0">
                <a:solidFill>
                  <a:srgbClr val="002060"/>
                </a:solidFill>
                <a:ea typeface="Calibri" panose="020F0502020204030204" pitchFamily="34" charset="0"/>
                <a:cs typeface="Arial" panose="020B0604020202020204" pitchFamily="34" charset="0"/>
              </a:rPr>
              <a:t> </a:t>
            </a:r>
            <a:r>
              <a:rPr lang="en-US" sz="1800" b="1" dirty="0" err="1">
                <a:solidFill>
                  <a:srgbClr val="002060"/>
                </a:solidFill>
                <a:ea typeface="Calibri" panose="020F0502020204030204" pitchFamily="34" charset="0"/>
                <a:cs typeface="Arial" panose="020B0604020202020204" pitchFamily="34" charset="0"/>
              </a:rPr>
              <a:t>dục</a:t>
            </a:r>
            <a:r>
              <a:rPr lang="en-US" sz="1800" b="1" dirty="0">
                <a:solidFill>
                  <a:srgbClr val="002060"/>
                </a:solidFill>
                <a:ea typeface="Calibri" panose="020F0502020204030204" pitchFamily="34" charset="0"/>
                <a:cs typeface="Arial" panose="020B0604020202020204" pitchFamily="34" charset="0"/>
              </a:rPr>
              <a:t> </a:t>
            </a:r>
            <a:r>
              <a:rPr lang="en-US" sz="1800" b="1" dirty="0" err="1">
                <a:solidFill>
                  <a:srgbClr val="002060"/>
                </a:solidFill>
                <a:ea typeface="Calibri" panose="020F0502020204030204" pitchFamily="34" charset="0"/>
                <a:cs typeface="Arial" panose="020B0604020202020204" pitchFamily="34" charset="0"/>
              </a:rPr>
              <a:t>môn</a:t>
            </a:r>
            <a:r>
              <a:rPr lang="en-US" sz="1800" b="1" dirty="0">
                <a:solidFill>
                  <a:srgbClr val="002060"/>
                </a:solidFill>
                <a:ea typeface="Calibri" panose="020F0502020204030204" pitchFamily="34" charset="0"/>
                <a:cs typeface="Arial" panose="020B0604020202020204" pitchFamily="34" charset="0"/>
              </a:rPr>
              <a:t> </a:t>
            </a:r>
            <a:r>
              <a:rPr lang="en-US" sz="1800" b="1" dirty="0" err="1">
                <a:solidFill>
                  <a:srgbClr val="002060"/>
                </a:solidFill>
                <a:ea typeface="Calibri" panose="020F0502020204030204" pitchFamily="34" charset="0"/>
                <a:cs typeface="Arial" panose="020B0604020202020204" pitchFamily="34" charset="0"/>
              </a:rPr>
              <a:t>Ngữ</a:t>
            </a:r>
            <a:r>
              <a:rPr lang="en-US" sz="1800" b="1" dirty="0">
                <a:solidFill>
                  <a:srgbClr val="002060"/>
                </a:solidFill>
                <a:ea typeface="Calibri" panose="020F0502020204030204" pitchFamily="34" charset="0"/>
                <a:cs typeface="Arial" panose="020B0604020202020204" pitchFamily="34" charset="0"/>
              </a:rPr>
              <a:t> </a:t>
            </a:r>
            <a:r>
              <a:rPr lang="en-US" sz="1800" b="1" dirty="0" err="1">
                <a:solidFill>
                  <a:srgbClr val="002060"/>
                </a:solidFill>
                <a:ea typeface="Calibri" panose="020F0502020204030204" pitchFamily="34" charset="0"/>
                <a:cs typeface="Arial" panose="020B0604020202020204" pitchFamily="34" charset="0"/>
              </a:rPr>
              <a:t>văn</a:t>
            </a:r>
            <a:endParaRPr lang="en-US" sz="1800" b="1" dirty="0">
              <a:solidFill>
                <a:srgbClr val="002060"/>
              </a:solidFill>
              <a:ea typeface="Calibri" panose="020F0502020204030204" pitchFamily="34" charset="0"/>
              <a:cs typeface="Arial" panose="020B0604020202020204" pitchFamily="34" charset="0"/>
            </a:endParaRPr>
          </a:p>
          <a:p>
            <a:pPr algn="just">
              <a:lnSpc>
                <a:spcPct val="130000"/>
              </a:lnSpc>
              <a:spcBef>
                <a:spcPts val="600"/>
              </a:spcBef>
              <a:spcAft>
                <a:spcPts val="600"/>
              </a:spcAft>
            </a:pPr>
            <a:endParaRPr lang="en-US" sz="1800" dirty="0">
              <a:solidFill>
                <a:srgbClr val="002060"/>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01A8D44F-D097-4EC3-92A6-FB8C9F6C59BB}" type="slidenum">
              <a:rPr lang="en-US" smtClean="0"/>
              <a:pPr/>
              <a:t>175</a:t>
            </a:fld>
            <a:endParaRPr lang="en-US" dirty="0"/>
          </a:p>
        </p:txBody>
      </p:sp>
    </p:spTree>
    <p:extLst>
      <p:ext uri="{BB962C8B-B14F-4D97-AF65-F5344CB8AC3E}">
        <p14:creationId xmlns:p14="http://schemas.microsoft.com/office/powerpoint/2010/main" val="327307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8713" cy="5143500"/>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graphicFrame>
        <p:nvGraphicFramePr>
          <p:cNvPr id="5" name="Content Placeholder 6"/>
          <p:cNvGraphicFramePr>
            <a:graphicFrameLocks/>
          </p:cNvGraphicFramePr>
          <p:nvPr>
            <p:extLst>
              <p:ext uri="{D42A27DB-BD31-4B8C-83A1-F6EECF244321}">
                <p14:modId xmlns:p14="http://schemas.microsoft.com/office/powerpoint/2010/main" val="1297266511"/>
              </p:ext>
            </p:extLst>
          </p:nvPr>
        </p:nvGraphicFramePr>
        <p:xfrm>
          <a:off x="0" y="696479"/>
          <a:ext cx="9148714" cy="4492235"/>
        </p:xfrm>
        <a:graphic>
          <a:graphicData uri="http://schemas.openxmlformats.org/drawingml/2006/table">
            <a:tbl>
              <a:tblPr firstRow="1" bandRow="1"/>
              <a:tblGrid>
                <a:gridCol w="2383092">
                  <a:extLst>
                    <a:ext uri="{9D8B030D-6E8A-4147-A177-3AD203B41FA5}">
                      <a16:colId xmlns:a16="http://schemas.microsoft.com/office/drawing/2014/main" val="20000"/>
                    </a:ext>
                  </a:extLst>
                </a:gridCol>
                <a:gridCol w="6765622">
                  <a:extLst>
                    <a:ext uri="{9D8B030D-6E8A-4147-A177-3AD203B41FA5}">
                      <a16:colId xmlns:a16="http://schemas.microsoft.com/office/drawing/2014/main" val="20001"/>
                    </a:ext>
                  </a:extLst>
                </a:gridCol>
              </a:tblGrid>
              <a:tr h="102071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3. </a:t>
                      </a:r>
                      <a:r>
                        <a:rPr kumimoji="0" lang="en-US" sz="1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Nội</a:t>
                      </a: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dung </a:t>
                      </a:r>
                      <a:r>
                        <a:rPr kumimoji="0" lang="en-US" sz="1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đánh</a:t>
                      </a: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giá</a:t>
                      </a:r>
                      <a:endPar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txBody>
                  <a:tcPr marL="42524" marR="42524" marT="21262" marB="2126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r>
                        <a:rPr lang="vi-VN" sz="1500" b="0" dirty="0">
                          <a:solidFill>
                            <a:srgbClr val="002060"/>
                          </a:solidFill>
                          <a:latin typeface="+mn-lt"/>
                          <a:cs typeface="Arial" panose="020B0604020202020204" pitchFamily="34" charset="0"/>
                        </a:rPr>
                        <a:t>GV đánh giá phẩm chất, năng lực chung, năng lực đặc thù và sự tiến bộ của </a:t>
                      </a:r>
                      <a:r>
                        <a:rPr lang="en-US" sz="1500" b="0" dirty="0">
                          <a:solidFill>
                            <a:srgbClr val="002060"/>
                          </a:solidFill>
                          <a:latin typeface="+mn-lt"/>
                          <a:cs typeface="Arial" panose="020B0604020202020204" pitchFamily="34" charset="0"/>
                        </a:rPr>
                        <a:t>HS</a:t>
                      </a:r>
                      <a:r>
                        <a:rPr lang="vi-VN" sz="1500" b="0" dirty="0">
                          <a:solidFill>
                            <a:srgbClr val="002060"/>
                          </a:solidFill>
                          <a:latin typeface="+mn-lt"/>
                          <a:cs typeface="Arial" panose="020B0604020202020204" pitchFamily="34" charset="0"/>
                        </a:rPr>
                        <a:t> qua các hoạt động đọc, viết, nói, nghe.</a:t>
                      </a:r>
                    </a:p>
                  </a:txBody>
                  <a:tcPr marL="42524" marR="42524" marT="21262" marB="2126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extLst>
                  <a:ext uri="{0D108BD9-81ED-4DB2-BD59-A6C34878D82A}">
                    <a16:rowId xmlns:a16="http://schemas.microsoft.com/office/drawing/2014/main" val="10002"/>
                  </a:ext>
                </a:extLst>
              </a:tr>
              <a:tr h="31151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 Cách thức đánh giá</a:t>
                      </a:r>
                    </a:p>
                  </a:txBody>
                  <a:tcPr marL="42524" marR="42524" marT="21262" marB="2126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r>
                        <a:rPr lang="en-US" sz="1500" b="0" dirty="0">
                          <a:solidFill>
                            <a:srgbClr val="002060"/>
                          </a:solidFill>
                          <a:latin typeface="Arial (Body)"/>
                          <a:cs typeface="Arial" panose="020B0604020202020204" pitchFamily="34" charset="0"/>
                        </a:rPr>
                        <a:t>Đ</a:t>
                      </a:r>
                      <a:r>
                        <a:rPr lang="vi-VN" sz="1500" b="0" dirty="0">
                          <a:solidFill>
                            <a:srgbClr val="002060"/>
                          </a:solidFill>
                          <a:latin typeface="Arial (Body)"/>
                          <a:cs typeface="Arial" panose="020B0604020202020204" pitchFamily="34" charset="0"/>
                        </a:rPr>
                        <a:t>ánh giá thường xuyên</a:t>
                      </a:r>
                      <a:r>
                        <a:rPr lang="en-US" sz="1500" b="0" baseline="0" dirty="0">
                          <a:solidFill>
                            <a:srgbClr val="002060"/>
                          </a:solidFill>
                          <a:latin typeface="Arial (Body)"/>
                          <a:cs typeface="Arial" panose="020B0604020202020204" pitchFamily="34" charset="0"/>
                        </a:rPr>
                        <a:t> </a:t>
                      </a:r>
                      <a:r>
                        <a:rPr lang="vi-VN" sz="1500" b="0" dirty="0">
                          <a:solidFill>
                            <a:srgbClr val="002060"/>
                          </a:solidFill>
                          <a:latin typeface="Arial (Body)"/>
                          <a:cs typeface="Arial" panose="020B0604020202020204" pitchFamily="34" charset="0"/>
                        </a:rPr>
                        <a:t>và đánh giá định kì</a:t>
                      </a:r>
                      <a:r>
                        <a:rPr lang="en-US" sz="1500" b="0" dirty="0">
                          <a:solidFill>
                            <a:srgbClr val="002060"/>
                          </a:solidFill>
                          <a:latin typeface="Arial (Body)"/>
                          <a:cs typeface="Arial" panose="020B0604020202020204" pitchFamily="34" charset="0"/>
                        </a:rPr>
                        <a:t>.</a:t>
                      </a:r>
                      <a:r>
                        <a:rPr lang="en-US" sz="1500" b="0" i="0" u="none" strike="noStrike" kern="1200" baseline="0" dirty="0">
                          <a:solidFill>
                            <a:srgbClr val="002060"/>
                          </a:solidFill>
                          <a:latin typeface="Arial (Body)"/>
                          <a:ea typeface="+mn-ea"/>
                          <a:cs typeface="+mn-cs"/>
                        </a:rPr>
                        <a:t> </a:t>
                      </a:r>
                    </a:p>
                    <a:p>
                      <a:pPr algn="just"/>
                      <a:r>
                        <a:rPr lang="en-US" sz="1500" kern="1200" dirty="0" smtClean="0">
                          <a:solidFill>
                            <a:srgbClr val="002060"/>
                          </a:solidFill>
                          <a:effectLst/>
                          <a:latin typeface="Arial (Body)"/>
                          <a:ea typeface="+mn-ea"/>
                          <a:cs typeface="+mn-cs"/>
                        </a:rPr>
                        <a:t>- </a:t>
                      </a:r>
                      <a:r>
                        <a:rPr lang="en-US" sz="1500" kern="1200" dirty="0" err="1" smtClean="0">
                          <a:solidFill>
                            <a:srgbClr val="002060"/>
                          </a:solidFill>
                          <a:effectLst/>
                          <a:latin typeface="Arial (Body)"/>
                          <a:ea typeface="+mn-ea"/>
                          <a:cs typeface="+mn-cs"/>
                        </a:rPr>
                        <a:t>Đánh</a:t>
                      </a:r>
                      <a:r>
                        <a:rPr lang="en-US" sz="1500" kern="1200" dirty="0" smtClean="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giá</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thường</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xuyên</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được</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thực</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hiện</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liên</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tục</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trong</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suốt</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quá</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trình</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dạy</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học</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thông</a:t>
                      </a:r>
                      <a:r>
                        <a:rPr lang="en-US" sz="1500" kern="1200" dirty="0">
                          <a:solidFill>
                            <a:srgbClr val="002060"/>
                          </a:solidFill>
                          <a:effectLst/>
                          <a:latin typeface="Arial (Body)"/>
                          <a:ea typeface="+mn-ea"/>
                          <a:cs typeface="+mn-cs"/>
                        </a:rPr>
                        <a:t> qua </a:t>
                      </a:r>
                      <a:r>
                        <a:rPr lang="en-US" sz="1500" kern="1200" dirty="0" err="1">
                          <a:solidFill>
                            <a:srgbClr val="002060"/>
                          </a:solidFill>
                          <a:effectLst/>
                          <a:latin typeface="Arial (Body)"/>
                          <a:ea typeface="+mn-ea"/>
                          <a:cs typeface="+mn-cs"/>
                        </a:rPr>
                        <a:t>việc</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trả</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lời</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những</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câu</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hỏi</a:t>
                      </a:r>
                      <a:r>
                        <a:rPr lang="en-US" sz="1500" kern="1200" dirty="0">
                          <a:solidFill>
                            <a:srgbClr val="002060"/>
                          </a:solidFill>
                          <a:effectLst/>
                          <a:latin typeface="Arial (Body)"/>
                          <a:ea typeface="+mn-ea"/>
                          <a:cs typeface="+mn-cs"/>
                        </a:rPr>
                        <a:t>, qua </a:t>
                      </a:r>
                      <a:r>
                        <a:rPr lang="en-US" sz="1500" kern="1200" dirty="0" err="1">
                          <a:solidFill>
                            <a:srgbClr val="002060"/>
                          </a:solidFill>
                          <a:effectLst/>
                          <a:latin typeface="Arial (Body)"/>
                          <a:ea typeface="+mn-ea"/>
                          <a:cs typeface="+mn-cs"/>
                        </a:rPr>
                        <a:t>các</a:t>
                      </a:r>
                      <a:r>
                        <a:rPr lang="en-US" sz="1500" kern="1200" dirty="0">
                          <a:solidFill>
                            <a:srgbClr val="002060"/>
                          </a:solidFill>
                          <a:effectLst/>
                          <a:latin typeface="Arial (Body)"/>
                          <a:ea typeface="+mn-ea"/>
                          <a:cs typeface="+mn-cs"/>
                        </a:rPr>
                        <a:t> ý </a:t>
                      </a:r>
                      <a:r>
                        <a:rPr lang="en-US" sz="1500" kern="1200" dirty="0" err="1">
                          <a:solidFill>
                            <a:srgbClr val="002060"/>
                          </a:solidFill>
                          <a:effectLst/>
                          <a:latin typeface="Arial (Body)"/>
                          <a:ea typeface="+mn-ea"/>
                          <a:cs typeface="+mn-cs"/>
                        </a:rPr>
                        <a:t>kiến</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phát</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biểu</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tranh</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luận</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thảo</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luận</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của</a:t>
                      </a:r>
                      <a:r>
                        <a:rPr lang="en-US" sz="1500" kern="1200" dirty="0">
                          <a:solidFill>
                            <a:srgbClr val="002060"/>
                          </a:solidFill>
                          <a:effectLst/>
                          <a:latin typeface="Arial (Body)"/>
                          <a:ea typeface="+mn-ea"/>
                          <a:cs typeface="+mn-cs"/>
                        </a:rPr>
                        <a:t> HS; </a:t>
                      </a:r>
                      <a:r>
                        <a:rPr lang="en-US" sz="1500" kern="1200" dirty="0" err="1">
                          <a:solidFill>
                            <a:srgbClr val="002060"/>
                          </a:solidFill>
                          <a:effectLst/>
                          <a:latin typeface="Arial (Body)"/>
                          <a:ea typeface="+mn-ea"/>
                          <a:cs typeface="+mn-cs"/>
                        </a:rPr>
                        <a:t>các</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bài</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tập</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bài</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thuyết</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trình</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bài</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viết</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đoạn</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phim</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ngắn</a:t>
                      </a:r>
                      <a:r>
                        <a:rPr lang="en-US" sz="1500" kern="1200" dirty="0">
                          <a:solidFill>
                            <a:srgbClr val="002060"/>
                          </a:solidFill>
                          <a:effectLst/>
                          <a:latin typeface="Arial (Body)"/>
                          <a:ea typeface="+mn-ea"/>
                          <a:cs typeface="+mn-cs"/>
                        </a:rPr>
                        <a:t>,… do HS </a:t>
                      </a:r>
                      <a:r>
                        <a:rPr lang="en-US" sz="1500" kern="1200" dirty="0" err="1">
                          <a:solidFill>
                            <a:srgbClr val="002060"/>
                          </a:solidFill>
                          <a:effectLst/>
                          <a:latin typeface="Arial (Body)"/>
                          <a:ea typeface="+mn-ea"/>
                          <a:cs typeface="+mn-cs"/>
                        </a:rPr>
                        <a:t>thực</a:t>
                      </a:r>
                      <a:r>
                        <a:rPr lang="en-US" sz="1500" kern="1200" dirty="0">
                          <a:solidFill>
                            <a:srgbClr val="002060"/>
                          </a:solidFill>
                          <a:effectLst/>
                          <a:latin typeface="Arial (Body)"/>
                          <a:ea typeface="+mn-ea"/>
                          <a:cs typeface="+mn-cs"/>
                        </a:rPr>
                        <a:t> </a:t>
                      </a:r>
                      <a:r>
                        <a:rPr lang="en-US" sz="1500" kern="1200" dirty="0" err="1">
                          <a:solidFill>
                            <a:srgbClr val="002060"/>
                          </a:solidFill>
                          <a:effectLst/>
                          <a:latin typeface="Arial (Body)"/>
                          <a:ea typeface="+mn-ea"/>
                          <a:cs typeface="+mn-cs"/>
                        </a:rPr>
                        <a:t>hiện</a:t>
                      </a:r>
                      <a:r>
                        <a:rPr lang="en-US" sz="1500" kern="1200" dirty="0">
                          <a:solidFill>
                            <a:srgbClr val="002060"/>
                          </a:solidFill>
                          <a:effectLst/>
                          <a:latin typeface="Arial (Body)"/>
                          <a:ea typeface="+mn-ea"/>
                          <a:cs typeface="+mn-cs"/>
                        </a:rPr>
                        <a:t>; </a:t>
                      </a:r>
                      <a:endParaRPr lang="en-US" sz="1500" b="0" dirty="0">
                        <a:solidFill>
                          <a:srgbClr val="002060"/>
                        </a:solidFill>
                        <a:latin typeface="Arial (Body)"/>
                        <a:cs typeface="Arial" panose="020B0604020202020204" pitchFamily="34" charset="0"/>
                      </a:endParaRPr>
                    </a:p>
                    <a:p>
                      <a:pPr algn="just">
                        <a:lnSpc>
                          <a:spcPct val="125000"/>
                        </a:lnSpc>
                      </a:pPr>
                      <a:r>
                        <a:rPr lang="en-US" sz="1500" b="0" dirty="0" smtClean="0">
                          <a:solidFill>
                            <a:srgbClr val="002060"/>
                          </a:solidFill>
                          <a:latin typeface="Arial (Body)"/>
                          <a:cs typeface="Arial" panose="020B0604020202020204" pitchFamily="34" charset="0"/>
                        </a:rPr>
                        <a:t>-</a:t>
                      </a:r>
                      <a:r>
                        <a:rPr lang="en-US" sz="1500" b="0" baseline="0" dirty="0" smtClean="0">
                          <a:solidFill>
                            <a:srgbClr val="002060"/>
                          </a:solidFill>
                          <a:latin typeface="Arial (Body)"/>
                          <a:cs typeface="Arial" panose="020B0604020202020204" pitchFamily="34" charset="0"/>
                        </a:rPr>
                        <a:t> </a:t>
                      </a:r>
                      <a:r>
                        <a:rPr lang="en-US" sz="1500" b="0" dirty="0" smtClean="0">
                          <a:solidFill>
                            <a:srgbClr val="002060"/>
                          </a:solidFill>
                          <a:latin typeface="Arial (Body)"/>
                          <a:cs typeface="Arial" panose="020B0604020202020204" pitchFamily="34" charset="0"/>
                        </a:rPr>
                        <a:t>Đ</a:t>
                      </a:r>
                      <a:r>
                        <a:rPr lang="vi-VN" sz="1500" b="0" dirty="0">
                          <a:solidFill>
                            <a:srgbClr val="002060"/>
                          </a:solidFill>
                          <a:latin typeface="Arial (Body)"/>
                          <a:cs typeface="Arial" panose="020B0604020202020204" pitchFamily="34" charset="0"/>
                        </a:rPr>
                        <a:t>ánh giá định kì</a:t>
                      </a:r>
                      <a:r>
                        <a:rPr lang="en-US" sz="1500" b="0" dirty="0">
                          <a:solidFill>
                            <a:srgbClr val="002060"/>
                          </a:solidFill>
                          <a:latin typeface="Arial (Body)"/>
                          <a:cs typeface="Arial" panose="020B0604020202020204" pitchFamily="34" charset="0"/>
                        </a:rPr>
                        <a:t>: </a:t>
                      </a:r>
                      <a:r>
                        <a:rPr lang="en-US" sz="1500" b="0" i="0" u="none" strike="noStrike" kern="1200" baseline="0" dirty="0" err="1">
                          <a:solidFill>
                            <a:srgbClr val="002060"/>
                          </a:solidFill>
                          <a:latin typeface="Arial (Body)"/>
                          <a:ea typeface="+mn-ea"/>
                          <a:cs typeface="+mn-cs"/>
                        </a:rPr>
                        <a:t>có</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thể</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yêu</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cầu</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hình</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thức</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viết</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tự</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luận</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có</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thể</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kết</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hợp</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hình</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thức</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trắc</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nghiệm</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khách</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quan</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và</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hình</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thức</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tự</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luận</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để</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đánh</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giá</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đọc</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hiểu</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và</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yêu</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cầu</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viết</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bài</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văn</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về</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một</a:t>
                      </a:r>
                      <a:r>
                        <a:rPr lang="en-US" sz="1500" b="0" i="0" u="none" strike="noStrike" kern="1200" baseline="0" dirty="0">
                          <a:solidFill>
                            <a:srgbClr val="002060"/>
                          </a:solidFill>
                          <a:latin typeface="Arial (Body)"/>
                          <a:ea typeface="+mn-ea"/>
                          <a:cs typeface="+mn-cs"/>
                        </a:rPr>
                        <a:t> </a:t>
                      </a:r>
                      <a:r>
                        <a:rPr lang="vi-VN" sz="1500" b="0" i="0" u="none" strike="noStrike" kern="1200" baseline="0" dirty="0">
                          <a:solidFill>
                            <a:srgbClr val="002060"/>
                          </a:solidFill>
                          <a:latin typeface="Arial (Body)"/>
                          <a:ea typeface="+mn-ea"/>
                          <a:cs typeface="+mn-cs"/>
                        </a:rPr>
                        <a:t>chủ đề theo từng kiểu văn bản đã học. Có thể sử dụng hình thức kiểm tra vấn đáp (để đánh giá</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nói</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và</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nghe</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nếu</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thấy</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cần</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thiết</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và</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có</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điều</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kiện</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Trong</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việc</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đánh</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giá</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kết</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quả</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học</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tập</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cuối</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năm</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học</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cuối</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cấp</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học</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cần</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đổi</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mới</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cách</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thức</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đánh</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giá</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cấu</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trúc</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đề</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cách</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nêu</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câu</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hỏi</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phân</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giải</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độ</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khó</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sử</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dụng</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và</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khai</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thác</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ngữ</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liệu</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bảo</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đảm</a:t>
                      </a:r>
                      <a:r>
                        <a:rPr lang="en-US" sz="1500" b="0" i="0" u="none" strike="noStrike" kern="1200" baseline="0" dirty="0">
                          <a:solidFill>
                            <a:srgbClr val="002060"/>
                          </a:solidFill>
                          <a:latin typeface="Arial (Body)"/>
                          <a:ea typeface="+mn-ea"/>
                          <a:cs typeface="+mn-cs"/>
                        </a:rPr>
                        <a:t> </a:t>
                      </a:r>
                      <a:r>
                        <a:rPr lang="en-US" sz="1500" b="0" i="0" u="none" strike="noStrike" kern="1200" baseline="0" dirty="0" err="1">
                          <a:solidFill>
                            <a:srgbClr val="002060"/>
                          </a:solidFill>
                          <a:latin typeface="Arial (Body)"/>
                          <a:ea typeface="+mn-ea"/>
                          <a:cs typeface="+mn-cs"/>
                        </a:rPr>
                        <a:t>yêu</a:t>
                      </a:r>
                      <a:r>
                        <a:rPr lang="en-US" sz="1500" b="0" i="0" u="none" strike="noStrike" kern="1200" baseline="0" dirty="0">
                          <a:solidFill>
                            <a:srgbClr val="002060"/>
                          </a:solidFill>
                          <a:latin typeface="Arial (Body)"/>
                          <a:ea typeface="+mn-ea"/>
                          <a:cs typeface="+mn-cs"/>
                        </a:rPr>
                        <a:t> </a:t>
                      </a:r>
                      <a:r>
                        <a:rPr lang="vi-VN" sz="1500" b="0" i="0" u="none" strike="noStrike" kern="1200" baseline="0" dirty="0">
                          <a:solidFill>
                            <a:srgbClr val="002060"/>
                          </a:solidFill>
                          <a:latin typeface="Arial (Body)"/>
                          <a:ea typeface="+mn-ea"/>
                          <a:cs typeface="+mn-cs"/>
                        </a:rPr>
                        <a:t>cầu đánh giá được năng lực của học sinh</a:t>
                      </a:r>
                      <a:r>
                        <a:rPr lang="en-US" sz="1500" b="0" i="0" u="none" strike="noStrike" kern="1200" baseline="0" dirty="0">
                          <a:solidFill>
                            <a:srgbClr val="002060"/>
                          </a:solidFill>
                          <a:latin typeface="Arial (Body)"/>
                          <a:ea typeface="+mn-ea"/>
                          <a:cs typeface="+mn-cs"/>
                        </a:rPr>
                        <a:t>.</a:t>
                      </a:r>
                      <a:r>
                        <a:rPr lang="vi-VN" sz="1500" b="0" i="0" u="none" strike="noStrike" kern="1200" baseline="0" dirty="0">
                          <a:solidFill>
                            <a:srgbClr val="002060"/>
                          </a:solidFill>
                          <a:latin typeface="Arial (Body)"/>
                          <a:ea typeface="+mn-ea"/>
                          <a:cs typeface="+mn-cs"/>
                        </a:rPr>
                        <a:t> </a:t>
                      </a:r>
                      <a:endParaRPr lang="vi-VN" sz="1500" b="0" dirty="0">
                        <a:solidFill>
                          <a:srgbClr val="002060"/>
                        </a:solidFill>
                        <a:latin typeface="Arial (Body)"/>
                        <a:cs typeface="Arial" panose="020B0604020202020204" pitchFamily="34" charset="0"/>
                      </a:endParaRPr>
                    </a:p>
                  </a:txBody>
                  <a:tcPr marL="42524" marR="42524" marT="21262" marB="2126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bl>
          </a:graphicData>
        </a:graphic>
      </p:graphicFrame>
      <p:sp>
        <p:nvSpPr>
          <p:cNvPr id="6" name="Rectangle 5"/>
          <p:cNvSpPr/>
          <p:nvPr/>
        </p:nvSpPr>
        <p:spPr>
          <a:xfrm>
            <a:off x="1782097" y="224299"/>
            <a:ext cx="6477000" cy="966418"/>
          </a:xfrm>
          <a:prstGeom prst="rect">
            <a:avLst/>
          </a:prstGeom>
        </p:spPr>
        <p:txBody>
          <a:bodyPr wrap="square">
            <a:spAutoFit/>
          </a:bodyPr>
          <a:lstStyle/>
          <a:p>
            <a:pPr algn="just">
              <a:lnSpc>
                <a:spcPct val="130000"/>
              </a:lnSpc>
              <a:spcBef>
                <a:spcPts val="600"/>
              </a:spcBef>
              <a:spcAft>
                <a:spcPts val="600"/>
              </a:spcAft>
            </a:pPr>
            <a:r>
              <a:rPr lang="en-US" sz="1800" b="1" dirty="0">
                <a:solidFill>
                  <a:srgbClr val="002060"/>
                </a:solidFill>
                <a:ea typeface="Calibri" panose="020F0502020204030204" pitchFamily="34" charset="0"/>
                <a:cs typeface="Arial" panose="020B0604020202020204" pitchFamily="34" charset="0"/>
              </a:rPr>
              <a:t>    </a:t>
            </a:r>
            <a:r>
              <a:rPr lang="vi-VN" sz="1800" b="1" dirty="0" smtClean="0">
                <a:solidFill>
                  <a:srgbClr val="002060"/>
                </a:solidFill>
                <a:ea typeface="Calibri" panose="020F0502020204030204" pitchFamily="34" charset="0"/>
                <a:cs typeface="Arial" panose="020B0604020202020204" pitchFamily="34" charset="0"/>
              </a:rPr>
              <a:t>Định </a:t>
            </a:r>
            <a:r>
              <a:rPr lang="vi-VN" sz="1800" b="1" dirty="0">
                <a:solidFill>
                  <a:srgbClr val="002060"/>
                </a:solidFill>
                <a:ea typeface="Calibri" panose="020F0502020204030204" pitchFamily="34" charset="0"/>
                <a:cs typeface="Arial" panose="020B0604020202020204" pitchFamily="34" charset="0"/>
              </a:rPr>
              <a:t>hướng đánh giá </a:t>
            </a:r>
            <a:r>
              <a:rPr lang="en-US" sz="1800" b="1" dirty="0" err="1">
                <a:solidFill>
                  <a:srgbClr val="002060"/>
                </a:solidFill>
                <a:ea typeface="Calibri" panose="020F0502020204030204" pitchFamily="34" charset="0"/>
                <a:cs typeface="Arial" panose="020B0604020202020204" pitchFamily="34" charset="0"/>
              </a:rPr>
              <a:t>kết</a:t>
            </a:r>
            <a:r>
              <a:rPr lang="en-US" sz="1800" b="1" dirty="0">
                <a:solidFill>
                  <a:srgbClr val="002060"/>
                </a:solidFill>
                <a:ea typeface="Calibri" panose="020F0502020204030204" pitchFamily="34" charset="0"/>
                <a:cs typeface="Arial" panose="020B0604020202020204" pitchFamily="34" charset="0"/>
              </a:rPr>
              <a:t> </a:t>
            </a:r>
            <a:r>
              <a:rPr lang="en-US" sz="1800" b="1" dirty="0" err="1">
                <a:solidFill>
                  <a:srgbClr val="002060"/>
                </a:solidFill>
                <a:ea typeface="Calibri" panose="020F0502020204030204" pitchFamily="34" charset="0"/>
                <a:cs typeface="Arial" panose="020B0604020202020204" pitchFamily="34" charset="0"/>
              </a:rPr>
              <a:t>quả</a:t>
            </a:r>
            <a:r>
              <a:rPr lang="en-US" sz="1800" b="1" dirty="0">
                <a:solidFill>
                  <a:srgbClr val="002060"/>
                </a:solidFill>
                <a:ea typeface="Calibri" panose="020F0502020204030204" pitchFamily="34" charset="0"/>
                <a:cs typeface="Arial" panose="020B0604020202020204" pitchFamily="34" charset="0"/>
              </a:rPr>
              <a:t> </a:t>
            </a:r>
            <a:r>
              <a:rPr lang="en-US" sz="1800" b="1" dirty="0" err="1">
                <a:solidFill>
                  <a:srgbClr val="002060"/>
                </a:solidFill>
                <a:ea typeface="Calibri" panose="020F0502020204030204" pitchFamily="34" charset="0"/>
                <a:cs typeface="Arial" panose="020B0604020202020204" pitchFamily="34" charset="0"/>
              </a:rPr>
              <a:t>giáo</a:t>
            </a:r>
            <a:r>
              <a:rPr lang="en-US" sz="1800" b="1" dirty="0">
                <a:solidFill>
                  <a:srgbClr val="002060"/>
                </a:solidFill>
                <a:ea typeface="Calibri" panose="020F0502020204030204" pitchFamily="34" charset="0"/>
                <a:cs typeface="Arial" panose="020B0604020202020204" pitchFamily="34" charset="0"/>
              </a:rPr>
              <a:t> </a:t>
            </a:r>
            <a:r>
              <a:rPr lang="en-US" sz="1800" b="1" dirty="0" err="1">
                <a:solidFill>
                  <a:srgbClr val="002060"/>
                </a:solidFill>
                <a:ea typeface="Calibri" panose="020F0502020204030204" pitchFamily="34" charset="0"/>
                <a:cs typeface="Arial" panose="020B0604020202020204" pitchFamily="34" charset="0"/>
              </a:rPr>
              <a:t>dục</a:t>
            </a:r>
            <a:r>
              <a:rPr lang="en-US" sz="1800" b="1" dirty="0">
                <a:solidFill>
                  <a:srgbClr val="002060"/>
                </a:solidFill>
                <a:ea typeface="Calibri" panose="020F0502020204030204" pitchFamily="34" charset="0"/>
                <a:cs typeface="Arial" panose="020B0604020202020204" pitchFamily="34" charset="0"/>
              </a:rPr>
              <a:t> </a:t>
            </a:r>
            <a:r>
              <a:rPr lang="en-US" sz="1800" b="1" dirty="0" err="1">
                <a:solidFill>
                  <a:srgbClr val="002060"/>
                </a:solidFill>
                <a:ea typeface="Calibri" panose="020F0502020204030204" pitchFamily="34" charset="0"/>
                <a:cs typeface="Arial" panose="020B0604020202020204" pitchFamily="34" charset="0"/>
              </a:rPr>
              <a:t>môn</a:t>
            </a:r>
            <a:r>
              <a:rPr lang="en-US" sz="1800" b="1" dirty="0">
                <a:solidFill>
                  <a:srgbClr val="002060"/>
                </a:solidFill>
                <a:ea typeface="Calibri" panose="020F0502020204030204" pitchFamily="34" charset="0"/>
                <a:cs typeface="Arial" panose="020B0604020202020204" pitchFamily="34" charset="0"/>
              </a:rPr>
              <a:t> </a:t>
            </a:r>
            <a:r>
              <a:rPr lang="en-US" sz="1800" b="1" dirty="0" err="1">
                <a:solidFill>
                  <a:srgbClr val="002060"/>
                </a:solidFill>
                <a:ea typeface="Calibri" panose="020F0502020204030204" pitchFamily="34" charset="0"/>
                <a:cs typeface="Arial" panose="020B0604020202020204" pitchFamily="34" charset="0"/>
              </a:rPr>
              <a:t>Ngữ</a:t>
            </a:r>
            <a:r>
              <a:rPr lang="en-US" sz="1800" b="1" dirty="0">
                <a:solidFill>
                  <a:srgbClr val="002060"/>
                </a:solidFill>
                <a:ea typeface="Calibri" panose="020F0502020204030204" pitchFamily="34" charset="0"/>
                <a:cs typeface="Arial" panose="020B0604020202020204" pitchFamily="34" charset="0"/>
              </a:rPr>
              <a:t> </a:t>
            </a:r>
            <a:r>
              <a:rPr lang="en-US" sz="1800" b="1" dirty="0" err="1">
                <a:solidFill>
                  <a:srgbClr val="002060"/>
                </a:solidFill>
                <a:ea typeface="Calibri" panose="020F0502020204030204" pitchFamily="34" charset="0"/>
                <a:cs typeface="Arial" panose="020B0604020202020204" pitchFamily="34" charset="0"/>
              </a:rPr>
              <a:t>văn</a:t>
            </a:r>
            <a:endParaRPr lang="en-US" sz="1800" b="1" dirty="0">
              <a:solidFill>
                <a:srgbClr val="002060"/>
              </a:solidFill>
              <a:ea typeface="Calibri" panose="020F0502020204030204" pitchFamily="34" charset="0"/>
              <a:cs typeface="Arial" panose="020B0604020202020204" pitchFamily="34" charset="0"/>
            </a:endParaRPr>
          </a:p>
          <a:p>
            <a:pPr algn="just">
              <a:lnSpc>
                <a:spcPct val="130000"/>
              </a:lnSpc>
              <a:spcBef>
                <a:spcPts val="600"/>
              </a:spcBef>
              <a:spcAft>
                <a:spcPts val="600"/>
              </a:spcAft>
            </a:pPr>
            <a:endParaRPr lang="en-US" sz="1800" dirty="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normAutofit lnSpcReduction="10000"/>
          </a:bodyPr>
          <a:lstStyle/>
          <a:p>
            <a:fld id="{0C846248-0222-4A3A-B22E-4E2A0B918D57}" type="slidenum">
              <a:rPr lang="en-US" smtClean="0"/>
              <a:pPr/>
              <a:t>176</a:t>
            </a:fld>
            <a:endParaRPr lang="en-US"/>
          </a:p>
        </p:txBody>
      </p:sp>
    </p:spTree>
    <p:extLst>
      <p:ext uri="{BB962C8B-B14F-4D97-AF65-F5344CB8AC3E}">
        <p14:creationId xmlns:p14="http://schemas.microsoft.com/office/powerpoint/2010/main" val="2921894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2" y="0"/>
            <a:ext cx="9148713" cy="5143500"/>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dirty="0">
              <a:solidFill>
                <a:srgbClr val="002060"/>
              </a:solidFill>
            </a:endParaRPr>
          </a:p>
        </p:txBody>
      </p:sp>
      <p:sp>
        <p:nvSpPr>
          <p:cNvPr id="3" name="Rectangle 2"/>
          <p:cNvSpPr/>
          <p:nvPr/>
        </p:nvSpPr>
        <p:spPr>
          <a:xfrm>
            <a:off x="678426" y="885232"/>
            <a:ext cx="7919884" cy="4143442"/>
          </a:xfrm>
          <a:prstGeom prst="rect">
            <a:avLst/>
          </a:prstGeom>
        </p:spPr>
        <p:txBody>
          <a:bodyPr wrap="square">
            <a:spAutoFit/>
          </a:bodyPr>
          <a:lstStyle/>
          <a:p>
            <a:pPr algn="just">
              <a:lnSpc>
                <a:spcPct val="150000"/>
              </a:lnSpc>
            </a:pPr>
            <a:r>
              <a:rPr lang="en-US" sz="1800" b="1" dirty="0">
                <a:solidFill>
                  <a:srgbClr val="FF0000"/>
                </a:solidFill>
                <a:latin typeface="Arial (Body)"/>
              </a:rPr>
              <a:t>     </a:t>
            </a:r>
            <a:r>
              <a:rPr lang="en-US" sz="1800" b="1" dirty="0" err="1">
                <a:solidFill>
                  <a:srgbClr val="FF0000"/>
                </a:solidFill>
                <a:latin typeface="Arial (Body)"/>
              </a:rPr>
              <a:t>Nguyên</a:t>
            </a:r>
            <a:r>
              <a:rPr lang="en-US" sz="1800" b="1" dirty="0">
                <a:solidFill>
                  <a:srgbClr val="FF0000"/>
                </a:solidFill>
                <a:latin typeface="Arial (Body)"/>
              </a:rPr>
              <a:t> </a:t>
            </a:r>
            <a:r>
              <a:rPr lang="en-US" sz="1800" b="1" dirty="0" err="1">
                <a:solidFill>
                  <a:srgbClr val="FF0000"/>
                </a:solidFill>
                <a:latin typeface="Arial (Body)"/>
              </a:rPr>
              <a:t>tắc</a:t>
            </a:r>
            <a:r>
              <a:rPr lang="en-US" sz="1800" b="1" dirty="0">
                <a:solidFill>
                  <a:srgbClr val="FF0000"/>
                </a:solidFill>
                <a:latin typeface="Arial (Body)"/>
              </a:rPr>
              <a:t> đ</a:t>
            </a:r>
            <a:r>
              <a:rPr lang="vi-VN" sz="1800" b="1" dirty="0">
                <a:solidFill>
                  <a:srgbClr val="FF0000"/>
                </a:solidFill>
                <a:latin typeface="Arial (Body)"/>
              </a:rPr>
              <a:t>ánh giá</a:t>
            </a:r>
            <a:r>
              <a:rPr lang="en-US" sz="1800" b="1" dirty="0">
                <a:solidFill>
                  <a:srgbClr val="FF0000"/>
                </a:solidFill>
                <a:latin typeface="Arial (Body)"/>
              </a:rPr>
              <a:t>:</a:t>
            </a:r>
          </a:p>
          <a:p>
            <a:pPr algn="just">
              <a:lnSpc>
                <a:spcPct val="150000"/>
              </a:lnSpc>
            </a:pPr>
            <a:r>
              <a:rPr lang="en-US" sz="2100" dirty="0">
                <a:solidFill>
                  <a:srgbClr val="002060"/>
                </a:solidFill>
              </a:rPr>
              <a:t>    – </a:t>
            </a:r>
            <a:r>
              <a:rPr lang="en-US" sz="2100" dirty="0" err="1" smtClean="0">
                <a:solidFill>
                  <a:srgbClr val="002060"/>
                </a:solidFill>
              </a:rPr>
              <a:t>Bám</a:t>
            </a:r>
            <a:r>
              <a:rPr lang="en-US" sz="2100" dirty="0" smtClean="0">
                <a:solidFill>
                  <a:srgbClr val="002060"/>
                </a:solidFill>
              </a:rPr>
              <a:t> </a:t>
            </a:r>
            <a:r>
              <a:rPr lang="en-US" sz="2100" dirty="0" err="1" smtClean="0">
                <a:solidFill>
                  <a:srgbClr val="002060"/>
                </a:solidFill>
              </a:rPr>
              <a:t>sát</a:t>
            </a:r>
            <a:r>
              <a:rPr lang="en-US" sz="2100" dirty="0" smtClean="0">
                <a:solidFill>
                  <a:srgbClr val="002060"/>
                </a:solidFill>
              </a:rPr>
              <a:t> </a:t>
            </a:r>
            <a:r>
              <a:rPr lang="en-US" sz="2100" dirty="0" err="1" smtClean="0">
                <a:solidFill>
                  <a:srgbClr val="002060"/>
                </a:solidFill>
              </a:rPr>
              <a:t>yêu</a:t>
            </a:r>
            <a:r>
              <a:rPr lang="en-US" sz="2100" dirty="0" smtClean="0">
                <a:solidFill>
                  <a:srgbClr val="002060"/>
                </a:solidFill>
              </a:rPr>
              <a:t> </a:t>
            </a:r>
            <a:r>
              <a:rPr lang="en-US" sz="2100" dirty="0" err="1" smtClean="0">
                <a:solidFill>
                  <a:srgbClr val="002060"/>
                </a:solidFill>
              </a:rPr>
              <a:t>cầu</a:t>
            </a:r>
            <a:r>
              <a:rPr lang="en-US" sz="2100" dirty="0" smtClean="0">
                <a:solidFill>
                  <a:srgbClr val="002060"/>
                </a:solidFill>
              </a:rPr>
              <a:t> </a:t>
            </a:r>
            <a:r>
              <a:rPr lang="en-US" sz="2100" dirty="0" err="1" smtClean="0">
                <a:solidFill>
                  <a:srgbClr val="002060"/>
                </a:solidFill>
              </a:rPr>
              <a:t>của</a:t>
            </a:r>
            <a:r>
              <a:rPr lang="en-US" sz="2100" dirty="0" smtClean="0">
                <a:solidFill>
                  <a:srgbClr val="002060"/>
                </a:solidFill>
              </a:rPr>
              <a:t> CT. </a:t>
            </a:r>
            <a:r>
              <a:rPr lang="en-US" sz="2100" dirty="0" err="1" smtClean="0">
                <a:solidFill>
                  <a:srgbClr val="002060"/>
                </a:solidFill>
              </a:rPr>
              <a:t>Lưu</a:t>
            </a:r>
            <a:r>
              <a:rPr lang="en-US" sz="2100" dirty="0" smtClean="0">
                <a:solidFill>
                  <a:srgbClr val="002060"/>
                </a:solidFill>
              </a:rPr>
              <a:t> ý </a:t>
            </a:r>
            <a:r>
              <a:rPr lang="en-US" sz="2100" dirty="0" err="1" smtClean="0">
                <a:solidFill>
                  <a:srgbClr val="002060"/>
                </a:solidFill>
              </a:rPr>
              <a:t>không</a:t>
            </a:r>
            <a:r>
              <a:rPr lang="en-US" sz="2100" dirty="0" smtClean="0">
                <a:solidFill>
                  <a:srgbClr val="002060"/>
                </a:solidFill>
              </a:rPr>
              <a:t> </a:t>
            </a:r>
            <a:r>
              <a:rPr lang="en-US" sz="2100" dirty="0" err="1" smtClean="0">
                <a:solidFill>
                  <a:srgbClr val="002060"/>
                </a:solidFill>
              </a:rPr>
              <a:t>vượt</a:t>
            </a:r>
            <a:r>
              <a:rPr lang="en-US" sz="2100" dirty="0" smtClean="0">
                <a:solidFill>
                  <a:srgbClr val="002060"/>
                </a:solidFill>
              </a:rPr>
              <a:t> </a:t>
            </a:r>
            <a:r>
              <a:rPr lang="en-US" sz="2100" dirty="0" err="1" smtClean="0">
                <a:solidFill>
                  <a:srgbClr val="002060"/>
                </a:solidFill>
              </a:rPr>
              <a:t>quá</a:t>
            </a:r>
            <a:r>
              <a:rPr lang="en-US" sz="2100" dirty="0" smtClean="0">
                <a:solidFill>
                  <a:srgbClr val="002060"/>
                </a:solidFill>
              </a:rPr>
              <a:t>.</a:t>
            </a:r>
          </a:p>
          <a:p>
            <a:pPr algn="just">
              <a:lnSpc>
                <a:spcPct val="150000"/>
              </a:lnSpc>
            </a:pPr>
            <a:r>
              <a:rPr lang="en-US" sz="2100" dirty="0">
                <a:solidFill>
                  <a:srgbClr val="002060"/>
                </a:solidFill>
              </a:rPr>
              <a:t> </a:t>
            </a:r>
            <a:r>
              <a:rPr lang="en-US" sz="2100" dirty="0" smtClean="0">
                <a:solidFill>
                  <a:srgbClr val="002060"/>
                </a:solidFill>
              </a:rPr>
              <a:t>   </a:t>
            </a:r>
            <a:r>
              <a:rPr lang="en-US" sz="2100" dirty="0" smtClean="0">
                <a:solidFill>
                  <a:srgbClr val="002060"/>
                </a:solidFill>
              </a:rPr>
              <a:t>– </a:t>
            </a:r>
            <a:r>
              <a:rPr lang="en-US" sz="2100" dirty="0">
                <a:solidFill>
                  <a:srgbClr val="002060"/>
                </a:solidFill>
              </a:rPr>
              <a:t>HS </a:t>
            </a:r>
            <a:r>
              <a:rPr lang="en-US" sz="2100" dirty="0" err="1">
                <a:solidFill>
                  <a:srgbClr val="002060"/>
                </a:solidFill>
              </a:rPr>
              <a:t>được</a:t>
            </a:r>
            <a:r>
              <a:rPr lang="en-US" sz="2100" dirty="0">
                <a:solidFill>
                  <a:srgbClr val="002060"/>
                </a:solidFill>
              </a:rPr>
              <a:t> </a:t>
            </a:r>
            <a:r>
              <a:rPr lang="en-US" sz="2100" dirty="0" err="1">
                <a:solidFill>
                  <a:srgbClr val="002060"/>
                </a:solidFill>
              </a:rPr>
              <a:t>bộc</a:t>
            </a:r>
            <a:r>
              <a:rPr lang="en-US" sz="2100" dirty="0">
                <a:solidFill>
                  <a:srgbClr val="002060"/>
                </a:solidFill>
              </a:rPr>
              <a:t> </a:t>
            </a:r>
            <a:r>
              <a:rPr lang="en-US" sz="2100" dirty="0" err="1">
                <a:solidFill>
                  <a:srgbClr val="002060"/>
                </a:solidFill>
              </a:rPr>
              <a:t>lộ</a:t>
            </a:r>
            <a:r>
              <a:rPr lang="en-US" sz="2100" dirty="0">
                <a:solidFill>
                  <a:srgbClr val="002060"/>
                </a:solidFill>
              </a:rPr>
              <a:t>, </a:t>
            </a:r>
            <a:r>
              <a:rPr lang="en-US" sz="2100" dirty="0" err="1">
                <a:solidFill>
                  <a:srgbClr val="002060"/>
                </a:solidFill>
              </a:rPr>
              <a:t>thể</a:t>
            </a:r>
            <a:r>
              <a:rPr lang="en-US" sz="2100" dirty="0">
                <a:solidFill>
                  <a:srgbClr val="002060"/>
                </a:solidFill>
              </a:rPr>
              <a:t> </a:t>
            </a:r>
            <a:r>
              <a:rPr lang="en-US" sz="2100" dirty="0" err="1">
                <a:solidFill>
                  <a:srgbClr val="002060"/>
                </a:solidFill>
              </a:rPr>
              <a:t>hiện</a:t>
            </a:r>
            <a:r>
              <a:rPr lang="en-US" sz="2100" dirty="0">
                <a:solidFill>
                  <a:srgbClr val="002060"/>
                </a:solidFill>
              </a:rPr>
              <a:t> </a:t>
            </a:r>
            <a:r>
              <a:rPr lang="en-US" sz="2100" dirty="0" err="1">
                <a:solidFill>
                  <a:srgbClr val="002060"/>
                </a:solidFill>
              </a:rPr>
              <a:t>phẩm</a:t>
            </a:r>
            <a:r>
              <a:rPr lang="en-US" sz="2100" dirty="0">
                <a:solidFill>
                  <a:srgbClr val="002060"/>
                </a:solidFill>
              </a:rPr>
              <a:t> </a:t>
            </a:r>
            <a:r>
              <a:rPr lang="en-US" sz="2100" dirty="0" err="1">
                <a:solidFill>
                  <a:srgbClr val="002060"/>
                </a:solidFill>
              </a:rPr>
              <a:t>chất</a:t>
            </a:r>
            <a:r>
              <a:rPr lang="en-US" sz="2100" dirty="0">
                <a:solidFill>
                  <a:srgbClr val="002060"/>
                </a:solidFill>
              </a:rPr>
              <a:t>, </a:t>
            </a:r>
            <a:r>
              <a:rPr lang="en-US" sz="2100" dirty="0" err="1">
                <a:solidFill>
                  <a:srgbClr val="002060"/>
                </a:solidFill>
              </a:rPr>
              <a:t>năng</a:t>
            </a:r>
            <a:r>
              <a:rPr lang="en-US" sz="2100" dirty="0">
                <a:solidFill>
                  <a:srgbClr val="002060"/>
                </a:solidFill>
              </a:rPr>
              <a:t> </a:t>
            </a:r>
            <a:r>
              <a:rPr lang="en-US" sz="2100" dirty="0" err="1">
                <a:solidFill>
                  <a:srgbClr val="002060"/>
                </a:solidFill>
              </a:rPr>
              <a:t>lực</a:t>
            </a:r>
            <a:r>
              <a:rPr lang="en-US" sz="2100" dirty="0">
                <a:solidFill>
                  <a:srgbClr val="002060"/>
                </a:solidFill>
              </a:rPr>
              <a:t> </a:t>
            </a:r>
            <a:r>
              <a:rPr lang="en-US" sz="2100" dirty="0" err="1">
                <a:solidFill>
                  <a:srgbClr val="002060"/>
                </a:solidFill>
              </a:rPr>
              <a:t>ngôn</a:t>
            </a:r>
            <a:r>
              <a:rPr lang="en-US" sz="2100" dirty="0">
                <a:solidFill>
                  <a:srgbClr val="002060"/>
                </a:solidFill>
              </a:rPr>
              <a:t> </a:t>
            </a:r>
            <a:r>
              <a:rPr lang="en-US" sz="2100" dirty="0" err="1">
                <a:solidFill>
                  <a:srgbClr val="002060"/>
                </a:solidFill>
              </a:rPr>
              <a:t>ngữ</a:t>
            </a:r>
            <a:r>
              <a:rPr lang="en-US" sz="2100" dirty="0">
                <a:solidFill>
                  <a:srgbClr val="002060"/>
                </a:solidFill>
              </a:rPr>
              <a:t>, </a:t>
            </a:r>
            <a:r>
              <a:rPr lang="en-US" sz="2100" dirty="0" err="1">
                <a:solidFill>
                  <a:srgbClr val="002060"/>
                </a:solidFill>
              </a:rPr>
              <a:t>năng</a:t>
            </a:r>
            <a:r>
              <a:rPr lang="en-US" sz="2100" dirty="0">
                <a:solidFill>
                  <a:srgbClr val="002060"/>
                </a:solidFill>
              </a:rPr>
              <a:t> </a:t>
            </a:r>
            <a:r>
              <a:rPr lang="en-US" sz="2100" dirty="0" err="1">
                <a:solidFill>
                  <a:srgbClr val="002060"/>
                </a:solidFill>
              </a:rPr>
              <a:t>lực</a:t>
            </a:r>
            <a:r>
              <a:rPr lang="en-US" sz="2100" dirty="0">
                <a:solidFill>
                  <a:srgbClr val="002060"/>
                </a:solidFill>
              </a:rPr>
              <a:t> </a:t>
            </a:r>
            <a:r>
              <a:rPr lang="en-US" sz="2100" dirty="0" err="1">
                <a:solidFill>
                  <a:srgbClr val="002060"/>
                </a:solidFill>
              </a:rPr>
              <a:t>văn</a:t>
            </a:r>
            <a:r>
              <a:rPr lang="en-US" sz="2100" dirty="0">
                <a:solidFill>
                  <a:srgbClr val="002060"/>
                </a:solidFill>
              </a:rPr>
              <a:t> </a:t>
            </a:r>
            <a:r>
              <a:rPr lang="en-US" sz="2100" dirty="0" err="1">
                <a:solidFill>
                  <a:srgbClr val="002060"/>
                </a:solidFill>
              </a:rPr>
              <a:t>học</a:t>
            </a:r>
            <a:r>
              <a:rPr lang="en-US" sz="2100" dirty="0">
                <a:solidFill>
                  <a:srgbClr val="002060"/>
                </a:solidFill>
              </a:rPr>
              <a:t> </a:t>
            </a:r>
            <a:r>
              <a:rPr lang="en-US" sz="2100" dirty="0" err="1">
                <a:solidFill>
                  <a:srgbClr val="002060"/>
                </a:solidFill>
              </a:rPr>
              <a:t>của</a:t>
            </a:r>
            <a:r>
              <a:rPr lang="en-US" sz="2100" dirty="0">
                <a:solidFill>
                  <a:srgbClr val="002060"/>
                </a:solidFill>
              </a:rPr>
              <a:t> </a:t>
            </a:r>
            <a:r>
              <a:rPr lang="en-US" sz="2100" dirty="0" err="1">
                <a:solidFill>
                  <a:srgbClr val="002060"/>
                </a:solidFill>
              </a:rPr>
              <a:t>chính</a:t>
            </a:r>
            <a:r>
              <a:rPr lang="en-US" sz="2100" dirty="0">
                <a:solidFill>
                  <a:srgbClr val="002060"/>
                </a:solidFill>
              </a:rPr>
              <a:t> </a:t>
            </a:r>
            <a:r>
              <a:rPr lang="en-US" sz="2100" dirty="0" err="1">
                <a:solidFill>
                  <a:srgbClr val="002060"/>
                </a:solidFill>
              </a:rPr>
              <a:t>mình</a:t>
            </a:r>
            <a:r>
              <a:rPr lang="en-US" sz="2100" dirty="0">
                <a:solidFill>
                  <a:srgbClr val="002060"/>
                </a:solidFill>
              </a:rPr>
              <a:t>.</a:t>
            </a:r>
          </a:p>
          <a:p>
            <a:pPr algn="just">
              <a:lnSpc>
                <a:spcPct val="150000"/>
              </a:lnSpc>
            </a:pPr>
            <a:r>
              <a:rPr lang="en-US" sz="2100" dirty="0">
                <a:solidFill>
                  <a:srgbClr val="002060"/>
                </a:solidFill>
              </a:rPr>
              <a:t>    – HS </a:t>
            </a:r>
            <a:r>
              <a:rPr lang="en-US" sz="2100" dirty="0" err="1">
                <a:solidFill>
                  <a:srgbClr val="002060"/>
                </a:solidFill>
              </a:rPr>
              <a:t>cần</a:t>
            </a:r>
            <a:r>
              <a:rPr lang="en-US" sz="2100" dirty="0">
                <a:solidFill>
                  <a:srgbClr val="002060"/>
                </a:solidFill>
              </a:rPr>
              <a:t> </a:t>
            </a:r>
            <a:r>
              <a:rPr lang="en-US" sz="2100" dirty="0" err="1">
                <a:solidFill>
                  <a:srgbClr val="002060"/>
                </a:solidFill>
              </a:rPr>
              <a:t>được</a:t>
            </a:r>
            <a:r>
              <a:rPr lang="en-US" sz="2100" dirty="0">
                <a:solidFill>
                  <a:srgbClr val="002060"/>
                </a:solidFill>
              </a:rPr>
              <a:t> GV </a:t>
            </a:r>
            <a:r>
              <a:rPr lang="en-US" sz="2100" dirty="0" err="1">
                <a:solidFill>
                  <a:srgbClr val="002060"/>
                </a:solidFill>
              </a:rPr>
              <a:t>hướng</a:t>
            </a:r>
            <a:r>
              <a:rPr lang="en-US" sz="2100" dirty="0">
                <a:solidFill>
                  <a:srgbClr val="002060"/>
                </a:solidFill>
              </a:rPr>
              <a:t> </a:t>
            </a:r>
            <a:r>
              <a:rPr lang="en-US" sz="2100" dirty="0" err="1">
                <a:solidFill>
                  <a:srgbClr val="002060"/>
                </a:solidFill>
              </a:rPr>
              <a:t>dẫn</a:t>
            </a:r>
            <a:r>
              <a:rPr lang="en-US" sz="2100" dirty="0">
                <a:solidFill>
                  <a:srgbClr val="002060"/>
                </a:solidFill>
              </a:rPr>
              <a:t> </a:t>
            </a:r>
            <a:r>
              <a:rPr lang="en-US" sz="2100" dirty="0" err="1">
                <a:solidFill>
                  <a:srgbClr val="002060"/>
                </a:solidFill>
              </a:rPr>
              <a:t>tìm</a:t>
            </a:r>
            <a:r>
              <a:rPr lang="en-US" sz="2100" dirty="0">
                <a:solidFill>
                  <a:srgbClr val="002060"/>
                </a:solidFill>
              </a:rPr>
              <a:t> </a:t>
            </a:r>
            <a:r>
              <a:rPr lang="en-US" sz="2100" dirty="0" err="1">
                <a:solidFill>
                  <a:srgbClr val="002060"/>
                </a:solidFill>
              </a:rPr>
              <a:t>hiểu</a:t>
            </a:r>
            <a:r>
              <a:rPr lang="en-US" sz="2100" dirty="0">
                <a:solidFill>
                  <a:srgbClr val="002060"/>
                </a:solidFill>
              </a:rPr>
              <a:t>, </a:t>
            </a:r>
            <a:r>
              <a:rPr lang="en-US" sz="2100" dirty="0" err="1">
                <a:solidFill>
                  <a:srgbClr val="002060"/>
                </a:solidFill>
              </a:rPr>
              <a:t>nắm</a:t>
            </a:r>
            <a:r>
              <a:rPr lang="en-US" sz="2100" dirty="0">
                <a:solidFill>
                  <a:srgbClr val="002060"/>
                </a:solidFill>
              </a:rPr>
              <a:t> </a:t>
            </a:r>
            <a:r>
              <a:rPr lang="en-US" sz="2100" dirty="0" err="1">
                <a:solidFill>
                  <a:srgbClr val="002060"/>
                </a:solidFill>
              </a:rPr>
              <a:t>rõ</a:t>
            </a:r>
            <a:r>
              <a:rPr lang="en-US" sz="2100" dirty="0">
                <a:solidFill>
                  <a:srgbClr val="002060"/>
                </a:solidFill>
              </a:rPr>
              <a:t> </a:t>
            </a:r>
            <a:r>
              <a:rPr lang="en-US" sz="2100" dirty="0" err="1">
                <a:solidFill>
                  <a:srgbClr val="002060"/>
                </a:solidFill>
              </a:rPr>
              <a:t>các</a:t>
            </a:r>
            <a:r>
              <a:rPr lang="en-US" sz="2100" dirty="0">
                <a:solidFill>
                  <a:srgbClr val="002060"/>
                </a:solidFill>
              </a:rPr>
              <a:t> </a:t>
            </a:r>
            <a:r>
              <a:rPr lang="en-US" sz="2100" dirty="0" err="1">
                <a:solidFill>
                  <a:srgbClr val="002060"/>
                </a:solidFill>
              </a:rPr>
              <a:t>tiêu</a:t>
            </a:r>
            <a:r>
              <a:rPr lang="en-US" sz="2100" dirty="0">
                <a:solidFill>
                  <a:srgbClr val="002060"/>
                </a:solidFill>
              </a:rPr>
              <a:t> </a:t>
            </a:r>
            <a:r>
              <a:rPr lang="en-US" sz="2100" dirty="0" err="1">
                <a:solidFill>
                  <a:srgbClr val="002060"/>
                </a:solidFill>
              </a:rPr>
              <a:t>chí</a:t>
            </a:r>
            <a:r>
              <a:rPr lang="en-US" sz="2100" dirty="0">
                <a:solidFill>
                  <a:srgbClr val="002060"/>
                </a:solidFill>
              </a:rPr>
              <a:t> </a:t>
            </a:r>
            <a:r>
              <a:rPr lang="en-US" sz="2100" dirty="0" err="1">
                <a:solidFill>
                  <a:srgbClr val="002060"/>
                </a:solidFill>
              </a:rPr>
              <a:t>dùng</a:t>
            </a:r>
            <a:r>
              <a:rPr lang="en-US" sz="2100" dirty="0">
                <a:solidFill>
                  <a:srgbClr val="002060"/>
                </a:solidFill>
              </a:rPr>
              <a:t> </a:t>
            </a:r>
            <a:r>
              <a:rPr lang="en-US" sz="2100" dirty="0" err="1">
                <a:solidFill>
                  <a:srgbClr val="002060"/>
                </a:solidFill>
              </a:rPr>
              <a:t>để</a:t>
            </a:r>
            <a:r>
              <a:rPr lang="en-US" sz="2100" dirty="0">
                <a:solidFill>
                  <a:srgbClr val="002060"/>
                </a:solidFill>
              </a:rPr>
              <a:t> </a:t>
            </a:r>
            <a:r>
              <a:rPr lang="en-US" sz="2100" dirty="0" err="1">
                <a:solidFill>
                  <a:srgbClr val="002060"/>
                </a:solidFill>
              </a:rPr>
              <a:t>đánh</a:t>
            </a:r>
            <a:r>
              <a:rPr lang="en-US" sz="2100" dirty="0">
                <a:solidFill>
                  <a:srgbClr val="002060"/>
                </a:solidFill>
              </a:rPr>
              <a:t> </a:t>
            </a:r>
            <a:r>
              <a:rPr lang="en-US" sz="2100" dirty="0" err="1">
                <a:solidFill>
                  <a:srgbClr val="002060"/>
                </a:solidFill>
              </a:rPr>
              <a:t>giá</a:t>
            </a:r>
            <a:r>
              <a:rPr lang="en-US" sz="2100" dirty="0">
                <a:solidFill>
                  <a:srgbClr val="002060"/>
                </a:solidFill>
              </a:rPr>
              <a:t>.</a:t>
            </a:r>
          </a:p>
          <a:p>
            <a:pPr algn="just">
              <a:lnSpc>
                <a:spcPct val="150000"/>
              </a:lnSpc>
            </a:pPr>
            <a:r>
              <a:rPr lang="en-US" sz="2100" dirty="0">
                <a:solidFill>
                  <a:srgbClr val="002060"/>
                </a:solidFill>
              </a:rPr>
              <a:t>    – HS </a:t>
            </a:r>
            <a:r>
              <a:rPr lang="en-US" sz="2100" dirty="0" err="1">
                <a:solidFill>
                  <a:srgbClr val="002060"/>
                </a:solidFill>
              </a:rPr>
              <a:t>cần</a:t>
            </a:r>
            <a:r>
              <a:rPr lang="en-US" sz="2100" dirty="0">
                <a:solidFill>
                  <a:srgbClr val="002060"/>
                </a:solidFill>
              </a:rPr>
              <a:t> </a:t>
            </a:r>
            <a:r>
              <a:rPr lang="en-US" sz="2100" dirty="0" err="1">
                <a:solidFill>
                  <a:srgbClr val="002060"/>
                </a:solidFill>
              </a:rPr>
              <a:t>được</a:t>
            </a:r>
            <a:r>
              <a:rPr lang="en-US" sz="2100" dirty="0">
                <a:solidFill>
                  <a:srgbClr val="002060"/>
                </a:solidFill>
              </a:rPr>
              <a:t> </a:t>
            </a:r>
            <a:r>
              <a:rPr lang="en-US" sz="2100" dirty="0" err="1">
                <a:solidFill>
                  <a:srgbClr val="002060"/>
                </a:solidFill>
              </a:rPr>
              <a:t>trao</a:t>
            </a:r>
            <a:r>
              <a:rPr lang="en-US" sz="2100" dirty="0">
                <a:solidFill>
                  <a:srgbClr val="002060"/>
                </a:solidFill>
              </a:rPr>
              <a:t> </a:t>
            </a:r>
            <a:r>
              <a:rPr lang="en-US" sz="2100" dirty="0" err="1">
                <a:solidFill>
                  <a:srgbClr val="002060"/>
                </a:solidFill>
              </a:rPr>
              <a:t>cơ</a:t>
            </a:r>
            <a:r>
              <a:rPr lang="en-US" sz="2100" dirty="0">
                <a:solidFill>
                  <a:srgbClr val="002060"/>
                </a:solidFill>
              </a:rPr>
              <a:t> </a:t>
            </a:r>
            <a:r>
              <a:rPr lang="en-US" sz="2100" dirty="0" err="1">
                <a:solidFill>
                  <a:srgbClr val="002060"/>
                </a:solidFill>
              </a:rPr>
              <a:t>hội</a:t>
            </a:r>
            <a:r>
              <a:rPr lang="en-US" sz="2100" dirty="0">
                <a:solidFill>
                  <a:srgbClr val="002060"/>
                </a:solidFill>
              </a:rPr>
              <a:t> </a:t>
            </a:r>
            <a:r>
              <a:rPr lang="en-US" sz="2100" dirty="0" err="1">
                <a:solidFill>
                  <a:srgbClr val="002060"/>
                </a:solidFill>
              </a:rPr>
              <a:t>để</a:t>
            </a:r>
            <a:r>
              <a:rPr lang="en-US" sz="2100" dirty="0">
                <a:solidFill>
                  <a:srgbClr val="002060"/>
                </a:solidFill>
              </a:rPr>
              <a:t> </a:t>
            </a:r>
            <a:r>
              <a:rPr lang="en-US" sz="2100" dirty="0" err="1">
                <a:solidFill>
                  <a:srgbClr val="002060"/>
                </a:solidFill>
              </a:rPr>
              <a:t>tự</a:t>
            </a:r>
            <a:r>
              <a:rPr lang="en-US" sz="2100" dirty="0">
                <a:solidFill>
                  <a:srgbClr val="002060"/>
                </a:solidFill>
              </a:rPr>
              <a:t> </a:t>
            </a:r>
            <a:r>
              <a:rPr lang="en-US" sz="2100" dirty="0" err="1">
                <a:solidFill>
                  <a:srgbClr val="002060"/>
                </a:solidFill>
              </a:rPr>
              <a:t>đánh</a:t>
            </a:r>
            <a:r>
              <a:rPr lang="en-US" sz="2100" dirty="0">
                <a:solidFill>
                  <a:srgbClr val="002060"/>
                </a:solidFill>
              </a:rPr>
              <a:t> </a:t>
            </a:r>
            <a:r>
              <a:rPr lang="en-US" sz="2100" dirty="0" err="1">
                <a:solidFill>
                  <a:srgbClr val="002060"/>
                </a:solidFill>
              </a:rPr>
              <a:t>giá</a:t>
            </a:r>
            <a:r>
              <a:rPr lang="en-US" sz="2100" dirty="0">
                <a:solidFill>
                  <a:srgbClr val="002060"/>
                </a:solidFill>
              </a:rPr>
              <a:t> </a:t>
            </a:r>
            <a:r>
              <a:rPr lang="en-US" sz="2100" dirty="0" err="1">
                <a:solidFill>
                  <a:srgbClr val="002060"/>
                </a:solidFill>
              </a:rPr>
              <a:t>và</a:t>
            </a:r>
            <a:r>
              <a:rPr lang="en-US" sz="2100" dirty="0">
                <a:solidFill>
                  <a:srgbClr val="002060"/>
                </a:solidFill>
              </a:rPr>
              <a:t> </a:t>
            </a:r>
            <a:r>
              <a:rPr lang="en-US" sz="2100" dirty="0" err="1">
                <a:solidFill>
                  <a:srgbClr val="002060"/>
                </a:solidFill>
              </a:rPr>
              <a:t>đánh</a:t>
            </a:r>
            <a:r>
              <a:rPr lang="en-US" sz="2100" dirty="0">
                <a:solidFill>
                  <a:srgbClr val="002060"/>
                </a:solidFill>
              </a:rPr>
              <a:t> </a:t>
            </a:r>
            <a:r>
              <a:rPr lang="en-US" sz="2100" dirty="0" err="1">
                <a:solidFill>
                  <a:srgbClr val="002060"/>
                </a:solidFill>
              </a:rPr>
              <a:t>giá</a:t>
            </a:r>
            <a:r>
              <a:rPr lang="en-US" sz="2100" dirty="0">
                <a:solidFill>
                  <a:srgbClr val="002060"/>
                </a:solidFill>
              </a:rPr>
              <a:t> </a:t>
            </a:r>
            <a:r>
              <a:rPr lang="en-US" sz="2100" dirty="0" err="1">
                <a:solidFill>
                  <a:srgbClr val="002060"/>
                </a:solidFill>
              </a:rPr>
              <a:t>lẫn</a:t>
            </a:r>
            <a:r>
              <a:rPr lang="en-US" sz="2100" dirty="0">
                <a:solidFill>
                  <a:srgbClr val="002060"/>
                </a:solidFill>
              </a:rPr>
              <a:t> </a:t>
            </a:r>
            <a:r>
              <a:rPr lang="en-US" sz="2100" dirty="0" err="1">
                <a:solidFill>
                  <a:srgbClr val="002060"/>
                </a:solidFill>
              </a:rPr>
              <a:t>nhau</a:t>
            </a:r>
            <a:r>
              <a:rPr lang="en-US" sz="2100" dirty="0">
                <a:solidFill>
                  <a:srgbClr val="002060"/>
                </a:solidFill>
              </a:rPr>
              <a:t> </a:t>
            </a:r>
            <a:r>
              <a:rPr lang="en-US" sz="2100" dirty="0" err="1">
                <a:solidFill>
                  <a:srgbClr val="002060"/>
                </a:solidFill>
              </a:rPr>
              <a:t>dưới</a:t>
            </a:r>
            <a:r>
              <a:rPr lang="en-US" sz="2100" dirty="0">
                <a:solidFill>
                  <a:srgbClr val="002060"/>
                </a:solidFill>
              </a:rPr>
              <a:t> </a:t>
            </a:r>
            <a:r>
              <a:rPr lang="en-US" sz="2100" dirty="0" err="1">
                <a:solidFill>
                  <a:srgbClr val="002060"/>
                </a:solidFill>
              </a:rPr>
              <a:t>sự</a:t>
            </a:r>
            <a:r>
              <a:rPr lang="en-US" sz="2100" dirty="0">
                <a:solidFill>
                  <a:srgbClr val="002060"/>
                </a:solidFill>
              </a:rPr>
              <a:t> </a:t>
            </a:r>
            <a:r>
              <a:rPr lang="en-US" sz="2100" dirty="0" err="1">
                <a:solidFill>
                  <a:srgbClr val="002060"/>
                </a:solidFill>
              </a:rPr>
              <a:t>hướng</a:t>
            </a:r>
            <a:r>
              <a:rPr lang="en-US" sz="2100" dirty="0">
                <a:solidFill>
                  <a:srgbClr val="002060"/>
                </a:solidFill>
              </a:rPr>
              <a:t> </a:t>
            </a:r>
            <a:r>
              <a:rPr lang="en-US" sz="2100" dirty="0" err="1">
                <a:solidFill>
                  <a:srgbClr val="002060"/>
                </a:solidFill>
              </a:rPr>
              <a:t>dẫn</a:t>
            </a:r>
            <a:r>
              <a:rPr lang="en-US" sz="2100" dirty="0">
                <a:solidFill>
                  <a:srgbClr val="002060"/>
                </a:solidFill>
              </a:rPr>
              <a:t> </a:t>
            </a:r>
            <a:r>
              <a:rPr lang="en-US" sz="2100" dirty="0" err="1">
                <a:solidFill>
                  <a:srgbClr val="002060"/>
                </a:solidFill>
              </a:rPr>
              <a:t>của</a:t>
            </a:r>
            <a:r>
              <a:rPr lang="en-US" sz="2100" dirty="0">
                <a:solidFill>
                  <a:srgbClr val="002060"/>
                </a:solidFill>
              </a:rPr>
              <a:t> GV.</a:t>
            </a:r>
          </a:p>
          <a:p>
            <a:pPr algn="just">
              <a:lnSpc>
                <a:spcPct val="150000"/>
              </a:lnSpc>
            </a:pPr>
            <a:r>
              <a:rPr lang="vi-VN" sz="1050" dirty="0"/>
              <a:t> </a:t>
            </a:r>
            <a:endParaRPr lang="en-US" sz="1800" dirty="0">
              <a:solidFill>
                <a:srgbClr val="002060"/>
              </a:solidFill>
            </a:endParaRPr>
          </a:p>
        </p:txBody>
      </p:sp>
      <p:sp>
        <p:nvSpPr>
          <p:cNvPr id="5" name="Slide Number Placeholder 4">
            <a:extLst>
              <a:ext uri="{FF2B5EF4-FFF2-40B4-BE49-F238E27FC236}">
                <a16:creationId xmlns:a16="http://schemas.microsoft.com/office/drawing/2014/main" id="{A5DFB364-C5AE-63AF-7C31-1E3C13B50B2D}"/>
              </a:ext>
            </a:extLst>
          </p:cNvPr>
          <p:cNvSpPr>
            <a:spLocks noGrp="1"/>
          </p:cNvSpPr>
          <p:nvPr>
            <p:ph type="sldNum" sz="quarter" idx="12"/>
          </p:nvPr>
        </p:nvSpPr>
        <p:spPr/>
        <p:txBody>
          <a:bodyPr>
            <a:normAutofit lnSpcReduction="10000"/>
          </a:bodyPr>
          <a:lstStyle/>
          <a:p>
            <a:fld id="{0C846248-0222-4A3A-B22E-4E2A0B918D57}" type="slidenum">
              <a:rPr lang="en-US" smtClean="0"/>
              <a:pPr/>
              <a:t>177</a:t>
            </a:fld>
            <a:endParaRPr lang="en-US"/>
          </a:p>
        </p:txBody>
      </p:sp>
    </p:spTree>
    <p:extLst>
      <p:ext uri="{BB962C8B-B14F-4D97-AF65-F5344CB8AC3E}">
        <p14:creationId xmlns:p14="http://schemas.microsoft.com/office/powerpoint/2010/main" val="45060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8229600" cy="857250"/>
          </a:xfrm>
        </p:spPr>
        <p:txBody>
          <a:bodyPr>
            <a:normAutofit/>
          </a:bodyPr>
          <a:lstStyle/>
          <a:p>
            <a:r>
              <a:rPr lang="en-US" sz="2000" b="1" dirty="0" err="1">
                <a:solidFill>
                  <a:srgbClr val="002060"/>
                </a:solidFill>
              </a:rPr>
              <a:t>Một</a:t>
            </a:r>
            <a:r>
              <a:rPr lang="en-US" sz="2000" b="1" dirty="0">
                <a:solidFill>
                  <a:srgbClr val="002060"/>
                </a:solidFill>
              </a:rPr>
              <a:t> </a:t>
            </a:r>
            <a:r>
              <a:rPr lang="en-US" sz="2000" b="1" dirty="0" err="1">
                <a:solidFill>
                  <a:srgbClr val="002060"/>
                </a:solidFill>
              </a:rPr>
              <a:t>số</a:t>
            </a:r>
            <a:r>
              <a:rPr lang="en-US" sz="2000" b="1" dirty="0">
                <a:solidFill>
                  <a:srgbClr val="002060"/>
                </a:solidFill>
              </a:rPr>
              <a:t> </a:t>
            </a:r>
            <a:r>
              <a:rPr lang="en-US" sz="2000" b="1" dirty="0" err="1">
                <a:solidFill>
                  <a:srgbClr val="002060"/>
                </a:solidFill>
              </a:rPr>
              <a:t>gợi</a:t>
            </a:r>
            <a:r>
              <a:rPr lang="en-US" sz="2000" b="1" dirty="0">
                <a:solidFill>
                  <a:srgbClr val="002060"/>
                </a:solidFill>
              </a:rPr>
              <a:t> ý </a:t>
            </a:r>
            <a:r>
              <a:rPr lang="en-US" sz="2000" b="1" dirty="0" err="1">
                <a:solidFill>
                  <a:srgbClr val="002060"/>
                </a:solidFill>
              </a:rPr>
              <a:t>về</a:t>
            </a:r>
            <a:r>
              <a:rPr lang="en-US" sz="2000" b="1" dirty="0">
                <a:solidFill>
                  <a:srgbClr val="002060"/>
                </a:solidFill>
              </a:rPr>
              <a:t> </a:t>
            </a:r>
            <a:r>
              <a:rPr lang="en-US" sz="2000" b="1" dirty="0" err="1">
                <a:solidFill>
                  <a:srgbClr val="002060"/>
                </a:solidFill>
              </a:rPr>
              <a:t>đổi</a:t>
            </a:r>
            <a:r>
              <a:rPr lang="en-US" sz="2000" b="1" dirty="0">
                <a:solidFill>
                  <a:srgbClr val="002060"/>
                </a:solidFill>
              </a:rPr>
              <a:t> </a:t>
            </a:r>
            <a:r>
              <a:rPr lang="en-US" sz="2000" b="1" dirty="0" err="1">
                <a:solidFill>
                  <a:srgbClr val="002060"/>
                </a:solidFill>
              </a:rPr>
              <a:t>mới</a:t>
            </a:r>
            <a:r>
              <a:rPr lang="en-US" sz="2000" b="1" dirty="0">
                <a:solidFill>
                  <a:srgbClr val="002060"/>
                </a:solidFill>
              </a:rPr>
              <a:t> </a:t>
            </a:r>
            <a:r>
              <a:rPr lang="en-US" sz="2000" b="1" dirty="0" err="1">
                <a:solidFill>
                  <a:srgbClr val="002060"/>
                </a:solidFill>
              </a:rPr>
              <a:t>đánh</a:t>
            </a:r>
            <a:r>
              <a:rPr lang="en-US" sz="2000" b="1" dirty="0">
                <a:solidFill>
                  <a:srgbClr val="002060"/>
                </a:solidFill>
              </a:rPr>
              <a:t> </a:t>
            </a:r>
            <a:r>
              <a:rPr lang="en-US" sz="2000" b="1" dirty="0" err="1">
                <a:solidFill>
                  <a:srgbClr val="002060"/>
                </a:solidFill>
              </a:rPr>
              <a:t>giá</a:t>
            </a:r>
            <a:r>
              <a:rPr lang="en-US" sz="2000" b="1" dirty="0">
                <a:solidFill>
                  <a:srgbClr val="002060"/>
                </a:solidFill>
              </a:rPr>
              <a:t> </a:t>
            </a:r>
            <a:r>
              <a:rPr lang="en-US" sz="2000" b="1" dirty="0" err="1">
                <a:solidFill>
                  <a:srgbClr val="002060"/>
                </a:solidFill>
              </a:rPr>
              <a:t>theo</a:t>
            </a:r>
            <a:r>
              <a:rPr lang="en-US" sz="2000" b="1" dirty="0">
                <a:solidFill>
                  <a:srgbClr val="002060"/>
                </a:solidFill>
              </a:rPr>
              <a:t> SGK </a:t>
            </a:r>
            <a:r>
              <a:rPr lang="en-US" sz="2000" b="1" i="1" dirty="0" err="1">
                <a:solidFill>
                  <a:srgbClr val="002060"/>
                </a:solidFill>
              </a:rPr>
              <a:t>Ngữ</a:t>
            </a:r>
            <a:r>
              <a:rPr lang="en-US" sz="2000" b="1" i="1" dirty="0">
                <a:solidFill>
                  <a:srgbClr val="002060"/>
                </a:solidFill>
              </a:rPr>
              <a:t> </a:t>
            </a:r>
            <a:r>
              <a:rPr lang="en-US" sz="2000" b="1" i="1" dirty="0" err="1">
                <a:solidFill>
                  <a:srgbClr val="002060"/>
                </a:solidFill>
              </a:rPr>
              <a:t>văn</a:t>
            </a:r>
            <a:r>
              <a:rPr lang="en-US" sz="2000" b="1" i="1" dirty="0">
                <a:solidFill>
                  <a:srgbClr val="002060"/>
                </a:solidFill>
              </a:rPr>
              <a:t> 8</a:t>
            </a:r>
            <a:r>
              <a:rPr lang="en-US" sz="2000" dirty="0"/>
              <a:t/>
            </a:r>
            <a:br>
              <a:rPr lang="en-US" sz="2000" dirty="0"/>
            </a:br>
            <a:endParaRPr lang="en-US" sz="2000" dirty="0"/>
          </a:p>
        </p:txBody>
      </p:sp>
      <p:sp>
        <p:nvSpPr>
          <p:cNvPr id="3" name="Content Placeholder 2"/>
          <p:cNvSpPr>
            <a:spLocks noGrp="1"/>
          </p:cNvSpPr>
          <p:nvPr>
            <p:ph idx="1"/>
          </p:nvPr>
        </p:nvSpPr>
        <p:spPr>
          <a:xfrm>
            <a:off x="609600" y="1200150"/>
            <a:ext cx="7467600" cy="3322320"/>
          </a:xfrm>
        </p:spPr>
        <p:txBody>
          <a:bodyPr>
            <a:noAutofit/>
          </a:bodyPr>
          <a:lstStyle/>
          <a:p>
            <a:pPr marL="0" indent="0" algn="just">
              <a:lnSpc>
                <a:spcPct val="125000"/>
              </a:lnSpc>
              <a:spcBef>
                <a:spcPts val="0"/>
              </a:spcBef>
              <a:spcAft>
                <a:spcPts val="0"/>
              </a:spcAft>
              <a:buClrTx/>
              <a:buNone/>
            </a:pPr>
            <a:r>
              <a:rPr lang="vi-VN"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SGK </a:t>
            </a:r>
            <a:r>
              <a:rPr lang="en-US" sz="1800" i="1" dirty="0" err="1">
                <a:solidFill>
                  <a:srgbClr val="002060"/>
                </a:solidFill>
                <a:latin typeface="Arial" panose="020B0604020202020204" pitchFamily="34" charset="0"/>
                <a:cs typeface="Arial" panose="020B0604020202020204" pitchFamily="34" charset="0"/>
              </a:rPr>
              <a:t>Ngữ</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văn</a:t>
            </a:r>
            <a:r>
              <a:rPr lang="en-US" sz="1800" i="1" dirty="0">
                <a:solidFill>
                  <a:srgbClr val="002060"/>
                </a:solidFill>
                <a:latin typeface="Arial" panose="020B0604020202020204" pitchFamily="34" charset="0"/>
                <a:cs typeface="Arial" panose="020B0604020202020204" pitchFamily="34" charset="0"/>
              </a:rPr>
              <a:t> 8</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kế</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nhiệm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vụ</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tập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dạng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phần</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Củng</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cố</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mở</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rộng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cuối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mỗi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SGK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nhiều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mẫu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phiếu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tập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SGV. GV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sử</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một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số</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câu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hỏi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tập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phần</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Củng</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cố</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mở</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rộng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kế</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phiếu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tập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tương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theo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mẫu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đánh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thường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xuyên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quả</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tập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HS.</a:t>
            </a:r>
          </a:p>
          <a:p>
            <a:pPr marL="0" indent="0" algn="just">
              <a:lnSpc>
                <a:spcPct val="125000"/>
              </a:lnSpc>
              <a:spcBef>
                <a:spcPts val="0"/>
              </a:spcBef>
              <a:spcAft>
                <a:spcPts val="0"/>
              </a:spcAft>
              <a:buClrTx/>
              <a:buNone/>
            </a:pPr>
            <a:r>
              <a:rPr lang="vi-VN"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Sau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ôn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tập</a:t>
            </a:r>
            <a:r>
              <a:rPr lang="en-US" sz="1800" dirty="0">
                <a:solidFill>
                  <a:srgbClr val="002060"/>
                </a:solidFill>
                <a:latin typeface="Arial" panose="020B0604020202020204" pitchFamily="34" charset="0"/>
                <a:cs typeface="Arial" panose="020B0604020202020204" pitchFamily="34" charset="0"/>
              </a:rPr>
              <a:t> ở </a:t>
            </a:r>
            <a:r>
              <a:rPr lang="en-US" sz="1800" dirty="0" err="1">
                <a:solidFill>
                  <a:srgbClr val="002060"/>
                </a:solidFill>
                <a:latin typeface="Arial" panose="020B0604020202020204" pitchFamily="34" charset="0"/>
                <a:cs typeface="Arial" panose="020B0604020202020204" pitchFamily="34" charset="0"/>
              </a:rPr>
              <a:t>cuối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mỗi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tập</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Ngữ</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văn</a:t>
            </a:r>
            <a:r>
              <a:rPr lang="en-US" sz="1800" i="1" dirty="0">
                <a:solidFill>
                  <a:srgbClr val="002060"/>
                </a:solidFill>
                <a:latin typeface="Arial" panose="020B0604020202020204" pitchFamily="34" charset="0"/>
                <a:cs typeface="Arial" panose="020B0604020202020204" pitchFamily="34" charset="0"/>
              </a:rPr>
              <a:t> 8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phiếu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tập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giúp</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hội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vận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kiến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kĩ</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đã</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luyện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tập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tổng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hợp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nói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nghe</a:t>
            </a:r>
            <a:r>
              <a:rPr lang="en-US" sz="1800" dirty="0">
                <a:solidFill>
                  <a:srgbClr val="002060"/>
                </a:solidFill>
                <a:latin typeface="Arial" panose="020B0604020202020204" pitchFamily="34" charset="0"/>
                <a:cs typeface="Arial" panose="020B0604020202020204" pitchFamily="34" charset="0"/>
              </a:rPr>
              <a:t>.</a:t>
            </a:r>
          </a:p>
          <a:p>
            <a:pPr marL="0" indent="0" algn="just">
              <a:lnSpc>
                <a:spcPct val="125000"/>
              </a:lnSpc>
              <a:spcBef>
                <a:spcPts val="0"/>
              </a:spcBef>
              <a:spcAft>
                <a:spcPts val="0"/>
              </a:spcAft>
              <a:buClrTx/>
              <a:buNone/>
            </a:pPr>
            <a:r>
              <a:rPr lang="vi-VN"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Việc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kế</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kiểm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đánh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cuối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kì</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cuối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sẽ</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được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thực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hiện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theo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hướng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dẫn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cụ</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cấp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quản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lí</a:t>
            </a:r>
            <a:r>
              <a:rPr lang="en-US" sz="1800" dirty="0">
                <a:solidFill>
                  <a:srgbClr val="002060"/>
                </a:solidFill>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t>178</a:t>
            </a:fld>
            <a:endParaRPr lang="en-US"/>
          </a:p>
        </p:txBody>
      </p:sp>
    </p:spTree>
    <p:extLst>
      <p:ext uri="{BB962C8B-B14F-4D97-AF65-F5344CB8AC3E}">
        <p14:creationId xmlns:p14="http://schemas.microsoft.com/office/powerpoint/2010/main" val="986668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0"/>
            <a:ext cx="9148713" cy="5143500"/>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3" name="Rectangle 2"/>
          <p:cNvSpPr/>
          <p:nvPr/>
        </p:nvSpPr>
        <p:spPr>
          <a:xfrm>
            <a:off x="1530928" y="1508479"/>
            <a:ext cx="6338454" cy="438582"/>
          </a:xfrm>
          <a:prstGeom prst="rect">
            <a:avLst/>
          </a:prstGeom>
        </p:spPr>
        <p:txBody>
          <a:bodyPr wrap="square">
            <a:spAutoFit/>
          </a:bodyPr>
          <a:lstStyle/>
          <a:p>
            <a:pPr algn="just">
              <a:lnSpc>
                <a:spcPct val="125000"/>
              </a:lnSpc>
            </a:pPr>
            <a:r>
              <a:rPr lang="en-US" sz="1800" dirty="0">
                <a:latin typeface="Arial" panose="020B0604020202020204" pitchFamily="34" charset="0"/>
                <a:ea typeface="Calibri" panose="020F050202020403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sp>
        <p:nvSpPr>
          <p:cNvPr id="5" name="Rectangle 4"/>
          <p:cNvSpPr/>
          <p:nvPr/>
        </p:nvSpPr>
        <p:spPr>
          <a:xfrm>
            <a:off x="2286000" y="2225502"/>
            <a:ext cx="4572000" cy="507831"/>
          </a:xfrm>
          <a:prstGeom prst="rect">
            <a:avLst/>
          </a:prstGeom>
        </p:spPr>
        <p:txBody>
          <a:bodyPr>
            <a:spAutoFit/>
          </a:bodyPr>
          <a:lstStyle/>
          <a:p>
            <a:pPr algn="just">
              <a:lnSpc>
                <a:spcPct val="150000"/>
              </a:lnSpc>
            </a:pPr>
            <a:endParaRPr lang="en-US" sz="1800" dirty="0">
              <a:solidFill>
                <a:srgbClr val="FF0000"/>
              </a:solidFill>
            </a:endParaRPr>
          </a:p>
        </p:txBody>
      </p:sp>
      <p:sp>
        <p:nvSpPr>
          <p:cNvPr id="6" name="Slide Number Placeholder 5"/>
          <p:cNvSpPr>
            <a:spLocks noGrp="1"/>
          </p:cNvSpPr>
          <p:nvPr>
            <p:ph type="sldNum" sz="quarter" idx="12"/>
          </p:nvPr>
        </p:nvSpPr>
        <p:spPr/>
        <p:txBody>
          <a:bodyPr/>
          <a:lstStyle/>
          <a:p>
            <a:fld id="{01A8D44F-D097-4EC3-92A6-FB8C9F6C59BB}" type="slidenum">
              <a:rPr lang="en-US" smtClean="0"/>
              <a:pPr/>
              <a:t>179</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5" y="376520"/>
            <a:ext cx="2357487" cy="314107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2725" y="680892"/>
            <a:ext cx="2776488" cy="34882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399" y="688562"/>
            <a:ext cx="2670811" cy="3352801"/>
          </a:xfrm>
          <a:prstGeom prst="rect">
            <a:avLst/>
          </a:prstGeom>
        </p:spPr>
      </p:pic>
    </p:spTree>
    <p:extLst>
      <p:ext uri="{BB962C8B-B14F-4D97-AF65-F5344CB8AC3E}">
        <p14:creationId xmlns:p14="http://schemas.microsoft.com/office/powerpoint/2010/main" val="2472861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8D44F-D097-4EC3-92A6-FB8C9F6C59BB}" type="slidenum">
              <a:rPr lang="en-US" smtClean="0"/>
              <a:pPr/>
              <a:t>18</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33325"/>
            <a:ext cx="1981200" cy="28383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04950"/>
            <a:ext cx="2286000" cy="327652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507000"/>
            <a:ext cx="2209799" cy="31623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1504950"/>
            <a:ext cx="2679523" cy="339671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742950"/>
            <a:ext cx="2362200" cy="3714750"/>
          </a:xfrm>
          <a:prstGeom prst="rect">
            <a:avLst/>
          </a:prstGeom>
        </p:spPr>
      </p:pic>
    </p:spTree>
    <p:extLst>
      <p:ext uri="{BB962C8B-B14F-4D97-AF65-F5344CB8AC3E}">
        <p14:creationId xmlns:p14="http://schemas.microsoft.com/office/powerpoint/2010/main" val="3751044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8713" cy="5143500"/>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3" name="Rectangle 2"/>
          <p:cNvSpPr/>
          <p:nvPr/>
        </p:nvSpPr>
        <p:spPr>
          <a:xfrm>
            <a:off x="838201" y="1032164"/>
            <a:ext cx="7287491" cy="577081"/>
          </a:xfrm>
          <a:prstGeom prst="rect">
            <a:avLst/>
          </a:prstGeom>
        </p:spPr>
        <p:txBody>
          <a:bodyPr wrap="square">
            <a:spAutoFit/>
          </a:bodyPr>
          <a:lstStyle/>
          <a:p>
            <a:pPr indent="360027" algn="just">
              <a:lnSpc>
                <a:spcPct val="150000"/>
              </a:lnSpc>
              <a:spcBef>
                <a:spcPts val="600"/>
              </a:spcBef>
              <a:spcAft>
                <a:spcPts val="600"/>
              </a:spcAft>
            </a:pPr>
            <a:endParaRPr lang="en-US" sz="2100">
              <a:solidFill>
                <a:srgbClr val="002060"/>
              </a:solidFill>
              <a:latin typeface="Arial (Body)"/>
              <a:ea typeface="Calibri" panose="020F0502020204030204" pitchFamily="34" charset="0"/>
              <a:cs typeface="Arial" panose="020B0604020202020204" pitchFamily="34" charset="0"/>
            </a:endParaRPr>
          </a:p>
        </p:txBody>
      </p:sp>
      <p:sp>
        <p:nvSpPr>
          <p:cNvPr id="5" name="TextBox 4"/>
          <p:cNvSpPr txBox="1"/>
          <p:nvPr/>
        </p:nvSpPr>
        <p:spPr>
          <a:xfrm>
            <a:off x="1" y="1152496"/>
            <a:ext cx="9148712" cy="1613298"/>
          </a:xfrm>
          <a:prstGeom prst="rect">
            <a:avLst/>
          </a:prstGeom>
          <a:solidFill>
            <a:schemeClr val="accent1">
              <a:lumMod val="40000"/>
              <a:lumOff val="60000"/>
            </a:schemeClr>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defPPr>
              <a:defRPr lang="en-US"/>
            </a:defPPr>
            <a:lvl1pPr algn="ctr">
              <a:lnSpc>
                <a:spcPct val="120000"/>
              </a:lnSpc>
              <a:defRPr sz="14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914378">
              <a:defRPr/>
            </a:pPr>
            <a:r>
              <a:rPr lang="en-US" sz="2000" b="0" dirty="0">
                <a:solidFill>
                  <a:schemeClr val="tx1"/>
                </a:solidFill>
              </a:rPr>
              <a:t>    </a:t>
            </a:r>
            <a:r>
              <a:rPr lang="en-US" sz="2000" b="0" dirty="0" err="1">
                <a:solidFill>
                  <a:srgbClr val="002060"/>
                </a:solidFill>
              </a:rPr>
              <a:t>Tập</a:t>
            </a:r>
            <a:r>
              <a:rPr lang="en-US" sz="2000" b="0" dirty="0">
                <a:solidFill>
                  <a:srgbClr val="002060"/>
                </a:solidFill>
              </a:rPr>
              <a:t> </a:t>
            </a:r>
            <a:r>
              <a:rPr lang="en-US" sz="2000" b="0" dirty="0" err="1">
                <a:solidFill>
                  <a:srgbClr val="002060"/>
                </a:solidFill>
              </a:rPr>
              <a:t>trung</a:t>
            </a:r>
            <a:r>
              <a:rPr lang="en-US" sz="2000" b="0" dirty="0">
                <a:solidFill>
                  <a:srgbClr val="002060"/>
                </a:solidFill>
              </a:rPr>
              <a:t> </a:t>
            </a:r>
            <a:r>
              <a:rPr lang="en-US" sz="2000" b="0" dirty="0" err="1">
                <a:solidFill>
                  <a:srgbClr val="002060"/>
                </a:solidFill>
              </a:rPr>
              <a:t>vào</a:t>
            </a:r>
            <a:r>
              <a:rPr lang="en-US" sz="2000" b="0" dirty="0">
                <a:solidFill>
                  <a:srgbClr val="002060"/>
                </a:solidFill>
              </a:rPr>
              <a:t> </a:t>
            </a:r>
            <a:r>
              <a:rPr lang="en-US" sz="2000" b="0" dirty="0" err="1">
                <a:solidFill>
                  <a:srgbClr val="002060"/>
                </a:solidFill>
              </a:rPr>
              <a:t>yêu</a:t>
            </a:r>
            <a:r>
              <a:rPr lang="en-US" sz="2000" b="0" dirty="0">
                <a:solidFill>
                  <a:srgbClr val="002060"/>
                </a:solidFill>
              </a:rPr>
              <a:t> </a:t>
            </a:r>
            <a:r>
              <a:rPr lang="en-US" sz="2000" b="0" dirty="0" err="1">
                <a:solidFill>
                  <a:srgbClr val="002060"/>
                </a:solidFill>
              </a:rPr>
              <a:t>cầu</a:t>
            </a:r>
            <a:r>
              <a:rPr lang="en-US" sz="2000" b="0" dirty="0">
                <a:solidFill>
                  <a:srgbClr val="002060"/>
                </a:solidFill>
              </a:rPr>
              <a:t>:</a:t>
            </a:r>
          </a:p>
          <a:p>
            <a:pPr algn="l" defTabSz="914378">
              <a:defRPr/>
            </a:pPr>
            <a:r>
              <a:rPr lang="en-US" sz="2000" b="0" dirty="0">
                <a:solidFill>
                  <a:srgbClr val="002060"/>
                </a:solidFill>
              </a:rPr>
              <a:t>    </a:t>
            </a:r>
            <a:r>
              <a:rPr lang="vi-VN" sz="2000" b="0" dirty="0">
                <a:solidFill>
                  <a:srgbClr val="002060"/>
                </a:solidFill>
              </a:rPr>
              <a:t>+</a:t>
            </a:r>
            <a:r>
              <a:rPr lang="en-US" sz="2000" b="0" dirty="0">
                <a:solidFill>
                  <a:srgbClr val="002060"/>
                </a:solidFill>
              </a:rPr>
              <a:t> </a:t>
            </a:r>
            <a:r>
              <a:rPr lang="en-US" sz="2000" b="0" dirty="0" err="1">
                <a:solidFill>
                  <a:srgbClr val="002060"/>
                </a:solidFill>
              </a:rPr>
              <a:t>Đọc</a:t>
            </a:r>
            <a:r>
              <a:rPr lang="en-US" sz="2000" b="0" dirty="0">
                <a:solidFill>
                  <a:srgbClr val="002060"/>
                </a:solidFill>
              </a:rPr>
              <a:t> </a:t>
            </a:r>
            <a:r>
              <a:rPr lang="en-US" sz="2000" b="0" dirty="0" err="1">
                <a:solidFill>
                  <a:srgbClr val="002060"/>
                </a:solidFill>
              </a:rPr>
              <a:t>hiểu</a:t>
            </a:r>
            <a:r>
              <a:rPr lang="en-US" sz="2000" b="0" dirty="0">
                <a:solidFill>
                  <a:srgbClr val="002060"/>
                </a:solidFill>
              </a:rPr>
              <a:t> </a:t>
            </a:r>
            <a:r>
              <a:rPr lang="en-US" sz="2000" b="0" dirty="0" err="1">
                <a:solidFill>
                  <a:srgbClr val="002060"/>
                </a:solidFill>
              </a:rPr>
              <a:t>nội</a:t>
            </a:r>
            <a:r>
              <a:rPr lang="en-US" sz="2000" b="0" dirty="0">
                <a:solidFill>
                  <a:srgbClr val="002060"/>
                </a:solidFill>
              </a:rPr>
              <a:t> dung</a:t>
            </a:r>
          </a:p>
          <a:p>
            <a:pPr algn="l" defTabSz="914378">
              <a:defRPr/>
            </a:pPr>
            <a:r>
              <a:rPr lang="en-US" sz="2000" b="0" dirty="0">
                <a:solidFill>
                  <a:srgbClr val="002060"/>
                </a:solidFill>
              </a:rPr>
              <a:t>    </a:t>
            </a:r>
            <a:r>
              <a:rPr lang="vi-VN" sz="2000" b="0" dirty="0">
                <a:solidFill>
                  <a:srgbClr val="002060"/>
                </a:solidFill>
              </a:rPr>
              <a:t>+</a:t>
            </a:r>
            <a:r>
              <a:rPr lang="en-US" sz="2000" b="0" dirty="0">
                <a:solidFill>
                  <a:srgbClr val="002060"/>
                </a:solidFill>
              </a:rPr>
              <a:t> </a:t>
            </a:r>
            <a:r>
              <a:rPr lang="en-US" sz="2000" b="0" dirty="0" err="1">
                <a:solidFill>
                  <a:srgbClr val="002060"/>
                </a:solidFill>
              </a:rPr>
              <a:t>Đọc</a:t>
            </a:r>
            <a:r>
              <a:rPr lang="en-US" sz="2000" b="0" dirty="0">
                <a:solidFill>
                  <a:srgbClr val="002060"/>
                </a:solidFill>
              </a:rPr>
              <a:t> </a:t>
            </a:r>
            <a:r>
              <a:rPr lang="en-US" sz="2000" b="0" dirty="0" err="1">
                <a:solidFill>
                  <a:srgbClr val="002060"/>
                </a:solidFill>
              </a:rPr>
              <a:t>hiểu</a:t>
            </a:r>
            <a:r>
              <a:rPr lang="en-US" sz="2000" b="0" dirty="0">
                <a:solidFill>
                  <a:srgbClr val="002060"/>
                </a:solidFill>
              </a:rPr>
              <a:t> </a:t>
            </a:r>
            <a:r>
              <a:rPr lang="en-US" sz="2000" b="0" dirty="0" err="1">
                <a:solidFill>
                  <a:srgbClr val="002060"/>
                </a:solidFill>
              </a:rPr>
              <a:t>hình</a:t>
            </a:r>
            <a:r>
              <a:rPr lang="en-US" sz="2000" b="0" dirty="0">
                <a:solidFill>
                  <a:srgbClr val="002060"/>
                </a:solidFill>
              </a:rPr>
              <a:t> </a:t>
            </a:r>
            <a:r>
              <a:rPr lang="en-US" sz="2000" b="0" dirty="0" err="1">
                <a:solidFill>
                  <a:srgbClr val="002060"/>
                </a:solidFill>
              </a:rPr>
              <a:t>thức</a:t>
            </a:r>
            <a:endParaRPr lang="en-US" sz="2000" b="0" dirty="0">
              <a:solidFill>
                <a:srgbClr val="002060"/>
              </a:solidFill>
            </a:endParaRPr>
          </a:p>
          <a:p>
            <a:pPr algn="l" defTabSz="914378">
              <a:defRPr/>
            </a:pPr>
            <a:r>
              <a:rPr lang="en-US" sz="2000" b="0" dirty="0">
                <a:solidFill>
                  <a:srgbClr val="002060"/>
                </a:solidFill>
              </a:rPr>
              <a:t>    </a:t>
            </a:r>
            <a:r>
              <a:rPr lang="vi-VN" sz="2000" b="0" dirty="0">
                <a:solidFill>
                  <a:srgbClr val="002060"/>
                </a:solidFill>
              </a:rPr>
              <a:t>+</a:t>
            </a:r>
            <a:r>
              <a:rPr lang="en-US" sz="2000" b="0" dirty="0">
                <a:solidFill>
                  <a:srgbClr val="002060"/>
                </a:solidFill>
              </a:rPr>
              <a:t> </a:t>
            </a:r>
            <a:r>
              <a:rPr lang="en-US" sz="2000" b="0" dirty="0" err="1">
                <a:solidFill>
                  <a:srgbClr val="002060"/>
                </a:solidFill>
              </a:rPr>
              <a:t>Liên</a:t>
            </a:r>
            <a:r>
              <a:rPr lang="en-US" sz="2000" b="0" dirty="0">
                <a:solidFill>
                  <a:srgbClr val="002060"/>
                </a:solidFill>
              </a:rPr>
              <a:t> </a:t>
            </a:r>
            <a:r>
              <a:rPr lang="en-US" sz="2000" b="0" dirty="0" err="1">
                <a:solidFill>
                  <a:srgbClr val="002060"/>
                </a:solidFill>
              </a:rPr>
              <a:t>hệ</a:t>
            </a:r>
            <a:r>
              <a:rPr lang="en-US" sz="2000" b="0" dirty="0">
                <a:solidFill>
                  <a:srgbClr val="002060"/>
                </a:solidFill>
              </a:rPr>
              <a:t>, so </a:t>
            </a:r>
            <a:r>
              <a:rPr lang="en-US" sz="2000" b="0" dirty="0" err="1">
                <a:solidFill>
                  <a:srgbClr val="002060"/>
                </a:solidFill>
              </a:rPr>
              <a:t>sánh</a:t>
            </a:r>
            <a:r>
              <a:rPr lang="en-US" sz="2000" b="0" dirty="0">
                <a:solidFill>
                  <a:srgbClr val="002060"/>
                </a:solidFill>
              </a:rPr>
              <a:t>, </a:t>
            </a:r>
            <a:r>
              <a:rPr lang="en-US" sz="2000" b="0" dirty="0" err="1">
                <a:solidFill>
                  <a:srgbClr val="002060"/>
                </a:solidFill>
              </a:rPr>
              <a:t>kết</a:t>
            </a:r>
            <a:r>
              <a:rPr lang="en-US" sz="2000" b="0" dirty="0">
                <a:solidFill>
                  <a:srgbClr val="002060"/>
                </a:solidFill>
              </a:rPr>
              <a:t> </a:t>
            </a:r>
            <a:r>
              <a:rPr lang="en-US" sz="2000" b="0" dirty="0" err="1" smtClean="0">
                <a:solidFill>
                  <a:srgbClr val="002060"/>
                </a:solidFill>
              </a:rPr>
              <a:t>nối</a:t>
            </a:r>
            <a:r>
              <a:rPr lang="en-US" sz="2000" b="0" dirty="0" smtClean="0">
                <a:solidFill>
                  <a:srgbClr val="002060"/>
                </a:solidFill>
              </a:rPr>
              <a:t>.</a:t>
            </a:r>
            <a:r>
              <a:rPr lang="en-US" sz="2000" dirty="0" smtClean="0">
                <a:solidFill>
                  <a:srgbClr val="002060"/>
                </a:solidFill>
              </a:rPr>
              <a:t> </a:t>
            </a:r>
            <a:endParaRPr lang="en-US" sz="2000" dirty="0">
              <a:solidFill>
                <a:srgbClr val="002060"/>
              </a:solidFill>
            </a:endParaRPr>
          </a:p>
        </p:txBody>
      </p:sp>
      <p:sp>
        <p:nvSpPr>
          <p:cNvPr id="6" name="Rectangle 5"/>
          <p:cNvSpPr/>
          <p:nvPr/>
        </p:nvSpPr>
        <p:spPr>
          <a:xfrm>
            <a:off x="2286001" y="348189"/>
            <a:ext cx="6055622" cy="461665"/>
          </a:xfrm>
          <a:prstGeom prst="rect">
            <a:avLst/>
          </a:prstGeom>
        </p:spPr>
        <p:txBody>
          <a:bodyPr wrap="square">
            <a:spAutoFit/>
          </a:bodyPr>
          <a:lstStyle/>
          <a:p>
            <a:r>
              <a:rPr lang="en-US" sz="2400" b="1" dirty="0">
                <a:solidFill>
                  <a:srgbClr val="002060"/>
                </a:solidFill>
                <a:latin typeface="Arial (Body)"/>
                <a:ea typeface="MS Mincho"/>
              </a:rPr>
              <a:t>ĐÁNH GIÁ HOẠT ĐỘNG ĐỌC HIỂU</a:t>
            </a:r>
            <a:r>
              <a:rPr lang="vi-VN" sz="2400" b="1" dirty="0">
                <a:solidFill>
                  <a:srgbClr val="002060"/>
                </a:solidFill>
                <a:latin typeface="Arial (Body)"/>
                <a:ea typeface="MS Mincho"/>
              </a:rPr>
              <a:t> </a:t>
            </a:r>
            <a:endParaRPr lang="en-US" sz="2400" b="1" dirty="0">
              <a:solidFill>
                <a:srgbClr val="002060"/>
              </a:solidFill>
              <a:latin typeface="Arial (Body)"/>
            </a:endParaRPr>
          </a:p>
        </p:txBody>
      </p:sp>
      <p:sp>
        <p:nvSpPr>
          <p:cNvPr id="7" name="TextBox 6"/>
          <p:cNvSpPr txBox="1"/>
          <p:nvPr/>
        </p:nvSpPr>
        <p:spPr>
          <a:xfrm>
            <a:off x="4712" y="2747051"/>
            <a:ext cx="9139289" cy="2528897"/>
          </a:xfrm>
          <a:prstGeom prst="rect">
            <a:avLst/>
          </a:prstGeom>
          <a:solidFill>
            <a:schemeClr val="accent6">
              <a:lumMod val="40000"/>
              <a:lumOff val="60000"/>
            </a:schemeClr>
          </a:solidFill>
        </p:spPr>
        <p:txBody>
          <a:bodyPr wrap="square" rtlCol="0">
            <a:spAutoFit/>
          </a:bodyPr>
          <a:lstStyle/>
          <a:p>
            <a:pPr algn="just">
              <a:lnSpc>
                <a:spcPct val="150000"/>
              </a:lnSpc>
              <a:spcBef>
                <a:spcPts val="200"/>
              </a:spcBef>
              <a:spcAft>
                <a:spcPts val="300"/>
              </a:spcAft>
            </a:pPr>
            <a:r>
              <a:rPr lang="en-US" sz="2000" dirty="0">
                <a:latin typeface="Arial" panose="020B0604020202020204" pitchFamily="34" charset="0"/>
                <a:ea typeface="MS Mincho"/>
                <a:cs typeface="Arial" panose="020B0604020202020204" pitchFamily="34" charset="0"/>
              </a:rPr>
              <a:t>     </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Phương</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pháp</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kiểm</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tra</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đánh</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giá</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quan</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sát</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kiểm</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tra</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viết</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hỏi</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đáp</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sản</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phẩm</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học</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tập</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hồ</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sơ</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học</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tập</a:t>
            </a:r>
            <a:r>
              <a:rPr lang="en-US" sz="2000" dirty="0">
                <a:solidFill>
                  <a:srgbClr val="002060"/>
                </a:solidFill>
                <a:latin typeface="Arial" panose="020B0604020202020204" pitchFamily="34" charset="0"/>
                <a:ea typeface="MS Mincho"/>
                <a:cs typeface="Arial" panose="020B0604020202020204" pitchFamily="34" charset="0"/>
              </a:rPr>
              <a:t>. </a:t>
            </a:r>
          </a:p>
          <a:p>
            <a:pPr algn="just">
              <a:lnSpc>
                <a:spcPct val="150000"/>
              </a:lnSpc>
              <a:spcBef>
                <a:spcPts val="200"/>
              </a:spcBef>
              <a:spcAft>
                <a:spcPts val="300"/>
              </a:spcAft>
            </a:pPr>
            <a:r>
              <a:rPr lang="en-US" sz="2000" dirty="0">
                <a:solidFill>
                  <a:srgbClr val="002060"/>
                </a:solidFill>
                <a:latin typeface="Arial" panose="020B0604020202020204" pitchFamily="34" charset="0"/>
                <a:ea typeface="MS Mincho"/>
                <a:cs typeface="Arial" panose="020B0604020202020204" pitchFamily="34" charset="0"/>
              </a:rPr>
              <a:t>     – GV </a:t>
            </a:r>
            <a:r>
              <a:rPr lang="en-US" sz="2000" dirty="0" err="1">
                <a:solidFill>
                  <a:srgbClr val="002060"/>
                </a:solidFill>
                <a:latin typeface="Arial" panose="020B0604020202020204" pitchFamily="34" charset="0"/>
                <a:ea typeface="MS Mincho"/>
                <a:cs typeface="Arial" panose="020B0604020202020204" pitchFamily="34" charset="0"/>
              </a:rPr>
              <a:t>có</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thể</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đánh</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giá</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quá</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trình</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và</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kết</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quả</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đọc</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hiểu</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của</a:t>
            </a:r>
            <a:r>
              <a:rPr lang="en-US" sz="2000" dirty="0">
                <a:solidFill>
                  <a:srgbClr val="002060"/>
                </a:solidFill>
                <a:latin typeface="Arial" panose="020B0604020202020204" pitchFamily="34" charset="0"/>
                <a:ea typeface="MS Mincho"/>
                <a:cs typeface="Arial" panose="020B0604020202020204" pitchFamily="34" charset="0"/>
              </a:rPr>
              <a:t> HS </a:t>
            </a:r>
            <a:r>
              <a:rPr lang="en-US" sz="2000" dirty="0" err="1">
                <a:solidFill>
                  <a:srgbClr val="002060"/>
                </a:solidFill>
                <a:latin typeface="Arial" panose="020B0604020202020204" pitchFamily="34" charset="0"/>
                <a:ea typeface="MS Mincho"/>
                <a:cs typeface="Arial" panose="020B0604020202020204" pitchFamily="34" charset="0"/>
              </a:rPr>
              <a:t>thông</a:t>
            </a:r>
            <a:r>
              <a:rPr lang="en-US" sz="2000" dirty="0">
                <a:solidFill>
                  <a:srgbClr val="002060"/>
                </a:solidFill>
                <a:latin typeface="Arial" panose="020B0604020202020204" pitchFamily="34" charset="0"/>
                <a:ea typeface="MS Mincho"/>
                <a:cs typeface="Arial" panose="020B0604020202020204" pitchFamily="34" charset="0"/>
              </a:rPr>
              <a:t> qua </a:t>
            </a:r>
            <a:r>
              <a:rPr lang="en-US" sz="2000" dirty="0" err="1">
                <a:solidFill>
                  <a:srgbClr val="002060"/>
                </a:solidFill>
                <a:latin typeface="Arial" panose="020B0604020202020204" pitchFamily="34" charset="0"/>
                <a:ea typeface="MS Mincho"/>
                <a:cs typeface="Arial" panose="020B0604020202020204" pitchFamily="34" charset="0"/>
              </a:rPr>
              <a:t>hệ</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thống</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câu</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hỏi</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bài</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tập</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bài</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tóm</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tắt</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văn</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bản</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bài</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viết</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phản</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hồi</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văn</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học</a:t>
            </a:r>
            <a:r>
              <a:rPr lang="en-US" sz="2000" dirty="0">
                <a:solidFill>
                  <a:srgbClr val="002060"/>
                </a:solidFill>
                <a:latin typeface="Arial" panose="020B0604020202020204" pitchFamily="34" charset="0"/>
                <a:ea typeface="MS Mincho"/>
                <a:cs typeface="Arial" panose="020B0604020202020204" pitchFamily="34" charset="0"/>
              </a:rPr>
              <a:t> </a:t>
            </a:r>
            <a:r>
              <a:rPr lang="en-US" sz="2000" dirty="0" err="1">
                <a:solidFill>
                  <a:srgbClr val="002060"/>
                </a:solidFill>
                <a:latin typeface="Arial" panose="020B0604020202020204" pitchFamily="34" charset="0"/>
                <a:ea typeface="MS Mincho"/>
                <a:cs typeface="Arial" panose="020B0604020202020204" pitchFamily="34" charset="0"/>
              </a:rPr>
              <a:t>của</a:t>
            </a:r>
            <a:r>
              <a:rPr lang="en-US" sz="2000" dirty="0">
                <a:solidFill>
                  <a:srgbClr val="002060"/>
                </a:solidFill>
                <a:latin typeface="Arial" panose="020B0604020202020204" pitchFamily="34" charset="0"/>
                <a:ea typeface="MS Mincho"/>
                <a:cs typeface="Arial" panose="020B0604020202020204" pitchFamily="34" charset="0"/>
              </a:rPr>
              <a:t> HS,…</a:t>
            </a:r>
          </a:p>
          <a:p>
            <a:pPr>
              <a:lnSpc>
                <a:spcPct val="150000"/>
              </a:lnSpc>
              <a:spcBef>
                <a:spcPts val="200"/>
              </a:spcBef>
              <a:spcAft>
                <a:spcPts val="300"/>
              </a:spcAft>
            </a:pPr>
            <a:endParaRPr lang="en-US" sz="2000" dirty="0">
              <a:latin typeface="Arial" panose="020B0604020202020204" pitchFamily="34" charset="0"/>
              <a:cs typeface="Arial" panose="020B0604020202020204" pitchFamily="34" charset="0"/>
            </a:endParaRPr>
          </a:p>
        </p:txBody>
      </p:sp>
      <p:sp>
        <p:nvSpPr>
          <p:cNvPr id="8" name="Slide Number Placeholder 7"/>
          <p:cNvSpPr>
            <a:spLocks noGrp="1"/>
          </p:cNvSpPr>
          <p:nvPr>
            <p:ph type="sldNum" sz="quarter" idx="12"/>
          </p:nvPr>
        </p:nvSpPr>
        <p:spPr/>
        <p:txBody>
          <a:bodyPr>
            <a:normAutofit lnSpcReduction="10000"/>
          </a:bodyPr>
          <a:lstStyle/>
          <a:p>
            <a:fld id="{0C846248-0222-4A3A-B22E-4E2A0B918D57}" type="slidenum">
              <a:rPr lang="en-US" smtClean="0"/>
              <a:pPr/>
              <a:t>180</a:t>
            </a:fld>
            <a:endParaRPr lang="en-US"/>
          </a:p>
        </p:txBody>
      </p:sp>
    </p:spTree>
    <p:extLst>
      <p:ext uri="{BB962C8B-B14F-4D97-AF65-F5344CB8AC3E}">
        <p14:creationId xmlns:p14="http://schemas.microsoft.com/office/powerpoint/2010/main" val="3693977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8713" cy="5143500"/>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dirty="0">
              <a:solidFill>
                <a:srgbClr val="002060"/>
              </a:solidFill>
            </a:endParaRPr>
          </a:p>
        </p:txBody>
      </p:sp>
      <p:sp>
        <p:nvSpPr>
          <p:cNvPr id="3" name="Rectangle 2"/>
          <p:cNvSpPr/>
          <p:nvPr/>
        </p:nvSpPr>
        <p:spPr>
          <a:xfrm>
            <a:off x="838201" y="1032163"/>
            <a:ext cx="7287491" cy="553998"/>
          </a:xfrm>
          <a:prstGeom prst="rect">
            <a:avLst/>
          </a:prstGeom>
        </p:spPr>
        <p:txBody>
          <a:bodyPr wrap="square">
            <a:spAutoFit/>
          </a:bodyPr>
          <a:lstStyle/>
          <a:p>
            <a:pPr indent="360027" algn="just">
              <a:lnSpc>
                <a:spcPct val="150000"/>
              </a:lnSpc>
              <a:spcBef>
                <a:spcPts val="600"/>
              </a:spcBef>
              <a:spcAft>
                <a:spcPts val="600"/>
              </a:spcAft>
            </a:pPr>
            <a:r>
              <a:rPr lang="vi-VN" sz="2000" dirty="0">
                <a:latin typeface="Arial (Body)"/>
                <a:ea typeface="Calibri" panose="020F0502020204030204" pitchFamily="34" charset="0"/>
                <a:cs typeface="Arial" panose="020B0604020202020204" pitchFamily="34" charset="0"/>
              </a:rPr>
              <a:t> </a:t>
            </a:r>
            <a:endParaRPr lang="en-US" sz="2000" dirty="0">
              <a:solidFill>
                <a:srgbClr val="002060"/>
              </a:solidFill>
              <a:latin typeface="Arial (Body)"/>
              <a:ea typeface="Calibri" panose="020F0502020204030204" pitchFamily="34" charset="0"/>
              <a:cs typeface="Arial" panose="020B0604020202020204" pitchFamily="34" charset="0"/>
            </a:endParaRPr>
          </a:p>
        </p:txBody>
      </p:sp>
      <p:sp>
        <p:nvSpPr>
          <p:cNvPr id="6" name="Content Placeholder 2"/>
          <p:cNvSpPr>
            <a:spLocks noGrp="1"/>
          </p:cNvSpPr>
          <p:nvPr>
            <p:ph idx="1"/>
          </p:nvPr>
        </p:nvSpPr>
        <p:spPr>
          <a:xfrm>
            <a:off x="769620" y="518161"/>
            <a:ext cx="7745730" cy="4334867"/>
          </a:xfrm>
        </p:spPr>
        <p:txBody>
          <a:bodyPr>
            <a:noAutofit/>
          </a:bodyPr>
          <a:lstStyle/>
          <a:p>
            <a:pPr marL="0" indent="0" algn="ctr">
              <a:buNone/>
            </a:pPr>
            <a:endParaRPr lang="en-US" sz="1800" b="1" dirty="0">
              <a:solidFill>
                <a:srgbClr val="C00000"/>
              </a:solidFill>
              <a:latin typeface="Arial" panose="020B0604020202020204" pitchFamily="34" charset="0"/>
              <a:cs typeface="Arial" panose="020B0604020202020204" pitchFamily="34" charset="0"/>
            </a:endParaRPr>
          </a:p>
          <a:p>
            <a:pPr marL="0" indent="0" algn="ctr">
              <a:buNone/>
            </a:pPr>
            <a:r>
              <a:rPr lang="vi-VN" sz="1800" b="1" dirty="0">
                <a:solidFill>
                  <a:srgbClr val="C00000"/>
                </a:solidFill>
                <a:latin typeface="Arial" panose="020B0604020202020204" pitchFamily="34" charset="0"/>
                <a:cs typeface="Arial" panose="020B0604020202020204" pitchFamily="34" charset="0"/>
              </a:rPr>
              <a:t>HƯỚNG DẪN CHỌN </a:t>
            </a:r>
            <a:r>
              <a:rPr lang="en-US" sz="1800" b="1" dirty="0">
                <a:solidFill>
                  <a:srgbClr val="C00000"/>
                </a:solidFill>
                <a:latin typeface="Arial" panose="020B0604020202020204" pitchFamily="34" charset="0"/>
                <a:cs typeface="Arial" panose="020B0604020202020204" pitchFamily="34" charset="0"/>
              </a:rPr>
              <a:t>NGỮ LIỆU </a:t>
            </a:r>
            <a:r>
              <a:rPr lang="vi-VN" sz="1800" b="1" dirty="0">
                <a:solidFill>
                  <a:srgbClr val="C00000"/>
                </a:solidFill>
                <a:latin typeface="Arial" panose="020B0604020202020204" pitchFamily="34" charset="0"/>
                <a:cs typeface="Arial" panose="020B0604020202020204" pitchFamily="34" charset="0"/>
              </a:rPr>
              <a:t>KHI KIỂM TRA, ĐÁNH GIÁ</a:t>
            </a:r>
          </a:p>
          <a:p>
            <a:pPr marL="0" indent="0" algn="just">
              <a:lnSpc>
                <a:spcPct val="125000"/>
              </a:lnSpc>
              <a:spcBef>
                <a:spcPts val="0"/>
              </a:spcBef>
              <a:buNone/>
            </a:pPr>
            <a:r>
              <a:rPr lang="en-US" sz="1800" b="0" dirty="0">
                <a:solidFill>
                  <a:srgbClr val="002060"/>
                </a:solidFill>
                <a:latin typeface="Arial" panose="020B0604020202020204" pitchFamily="34" charset="0"/>
                <a:cs typeface="Arial" panose="020B0604020202020204" pitchFamily="34" charset="0"/>
              </a:rPr>
              <a:t>      </a:t>
            </a:r>
            <a:r>
              <a:rPr lang="vi-VN" sz="1800" b="0" dirty="0">
                <a:solidFill>
                  <a:srgbClr val="002060"/>
                </a:solidFill>
                <a:latin typeface="Arial" panose="020B0604020202020204" pitchFamily="34" charset="0"/>
                <a:cs typeface="Arial" panose="020B0604020202020204" pitchFamily="34" charset="0"/>
              </a:rPr>
              <a:t> </a:t>
            </a:r>
            <a:endParaRPr lang="en-US" sz="1800" b="0" dirty="0" smtClean="0">
              <a:solidFill>
                <a:srgbClr val="002060"/>
              </a:solidFill>
              <a:latin typeface="Arial" panose="020B0604020202020204" pitchFamily="34" charset="0"/>
              <a:cs typeface="Arial" panose="020B0604020202020204" pitchFamily="34" charset="0"/>
            </a:endParaRPr>
          </a:p>
          <a:p>
            <a:pPr marL="0" indent="0" algn="just">
              <a:lnSpc>
                <a:spcPct val="125000"/>
              </a:lnSpc>
              <a:spcBef>
                <a:spcPts val="0"/>
              </a:spcBef>
              <a:buNone/>
            </a:pPr>
            <a:r>
              <a:rPr lang="en-US" sz="1800" dirty="0">
                <a:solidFill>
                  <a:srgbClr val="002060"/>
                </a:solidFill>
                <a:latin typeface="Arial" panose="020B0604020202020204" pitchFamily="34" charset="0"/>
                <a:cs typeface="Arial" panose="020B0604020202020204" pitchFamily="34" charset="0"/>
              </a:rPr>
              <a:t> </a:t>
            </a:r>
            <a:r>
              <a:rPr lang="en-US" sz="1800" dirty="0" smtClean="0">
                <a:solidFill>
                  <a:srgbClr val="002060"/>
                </a:solidFill>
                <a:latin typeface="Arial" panose="020B0604020202020204" pitchFamily="34" charset="0"/>
                <a:cs typeface="Arial" panose="020B0604020202020204" pitchFamily="34" charset="0"/>
              </a:rPr>
              <a:t>   </a:t>
            </a:r>
            <a:r>
              <a:rPr lang="en-US" sz="1800" b="0" dirty="0" smtClean="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Đáp</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ứng</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yêu</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cầu</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về</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đọc</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hiểu</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theo</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loại</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thể</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loại</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theo</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yêu</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cầu</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cần</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đạt</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của</a:t>
            </a:r>
            <a:r>
              <a:rPr lang="en-US" sz="1800" b="0" dirty="0">
                <a:solidFill>
                  <a:srgbClr val="002060"/>
                </a:solidFill>
                <a:latin typeface="Arial" panose="020B0604020202020204" pitchFamily="34" charset="0"/>
                <a:cs typeface="Arial" panose="020B0604020202020204" pitchFamily="34" charset="0"/>
              </a:rPr>
              <a:t> CT).</a:t>
            </a:r>
          </a:p>
          <a:p>
            <a:pPr marL="0" indent="0" algn="just">
              <a:lnSpc>
                <a:spcPct val="125000"/>
              </a:lnSpc>
              <a:spcBef>
                <a:spcPts val="0"/>
              </a:spcBef>
              <a:buNone/>
            </a:pPr>
            <a:r>
              <a:rPr lang="en-US" sz="1800" b="0" dirty="0">
                <a:solidFill>
                  <a:srgbClr val="002060"/>
                </a:solidFill>
                <a:latin typeface="Arial" panose="020B0604020202020204" pitchFamily="34" charset="0"/>
                <a:cs typeface="Arial" panose="020B0604020202020204" pitchFamily="34" charset="0"/>
              </a:rPr>
              <a:t>     – </a:t>
            </a:r>
            <a:r>
              <a:rPr lang="en-US" sz="1800" b="0" dirty="0" err="1">
                <a:solidFill>
                  <a:srgbClr val="002060"/>
                </a:solidFill>
                <a:latin typeface="Arial" panose="020B0604020202020204" pitchFamily="34" charset="0"/>
                <a:cs typeface="Arial" panose="020B0604020202020204" pitchFamily="34" charset="0"/>
              </a:rPr>
              <a:t>Mối</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quan</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hệ</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với</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ngữ</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liệu</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trong</a:t>
            </a:r>
            <a:r>
              <a:rPr lang="en-US" sz="1800" b="0" dirty="0">
                <a:solidFill>
                  <a:srgbClr val="002060"/>
                </a:solidFill>
                <a:latin typeface="Arial" panose="020B0604020202020204" pitchFamily="34" charset="0"/>
                <a:cs typeface="Arial" panose="020B0604020202020204" pitchFamily="34" charset="0"/>
              </a:rPr>
              <a:t> SGK:  </a:t>
            </a:r>
          </a:p>
          <a:p>
            <a:pPr marL="0" indent="0" algn="just">
              <a:lnSpc>
                <a:spcPct val="125000"/>
              </a:lnSpc>
              <a:spcBef>
                <a:spcPts val="0"/>
              </a:spcBef>
              <a:buNone/>
            </a:pPr>
            <a:r>
              <a:rPr lang="en-US" sz="1800" b="0" dirty="0">
                <a:solidFill>
                  <a:srgbClr val="002060"/>
                </a:solidFill>
                <a:latin typeface="Arial" panose="020B0604020202020204" pitchFamily="34" charset="0"/>
                <a:cs typeface="Arial" panose="020B0604020202020204" pitchFamily="34" charset="0"/>
              </a:rPr>
              <a:t>     + </a:t>
            </a:r>
            <a:r>
              <a:rPr lang="en-US" sz="1800" b="0" dirty="0" err="1">
                <a:solidFill>
                  <a:srgbClr val="002060"/>
                </a:solidFill>
                <a:latin typeface="Arial" panose="020B0604020202020204" pitchFamily="34" charset="0"/>
                <a:cs typeface="Arial" panose="020B0604020202020204" pitchFamily="34" charset="0"/>
              </a:rPr>
              <a:t>Đánh</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giá</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thường</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xuyên</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ngữ</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liệu</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đọc</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trong</a:t>
            </a:r>
            <a:r>
              <a:rPr lang="en-US" sz="1800" b="0" dirty="0">
                <a:solidFill>
                  <a:srgbClr val="002060"/>
                </a:solidFill>
                <a:latin typeface="Arial" panose="020B0604020202020204" pitchFamily="34" charset="0"/>
                <a:cs typeface="Arial" panose="020B0604020202020204" pitchFamily="34" charset="0"/>
              </a:rPr>
              <a:t> VB </a:t>
            </a:r>
            <a:r>
              <a:rPr lang="en-US" sz="1800" b="0" dirty="0" err="1">
                <a:solidFill>
                  <a:srgbClr val="002060"/>
                </a:solidFill>
                <a:latin typeface="Arial" panose="020B0604020202020204" pitchFamily="34" charset="0"/>
                <a:cs typeface="Arial" panose="020B0604020202020204" pitchFamily="34" charset="0"/>
              </a:rPr>
              <a:t>đã</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học</a:t>
            </a:r>
            <a:r>
              <a:rPr lang="en-US" sz="1800" b="0" dirty="0">
                <a:solidFill>
                  <a:srgbClr val="002060"/>
                </a:solidFill>
                <a:latin typeface="Arial" panose="020B0604020202020204" pitchFamily="34" charset="0"/>
                <a:cs typeface="Arial" panose="020B0604020202020204" pitchFamily="34" charset="0"/>
              </a:rPr>
              <a:t>; VB </a:t>
            </a:r>
            <a:r>
              <a:rPr lang="en-US" sz="1800" b="0" dirty="0" err="1">
                <a:solidFill>
                  <a:srgbClr val="002060"/>
                </a:solidFill>
                <a:latin typeface="Arial" panose="020B0604020202020204" pitchFamily="34" charset="0"/>
                <a:cs typeface="Arial" panose="020B0604020202020204" pitchFamily="34" charset="0"/>
              </a:rPr>
              <a:t>mới</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bao</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gồm</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cả</a:t>
            </a:r>
            <a:r>
              <a:rPr lang="en-US" sz="1800" b="0" dirty="0">
                <a:solidFill>
                  <a:srgbClr val="002060"/>
                </a:solidFill>
                <a:latin typeface="Arial" panose="020B0604020202020204" pitchFamily="34" charset="0"/>
                <a:cs typeface="Arial" panose="020B0604020202020204" pitchFamily="34" charset="0"/>
              </a:rPr>
              <a:t> VB </a:t>
            </a:r>
            <a:r>
              <a:rPr lang="en-US" sz="1800" b="0" i="1" dirty="0" err="1">
                <a:solidFill>
                  <a:srgbClr val="002060"/>
                </a:solidFill>
                <a:latin typeface="Arial" panose="020B0604020202020204" pitchFamily="34" charset="0"/>
                <a:cs typeface="Arial" panose="020B0604020202020204" pitchFamily="34" charset="0"/>
              </a:rPr>
              <a:t>Thực</a:t>
            </a:r>
            <a:r>
              <a:rPr lang="en-US" sz="1800" b="0" i="1" dirty="0">
                <a:solidFill>
                  <a:srgbClr val="002060"/>
                </a:solidFill>
                <a:latin typeface="Arial" panose="020B0604020202020204" pitchFamily="34" charset="0"/>
                <a:cs typeface="Arial" panose="020B0604020202020204" pitchFamily="34" charset="0"/>
              </a:rPr>
              <a:t> </a:t>
            </a:r>
            <a:r>
              <a:rPr lang="en-US" sz="1800" b="0" i="1" dirty="0" err="1">
                <a:solidFill>
                  <a:srgbClr val="002060"/>
                </a:solidFill>
                <a:latin typeface="Arial" panose="020B0604020202020204" pitchFamily="34" charset="0"/>
                <a:cs typeface="Arial" panose="020B0604020202020204" pitchFamily="34" charset="0"/>
              </a:rPr>
              <a:t>hành</a:t>
            </a:r>
            <a:r>
              <a:rPr lang="en-US" sz="1800" b="0" i="1" dirty="0">
                <a:solidFill>
                  <a:srgbClr val="002060"/>
                </a:solidFill>
                <a:latin typeface="Arial" panose="020B0604020202020204" pitchFamily="34" charset="0"/>
                <a:cs typeface="Arial" panose="020B0604020202020204" pitchFamily="34" charset="0"/>
              </a:rPr>
              <a:t> </a:t>
            </a:r>
            <a:r>
              <a:rPr lang="en-US" sz="1800" b="0" i="1" dirty="0" err="1">
                <a:solidFill>
                  <a:srgbClr val="002060"/>
                </a:solidFill>
                <a:latin typeface="Arial" panose="020B0604020202020204" pitchFamily="34" charset="0"/>
                <a:cs typeface="Arial" panose="020B0604020202020204" pitchFamily="34" charset="0"/>
              </a:rPr>
              <a:t>đọc</a:t>
            </a:r>
            <a:r>
              <a:rPr lang="en-US" sz="1800" b="0" i="1"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hoặc</a:t>
            </a:r>
            <a:r>
              <a:rPr lang="en-US" sz="1800" b="0" dirty="0">
                <a:solidFill>
                  <a:srgbClr val="002060"/>
                </a:solidFill>
                <a:latin typeface="Arial" panose="020B0604020202020204" pitchFamily="34" charset="0"/>
                <a:cs typeface="Arial" panose="020B0604020202020204" pitchFamily="34" charset="0"/>
              </a:rPr>
              <a:t> </a:t>
            </a:r>
            <a:r>
              <a:rPr lang="en-US" sz="1800" b="0" i="1" dirty="0" err="1">
                <a:solidFill>
                  <a:srgbClr val="002060"/>
                </a:solidFill>
                <a:latin typeface="Arial" panose="020B0604020202020204" pitchFamily="34" charset="0"/>
                <a:cs typeface="Arial" panose="020B0604020202020204" pitchFamily="34" charset="0"/>
              </a:rPr>
              <a:t>Đọc</a:t>
            </a:r>
            <a:r>
              <a:rPr lang="en-US" sz="1800" b="0" i="1" dirty="0">
                <a:solidFill>
                  <a:srgbClr val="002060"/>
                </a:solidFill>
                <a:latin typeface="Arial" panose="020B0604020202020204" pitchFamily="34" charset="0"/>
                <a:cs typeface="Arial" panose="020B0604020202020204" pitchFamily="34" charset="0"/>
              </a:rPr>
              <a:t> </a:t>
            </a:r>
            <a:r>
              <a:rPr lang="en-US" sz="1800" b="0" i="1" dirty="0" err="1">
                <a:solidFill>
                  <a:srgbClr val="002060"/>
                </a:solidFill>
                <a:latin typeface="Arial" panose="020B0604020202020204" pitchFamily="34" charset="0"/>
                <a:cs typeface="Arial" panose="020B0604020202020204" pitchFamily="34" charset="0"/>
              </a:rPr>
              <a:t>mở</a:t>
            </a:r>
            <a:r>
              <a:rPr lang="en-US" sz="1800" b="0" i="1" dirty="0">
                <a:solidFill>
                  <a:srgbClr val="002060"/>
                </a:solidFill>
                <a:latin typeface="Arial" panose="020B0604020202020204" pitchFamily="34" charset="0"/>
                <a:cs typeface="Arial" panose="020B0604020202020204" pitchFamily="34" charset="0"/>
              </a:rPr>
              <a:t> </a:t>
            </a:r>
            <a:r>
              <a:rPr lang="en-US" sz="1800" b="0" i="1" dirty="0" err="1">
                <a:solidFill>
                  <a:srgbClr val="002060"/>
                </a:solidFill>
                <a:latin typeface="Arial" panose="020B0604020202020204" pitchFamily="34" charset="0"/>
                <a:cs typeface="Arial" panose="020B0604020202020204" pitchFamily="34" charset="0"/>
              </a:rPr>
              <a:t>rộng</a:t>
            </a:r>
            <a:r>
              <a:rPr lang="en-US" sz="1800" b="0" dirty="0">
                <a:solidFill>
                  <a:srgbClr val="002060"/>
                </a:solidFill>
                <a:latin typeface="Arial" panose="020B0604020202020204" pitchFamily="34" charset="0"/>
                <a:cs typeface="Arial" panose="020B0604020202020204" pitchFamily="34" charset="0"/>
              </a:rPr>
              <a:t>. </a:t>
            </a:r>
          </a:p>
          <a:p>
            <a:pPr marL="0" indent="0" algn="just">
              <a:lnSpc>
                <a:spcPct val="125000"/>
              </a:lnSpc>
              <a:spcBef>
                <a:spcPts val="0"/>
              </a:spcBef>
              <a:buNone/>
            </a:pPr>
            <a:r>
              <a:rPr lang="en-US" sz="1800" b="0" dirty="0">
                <a:solidFill>
                  <a:srgbClr val="002060"/>
                </a:solidFill>
                <a:latin typeface="Arial" panose="020B0604020202020204" pitchFamily="34" charset="0"/>
                <a:cs typeface="Arial" panose="020B0604020202020204" pitchFamily="34" charset="0"/>
              </a:rPr>
              <a:t>     + </a:t>
            </a:r>
            <a:r>
              <a:rPr lang="en-US" sz="1800" b="0" dirty="0" err="1">
                <a:solidFill>
                  <a:srgbClr val="002060"/>
                </a:solidFill>
                <a:latin typeface="Arial" panose="020B0604020202020204" pitchFamily="34" charset="0"/>
                <a:cs typeface="Arial" panose="020B0604020202020204" pitchFamily="34" charset="0"/>
              </a:rPr>
              <a:t>Đánh</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giá</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định</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kì</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Yêu</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cầu</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lấy</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ngữ</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liệu</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ngoài</a:t>
            </a:r>
            <a:r>
              <a:rPr lang="en-US" sz="1800" b="0" dirty="0">
                <a:solidFill>
                  <a:srgbClr val="002060"/>
                </a:solidFill>
                <a:latin typeface="Arial" panose="020B0604020202020204" pitchFamily="34" charset="0"/>
                <a:cs typeface="Arial" panose="020B0604020202020204" pitchFamily="34" charset="0"/>
              </a:rPr>
              <a:t> VB </a:t>
            </a:r>
            <a:r>
              <a:rPr lang="en-US" sz="1800" b="0" dirty="0" err="1">
                <a:solidFill>
                  <a:srgbClr val="002060"/>
                </a:solidFill>
                <a:latin typeface="Arial" panose="020B0604020202020204" pitchFamily="34" charset="0"/>
                <a:cs typeface="Arial" panose="020B0604020202020204" pitchFamily="34" charset="0"/>
              </a:rPr>
              <a:t>đã</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học</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trong</a:t>
            </a:r>
            <a:r>
              <a:rPr lang="en-US" sz="1800" b="0" dirty="0">
                <a:solidFill>
                  <a:srgbClr val="002060"/>
                </a:solidFill>
                <a:latin typeface="Arial" panose="020B0604020202020204" pitchFamily="34" charset="0"/>
                <a:cs typeface="Arial" panose="020B0604020202020204" pitchFamily="34" charset="0"/>
              </a:rPr>
              <a:t> SGK (</a:t>
            </a:r>
            <a:r>
              <a:rPr lang="en-US" sz="1800" b="0" dirty="0" err="1">
                <a:solidFill>
                  <a:srgbClr val="002060"/>
                </a:solidFill>
                <a:latin typeface="Arial" panose="020B0604020202020204" pitchFamily="34" charset="0"/>
                <a:cs typeface="Arial" panose="020B0604020202020204" pitchFamily="34" charset="0"/>
              </a:rPr>
              <a:t>đúng</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đặc</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trưng</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loại</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thể</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loại</a:t>
            </a:r>
            <a:r>
              <a:rPr lang="en-US" sz="1800" b="0" dirty="0">
                <a:solidFill>
                  <a:srgbClr val="002060"/>
                </a:solidFill>
                <a:latin typeface="Arial" panose="020B0604020202020204" pitchFamily="34" charset="0"/>
                <a:cs typeface="Arial" panose="020B0604020202020204" pitchFamily="34" charset="0"/>
              </a:rPr>
              <a:t> VB </a:t>
            </a:r>
            <a:r>
              <a:rPr lang="en-US" sz="1800" b="0" dirty="0" err="1">
                <a:solidFill>
                  <a:srgbClr val="002060"/>
                </a:solidFill>
                <a:latin typeface="Arial" panose="020B0604020202020204" pitchFamily="34" charset="0"/>
                <a:cs typeface="Arial" panose="020B0604020202020204" pitchFamily="34" charset="0"/>
              </a:rPr>
              <a:t>đã</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học</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để</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đánh</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giá</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đúng</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năng</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lực</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người</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học</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tránh</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tình</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trạng</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kiểm</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tra</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việc</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ghi</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nhớ</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và</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sao</a:t>
            </a:r>
            <a:r>
              <a:rPr lang="en-US" sz="1800" b="0" dirty="0">
                <a:solidFill>
                  <a:srgbClr val="002060"/>
                </a:solidFill>
                <a:latin typeface="Arial" panose="020B0604020202020204" pitchFamily="34" charset="0"/>
                <a:cs typeface="Arial" panose="020B0604020202020204" pitchFamily="34" charset="0"/>
              </a:rPr>
              <a:t> </a:t>
            </a:r>
            <a:r>
              <a:rPr lang="en-US" sz="1800" b="0" dirty="0" err="1" smtClean="0">
                <a:solidFill>
                  <a:srgbClr val="002060"/>
                </a:solidFill>
                <a:latin typeface="Arial" panose="020B0604020202020204" pitchFamily="34" charset="0"/>
                <a:cs typeface="Arial" panose="020B0604020202020204" pitchFamily="34" charset="0"/>
              </a:rPr>
              <a:t>chép</a:t>
            </a:r>
            <a:r>
              <a:rPr lang="en-US" sz="1800" b="0" dirty="0" smtClean="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những</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gì</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đã</a:t>
            </a:r>
            <a:r>
              <a:rPr lang="en-US" sz="1800" b="0" dirty="0">
                <a:solidFill>
                  <a:srgbClr val="002060"/>
                </a:solidFill>
                <a:latin typeface="Arial" panose="020B0604020202020204" pitchFamily="34" charset="0"/>
                <a:cs typeface="Arial" panose="020B0604020202020204" pitchFamily="34" charset="0"/>
              </a:rPr>
              <a:t> </a:t>
            </a:r>
            <a:r>
              <a:rPr lang="en-US" sz="1800" b="0" dirty="0" err="1">
                <a:solidFill>
                  <a:srgbClr val="002060"/>
                </a:solidFill>
                <a:latin typeface="Arial" panose="020B0604020202020204" pitchFamily="34" charset="0"/>
                <a:cs typeface="Arial" panose="020B0604020202020204" pitchFamily="34" charset="0"/>
              </a:rPr>
              <a:t>học</a:t>
            </a:r>
            <a:r>
              <a:rPr lang="en-US" sz="1800" b="0" dirty="0">
                <a:solidFill>
                  <a:srgbClr val="002060"/>
                </a:solidFill>
                <a:latin typeface="Arial" panose="020B0604020202020204" pitchFamily="34" charset="0"/>
                <a:cs typeface="Arial" panose="020B0604020202020204" pitchFamily="34" charset="0"/>
              </a:rPr>
              <a:t>. </a:t>
            </a:r>
          </a:p>
        </p:txBody>
      </p:sp>
      <p:sp>
        <p:nvSpPr>
          <p:cNvPr id="8" name="Slide Number Placeholder 7">
            <a:extLst>
              <a:ext uri="{FF2B5EF4-FFF2-40B4-BE49-F238E27FC236}">
                <a16:creationId xmlns:a16="http://schemas.microsoft.com/office/drawing/2014/main" id="{1CCB8D5C-16F0-B66B-DEA0-58ADBE010E74}"/>
              </a:ext>
            </a:extLst>
          </p:cNvPr>
          <p:cNvSpPr>
            <a:spLocks noGrp="1"/>
          </p:cNvSpPr>
          <p:nvPr>
            <p:ph type="sldNum" sz="quarter" idx="12"/>
          </p:nvPr>
        </p:nvSpPr>
        <p:spPr/>
        <p:txBody>
          <a:bodyPr>
            <a:normAutofit lnSpcReduction="10000"/>
          </a:bodyPr>
          <a:lstStyle/>
          <a:p>
            <a:fld id="{0C846248-0222-4A3A-B22E-4E2A0B918D57}" type="slidenum">
              <a:rPr lang="en-US" smtClean="0"/>
              <a:pPr/>
              <a:t>181</a:t>
            </a:fld>
            <a:endParaRPr lang="en-US"/>
          </a:p>
        </p:txBody>
      </p:sp>
    </p:spTree>
    <p:extLst>
      <p:ext uri="{BB962C8B-B14F-4D97-AF65-F5344CB8AC3E}">
        <p14:creationId xmlns:p14="http://schemas.microsoft.com/office/powerpoint/2010/main" val="3972851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8713" cy="5143500"/>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3" name="Rectangle 2"/>
          <p:cNvSpPr/>
          <p:nvPr/>
        </p:nvSpPr>
        <p:spPr>
          <a:xfrm>
            <a:off x="838201" y="1032164"/>
            <a:ext cx="7287491" cy="507831"/>
          </a:xfrm>
          <a:prstGeom prst="rect">
            <a:avLst/>
          </a:prstGeom>
        </p:spPr>
        <p:txBody>
          <a:bodyPr wrap="square">
            <a:spAutoFit/>
          </a:bodyPr>
          <a:lstStyle/>
          <a:p>
            <a:pPr indent="360027" algn="just">
              <a:lnSpc>
                <a:spcPct val="150000"/>
              </a:lnSpc>
              <a:spcBef>
                <a:spcPts val="600"/>
              </a:spcBef>
              <a:spcAft>
                <a:spcPts val="600"/>
              </a:spcAft>
            </a:pPr>
            <a:r>
              <a:rPr lang="vi-VN" sz="1800">
                <a:latin typeface="Arial (Body)"/>
                <a:ea typeface="Calibri" panose="020F0502020204030204" pitchFamily="34" charset="0"/>
                <a:cs typeface="Arial" panose="020B0604020202020204" pitchFamily="34" charset="0"/>
              </a:rPr>
              <a:t> </a:t>
            </a:r>
            <a:endParaRPr lang="en-US" sz="2100">
              <a:solidFill>
                <a:srgbClr val="002060"/>
              </a:solidFill>
              <a:latin typeface="Arial (Body)"/>
              <a:ea typeface="Calibri" panose="020F0502020204030204" pitchFamily="34" charset="0"/>
              <a:cs typeface="Arial" panose="020B0604020202020204" pitchFamily="34" charset="0"/>
            </a:endParaRPr>
          </a:p>
        </p:txBody>
      </p:sp>
      <p:sp>
        <p:nvSpPr>
          <p:cNvPr id="5" name="TextBox 4"/>
          <p:cNvSpPr txBox="1"/>
          <p:nvPr/>
        </p:nvSpPr>
        <p:spPr>
          <a:xfrm>
            <a:off x="0" y="1092837"/>
            <a:ext cx="9144000" cy="1752599"/>
          </a:xfrm>
          <a:prstGeom prst="rect">
            <a:avLst/>
          </a:prstGeom>
          <a:solidFill>
            <a:schemeClr val="accent6">
              <a:lumMod val="20000"/>
              <a:lumOff val="80000"/>
            </a:schemeClr>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defPPr>
              <a:defRPr lang="en-US"/>
            </a:defPPr>
            <a:lvl1pPr algn="ctr">
              <a:lnSpc>
                <a:spcPct val="120000"/>
              </a:lnSpc>
              <a:defRPr sz="14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914378">
              <a:defRPr/>
            </a:pPr>
            <a:r>
              <a:rPr lang="en-US" sz="2000" b="0" dirty="0">
                <a:solidFill>
                  <a:schemeClr val="tx1"/>
                </a:solidFill>
              </a:rPr>
              <a:t>     – </a:t>
            </a:r>
            <a:r>
              <a:rPr lang="en-US" sz="1800" b="0" dirty="0" err="1">
                <a:solidFill>
                  <a:srgbClr val="002060"/>
                </a:solidFill>
              </a:rPr>
              <a:t>Tập</a:t>
            </a:r>
            <a:r>
              <a:rPr lang="en-US" sz="1800" b="0" dirty="0">
                <a:solidFill>
                  <a:srgbClr val="002060"/>
                </a:solidFill>
              </a:rPr>
              <a:t> </a:t>
            </a:r>
            <a:r>
              <a:rPr lang="en-US" sz="1800" b="0" dirty="0" err="1">
                <a:solidFill>
                  <a:srgbClr val="002060"/>
                </a:solidFill>
              </a:rPr>
              <a:t>trung</a:t>
            </a:r>
            <a:r>
              <a:rPr lang="en-US" sz="1800" b="0" dirty="0">
                <a:solidFill>
                  <a:srgbClr val="002060"/>
                </a:solidFill>
              </a:rPr>
              <a:t> </a:t>
            </a:r>
            <a:r>
              <a:rPr lang="en-US" sz="1800" b="0" dirty="0" err="1">
                <a:solidFill>
                  <a:srgbClr val="002060"/>
                </a:solidFill>
              </a:rPr>
              <a:t>vào</a:t>
            </a:r>
            <a:r>
              <a:rPr lang="en-US" sz="1800" b="0" dirty="0">
                <a:solidFill>
                  <a:srgbClr val="002060"/>
                </a:solidFill>
              </a:rPr>
              <a:t> </a:t>
            </a:r>
            <a:r>
              <a:rPr lang="en-US" sz="1800" b="0" dirty="0" err="1">
                <a:solidFill>
                  <a:srgbClr val="002060"/>
                </a:solidFill>
              </a:rPr>
              <a:t>yêu</a:t>
            </a:r>
            <a:r>
              <a:rPr lang="en-US" sz="1800" b="0" dirty="0">
                <a:solidFill>
                  <a:srgbClr val="002060"/>
                </a:solidFill>
              </a:rPr>
              <a:t> </a:t>
            </a:r>
            <a:r>
              <a:rPr lang="en-US" sz="1800" b="0" dirty="0" err="1">
                <a:solidFill>
                  <a:srgbClr val="002060"/>
                </a:solidFill>
              </a:rPr>
              <a:t>cầu</a:t>
            </a:r>
            <a:r>
              <a:rPr lang="en-US" sz="1800" b="0" dirty="0">
                <a:solidFill>
                  <a:srgbClr val="002060"/>
                </a:solidFill>
              </a:rPr>
              <a:t>:</a:t>
            </a:r>
          </a:p>
          <a:p>
            <a:pPr lvl="0" algn="l"/>
            <a:r>
              <a:rPr lang="en-US" sz="1800" b="0" dirty="0">
                <a:solidFill>
                  <a:srgbClr val="002060"/>
                </a:solidFill>
              </a:rPr>
              <a:t>      + </a:t>
            </a:r>
            <a:r>
              <a:rPr lang="en-US" sz="1800" b="0" dirty="0" err="1">
                <a:solidFill>
                  <a:srgbClr val="002060"/>
                </a:solidFill>
              </a:rPr>
              <a:t>T</a:t>
            </a:r>
            <a:r>
              <a:rPr lang="en-US" sz="1800" b="0" dirty="0" err="1">
                <a:solidFill>
                  <a:srgbClr val="002060"/>
                </a:solidFill>
                <a:ea typeface="MS Mincho"/>
              </a:rPr>
              <a:t>hực</a:t>
            </a:r>
            <a:r>
              <a:rPr lang="en-US" sz="1800" b="0" dirty="0">
                <a:solidFill>
                  <a:srgbClr val="002060"/>
                </a:solidFill>
                <a:ea typeface="MS Mincho"/>
              </a:rPr>
              <a:t> </a:t>
            </a:r>
            <a:r>
              <a:rPr lang="en-US" sz="1800" b="0" dirty="0" err="1">
                <a:solidFill>
                  <a:srgbClr val="002060"/>
                </a:solidFill>
                <a:ea typeface="MS Mincho"/>
              </a:rPr>
              <a:t>hiện</a:t>
            </a:r>
            <a:r>
              <a:rPr lang="en-US" sz="1800" b="0" dirty="0">
                <a:solidFill>
                  <a:srgbClr val="002060"/>
                </a:solidFill>
                <a:ea typeface="MS Mincho"/>
              </a:rPr>
              <a:t> </a:t>
            </a:r>
            <a:r>
              <a:rPr lang="en-US" sz="1800" b="0" dirty="0" err="1">
                <a:solidFill>
                  <a:srgbClr val="002060"/>
                </a:solidFill>
                <a:ea typeface="MS Mincho"/>
              </a:rPr>
              <a:t>quy</a:t>
            </a:r>
            <a:r>
              <a:rPr lang="en-US" sz="1800" b="0" dirty="0">
                <a:solidFill>
                  <a:srgbClr val="002060"/>
                </a:solidFill>
                <a:ea typeface="MS Mincho"/>
              </a:rPr>
              <a:t> </a:t>
            </a:r>
            <a:r>
              <a:rPr lang="en-US" sz="1800" b="0" dirty="0" err="1">
                <a:solidFill>
                  <a:srgbClr val="002060"/>
                </a:solidFill>
                <a:ea typeface="MS Mincho"/>
              </a:rPr>
              <a:t>trình</a:t>
            </a:r>
            <a:r>
              <a:rPr lang="en-US" sz="1800" b="0" dirty="0">
                <a:solidFill>
                  <a:srgbClr val="002060"/>
                </a:solidFill>
                <a:ea typeface="MS Mincho"/>
              </a:rPr>
              <a:t> </a:t>
            </a:r>
            <a:r>
              <a:rPr lang="en-US" sz="1800" b="0" dirty="0" err="1">
                <a:solidFill>
                  <a:srgbClr val="002060"/>
                </a:solidFill>
                <a:ea typeface="MS Mincho"/>
              </a:rPr>
              <a:t>viết</a:t>
            </a:r>
            <a:r>
              <a:rPr lang="en-US" sz="1800" b="0" dirty="0">
                <a:solidFill>
                  <a:srgbClr val="002060"/>
                </a:solidFill>
                <a:ea typeface="MS Mincho"/>
              </a:rPr>
              <a:t>.</a:t>
            </a:r>
          </a:p>
          <a:p>
            <a:pPr lvl="0" algn="l"/>
            <a:r>
              <a:rPr lang="en-US" sz="1800" b="0" dirty="0">
                <a:solidFill>
                  <a:srgbClr val="002060"/>
                </a:solidFill>
              </a:rPr>
              <a:t>      + </a:t>
            </a:r>
            <a:r>
              <a:rPr lang="en-US" sz="1800" b="0" dirty="0" err="1">
                <a:solidFill>
                  <a:srgbClr val="002060"/>
                </a:solidFill>
                <a:ea typeface="MS Mincho"/>
              </a:rPr>
              <a:t>Tạo</a:t>
            </a:r>
            <a:r>
              <a:rPr lang="en-US" sz="1800" b="0" dirty="0">
                <a:solidFill>
                  <a:srgbClr val="002060"/>
                </a:solidFill>
                <a:ea typeface="MS Mincho"/>
              </a:rPr>
              <a:t> </a:t>
            </a:r>
            <a:r>
              <a:rPr lang="en-US" sz="1800" b="0" dirty="0" err="1">
                <a:solidFill>
                  <a:srgbClr val="002060"/>
                </a:solidFill>
                <a:ea typeface="MS Mincho"/>
              </a:rPr>
              <a:t>lập</a:t>
            </a:r>
            <a:r>
              <a:rPr lang="en-US" sz="1800" b="0" dirty="0">
                <a:solidFill>
                  <a:srgbClr val="002060"/>
                </a:solidFill>
                <a:ea typeface="MS Mincho"/>
              </a:rPr>
              <a:t> </a:t>
            </a:r>
            <a:r>
              <a:rPr lang="en-US" sz="1800" b="0" dirty="0" err="1">
                <a:solidFill>
                  <a:srgbClr val="002060"/>
                </a:solidFill>
                <a:ea typeface="MS Mincho"/>
              </a:rPr>
              <a:t>các</a:t>
            </a:r>
            <a:r>
              <a:rPr lang="en-US" sz="1800" b="0" dirty="0">
                <a:solidFill>
                  <a:srgbClr val="002060"/>
                </a:solidFill>
                <a:ea typeface="MS Mincho"/>
              </a:rPr>
              <a:t> </a:t>
            </a:r>
            <a:r>
              <a:rPr lang="en-US" sz="1800" b="0" dirty="0" err="1">
                <a:solidFill>
                  <a:srgbClr val="002060"/>
                </a:solidFill>
                <a:ea typeface="MS Mincho"/>
              </a:rPr>
              <a:t>kiểu</a:t>
            </a:r>
            <a:r>
              <a:rPr lang="en-US" sz="1800" b="0" dirty="0">
                <a:solidFill>
                  <a:srgbClr val="002060"/>
                </a:solidFill>
                <a:ea typeface="MS Mincho"/>
              </a:rPr>
              <a:t> VB: </a:t>
            </a:r>
            <a:r>
              <a:rPr lang="en-US" sz="1800" b="0" dirty="0" err="1">
                <a:solidFill>
                  <a:srgbClr val="002060"/>
                </a:solidFill>
                <a:ea typeface="MS Mincho"/>
              </a:rPr>
              <a:t>tự</a:t>
            </a:r>
            <a:r>
              <a:rPr lang="en-US" sz="1800" b="0" dirty="0">
                <a:solidFill>
                  <a:srgbClr val="002060"/>
                </a:solidFill>
                <a:ea typeface="MS Mincho"/>
              </a:rPr>
              <a:t> </a:t>
            </a:r>
            <a:r>
              <a:rPr lang="en-US" sz="1800" b="0" dirty="0" err="1">
                <a:solidFill>
                  <a:srgbClr val="002060"/>
                </a:solidFill>
                <a:ea typeface="MS Mincho"/>
              </a:rPr>
              <a:t>sự</a:t>
            </a:r>
            <a:r>
              <a:rPr lang="en-US" sz="1800" b="0" dirty="0">
                <a:solidFill>
                  <a:srgbClr val="002060"/>
                </a:solidFill>
                <a:ea typeface="MS Mincho"/>
              </a:rPr>
              <a:t>, </a:t>
            </a:r>
            <a:r>
              <a:rPr lang="en-US" sz="1800" b="0" dirty="0" err="1">
                <a:solidFill>
                  <a:srgbClr val="002060"/>
                </a:solidFill>
                <a:ea typeface="MS Mincho"/>
              </a:rPr>
              <a:t>biểu</a:t>
            </a:r>
            <a:r>
              <a:rPr lang="en-US" sz="1800" b="0" dirty="0">
                <a:solidFill>
                  <a:srgbClr val="002060"/>
                </a:solidFill>
                <a:ea typeface="MS Mincho"/>
              </a:rPr>
              <a:t> </a:t>
            </a:r>
            <a:r>
              <a:rPr lang="en-US" sz="1800" b="0" dirty="0" err="1">
                <a:solidFill>
                  <a:srgbClr val="002060"/>
                </a:solidFill>
                <a:ea typeface="MS Mincho"/>
              </a:rPr>
              <a:t>cảm</a:t>
            </a:r>
            <a:r>
              <a:rPr lang="en-US" sz="1800" b="0" dirty="0">
                <a:solidFill>
                  <a:srgbClr val="002060"/>
                </a:solidFill>
                <a:ea typeface="MS Mincho"/>
              </a:rPr>
              <a:t>, </a:t>
            </a:r>
            <a:r>
              <a:rPr lang="en-US" sz="1800" b="0" dirty="0" err="1">
                <a:solidFill>
                  <a:srgbClr val="002060"/>
                </a:solidFill>
                <a:ea typeface="MS Mincho"/>
              </a:rPr>
              <a:t>nghị</a:t>
            </a:r>
            <a:r>
              <a:rPr lang="en-US" sz="1800" b="0" dirty="0">
                <a:solidFill>
                  <a:srgbClr val="002060"/>
                </a:solidFill>
                <a:ea typeface="MS Mincho"/>
              </a:rPr>
              <a:t> </a:t>
            </a:r>
            <a:r>
              <a:rPr lang="en-US" sz="1800" b="0" dirty="0" err="1">
                <a:solidFill>
                  <a:srgbClr val="002060"/>
                </a:solidFill>
                <a:ea typeface="MS Mincho"/>
              </a:rPr>
              <a:t>luận</a:t>
            </a:r>
            <a:r>
              <a:rPr lang="en-US" sz="1800" b="0" dirty="0">
                <a:solidFill>
                  <a:srgbClr val="002060"/>
                </a:solidFill>
                <a:ea typeface="MS Mincho"/>
              </a:rPr>
              <a:t>, </a:t>
            </a:r>
            <a:r>
              <a:rPr lang="en-US" sz="1800" b="0" dirty="0" err="1">
                <a:solidFill>
                  <a:srgbClr val="002060"/>
                </a:solidFill>
                <a:ea typeface="MS Mincho"/>
              </a:rPr>
              <a:t>thuyết</a:t>
            </a:r>
            <a:r>
              <a:rPr lang="en-US" sz="1800" b="0" dirty="0">
                <a:solidFill>
                  <a:srgbClr val="002060"/>
                </a:solidFill>
                <a:ea typeface="MS Mincho"/>
              </a:rPr>
              <a:t> minh, </a:t>
            </a:r>
            <a:r>
              <a:rPr lang="en-US" sz="1800" b="0" dirty="0" err="1">
                <a:solidFill>
                  <a:srgbClr val="002060"/>
                </a:solidFill>
                <a:ea typeface="MS Mincho"/>
              </a:rPr>
              <a:t>nhật</a:t>
            </a:r>
            <a:r>
              <a:rPr lang="en-US" sz="1800" b="0" dirty="0">
                <a:solidFill>
                  <a:srgbClr val="002060"/>
                </a:solidFill>
                <a:ea typeface="MS Mincho"/>
              </a:rPr>
              <a:t> </a:t>
            </a:r>
            <a:r>
              <a:rPr lang="en-US" sz="1800" b="0" dirty="0" err="1">
                <a:solidFill>
                  <a:srgbClr val="002060"/>
                </a:solidFill>
                <a:ea typeface="MS Mincho"/>
              </a:rPr>
              <a:t>dụng</a:t>
            </a:r>
            <a:r>
              <a:rPr lang="en-US" sz="1800" b="0" dirty="0">
                <a:solidFill>
                  <a:srgbClr val="002060"/>
                </a:solidFill>
                <a:ea typeface="MS Mincho"/>
              </a:rPr>
              <a:t>.</a:t>
            </a:r>
            <a:r>
              <a:rPr lang="en-US" sz="1800" b="0" dirty="0">
                <a:solidFill>
                  <a:srgbClr val="002060"/>
                </a:solidFill>
              </a:rPr>
              <a:t> </a:t>
            </a:r>
          </a:p>
        </p:txBody>
      </p:sp>
      <p:sp>
        <p:nvSpPr>
          <p:cNvPr id="6" name="TextBox 5"/>
          <p:cNvSpPr txBox="1"/>
          <p:nvPr/>
        </p:nvSpPr>
        <p:spPr>
          <a:xfrm>
            <a:off x="33289" y="2647950"/>
            <a:ext cx="9144000" cy="2298065"/>
          </a:xfrm>
          <a:prstGeom prst="rect">
            <a:avLst/>
          </a:prstGeom>
          <a:solidFill>
            <a:schemeClr val="accent6">
              <a:lumMod val="40000"/>
              <a:lumOff val="60000"/>
            </a:schemeClr>
          </a:solidFill>
        </p:spPr>
        <p:txBody>
          <a:bodyPr wrap="square" rtlCol="0">
            <a:spAutoFit/>
          </a:bodyPr>
          <a:lstStyle/>
          <a:p>
            <a:pPr>
              <a:lnSpc>
                <a:spcPct val="150000"/>
              </a:lnSpc>
              <a:spcBef>
                <a:spcPts val="200"/>
              </a:spcBef>
              <a:spcAft>
                <a:spcPts val="300"/>
              </a:spcAft>
            </a:pPr>
            <a:r>
              <a:rPr lang="en-US" sz="1800" dirty="0">
                <a:ea typeface="MS Mincho"/>
                <a:cs typeface="Arial" panose="020B0604020202020204" pitchFamily="34" charset="0"/>
              </a:rPr>
              <a:t>     </a:t>
            </a:r>
            <a:r>
              <a:rPr lang="en-US" sz="1800" dirty="0">
                <a:solidFill>
                  <a:srgbClr val="002060"/>
                </a:solidFill>
                <a:latin typeface="Arial" panose="020B0604020202020204" pitchFamily="34" charset="0"/>
                <a:ea typeface="MS Mincho"/>
                <a:cs typeface="Arial" panose="020B0604020202020204" pitchFamily="34" charset="0"/>
              </a:rPr>
              <a:t>– </a:t>
            </a:r>
            <a:r>
              <a:rPr lang="vi-VN" sz="1800" dirty="0">
                <a:solidFill>
                  <a:srgbClr val="002060"/>
                </a:solidFill>
                <a:ea typeface="MS Mincho"/>
                <a:cs typeface="Arial" panose="020B0604020202020204" pitchFamily="34" charset="0"/>
              </a:rPr>
              <a:t>Việc đánh giá kĩ năng viết cần dựa vào các tiêu chí chủ yếu như nội dung, bố cục bài viết, diễn đạt và trình bày. </a:t>
            </a:r>
            <a:endParaRPr lang="en-US" sz="1800" dirty="0">
              <a:solidFill>
                <a:srgbClr val="002060"/>
              </a:solidFill>
              <a:ea typeface="MS Mincho"/>
              <a:cs typeface="Arial" panose="020B0604020202020204" pitchFamily="34" charset="0"/>
            </a:endParaRPr>
          </a:p>
          <a:p>
            <a:pPr>
              <a:lnSpc>
                <a:spcPct val="150000"/>
              </a:lnSpc>
              <a:spcBef>
                <a:spcPts val="200"/>
              </a:spcBef>
              <a:spcAft>
                <a:spcPts val="300"/>
              </a:spcAft>
            </a:pPr>
            <a:r>
              <a:rPr lang="en-US" sz="1800" dirty="0">
                <a:solidFill>
                  <a:srgbClr val="002060"/>
                </a:solidFill>
                <a:latin typeface="Arial" panose="020B0604020202020204" pitchFamily="34" charset="0"/>
                <a:ea typeface="MS Mincho"/>
                <a:cs typeface="Arial" panose="020B0604020202020204" pitchFamily="34" charset="0"/>
              </a:rPr>
              <a:t>    </a:t>
            </a:r>
            <a:r>
              <a:rPr lang="en-US" sz="1800" spc="-70" dirty="0">
                <a:solidFill>
                  <a:srgbClr val="002060"/>
                </a:solidFill>
                <a:latin typeface="Arial" panose="020B0604020202020204" pitchFamily="34" charset="0"/>
                <a:ea typeface="MS Mincho"/>
                <a:cs typeface="Arial" panose="020B0604020202020204" pitchFamily="34" charset="0"/>
              </a:rPr>
              <a:t>– GV </a:t>
            </a:r>
            <a:r>
              <a:rPr lang="en-US" sz="1800" spc="-70" dirty="0" err="1">
                <a:solidFill>
                  <a:srgbClr val="002060"/>
                </a:solidFill>
                <a:latin typeface="Arial" panose="020B0604020202020204" pitchFamily="34" charset="0"/>
                <a:ea typeface="MS Mincho"/>
                <a:cs typeface="Arial" panose="020B0604020202020204" pitchFamily="34" charset="0"/>
              </a:rPr>
              <a:t>có</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thể</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xây</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dựng</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các</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tiêu</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chí</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dựa</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vào</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yêu</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cầu</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đối</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với</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từng</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kiểu</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bài</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viết</a:t>
            </a:r>
            <a:r>
              <a:rPr lang="en-US" sz="1800" spc="-70" dirty="0">
                <a:solidFill>
                  <a:srgbClr val="002060"/>
                </a:solidFill>
                <a:latin typeface="Arial" panose="020B0604020202020204" pitchFamily="34" charset="0"/>
                <a:ea typeface="MS Mincho"/>
                <a:cs typeface="Arial" panose="020B0604020202020204" pitchFamily="34" charset="0"/>
              </a:rPr>
              <a:t> </a:t>
            </a:r>
            <a:r>
              <a:rPr lang="en-US" sz="1800" spc="-70" dirty="0" err="1">
                <a:solidFill>
                  <a:srgbClr val="002060"/>
                </a:solidFill>
                <a:latin typeface="Arial" panose="020B0604020202020204" pitchFamily="34" charset="0"/>
                <a:ea typeface="MS Mincho"/>
                <a:cs typeface="Arial" panose="020B0604020202020204" pitchFamily="34" charset="0"/>
              </a:rPr>
              <a:t>trong</a:t>
            </a:r>
            <a:r>
              <a:rPr lang="en-US" sz="1800" spc="-70" dirty="0">
                <a:solidFill>
                  <a:srgbClr val="002060"/>
                </a:solidFill>
                <a:latin typeface="Arial" panose="020B0604020202020204" pitchFamily="34" charset="0"/>
                <a:ea typeface="MS Mincho"/>
                <a:cs typeface="Arial" panose="020B0604020202020204" pitchFamily="34" charset="0"/>
              </a:rPr>
              <a:t> SGK. </a:t>
            </a:r>
          </a:p>
          <a:p>
            <a:pPr algn="just">
              <a:lnSpc>
                <a:spcPct val="150000"/>
              </a:lnSpc>
              <a:spcBef>
                <a:spcPts val="200"/>
              </a:spcBef>
              <a:spcAft>
                <a:spcPts val="300"/>
              </a:spcAft>
            </a:pPr>
            <a:r>
              <a:rPr lang="en-US"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ea typeface="MS Mincho"/>
                <a:cs typeface="Arial" panose="020B0604020202020204" pitchFamily="34" charset="0"/>
              </a:rPr>
              <a:t>–</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GV có thể sử dụng phiếu đánh giá theo tiêu chí (rubrics) hay bảng kiểm (checklist)  để đánh giá sản phẩm bài viết của HS hoặc để HS tự đánh giá bài của mình và của bạn. </a:t>
            </a:r>
            <a:endParaRPr lang="en-US" sz="1800"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2438400" y="450210"/>
            <a:ext cx="4572000" cy="461665"/>
          </a:xfrm>
          <a:prstGeom prst="rect">
            <a:avLst/>
          </a:prstGeom>
        </p:spPr>
        <p:txBody>
          <a:bodyPr wrap="square">
            <a:spAutoFit/>
          </a:bodyPr>
          <a:lstStyle/>
          <a:p>
            <a:r>
              <a:rPr lang="en-US" sz="2400" b="1" dirty="0">
                <a:solidFill>
                  <a:srgbClr val="002060"/>
                </a:solidFill>
                <a:latin typeface="Arial (Body)"/>
                <a:ea typeface="MS Mincho"/>
              </a:rPr>
              <a:t>ĐÁNH GIÁ HOẠT ĐỘNG VIẾT</a:t>
            </a:r>
            <a:endParaRPr lang="en-US" sz="2400" b="1" dirty="0">
              <a:solidFill>
                <a:srgbClr val="002060"/>
              </a:solidFill>
              <a:latin typeface="Arial (Body)"/>
            </a:endParaRPr>
          </a:p>
        </p:txBody>
      </p:sp>
      <p:sp>
        <p:nvSpPr>
          <p:cNvPr id="8" name="Slide Number Placeholder 7"/>
          <p:cNvSpPr>
            <a:spLocks noGrp="1"/>
          </p:cNvSpPr>
          <p:nvPr>
            <p:ph type="sldNum" sz="quarter" idx="12"/>
          </p:nvPr>
        </p:nvSpPr>
        <p:spPr/>
        <p:txBody>
          <a:bodyPr>
            <a:normAutofit lnSpcReduction="10000"/>
          </a:bodyPr>
          <a:lstStyle/>
          <a:p>
            <a:fld id="{0C846248-0222-4A3A-B22E-4E2A0B918D57}" type="slidenum">
              <a:rPr lang="en-US" smtClean="0"/>
              <a:pPr/>
              <a:t>182</a:t>
            </a:fld>
            <a:endParaRPr lang="en-US"/>
          </a:p>
        </p:txBody>
      </p:sp>
    </p:spTree>
    <p:extLst>
      <p:ext uri="{BB962C8B-B14F-4D97-AF65-F5344CB8AC3E}">
        <p14:creationId xmlns:p14="http://schemas.microsoft.com/office/powerpoint/2010/main" val="2159574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8713" cy="5143500"/>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7" name="Rectangle 6"/>
          <p:cNvSpPr/>
          <p:nvPr/>
        </p:nvSpPr>
        <p:spPr>
          <a:xfrm>
            <a:off x="609600" y="1200151"/>
            <a:ext cx="7696200" cy="3321422"/>
          </a:xfrm>
          <a:prstGeom prst="rect">
            <a:avLst/>
          </a:prstGeom>
        </p:spPr>
        <p:txBody>
          <a:bodyPr wrap="square">
            <a:spAutoFit/>
          </a:bodyPr>
          <a:lstStyle/>
          <a:p>
            <a:pPr lvl="0">
              <a:lnSpc>
                <a:spcPct val="120000"/>
              </a:lnSpc>
              <a:buClrTx/>
              <a:defRPr/>
            </a:pPr>
            <a:r>
              <a:rPr lang="en-US" sz="2000" b="1" dirty="0">
                <a:solidFill>
                  <a:srgbClr val="002060"/>
                </a:solidFill>
                <a:latin typeface="Arial (Body)"/>
                <a:cs typeface="Arial" panose="020B0604020202020204" pitchFamily="34" charset="0"/>
              </a:rPr>
              <a:t>      – </a:t>
            </a:r>
            <a:r>
              <a:rPr lang="en-US" sz="2000" dirty="0" err="1">
                <a:solidFill>
                  <a:srgbClr val="002060"/>
                </a:solidFill>
                <a:latin typeface="Arial (Body)"/>
                <a:cs typeface="Arial" panose="020B0604020202020204" pitchFamily="34" charset="0"/>
              </a:rPr>
              <a:t>Tập</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trung</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vào</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yêu</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cầu</a:t>
            </a:r>
            <a:r>
              <a:rPr lang="en-US" sz="2000" dirty="0">
                <a:solidFill>
                  <a:srgbClr val="002060"/>
                </a:solidFill>
                <a:latin typeface="Arial (Body)"/>
                <a:cs typeface="Arial" panose="020B0604020202020204" pitchFamily="34" charset="0"/>
              </a:rPr>
              <a:t>:</a:t>
            </a:r>
          </a:p>
          <a:p>
            <a:pPr lvl="0"/>
            <a:r>
              <a:rPr lang="en-US" sz="2000" dirty="0">
                <a:solidFill>
                  <a:srgbClr val="002060"/>
                </a:solidFill>
                <a:latin typeface="Arial (Body)"/>
                <a:cs typeface="Arial" panose="020B0604020202020204" pitchFamily="34" charset="0"/>
              </a:rPr>
              <a:t>     </a:t>
            </a:r>
            <a:r>
              <a:rPr lang="vi-VN" sz="2000" dirty="0">
                <a:solidFill>
                  <a:srgbClr val="002060"/>
                </a:solidFill>
                <a:latin typeface="Arial (Body)"/>
                <a:cs typeface="Arial" panose="020B0604020202020204" pitchFamily="34" charset="0"/>
              </a:rPr>
              <a:t>+</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rPr>
              <a:t>Nói</a:t>
            </a:r>
            <a:endParaRPr lang="en-US" sz="2000" dirty="0">
              <a:solidFill>
                <a:srgbClr val="002060"/>
              </a:solidFill>
              <a:latin typeface="Arial (Body)"/>
              <a:ea typeface="MS Mincho"/>
            </a:endParaRPr>
          </a:p>
          <a:p>
            <a:pPr lvl="0"/>
            <a:r>
              <a:rPr lang="en-US" sz="2000" dirty="0">
                <a:solidFill>
                  <a:srgbClr val="002060"/>
                </a:solidFill>
                <a:latin typeface="Arial (Body)"/>
              </a:rPr>
              <a:t>     </a:t>
            </a:r>
            <a:r>
              <a:rPr lang="vi-VN" sz="2000" dirty="0">
                <a:solidFill>
                  <a:srgbClr val="002060"/>
                </a:solidFill>
                <a:latin typeface="Arial (Body)"/>
              </a:rPr>
              <a:t>+</a:t>
            </a:r>
            <a:r>
              <a:rPr lang="en-US" sz="2000" dirty="0">
                <a:solidFill>
                  <a:srgbClr val="002060"/>
                </a:solidFill>
                <a:latin typeface="Arial (Body)"/>
              </a:rPr>
              <a:t> </a:t>
            </a:r>
            <a:r>
              <a:rPr lang="en-US" sz="2000" dirty="0" err="1">
                <a:solidFill>
                  <a:srgbClr val="002060"/>
                </a:solidFill>
                <a:latin typeface="Arial (Body)"/>
                <a:ea typeface="MS Mincho"/>
              </a:rPr>
              <a:t>Nghe</a:t>
            </a:r>
            <a:endParaRPr lang="en-US" sz="2000" dirty="0">
              <a:solidFill>
                <a:srgbClr val="002060"/>
              </a:solidFill>
              <a:latin typeface="Arial (Body)"/>
              <a:ea typeface="MS Mincho"/>
            </a:endParaRPr>
          </a:p>
          <a:p>
            <a:pPr lvl="0"/>
            <a:r>
              <a:rPr lang="en-US" sz="2000" dirty="0">
                <a:solidFill>
                  <a:srgbClr val="002060"/>
                </a:solidFill>
                <a:latin typeface="Arial (Body)"/>
              </a:rPr>
              <a:t>     </a:t>
            </a:r>
            <a:r>
              <a:rPr lang="vi-VN" sz="2000" dirty="0">
                <a:solidFill>
                  <a:srgbClr val="002060"/>
                </a:solidFill>
                <a:latin typeface="Arial (Body)"/>
              </a:rPr>
              <a:t>+</a:t>
            </a:r>
            <a:r>
              <a:rPr lang="en-US" sz="2000" dirty="0">
                <a:solidFill>
                  <a:srgbClr val="002060"/>
                </a:solidFill>
                <a:latin typeface="Arial (Body)"/>
              </a:rPr>
              <a:t> </a:t>
            </a:r>
            <a:r>
              <a:rPr lang="en-US" sz="2000" dirty="0" err="1" smtClean="0">
                <a:solidFill>
                  <a:srgbClr val="002060"/>
                </a:solidFill>
                <a:latin typeface="Arial (Body)"/>
                <a:ea typeface="MS Mincho"/>
              </a:rPr>
              <a:t>Nói</a:t>
            </a:r>
            <a:r>
              <a:rPr lang="en-US" sz="2000" dirty="0" smtClean="0">
                <a:solidFill>
                  <a:srgbClr val="002060"/>
                </a:solidFill>
                <a:latin typeface="Arial (Body)"/>
                <a:ea typeface="MS Mincho"/>
              </a:rPr>
              <a:t> - </a:t>
            </a:r>
            <a:r>
              <a:rPr lang="en-US" sz="2000" dirty="0" err="1">
                <a:solidFill>
                  <a:srgbClr val="002060"/>
                </a:solidFill>
                <a:latin typeface="Arial (Body)"/>
                <a:ea typeface="MS Mincho"/>
              </a:rPr>
              <a:t>nghe</a:t>
            </a:r>
            <a:r>
              <a:rPr lang="en-US" sz="2000" dirty="0">
                <a:solidFill>
                  <a:srgbClr val="002060"/>
                </a:solidFill>
                <a:latin typeface="Arial (Body)"/>
                <a:ea typeface="MS Mincho"/>
              </a:rPr>
              <a:t> </a:t>
            </a:r>
            <a:r>
              <a:rPr lang="en-US" sz="2000" dirty="0" err="1">
                <a:solidFill>
                  <a:srgbClr val="002060"/>
                </a:solidFill>
                <a:latin typeface="Arial (Body)"/>
                <a:ea typeface="MS Mincho"/>
              </a:rPr>
              <a:t>tương</a:t>
            </a:r>
            <a:r>
              <a:rPr lang="en-US" sz="2000" dirty="0">
                <a:solidFill>
                  <a:srgbClr val="002060"/>
                </a:solidFill>
                <a:latin typeface="Arial (Body)"/>
                <a:ea typeface="MS Mincho"/>
              </a:rPr>
              <a:t> </a:t>
            </a:r>
            <a:r>
              <a:rPr lang="en-US" sz="2000" dirty="0" err="1" smtClean="0">
                <a:solidFill>
                  <a:srgbClr val="002060"/>
                </a:solidFill>
                <a:latin typeface="Arial (Body)"/>
                <a:ea typeface="MS Mincho"/>
              </a:rPr>
              <a:t>tác</a:t>
            </a:r>
            <a:r>
              <a:rPr lang="en-US" sz="2000" dirty="0" smtClean="0">
                <a:solidFill>
                  <a:srgbClr val="002060"/>
                </a:solidFill>
                <a:latin typeface="Arial (Body)"/>
                <a:ea typeface="MS Mincho"/>
              </a:rPr>
              <a:t>.</a:t>
            </a:r>
            <a:endParaRPr lang="en-US" sz="2000" dirty="0">
              <a:solidFill>
                <a:srgbClr val="002060"/>
              </a:solidFill>
              <a:latin typeface="Arial (Body)"/>
              <a:ea typeface="MS Mincho"/>
            </a:endParaRPr>
          </a:p>
          <a:p>
            <a:pPr algn="just">
              <a:lnSpc>
                <a:spcPct val="150000"/>
              </a:lnSpc>
              <a:spcBef>
                <a:spcPts val="200"/>
              </a:spcBef>
              <a:spcAft>
                <a:spcPts val="300"/>
              </a:spcAft>
            </a:pPr>
            <a:r>
              <a:rPr lang="en-US" sz="2000" dirty="0">
                <a:solidFill>
                  <a:srgbClr val="002060"/>
                </a:solidFill>
                <a:latin typeface="Arial (Body)"/>
                <a:ea typeface="MS Mincho"/>
                <a:cs typeface="Arial" panose="020B0604020202020204" pitchFamily="34" charset="0"/>
              </a:rPr>
              <a:t>      </a:t>
            </a:r>
            <a:r>
              <a:rPr lang="en-US" sz="2000" dirty="0">
                <a:latin typeface="Arial" panose="020B0604020202020204" pitchFamily="34" charset="0"/>
                <a:ea typeface="MS Mincho"/>
                <a:cs typeface="Arial" panose="020B0604020202020204" pitchFamily="34" charset="0"/>
              </a:rPr>
              <a:t>– </a:t>
            </a:r>
            <a:r>
              <a:rPr lang="vi-VN" sz="2000" dirty="0">
                <a:solidFill>
                  <a:srgbClr val="002060"/>
                </a:solidFill>
                <a:latin typeface="Arial (Body)"/>
                <a:ea typeface="MS Mincho"/>
                <a:cs typeface="Arial" panose="020B0604020202020204" pitchFamily="34" charset="0"/>
              </a:rPr>
              <a:t>Để đánh giá hoạt động nói và nghe, GV có thể sử dụng phương pháp quan sát, đánh giá sản phẩm học tập</a:t>
            </a:r>
            <a:r>
              <a:rPr lang="en-US" sz="2000" dirty="0">
                <a:solidFill>
                  <a:srgbClr val="002060"/>
                </a:solidFill>
                <a:latin typeface="Arial (Body)"/>
                <a:ea typeface="MS Mincho"/>
                <a:cs typeface="Arial" panose="020B0604020202020204" pitchFamily="34" charset="0"/>
              </a:rPr>
              <a:t>.</a:t>
            </a:r>
          </a:p>
          <a:p>
            <a:pPr>
              <a:lnSpc>
                <a:spcPct val="150000"/>
              </a:lnSpc>
              <a:spcBef>
                <a:spcPts val="200"/>
              </a:spcBef>
              <a:spcAft>
                <a:spcPts val="300"/>
              </a:spcAft>
            </a:pPr>
            <a:r>
              <a:rPr lang="en-US" sz="2000" dirty="0">
                <a:solidFill>
                  <a:srgbClr val="002060"/>
                </a:solidFill>
                <a:latin typeface="Arial (Body)"/>
                <a:cs typeface="Arial" panose="020B0604020202020204" pitchFamily="34" charset="0"/>
              </a:rPr>
              <a:t>      </a:t>
            </a:r>
            <a:r>
              <a:rPr lang="en-US" sz="2000" dirty="0">
                <a:latin typeface="Arial" panose="020B0604020202020204" pitchFamily="34" charset="0"/>
                <a:ea typeface="MS Mincho"/>
                <a:cs typeface="Arial" panose="020B0604020202020204" pitchFamily="34" charset="0"/>
              </a:rPr>
              <a:t>– </a:t>
            </a:r>
            <a:r>
              <a:rPr lang="vi-VN" sz="2000" dirty="0">
                <a:solidFill>
                  <a:srgbClr val="002060"/>
                </a:solidFill>
                <a:latin typeface="Arial (Body)"/>
                <a:cs typeface="Arial" panose="020B0604020202020204" pitchFamily="34" charset="0"/>
              </a:rPr>
              <a:t>Các công cụ hữu ích giúp đánh giá hoạt động</a:t>
            </a:r>
            <a:r>
              <a:rPr lang="en-US" sz="2000" dirty="0">
                <a:solidFill>
                  <a:srgbClr val="002060"/>
                </a:solidFill>
                <a:latin typeface="Arial (Body)"/>
                <a:cs typeface="Arial" panose="020B0604020202020204" pitchFamily="34" charset="0"/>
              </a:rPr>
              <a:t>:</a:t>
            </a:r>
            <a:r>
              <a:rPr lang="vi-VN" sz="2000" dirty="0">
                <a:solidFill>
                  <a:srgbClr val="002060"/>
                </a:solidFill>
                <a:latin typeface="Arial (Body)"/>
                <a:cs typeface="Arial" panose="020B0604020202020204" pitchFamily="34" charset="0"/>
              </a:rPr>
              <a:t> nhận xét bằng lời, phiếu đánh giá theo tiêu chí, bảng kiểm</a:t>
            </a:r>
            <a:r>
              <a:rPr lang="en-US" sz="2000" dirty="0">
                <a:solidFill>
                  <a:srgbClr val="002060"/>
                </a:solidFill>
                <a:latin typeface="Arial (Body)"/>
                <a:cs typeface="Arial" panose="020B0604020202020204" pitchFamily="34" charset="0"/>
              </a:rPr>
              <a:t>,</a:t>
            </a:r>
            <a:r>
              <a:rPr lang="vi-VN" sz="2000" dirty="0">
                <a:solidFill>
                  <a:srgbClr val="002060"/>
                </a:solidFill>
                <a:latin typeface="Arial (Body)"/>
                <a:cs typeface="Arial" panose="020B0604020202020204" pitchFamily="34" charset="0"/>
              </a:rPr>
              <a:t>… </a:t>
            </a:r>
            <a:endParaRPr lang="en-US" sz="1800" dirty="0">
              <a:solidFill>
                <a:srgbClr val="002060"/>
              </a:solidFill>
              <a:ea typeface="MS Mincho"/>
            </a:endParaRPr>
          </a:p>
        </p:txBody>
      </p:sp>
      <p:sp>
        <p:nvSpPr>
          <p:cNvPr id="8" name="Rectangle 7"/>
          <p:cNvSpPr/>
          <p:nvPr/>
        </p:nvSpPr>
        <p:spPr>
          <a:xfrm>
            <a:off x="2286001" y="564844"/>
            <a:ext cx="5000087" cy="400110"/>
          </a:xfrm>
          <a:prstGeom prst="rect">
            <a:avLst/>
          </a:prstGeom>
        </p:spPr>
        <p:txBody>
          <a:bodyPr wrap="none">
            <a:spAutoFit/>
          </a:bodyPr>
          <a:lstStyle/>
          <a:p>
            <a:r>
              <a:rPr lang="en-US" sz="2000" b="1">
                <a:solidFill>
                  <a:srgbClr val="002060"/>
                </a:solidFill>
                <a:latin typeface="Arial (Body)"/>
                <a:ea typeface="MS Mincho"/>
              </a:rPr>
              <a:t>ĐÁNH GIÁ HOẠT ĐỘNG NÓI VÀ NGHE  </a:t>
            </a:r>
            <a:endParaRPr lang="en-US" sz="2000" b="1">
              <a:solidFill>
                <a:srgbClr val="002060"/>
              </a:solidFill>
              <a:latin typeface="Arial (Body)"/>
            </a:endParaRPr>
          </a:p>
        </p:txBody>
      </p:sp>
      <p:sp>
        <p:nvSpPr>
          <p:cNvPr id="3" name="Slide Number Placeholder 2"/>
          <p:cNvSpPr>
            <a:spLocks noGrp="1"/>
          </p:cNvSpPr>
          <p:nvPr>
            <p:ph type="sldNum" sz="quarter" idx="12"/>
          </p:nvPr>
        </p:nvSpPr>
        <p:spPr/>
        <p:txBody>
          <a:bodyPr>
            <a:normAutofit lnSpcReduction="10000"/>
          </a:bodyPr>
          <a:lstStyle/>
          <a:p>
            <a:fld id="{0C846248-0222-4A3A-B22E-4E2A0B918D57}" type="slidenum">
              <a:rPr lang="en-US" smtClean="0"/>
              <a:pPr/>
              <a:t>183</a:t>
            </a:fld>
            <a:endParaRPr lang="en-US"/>
          </a:p>
        </p:txBody>
      </p:sp>
    </p:spTree>
    <p:extLst>
      <p:ext uri="{BB962C8B-B14F-4D97-AF65-F5344CB8AC3E}">
        <p14:creationId xmlns:p14="http://schemas.microsoft.com/office/powerpoint/2010/main" val="21834894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E0417ED-2AAF-2282-7FA7-CF21B3AA8A4B}"/>
              </a:ext>
            </a:extLst>
          </p:cNvPr>
          <p:cNvGraphicFramePr/>
          <p:nvPr>
            <p:extLst>
              <p:ext uri="{D42A27DB-BD31-4B8C-83A1-F6EECF244321}">
                <p14:modId xmlns:p14="http://schemas.microsoft.com/office/powerpoint/2010/main" val="2697364012"/>
              </p:ext>
            </p:extLst>
          </p:nvPr>
        </p:nvGraphicFramePr>
        <p:xfrm>
          <a:off x="601670" y="739290"/>
          <a:ext cx="7856530" cy="4347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509502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CA6EC3F-2C18-3344-BE1A-00AA35A8A44D}"/>
              </a:ext>
            </a:extLst>
          </p:cNvPr>
          <p:cNvSpPr>
            <a:spLocks noGrp="1"/>
          </p:cNvSpPr>
          <p:nvPr>
            <p:ph type="body" sz="quarter" idx="10"/>
          </p:nvPr>
        </p:nvSpPr>
        <p:spPr>
          <a:xfrm>
            <a:off x="28575" y="666750"/>
            <a:ext cx="9144000" cy="576064"/>
          </a:xfrm>
        </p:spPr>
        <p:txBody>
          <a:bodyPr>
            <a:normAutofit/>
          </a:bodyPr>
          <a:lstStyle/>
          <a:p>
            <a:r>
              <a:rPr lang="en-US" sz="2700" b="1" dirty="0">
                <a:solidFill>
                  <a:srgbClr val="002060"/>
                </a:solidFill>
                <a:latin typeface="Arial" panose="020B0604020202020204" pitchFamily="34" charset="0"/>
              </a:rPr>
              <a:t>ĐỔI MỚI </a:t>
            </a:r>
            <a:r>
              <a:rPr lang="x-none" sz="2700" b="1" dirty="0">
                <a:solidFill>
                  <a:srgbClr val="002060"/>
                </a:solidFill>
                <a:latin typeface="Arial" panose="020B0604020202020204" pitchFamily="34" charset="0"/>
              </a:rPr>
              <a:t>KIỂM TRA</a:t>
            </a:r>
            <a:r>
              <a:rPr lang="en-US" sz="2700" b="1" dirty="0">
                <a:solidFill>
                  <a:srgbClr val="002060"/>
                </a:solidFill>
                <a:latin typeface="Arial" panose="020B0604020202020204" pitchFamily="34" charset="0"/>
              </a:rPr>
              <a:t>,</a:t>
            </a:r>
            <a:r>
              <a:rPr lang="x-none" sz="2700" b="1" dirty="0">
                <a:solidFill>
                  <a:srgbClr val="002060"/>
                </a:solidFill>
                <a:latin typeface="Arial" panose="020B0604020202020204" pitchFamily="34" charset="0"/>
              </a:rPr>
              <a:t> ĐÁNH GIÁ</a:t>
            </a:r>
          </a:p>
        </p:txBody>
      </p:sp>
      <p:sp>
        <p:nvSpPr>
          <p:cNvPr id="5" name="Text Placeholder 1">
            <a:extLst>
              <a:ext uri="{FF2B5EF4-FFF2-40B4-BE49-F238E27FC236}">
                <a16:creationId xmlns:a16="http://schemas.microsoft.com/office/drawing/2014/main" id="{3B3B7B94-2D3E-6544-9905-02C512B6912D}"/>
              </a:ext>
            </a:extLst>
          </p:cNvPr>
          <p:cNvSpPr txBox="1">
            <a:spLocks/>
          </p:cNvSpPr>
          <p:nvPr/>
        </p:nvSpPr>
        <p:spPr>
          <a:xfrm>
            <a:off x="2352675" y="1123950"/>
            <a:ext cx="5766558" cy="213379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x-none" sz="2800" dirty="0">
                <a:solidFill>
                  <a:srgbClr val="002060"/>
                </a:solidFill>
                <a:latin typeface="Arial" panose="020B0604020202020204" pitchFamily="34" charset="0"/>
              </a:rPr>
              <a:t>Điểm mới</a:t>
            </a:r>
          </a:p>
          <a:p>
            <a:pPr marL="342900" indent="-342900">
              <a:buFont typeface="Arial" panose="020B0604020202020204" pitchFamily="34" charset="0"/>
              <a:buChar char="•"/>
            </a:pPr>
            <a:r>
              <a:rPr lang="x-none" sz="2800" dirty="0">
                <a:solidFill>
                  <a:srgbClr val="002060"/>
                </a:solidFill>
                <a:latin typeface="Arial" panose="020B0604020202020204" pitchFamily="34" charset="0"/>
              </a:rPr>
              <a:t>Khó khăn</a:t>
            </a:r>
          </a:p>
          <a:p>
            <a:pPr marL="342900" indent="-342900">
              <a:buFont typeface="Arial" panose="020B0604020202020204" pitchFamily="34" charset="0"/>
              <a:buChar char="•"/>
            </a:pPr>
            <a:r>
              <a:rPr lang="x-none" sz="2800" dirty="0">
                <a:solidFill>
                  <a:srgbClr val="002060"/>
                </a:solidFill>
                <a:latin typeface="Arial" panose="020B0604020202020204" pitchFamily="34" charset="0"/>
              </a:rPr>
              <a:t>Giải pháp</a:t>
            </a:r>
          </a:p>
        </p:txBody>
      </p:sp>
    </p:spTree>
    <p:extLst>
      <p:ext uri="{BB962C8B-B14F-4D97-AF65-F5344CB8AC3E}">
        <p14:creationId xmlns:p14="http://schemas.microsoft.com/office/powerpoint/2010/main" val="108150290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F98EA9-55CA-4787-A532-710169E7ECAC}"/>
              </a:ext>
            </a:extLst>
          </p:cNvPr>
          <p:cNvGrpSpPr/>
          <p:nvPr/>
        </p:nvGrpSpPr>
        <p:grpSpPr>
          <a:xfrm>
            <a:off x="153110" y="4029232"/>
            <a:ext cx="9142694" cy="1101557"/>
            <a:chOff x="1742" y="5389258"/>
            <a:chExt cx="12190258" cy="1468742"/>
          </a:xfrm>
        </p:grpSpPr>
        <p:grpSp>
          <p:nvGrpSpPr>
            <p:cNvPr id="2" name="Group 1">
              <a:extLst>
                <a:ext uri="{FF2B5EF4-FFF2-40B4-BE49-F238E27FC236}">
                  <a16:creationId xmlns:a16="http://schemas.microsoft.com/office/drawing/2014/main" id="{E5D8CAA7-9BA7-44FD-AFC9-38FAA0CEEB94}"/>
                </a:ext>
              </a:extLst>
            </p:cNvPr>
            <p:cNvGrpSpPr/>
            <p:nvPr/>
          </p:nvGrpSpPr>
          <p:grpSpPr>
            <a:xfrm>
              <a:off x="5037541" y="5435629"/>
              <a:ext cx="3075791" cy="1422371"/>
              <a:chOff x="9116208" y="4547715"/>
              <a:chExt cx="3075791" cy="1422371"/>
            </a:xfrm>
          </p:grpSpPr>
          <p:sp>
            <p:nvSpPr>
              <p:cNvPr id="116" name="Oval 115">
                <a:extLst>
                  <a:ext uri="{FF2B5EF4-FFF2-40B4-BE49-F238E27FC236}">
                    <a16:creationId xmlns:a16="http://schemas.microsoft.com/office/drawing/2014/main" id="{12F01409-D33D-40B1-A191-45CD56661485}"/>
                  </a:ext>
                </a:extLst>
              </p:cNvPr>
              <p:cNvSpPr/>
              <p:nvPr/>
            </p:nvSpPr>
            <p:spPr>
              <a:xfrm flipH="1">
                <a:off x="11405121" y="4811473"/>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17" name="Oval 116">
                <a:extLst>
                  <a:ext uri="{FF2B5EF4-FFF2-40B4-BE49-F238E27FC236}">
                    <a16:creationId xmlns:a16="http://schemas.microsoft.com/office/drawing/2014/main" id="{3EDE0295-7641-4FBE-9E3F-4381158913BC}"/>
                  </a:ext>
                </a:extLst>
              </p:cNvPr>
              <p:cNvSpPr/>
              <p:nvPr/>
            </p:nvSpPr>
            <p:spPr>
              <a:xfrm flipH="1">
                <a:off x="11155214" y="4568691"/>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50" name="Oval 149">
                <a:extLst>
                  <a:ext uri="{FF2B5EF4-FFF2-40B4-BE49-F238E27FC236}">
                    <a16:creationId xmlns:a16="http://schemas.microsoft.com/office/drawing/2014/main" id="{15F359BE-9CDF-43BA-B0B2-5780110F13A5}"/>
                  </a:ext>
                </a:extLst>
              </p:cNvPr>
              <p:cNvSpPr/>
              <p:nvPr/>
            </p:nvSpPr>
            <p:spPr>
              <a:xfrm flipH="1">
                <a:off x="10772446" y="4568691"/>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51" name="Oval 150">
                <a:extLst>
                  <a:ext uri="{FF2B5EF4-FFF2-40B4-BE49-F238E27FC236}">
                    <a16:creationId xmlns:a16="http://schemas.microsoft.com/office/drawing/2014/main" id="{71A2F2DB-7A9C-4073-BEDF-C0B1BA7A150A}"/>
                  </a:ext>
                </a:extLst>
              </p:cNvPr>
              <p:cNvSpPr/>
              <p:nvPr/>
            </p:nvSpPr>
            <p:spPr>
              <a:xfrm flipH="1">
                <a:off x="10318331" y="4692111"/>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54" name="Oval 153">
                <a:extLst>
                  <a:ext uri="{FF2B5EF4-FFF2-40B4-BE49-F238E27FC236}">
                    <a16:creationId xmlns:a16="http://schemas.microsoft.com/office/drawing/2014/main" id="{6C80654C-C79D-40D0-B68A-6ADE99274E64}"/>
                  </a:ext>
                </a:extLst>
              </p:cNvPr>
              <p:cNvSpPr/>
              <p:nvPr/>
            </p:nvSpPr>
            <p:spPr>
              <a:xfrm flipH="1">
                <a:off x="9828889" y="4547715"/>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55" name="Oval 154">
                <a:extLst>
                  <a:ext uri="{FF2B5EF4-FFF2-40B4-BE49-F238E27FC236}">
                    <a16:creationId xmlns:a16="http://schemas.microsoft.com/office/drawing/2014/main" id="{2030441F-797A-4D7F-AD60-3283B067651A}"/>
                  </a:ext>
                </a:extLst>
              </p:cNvPr>
              <p:cNvSpPr/>
              <p:nvPr/>
            </p:nvSpPr>
            <p:spPr>
              <a:xfrm flipH="1">
                <a:off x="9757833" y="4947098"/>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56" name="Rectangle 155">
                <a:extLst>
                  <a:ext uri="{FF2B5EF4-FFF2-40B4-BE49-F238E27FC236}">
                    <a16:creationId xmlns:a16="http://schemas.microsoft.com/office/drawing/2014/main" id="{8132EAE9-55C1-4D9A-AAF5-05DD0F68C5A0}"/>
                  </a:ext>
                </a:extLst>
              </p:cNvPr>
              <p:cNvSpPr/>
              <p:nvPr/>
            </p:nvSpPr>
            <p:spPr>
              <a:xfrm flipH="1">
                <a:off x="9116208" y="5253027"/>
                <a:ext cx="3075791" cy="717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57" name="Oval 156">
                <a:extLst>
                  <a:ext uri="{FF2B5EF4-FFF2-40B4-BE49-F238E27FC236}">
                    <a16:creationId xmlns:a16="http://schemas.microsoft.com/office/drawing/2014/main" id="{43B2F62C-0992-4210-A792-BA514CB676F6}"/>
                  </a:ext>
                </a:extLst>
              </p:cNvPr>
              <p:cNvSpPr/>
              <p:nvPr/>
            </p:nvSpPr>
            <p:spPr>
              <a:xfrm flipH="1">
                <a:off x="11143693" y="4817974"/>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58" name="Oval 157">
                <a:extLst>
                  <a:ext uri="{FF2B5EF4-FFF2-40B4-BE49-F238E27FC236}">
                    <a16:creationId xmlns:a16="http://schemas.microsoft.com/office/drawing/2014/main" id="{226EAAB0-37D2-42B7-AAD3-A0753DA0FD4D}"/>
                  </a:ext>
                </a:extLst>
              </p:cNvPr>
              <p:cNvSpPr/>
              <p:nvPr/>
            </p:nvSpPr>
            <p:spPr>
              <a:xfrm flipH="1">
                <a:off x="9440749" y="4805709"/>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grpSp>
          <p:nvGrpSpPr>
            <p:cNvPr id="159" name="Group 158">
              <a:extLst>
                <a:ext uri="{FF2B5EF4-FFF2-40B4-BE49-F238E27FC236}">
                  <a16:creationId xmlns:a16="http://schemas.microsoft.com/office/drawing/2014/main" id="{5852765E-C868-4067-9C37-C1DC7CDA062D}"/>
                </a:ext>
              </a:extLst>
            </p:cNvPr>
            <p:cNvGrpSpPr/>
            <p:nvPr/>
          </p:nvGrpSpPr>
          <p:grpSpPr>
            <a:xfrm>
              <a:off x="1742" y="5389258"/>
              <a:ext cx="5485937" cy="1468742"/>
              <a:chOff x="-51736" y="4638675"/>
              <a:chExt cx="4754749" cy="1418840"/>
            </a:xfrm>
            <a:solidFill>
              <a:schemeClr val="accent2">
                <a:lumMod val="20000"/>
                <a:lumOff val="80000"/>
              </a:schemeClr>
            </a:solidFill>
          </p:grpSpPr>
          <p:sp>
            <p:nvSpPr>
              <p:cNvPr id="180" name="Oval 179">
                <a:extLst>
                  <a:ext uri="{FF2B5EF4-FFF2-40B4-BE49-F238E27FC236}">
                    <a16:creationId xmlns:a16="http://schemas.microsoft.com/office/drawing/2014/main" id="{E8CC7C58-CACE-4E24-8CB2-9F17D4A046BD}"/>
                  </a:ext>
                </a:extLst>
              </p:cNvPr>
              <p:cNvSpPr/>
              <p:nvPr/>
            </p:nvSpPr>
            <p:spPr>
              <a:xfrm>
                <a:off x="2199705" y="465057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81" name="Oval 180">
                <a:extLst>
                  <a:ext uri="{FF2B5EF4-FFF2-40B4-BE49-F238E27FC236}">
                    <a16:creationId xmlns:a16="http://schemas.microsoft.com/office/drawing/2014/main" id="{172E3F36-C559-45F9-B813-E7DDACDFC15A}"/>
                  </a:ext>
                </a:extLst>
              </p:cNvPr>
              <p:cNvSpPr/>
              <p:nvPr/>
            </p:nvSpPr>
            <p:spPr>
              <a:xfrm>
                <a:off x="1950125" y="502097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82" name="Oval 181">
                <a:extLst>
                  <a:ext uri="{FF2B5EF4-FFF2-40B4-BE49-F238E27FC236}">
                    <a16:creationId xmlns:a16="http://schemas.microsoft.com/office/drawing/2014/main" id="{3ABC1C3E-32D9-41ED-A95F-B1191B780D70}"/>
                  </a:ext>
                </a:extLst>
              </p:cNvPr>
              <p:cNvSpPr/>
              <p:nvPr/>
            </p:nvSpPr>
            <p:spPr>
              <a:xfrm>
                <a:off x="2772347" y="4638675"/>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83" name="Oval 182">
                <a:extLst>
                  <a:ext uri="{FF2B5EF4-FFF2-40B4-BE49-F238E27FC236}">
                    <a16:creationId xmlns:a16="http://schemas.microsoft.com/office/drawing/2014/main" id="{AF86E24E-E10A-4650-ADAC-57EF5D1C824D}"/>
                  </a:ext>
                </a:extLst>
              </p:cNvPr>
              <p:cNvSpPr/>
              <p:nvPr/>
            </p:nvSpPr>
            <p:spPr>
              <a:xfrm>
                <a:off x="3188127" y="475790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84" name="Oval 183">
                <a:extLst>
                  <a:ext uri="{FF2B5EF4-FFF2-40B4-BE49-F238E27FC236}">
                    <a16:creationId xmlns:a16="http://schemas.microsoft.com/office/drawing/2014/main" id="{EC274E2C-B684-4856-91DD-6735F66AB09F}"/>
                  </a:ext>
                </a:extLst>
              </p:cNvPr>
              <p:cNvSpPr/>
              <p:nvPr/>
            </p:nvSpPr>
            <p:spPr>
              <a:xfrm>
                <a:off x="1610290" y="489745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85" name="Oval 184">
                <a:extLst>
                  <a:ext uri="{FF2B5EF4-FFF2-40B4-BE49-F238E27FC236}">
                    <a16:creationId xmlns:a16="http://schemas.microsoft.com/office/drawing/2014/main" id="{3A37F333-8BD7-4649-B003-A6ABD1C1A9F7}"/>
                  </a:ext>
                </a:extLst>
              </p:cNvPr>
              <p:cNvSpPr/>
              <p:nvPr/>
            </p:nvSpPr>
            <p:spPr>
              <a:xfrm>
                <a:off x="1101781" y="506423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86" name="Oval 185">
                <a:extLst>
                  <a:ext uri="{FF2B5EF4-FFF2-40B4-BE49-F238E27FC236}">
                    <a16:creationId xmlns:a16="http://schemas.microsoft.com/office/drawing/2014/main" id="{D7CD0854-C2E8-4E3A-B034-224ED782D723}"/>
                  </a:ext>
                </a:extLst>
              </p:cNvPr>
              <p:cNvSpPr/>
              <p:nvPr/>
            </p:nvSpPr>
            <p:spPr>
              <a:xfrm>
                <a:off x="3716510" y="4638675"/>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87" name="Oval 186">
                <a:extLst>
                  <a:ext uri="{FF2B5EF4-FFF2-40B4-BE49-F238E27FC236}">
                    <a16:creationId xmlns:a16="http://schemas.microsoft.com/office/drawing/2014/main" id="{CC65F1D7-925B-4B30-9763-1E3C9DCDC9E4}"/>
                  </a:ext>
                </a:extLst>
              </p:cNvPr>
              <p:cNvSpPr/>
              <p:nvPr/>
            </p:nvSpPr>
            <p:spPr>
              <a:xfrm>
                <a:off x="3982933" y="499072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88" name="Rectangle 187">
                <a:extLst>
                  <a:ext uri="{FF2B5EF4-FFF2-40B4-BE49-F238E27FC236}">
                    <a16:creationId xmlns:a16="http://schemas.microsoft.com/office/drawing/2014/main" id="{F34A3891-C92F-4295-A0BC-C08E4D041095}"/>
                  </a:ext>
                </a:extLst>
              </p:cNvPr>
              <p:cNvSpPr/>
              <p:nvPr/>
            </p:nvSpPr>
            <p:spPr>
              <a:xfrm>
                <a:off x="-51736" y="5584841"/>
                <a:ext cx="4364607" cy="4726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89" name="Oval 188">
                <a:extLst>
                  <a:ext uri="{FF2B5EF4-FFF2-40B4-BE49-F238E27FC236}">
                    <a16:creationId xmlns:a16="http://schemas.microsoft.com/office/drawing/2014/main" id="{9C3E943F-732C-4ACF-9944-9AC40A852124}"/>
                  </a:ext>
                </a:extLst>
              </p:cNvPr>
              <p:cNvSpPr/>
              <p:nvPr/>
            </p:nvSpPr>
            <p:spPr>
              <a:xfrm>
                <a:off x="2432439" y="487948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0" name="Oval 189">
                <a:extLst>
                  <a:ext uri="{FF2B5EF4-FFF2-40B4-BE49-F238E27FC236}">
                    <a16:creationId xmlns:a16="http://schemas.microsoft.com/office/drawing/2014/main" id="{2CB5012B-598A-401F-BC33-123FC15DB921}"/>
                  </a:ext>
                </a:extLst>
              </p:cNvPr>
              <p:cNvSpPr/>
              <p:nvPr/>
            </p:nvSpPr>
            <p:spPr>
              <a:xfrm>
                <a:off x="699964" y="530095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1" name="Oval 190">
                <a:extLst>
                  <a:ext uri="{FF2B5EF4-FFF2-40B4-BE49-F238E27FC236}">
                    <a16:creationId xmlns:a16="http://schemas.microsoft.com/office/drawing/2014/main" id="{15F192DA-00B9-4CBC-982D-B9B3EB2BCCFF}"/>
                  </a:ext>
                </a:extLst>
              </p:cNvPr>
              <p:cNvSpPr/>
              <p:nvPr/>
            </p:nvSpPr>
            <p:spPr>
              <a:xfrm>
                <a:off x="43137" y="519566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grpSp>
        <p:sp>
          <p:nvSpPr>
            <p:cNvPr id="162" name="Oval 161">
              <a:extLst>
                <a:ext uri="{FF2B5EF4-FFF2-40B4-BE49-F238E27FC236}">
                  <a16:creationId xmlns:a16="http://schemas.microsoft.com/office/drawing/2014/main" id="{7B70A991-9DD4-4277-8A27-13A2618680AC}"/>
                </a:ext>
              </a:extLst>
            </p:cNvPr>
            <p:cNvSpPr/>
            <p:nvPr/>
          </p:nvSpPr>
          <p:spPr>
            <a:xfrm flipH="1">
              <a:off x="2696897" y="6099319"/>
              <a:ext cx="509632" cy="52466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64" name="현 96">
              <a:extLst>
                <a:ext uri="{FF2B5EF4-FFF2-40B4-BE49-F238E27FC236}">
                  <a16:creationId xmlns:a16="http://schemas.microsoft.com/office/drawing/2014/main" id="{9E68B867-DCB0-45E0-BA60-F7DB93AA4956}"/>
                </a:ext>
              </a:extLst>
            </p:cNvPr>
            <p:cNvSpPr/>
            <p:nvPr/>
          </p:nvSpPr>
          <p:spPr>
            <a:xfrm>
              <a:off x="3328527" y="6058687"/>
              <a:ext cx="784657" cy="784657"/>
            </a:xfrm>
            <a:prstGeom prst="chord">
              <a:avLst>
                <a:gd name="adj1" fmla="val 10904884"/>
                <a:gd name="adj2" fmla="val 2158449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65" name="현 97">
              <a:extLst>
                <a:ext uri="{FF2B5EF4-FFF2-40B4-BE49-F238E27FC236}">
                  <a16:creationId xmlns:a16="http://schemas.microsoft.com/office/drawing/2014/main" id="{3FE45C5F-7667-4403-947C-9D4C0F582716}"/>
                </a:ext>
              </a:extLst>
            </p:cNvPr>
            <p:cNvSpPr/>
            <p:nvPr/>
          </p:nvSpPr>
          <p:spPr>
            <a:xfrm>
              <a:off x="4554915" y="6352929"/>
              <a:ext cx="492156" cy="492156"/>
            </a:xfrm>
            <a:prstGeom prst="chord">
              <a:avLst>
                <a:gd name="adj1" fmla="val 10904884"/>
                <a:gd name="adj2" fmla="val 2158449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2" name="현 96">
              <a:extLst>
                <a:ext uri="{FF2B5EF4-FFF2-40B4-BE49-F238E27FC236}">
                  <a16:creationId xmlns:a16="http://schemas.microsoft.com/office/drawing/2014/main" id="{A424F5C4-223A-4104-99A4-193A27557A79}"/>
                </a:ext>
              </a:extLst>
            </p:cNvPr>
            <p:cNvSpPr/>
            <p:nvPr/>
          </p:nvSpPr>
          <p:spPr>
            <a:xfrm>
              <a:off x="3972848" y="5984118"/>
              <a:ext cx="784657" cy="784657"/>
            </a:xfrm>
            <a:prstGeom prst="chord">
              <a:avLst>
                <a:gd name="adj1" fmla="val 10904884"/>
                <a:gd name="adj2" fmla="val 2158449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193" name="Group 192">
              <a:extLst>
                <a:ext uri="{FF2B5EF4-FFF2-40B4-BE49-F238E27FC236}">
                  <a16:creationId xmlns:a16="http://schemas.microsoft.com/office/drawing/2014/main" id="{29716288-E884-47D3-BDB8-6F29BDEF7391}"/>
                </a:ext>
              </a:extLst>
            </p:cNvPr>
            <p:cNvGrpSpPr/>
            <p:nvPr/>
          </p:nvGrpSpPr>
          <p:grpSpPr>
            <a:xfrm flipH="1">
              <a:off x="7769092" y="5591016"/>
              <a:ext cx="4422908" cy="1266984"/>
              <a:chOff x="8005970" y="4483310"/>
              <a:chExt cx="4422908" cy="1266984"/>
            </a:xfrm>
          </p:grpSpPr>
          <p:sp>
            <p:nvSpPr>
              <p:cNvPr id="194" name="Oval 193">
                <a:extLst>
                  <a:ext uri="{FF2B5EF4-FFF2-40B4-BE49-F238E27FC236}">
                    <a16:creationId xmlns:a16="http://schemas.microsoft.com/office/drawing/2014/main" id="{8E5FC15A-98F8-4737-A807-138FDD9AC1DB}"/>
                  </a:ext>
                </a:extLst>
              </p:cNvPr>
              <p:cNvSpPr/>
              <p:nvPr/>
            </p:nvSpPr>
            <p:spPr>
              <a:xfrm flipH="1">
                <a:off x="11642407" y="4717018"/>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5" name="Oval 194">
                <a:extLst>
                  <a:ext uri="{FF2B5EF4-FFF2-40B4-BE49-F238E27FC236}">
                    <a16:creationId xmlns:a16="http://schemas.microsoft.com/office/drawing/2014/main" id="{8BFB4C8A-4556-4F16-8EDA-2E88E0F206CF}"/>
                  </a:ext>
                </a:extLst>
              </p:cNvPr>
              <p:cNvSpPr/>
              <p:nvPr/>
            </p:nvSpPr>
            <p:spPr>
              <a:xfrm flipH="1">
                <a:off x="11155214" y="4568691"/>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6" name="Oval 195">
                <a:extLst>
                  <a:ext uri="{FF2B5EF4-FFF2-40B4-BE49-F238E27FC236}">
                    <a16:creationId xmlns:a16="http://schemas.microsoft.com/office/drawing/2014/main" id="{D3F13CB6-B5D2-4F7B-94F9-872B9842383F}"/>
                  </a:ext>
                </a:extLst>
              </p:cNvPr>
              <p:cNvSpPr/>
              <p:nvPr/>
            </p:nvSpPr>
            <p:spPr>
              <a:xfrm flipH="1">
                <a:off x="10656333" y="4532227"/>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7" name="Oval 196">
                <a:extLst>
                  <a:ext uri="{FF2B5EF4-FFF2-40B4-BE49-F238E27FC236}">
                    <a16:creationId xmlns:a16="http://schemas.microsoft.com/office/drawing/2014/main" id="{A7F2B380-1E00-4388-8513-474DDE8A6561}"/>
                  </a:ext>
                </a:extLst>
              </p:cNvPr>
              <p:cNvSpPr/>
              <p:nvPr/>
            </p:nvSpPr>
            <p:spPr>
              <a:xfrm flipH="1">
                <a:off x="10227408" y="4630410"/>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8" name="Oval 197">
                <a:extLst>
                  <a:ext uri="{FF2B5EF4-FFF2-40B4-BE49-F238E27FC236}">
                    <a16:creationId xmlns:a16="http://schemas.microsoft.com/office/drawing/2014/main" id="{1D3E748C-01AB-490E-B9C9-BB102B24F0FC}"/>
                  </a:ext>
                </a:extLst>
              </p:cNvPr>
              <p:cNvSpPr/>
              <p:nvPr/>
            </p:nvSpPr>
            <p:spPr>
              <a:xfrm flipH="1">
                <a:off x="9634684" y="4523334"/>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9" name="Oval 198">
                <a:extLst>
                  <a:ext uri="{FF2B5EF4-FFF2-40B4-BE49-F238E27FC236}">
                    <a16:creationId xmlns:a16="http://schemas.microsoft.com/office/drawing/2014/main" id="{1B51F40F-CEC5-4A05-A360-217BB45D0D91}"/>
                  </a:ext>
                </a:extLst>
              </p:cNvPr>
              <p:cNvSpPr/>
              <p:nvPr/>
            </p:nvSpPr>
            <p:spPr>
              <a:xfrm flipH="1">
                <a:off x="9757833" y="4947098"/>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00" name="Rectangle 199">
                <a:extLst>
                  <a:ext uri="{FF2B5EF4-FFF2-40B4-BE49-F238E27FC236}">
                    <a16:creationId xmlns:a16="http://schemas.microsoft.com/office/drawing/2014/main" id="{25098642-3B0F-4EDC-A1A8-7737D1713CC5}"/>
                  </a:ext>
                </a:extLst>
              </p:cNvPr>
              <p:cNvSpPr/>
              <p:nvPr/>
            </p:nvSpPr>
            <p:spPr>
              <a:xfrm flipH="1">
                <a:off x="8007712" y="5033235"/>
                <a:ext cx="4159392" cy="717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01" name="Oval 200">
                <a:extLst>
                  <a:ext uri="{FF2B5EF4-FFF2-40B4-BE49-F238E27FC236}">
                    <a16:creationId xmlns:a16="http://schemas.microsoft.com/office/drawing/2014/main" id="{3A85FF94-3744-4A29-A4CA-6D382B92317A}"/>
                  </a:ext>
                </a:extLst>
              </p:cNvPr>
              <p:cNvSpPr/>
              <p:nvPr/>
            </p:nvSpPr>
            <p:spPr>
              <a:xfrm flipH="1">
                <a:off x="11143693" y="4817974"/>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02" name="Oval 201">
                <a:extLst>
                  <a:ext uri="{FF2B5EF4-FFF2-40B4-BE49-F238E27FC236}">
                    <a16:creationId xmlns:a16="http://schemas.microsoft.com/office/drawing/2014/main" id="{58DFB96B-A63D-4EF5-93E0-257D081DD931}"/>
                  </a:ext>
                </a:extLst>
              </p:cNvPr>
              <p:cNvSpPr/>
              <p:nvPr/>
            </p:nvSpPr>
            <p:spPr>
              <a:xfrm flipH="1">
                <a:off x="9332942" y="4727306"/>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03" name="Oval 202">
                <a:extLst>
                  <a:ext uri="{FF2B5EF4-FFF2-40B4-BE49-F238E27FC236}">
                    <a16:creationId xmlns:a16="http://schemas.microsoft.com/office/drawing/2014/main" id="{D0FF8D99-D6DC-41AC-A26B-81C696CD1987}"/>
                  </a:ext>
                </a:extLst>
              </p:cNvPr>
              <p:cNvSpPr/>
              <p:nvPr/>
            </p:nvSpPr>
            <p:spPr>
              <a:xfrm flipH="1">
                <a:off x="8736184" y="4717018"/>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04" name="Oval 203">
                <a:extLst>
                  <a:ext uri="{FF2B5EF4-FFF2-40B4-BE49-F238E27FC236}">
                    <a16:creationId xmlns:a16="http://schemas.microsoft.com/office/drawing/2014/main" id="{92489DC7-7B58-4DF7-A40B-A4001CE6633B}"/>
                  </a:ext>
                </a:extLst>
              </p:cNvPr>
              <p:cNvSpPr/>
              <p:nvPr/>
            </p:nvSpPr>
            <p:spPr>
              <a:xfrm flipH="1">
                <a:off x="8490456" y="4820098"/>
                <a:ext cx="393236" cy="37270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05" name="Oval 204">
                <a:extLst>
                  <a:ext uri="{FF2B5EF4-FFF2-40B4-BE49-F238E27FC236}">
                    <a16:creationId xmlns:a16="http://schemas.microsoft.com/office/drawing/2014/main" id="{09865F64-C042-47AD-8B34-F6F84D0EAC4E}"/>
                  </a:ext>
                </a:extLst>
              </p:cNvPr>
              <p:cNvSpPr/>
              <p:nvPr/>
            </p:nvSpPr>
            <p:spPr>
              <a:xfrm flipH="1">
                <a:off x="8009669" y="4845022"/>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06" name="Oval 205">
                <a:extLst>
                  <a:ext uri="{FF2B5EF4-FFF2-40B4-BE49-F238E27FC236}">
                    <a16:creationId xmlns:a16="http://schemas.microsoft.com/office/drawing/2014/main" id="{7DE43FD9-3E91-43E9-8A6C-56D691CB7401}"/>
                  </a:ext>
                </a:extLst>
              </p:cNvPr>
              <p:cNvSpPr/>
              <p:nvPr/>
            </p:nvSpPr>
            <p:spPr>
              <a:xfrm flipH="1">
                <a:off x="8104585" y="4483310"/>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07" name="Oval 206">
                <a:extLst>
                  <a:ext uri="{FF2B5EF4-FFF2-40B4-BE49-F238E27FC236}">
                    <a16:creationId xmlns:a16="http://schemas.microsoft.com/office/drawing/2014/main" id="{63BBE7FD-FC7F-46F1-A172-4B24D669FF3A}"/>
                  </a:ext>
                </a:extLst>
              </p:cNvPr>
              <p:cNvSpPr/>
              <p:nvPr/>
            </p:nvSpPr>
            <p:spPr>
              <a:xfrm flipH="1">
                <a:off x="8005970" y="4772493"/>
                <a:ext cx="456127" cy="43231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grpSp>
      </p:grpSp>
      <p:grpSp>
        <p:nvGrpSpPr>
          <p:cNvPr id="7" name="Group 6">
            <a:extLst>
              <a:ext uri="{FF2B5EF4-FFF2-40B4-BE49-F238E27FC236}">
                <a16:creationId xmlns:a16="http://schemas.microsoft.com/office/drawing/2014/main" id="{4C12742B-BBD2-4AE4-A02A-C2BC5C14061D}"/>
              </a:ext>
            </a:extLst>
          </p:cNvPr>
          <p:cNvGrpSpPr/>
          <p:nvPr/>
        </p:nvGrpSpPr>
        <p:grpSpPr>
          <a:xfrm>
            <a:off x="-18964" y="4314986"/>
            <a:ext cx="9146529" cy="821565"/>
            <a:chOff x="-3372" y="5771636"/>
            <a:chExt cx="12195372" cy="1095420"/>
          </a:xfrm>
        </p:grpSpPr>
        <p:grpSp>
          <p:nvGrpSpPr>
            <p:cNvPr id="160" name="Group 159">
              <a:extLst>
                <a:ext uri="{FF2B5EF4-FFF2-40B4-BE49-F238E27FC236}">
                  <a16:creationId xmlns:a16="http://schemas.microsoft.com/office/drawing/2014/main" id="{703A3C69-2C76-4494-A75D-FB69B98724BA}"/>
                </a:ext>
              </a:extLst>
            </p:cNvPr>
            <p:cNvGrpSpPr/>
            <p:nvPr/>
          </p:nvGrpSpPr>
          <p:grpSpPr>
            <a:xfrm>
              <a:off x="-3372" y="6002404"/>
              <a:ext cx="2653222" cy="855594"/>
              <a:chOff x="5208276" y="5677120"/>
              <a:chExt cx="3880949" cy="1251508"/>
            </a:xfrm>
            <a:solidFill>
              <a:schemeClr val="bg1"/>
            </a:solidFill>
          </p:grpSpPr>
          <p:sp>
            <p:nvSpPr>
              <p:cNvPr id="167" name="Oval 166">
                <a:extLst>
                  <a:ext uri="{FF2B5EF4-FFF2-40B4-BE49-F238E27FC236}">
                    <a16:creationId xmlns:a16="http://schemas.microsoft.com/office/drawing/2014/main" id="{AB0A4FF9-FAC4-43C1-9501-C1C343AEBFD2}"/>
                  </a:ext>
                </a:extLst>
              </p:cNvPr>
              <p:cNvSpPr/>
              <p:nvPr/>
            </p:nvSpPr>
            <p:spPr>
              <a:xfrm>
                <a:off x="6973598" y="590364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68" name="Oval 167">
                <a:extLst>
                  <a:ext uri="{FF2B5EF4-FFF2-40B4-BE49-F238E27FC236}">
                    <a16:creationId xmlns:a16="http://schemas.microsoft.com/office/drawing/2014/main" id="{F978CF49-1E5A-451C-8BC3-FEF1604F1A4A}"/>
                  </a:ext>
                </a:extLst>
              </p:cNvPr>
              <p:cNvSpPr/>
              <p:nvPr/>
            </p:nvSpPr>
            <p:spPr>
              <a:xfrm>
                <a:off x="6737750" y="61768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69" name="Oval 168">
                <a:extLst>
                  <a:ext uri="{FF2B5EF4-FFF2-40B4-BE49-F238E27FC236}">
                    <a16:creationId xmlns:a16="http://schemas.microsoft.com/office/drawing/2014/main" id="{988C7211-316A-40F8-A150-78C907B8B58B}"/>
                  </a:ext>
                </a:extLst>
              </p:cNvPr>
              <p:cNvSpPr/>
              <p:nvPr/>
            </p:nvSpPr>
            <p:spPr>
              <a:xfrm>
                <a:off x="7621548" y="593601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0" name="Oval 169">
                <a:extLst>
                  <a:ext uri="{FF2B5EF4-FFF2-40B4-BE49-F238E27FC236}">
                    <a16:creationId xmlns:a16="http://schemas.microsoft.com/office/drawing/2014/main" id="{E5386B6D-D3D2-44EB-9CC3-E1E7AB5F7D6E}"/>
                  </a:ext>
                </a:extLst>
              </p:cNvPr>
              <p:cNvSpPr/>
              <p:nvPr/>
            </p:nvSpPr>
            <p:spPr>
              <a:xfrm>
                <a:off x="8012007" y="578305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1" name="Oval 170">
                <a:extLst>
                  <a:ext uri="{FF2B5EF4-FFF2-40B4-BE49-F238E27FC236}">
                    <a16:creationId xmlns:a16="http://schemas.microsoft.com/office/drawing/2014/main" id="{583270BD-5E42-4C94-9147-D7CAD0AB15DF}"/>
                  </a:ext>
                </a:extLst>
              </p:cNvPr>
              <p:cNvSpPr/>
              <p:nvPr/>
            </p:nvSpPr>
            <p:spPr>
              <a:xfrm>
                <a:off x="6212527" y="61696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2" name="Oval 171">
                <a:extLst>
                  <a:ext uri="{FF2B5EF4-FFF2-40B4-BE49-F238E27FC236}">
                    <a16:creationId xmlns:a16="http://schemas.microsoft.com/office/drawing/2014/main" id="{ECEE333A-4B64-4261-9A1A-1E3FA5F1D397}"/>
                  </a:ext>
                </a:extLst>
              </p:cNvPr>
              <p:cNvSpPr/>
              <p:nvPr/>
            </p:nvSpPr>
            <p:spPr>
              <a:xfrm>
                <a:off x="5827426" y="5940423"/>
                <a:ext cx="988205" cy="9882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73" name="Oval 172">
                <a:extLst>
                  <a:ext uri="{FF2B5EF4-FFF2-40B4-BE49-F238E27FC236}">
                    <a16:creationId xmlns:a16="http://schemas.microsoft.com/office/drawing/2014/main" id="{C36573F1-37E8-4B72-AA4C-31D8F470D837}"/>
                  </a:ext>
                </a:extLst>
              </p:cNvPr>
              <p:cNvSpPr/>
              <p:nvPr/>
            </p:nvSpPr>
            <p:spPr>
              <a:xfrm>
                <a:off x="8028027" y="5677120"/>
                <a:ext cx="995012" cy="995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74" name="Oval 173">
                <a:extLst>
                  <a:ext uri="{FF2B5EF4-FFF2-40B4-BE49-F238E27FC236}">
                    <a16:creationId xmlns:a16="http://schemas.microsoft.com/office/drawing/2014/main" id="{86D353E0-00C5-4957-A3B2-24546EA54BAD}"/>
                  </a:ext>
                </a:extLst>
              </p:cNvPr>
              <p:cNvSpPr/>
              <p:nvPr/>
            </p:nvSpPr>
            <p:spPr>
              <a:xfrm>
                <a:off x="8369145" y="618281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5" name="Rectangle 174">
                <a:extLst>
                  <a:ext uri="{FF2B5EF4-FFF2-40B4-BE49-F238E27FC236}">
                    <a16:creationId xmlns:a16="http://schemas.microsoft.com/office/drawing/2014/main" id="{5F016A67-34C1-4386-9C9D-1055243B08AA}"/>
                  </a:ext>
                </a:extLst>
              </p:cNvPr>
              <p:cNvSpPr/>
              <p:nvPr/>
            </p:nvSpPr>
            <p:spPr>
              <a:xfrm>
                <a:off x="5208276" y="6761949"/>
                <a:ext cx="3880949" cy="166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6" name="Oval 175">
                <a:extLst>
                  <a:ext uri="{FF2B5EF4-FFF2-40B4-BE49-F238E27FC236}">
                    <a16:creationId xmlns:a16="http://schemas.microsoft.com/office/drawing/2014/main" id="{0252C833-C678-45CA-A199-7F35716EE1E6}"/>
                  </a:ext>
                </a:extLst>
              </p:cNvPr>
              <p:cNvSpPr/>
              <p:nvPr/>
            </p:nvSpPr>
            <p:spPr>
              <a:xfrm>
                <a:off x="7281640" y="617682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7" name="Oval 176">
                <a:extLst>
                  <a:ext uri="{FF2B5EF4-FFF2-40B4-BE49-F238E27FC236}">
                    <a16:creationId xmlns:a16="http://schemas.microsoft.com/office/drawing/2014/main" id="{4EC45244-B879-41AA-8FFE-075FAE0D099F}"/>
                  </a:ext>
                </a:extLst>
              </p:cNvPr>
              <p:cNvSpPr/>
              <p:nvPr/>
            </p:nvSpPr>
            <p:spPr>
              <a:xfrm>
                <a:off x="5427788" y="607574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78" name="Oval 177">
                <a:extLst>
                  <a:ext uri="{FF2B5EF4-FFF2-40B4-BE49-F238E27FC236}">
                    <a16:creationId xmlns:a16="http://schemas.microsoft.com/office/drawing/2014/main" id="{C9955BB6-A182-42D7-8994-85C18BBD588E}"/>
                  </a:ext>
                </a:extLst>
              </p:cNvPr>
              <p:cNvSpPr/>
              <p:nvPr/>
            </p:nvSpPr>
            <p:spPr>
              <a:xfrm>
                <a:off x="5213208" y="6320028"/>
                <a:ext cx="595719" cy="59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79" name="Oval 178">
                <a:extLst>
                  <a:ext uri="{FF2B5EF4-FFF2-40B4-BE49-F238E27FC236}">
                    <a16:creationId xmlns:a16="http://schemas.microsoft.com/office/drawing/2014/main" id="{4957CEC7-D042-4C70-B305-ADD45B712C84}"/>
                  </a:ext>
                </a:extLst>
              </p:cNvPr>
              <p:cNvSpPr/>
              <p:nvPr/>
            </p:nvSpPr>
            <p:spPr>
              <a:xfrm>
                <a:off x="7799510" y="618268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grpSp>
          <p:nvGrpSpPr>
            <p:cNvPr id="208" name="Group 207">
              <a:extLst>
                <a:ext uri="{FF2B5EF4-FFF2-40B4-BE49-F238E27FC236}">
                  <a16:creationId xmlns:a16="http://schemas.microsoft.com/office/drawing/2014/main" id="{85263D1D-5206-45BF-A1B3-E3D126751B1E}"/>
                </a:ext>
              </a:extLst>
            </p:cNvPr>
            <p:cNvGrpSpPr/>
            <p:nvPr/>
          </p:nvGrpSpPr>
          <p:grpSpPr>
            <a:xfrm>
              <a:off x="2503359" y="5771636"/>
              <a:ext cx="3430784" cy="1086364"/>
              <a:chOff x="5096347" y="5677120"/>
              <a:chExt cx="3992878" cy="1264356"/>
            </a:xfrm>
            <a:solidFill>
              <a:schemeClr val="bg1"/>
            </a:solidFill>
          </p:grpSpPr>
          <p:sp>
            <p:nvSpPr>
              <p:cNvPr id="209" name="Oval 208">
                <a:extLst>
                  <a:ext uri="{FF2B5EF4-FFF2-40B4-BE49-F238E27FC236}">
                    <a16:creationId xmlns:a16="http://schemas.microsoft.com/office/drawing/2014/main" id="{18DFA296-156D-4009-9788-2546166426B9}"/>
                  </a:ext>
                </a:extLst>
              </p:cNvPr>
              <p:cNvSpPr/>
              <p:nvPr/>
            </p:nvSpPr>
            <p:spPr>
              <a:xfrm>
                <a:off x="6973598" y="590364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10" name="Oval 209">
                <a:extLst>
                  <a:ext uri="{FF2B5EF4-FFF2-40B4-BE49-F238E27FC236}">
                    <a16:creationId xmlns:a16="http://schemas.microsoft.com/office/drawing/2014/main" id="{EBA87D00-E5AE-499A-8A49-48AFDF3E0DD7}"/>
                  </a:ext>
                </a:extLst>
              </p:cNvPr>
              <p:cNvSpPr/>
              <p:nvPr/>
            </p:nvSpPr>
            <p:spPr>
              <a:xfrm>
                <a:off x="6737750" y="61768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11" name="Oval 210">
                <a:extLst>
                  <a:ext uri="{FF2B5EF4-FFF2-40B4-BE49-F238E27FC236}">
                    <a16:creationId xmlns:a16="http://schemas.microsoft.com/office/drawing/2014/main" id="{E581E2D3-A2F4-46C1-9CE1-4D3350119764}"/>
                  </a:ext>
                </a:extLst>
              </p:cNvPr>
              <p:cNvSpPr/>
              <p:nvPr/>
            </p:nvSpPr>
            <p:spPr>
              <a:xfrm>
                <a:off x="7621548" y="593601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12" name="Oval 211">
                <a:extLst>
                  <a:ext uri="{FF2B5EF4-FFF2-40B4-BE49-F238E27FC236}">
                    <a16:creationId xmlns:a16="http://schemas.microsoft.com/office/drawing/2014/main" id="{B145E789-11AE-422F-A756-ED76C76EEA3A}"/>
                  </a:ext>
                </a:extLst>
              </p:cNvPr>
              <p:cNvSpPr/>
              <p:nvPr/>
            </p:nvSpPr>
            <p:spPr>
              <a:xfrm>
                <a:off x="8012007" y="578305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13" name="Oval 212">
                <a:extLst>
                  <a:ext uri="{FF2B5EF4-FFF2-40B4-BE49-F238E27FC236}">
                    <a16:creationId xmlns:a16="http://schemas.microsoft.com/office/drawing/2014/main" id="{B8B4C9CD-46F0-4869-8B22-1B12FAA56467}"/>
                  </a:ext>
                </a:extLst>
              </p:cNvPr>
              <p:cNvSpPr/>
              <p:nvPr/>
            </p:nvSpPr>
            <p:spPr>
              <a:xfrm>
                <a:off x="6212527" y="61696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14" name="Oval 213">
                <a:extLst>
                  <a:ext uri="{FF2B5EF4-FFF2-40B4-BE49-F238E27FC236}">
                    <a16:creationId xmlns:a16="http://schemas.microsoft.com/office/drawing/2014/main" id="{5C1166E9-C181-4A2A-B0A8-A2AFBF5B9824}"/>
                  </a:ext>
                </a:extLst>
              </p:cNvPr>
              <p:cNvSpPr/>
              <p:nvPr/>
            </p:nvSpPr>
            <p:spPr>
              <a:xfrm>
                <a:off x="5827426" y="5940423"/>
                <a:ext cx="988205" cy="9882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15" name="Oval 214">
                <a:extLst>
                  <a:ext uri="{FF2B5EF4-FFF2-40B4-BE49-F238E27FC236}">
                    <a16:creationId xmlns:a16="http://schemas.microsoft.com/office/drawing/2014/main" id="{8BA83311-26E5-4485-9FE7-4244FE0DA60D}"/>
                  </a:ext>
                </a:extLst>
              </p:cNvPr>
              <p:cNvSpPr/>
              <p:nvPr/>
            </p:nvSpPr>
            <p:spPr>
              <a:xfrm>
                <a:off x="8028027" y="5677120"/>
                <a:ext cx="995012" cy="995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16" name="Oval 215">
                <a:extLst>
                  <a:ext uri="{FF2B5EF4-FFF2-40B4-BE49-F238E27FC236}">
                    <a16:creationId xmlns:a16="http://schemas.microsoft.com/office/drawing/2014/main" id="{4768E5B8-5B7C-4A36-9FF6-7406D0BA39A4}"/>
                  </a:ext>
                </a:extLst>
              </p:cNvPr>
              <p:cNvSpPr/>
              <p:nvPr/>
            </p:nvSpPr>
            <p:spPr>
              <a:xfrm>
                <a:off x="8369145" y="622139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17" name="Rectangle 216">
                <a:extLst>
                  <a:ext uri="{FF2B5EF4-FFF2-40B4-BE49-F238E27FC236}">
                    <a16:creationId xmlns:a16="http://schemas.microsoft.com/office/drawing/2014/main" id="{9ECD3B48-F20E-4171-A173-84BF3B4D009D}"/>
                  </a:ext>
                </a:extLst>
              </p:cNvPr>
              <p:cNvSpPr/>
              <p:nvPr/>
            </p:nvSpPr>
            <p:spPr>
              <a:xfrm>
                <a:off x="5208276" y="6770752"/>
                <a:ext cx="3880949" cy="166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18" name="Oval 217">
                <a:extLst>
                  <a:ext uri="{FF2B5EF4-FFF2-40B4-BE49-F238E27FC236}">
                    <a16:creationId xmlns:a16="http://schemas.microsoft.com/office/drawing/2014/main" id="{CD1C6392-8FAF-49A6-B69D-50B518725986}"/>
                  </a:ext>
                </a:extLst>
              </p:cNvPr>
              <p:cNvSpPr/>
              <p:nvPr/>
            </p:nvSpPr>
            <p:spPr>
              <a:xfrm>
                <a:off x="7281640" y="617682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19" name="Oval 218">
                <a:extLst>
                  <a:ext uri="{FF2B5EF4-FFF2-40B4-BE49-F238E27FC236}">
                    <a16:creationId xmlns:a16="http://schemas.microsoft.com/office/drawing/2014/main" id="{17812A5D-426E-4FC1-BE4D-3E2BAB38703C}"/>
                  </a:ext>
                </a:extLst>
              </p:cNvPr>
              <p:cNvSpPr/>
              <p:nvPr/>
            </p:nvSpPr>
            <p:spPr>
              <a:xfrm>
                <a:off x="5427788" y="607574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20" name="Oval 219">
                <a:extLst>
                  <a:ext uri="{FF2B5EF4-FFF2-40B4-BE49-F238E27FC236}">
                    <a16:creationId xmlns:a16="http://schemas.microsoft.com/office/drawing/2014/main" id="{2E2A221B-DF7D-42A3-A2EF-B24FF15CF151}"/>
                  </a:ext>
                </a:extLst>
              </p:cNvPr>
              <p:cNvSpPr/>
              <p:nvPr/>
            </p:nvSpPr>
            <p:spPr>
              <a:xfrm>
                <a:off x="5096347" y="6288693"/>
                <a:ext cx="595719" cy="59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21" name="Oval 220">
                <a:extLst>
                  <a:ext uri="{FF2B5EF4-FFF2-40B4-BE49-F238E27FC236}">
                    <a16:creationId xmlns:a16="http://schemas.microsoft.com/office/drawing/2014/main" id="{A7207D26-B165-4191-B782-B313E6D89207}"/>
                  </a:ext>
                </a:extLst>
              </p:cNvPr>
              <p:cNvSpPr/>
              <p:nvPr/>
            </p:nvSpPr>
            <p:spPr>
              <a:xfrm>
                <a:off x="7799510" y="618268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grpSp>
          <p:nvGrpSpPr>
            <p:cNvPr id="222" name="Group 221">
              <a:extLst>
                <a:ext uri="{FF2B5EF4-FFF2-40B4-BE49-F238E27FC236}">
                  <a16:creationId xmlns:a16="http://schemas.microsoft.com/office/drawing/2014/main" id="{012A7D5B-F4DA-4FC9-B4CA-16A84220B4F3}"/>
                </a:ext>
              </a:extLst>
            </p:cNvPr>
            <p:cNvGrpSpPr/>
            <p:nvPr/>
          </p:nvGrpSpPr>
          <p:grpSpPr>
            <a:xfrm flipH="1">
              <a:off x="5677557" y="5865298"/>
              <a:ext cx="3459076" cy="994002"/>
              <a:chOff x="5176824" y="5783050"/>
              <a:chExt cx="4025805" cy="1156862"/>
            </a:xfrm>
            <a:solidFill>
              <a:schemeClr val="bg1"/>
            </a:solidFill>
          </p:grpSpPr>
          <p:sp>
            <p:nvSpPr>
              <p:cNvPr id="223" name="Oval 222">
                <a:extLst>
                  <a:ext uri="{FF2B5EF4-FFF2-40B4-BE49-F238E27FC236}">
                    <a16:creationId xmlns:a16="http://schemas.microsoft.com/office/drawing/2014/main" id="{CB3F5042-7620-48AA-8AA9-A60CD6C0B1BE}"/>
                  </a:ext>
                </a:extLst>
              </p:cNvPr>
              <p:cNvSpPr/>
              <p:nvPr/>
            </p:nvSpPr>
            <p:spPr>
              <a:xfrm>
                <a:off x="6973598" y="590364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24" name="Oval 223">
                <a:extLst>
                  <a:ext uri="{FF2B5EF4-FFF2-40B4-BE49-F238E27FC236}">
                    <a16:creationId xmlns:a16="http://schemas.microsoft.com/office/drawing/2014/main" id="{3D959D20-A083-4781-949F-FB1D6B99FF73}"/>
                  </a:ext>
                </a:extLst>
              </p:cNvPr>
              <p:cNvSpPr/>
              <p:nvPr/>
            </p:nvSpPr>
            <p:spPr>
              <a:xfrm>
                <a:off x="6737750" y="61768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25" name="Oval 224">
                <a:extLst>
                  <a:ext uri="{FF2B5EF4-FFF2-40B4-BE49-F238E27FC236}">
                    <a16:creationId xmlns:a16="http://schemas.microsoft.com/office/drawing/2014/main" id="{9D6D4CD8-9320-4966-824F-584E128F0E65}"/>
                  </a:ext>
                </a:extLst>
              </p:cNvPr>
              <p:cNvSpPr/>
              <p:nvPr/>
            </p:nvSpPr>
            <p:spPr>
              <a:xfrm>
                <a:off x="7621548" y="593601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26" name="Oval 225">
                <a:extLst>
                  <a:ext uri="{FF2B5EF4-FFF2-40B4-BE49-F238E27FC236}">
                    <a16:creationId xmlns:a16="http://schemas.microsoft.com/office/drawing/2014/main" id="{5195F3D2-551E-4893-8A58-67C10C93788E}"/>
                  </a:ext>
                </a:extLst>
              </p:cNvPr>
              <p:cNvSpPr/>
              <p:nvPr/>
            </p:nvSpPr>
            <p:spPr>
              <a:xfrm>
                <a:off x="8012007" y="578305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27" name="Oval 226">
                <a:extLst>
                  <a:ext uri="{FF2B5EF4-FFF2-40B4-BE49-F238E27FC236}">
                    <a16:creationId xmlns:a16="http://schemas.microsoft.com/office/drawing/2014/main" id="{C83E48FF-087F-4B2E-8279-6DF0342F5264}"/>
                  </a:ext>
                </a:extLst>
              </p:cNvPr>
              <p:cNvSpPr/>
              <p:nvPr/>
            </p:nvSpPr>
            <p:spPr>
              <a:xfrm>
                <a:off x="6212527" y="61696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28" name="Oval 227">
                <a:extLst>
                  <a:ext uri="{FF2B5EF4-FFF2-40B4-BE49-F238E27FC236}">
                    <a16:creationId xmlns:a16="http://schemas.microsoft.com/office/drawing/2014/main" id="{DD51383D-208D-4641-8844-76B3C1D852A1}"/>
                  </a:ext>
                </a:extLst>
              </p:cNvPr>
              <p:cNvSpPr/>
              <p:nvPr/>
            </p:nvSpPr>
            <p:spPr>
              <a:xfrm>
                <a:off x="5975384" y="6088379"/>
                <a:ext cx="840247" cy="8402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30" name="Oval 229">
                <a:extLst>
                  <a:ext uri="{FF2B5EF4-FFF2-40B4-BE49-F238E27FC236}">
                    <a16:creationId xmlns:a16="http://schemas.microsoft.com/office/drawing/2014/main" id="{6A6669FB-E736-4C60-8A29-BAA5417CF2DA}"/>
                  </a:ext>
                </a:extLst>
              </p:cNvPr>
              <p:cNvSpPr/>
              <p:nvPr/>
            </p:nvSpPr>
            <p:spPr>
              <a:xfrm>
                <a:off x="8482549" y="610077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31" name="Rectangle 230">
                <a:extLst>
                  <a:ext uri="{FF2B5EF4-FFF2-40B4-BE49-F238E27FC236}">
                    <a16:creationId xmlns:a16="http://schemas.microsoft.com/office/drawing/2014/main" id="{DB80CD61-B537-4EE2-BC89-94F28C57ACAE}"/>
                  </a:ext>
                </a:extLst>
              </p:cNvPr>
              <p:cNvSpPr/>
              <p:nvPr/>
            </p:nvSpPr>
            <p:spPr>
              <a:xfrm>
                <a:off x="5208276" y="6770752"/>
                <a:ext cx="3880949" cy="166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32" name="Oval 231">
                <a:extLst>
                  <a:ext uri="{FF2B5EF4-FFF2-40B4-BE49-F238E27FC236}">
                    <a16:creationId xmlns:a16="http://schemas.microsoft.com/office/drawing/2014/main" id="{6C0E99CA-9970-48CD-A2C8-6F6D40617667}"/>
                  </a:ext>
                </a:extLst>
              </p:cNvPr>
              <p:cNvSpPr/>
              <p:nvPr/>
            </p:nvSpPr>
            <p:spPr>
              <a:xfrm>
                <a:off x="7281640" y="617682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34" name="Oval 233">
                <a:extLst>
                  <a:ext uri="{FF2B5EF4-FFF2-40B4-BE49-F238E27FC236}">
                    <a16:creationId xmlns:a16="http://schemas.microsoft.com/office/drawing/2014/main" id="{2899C702-B8A3-44C8-8C1A-96C97464AE2D}"/>
                  </a:ext>
                </a:extLst>
              </p:cNvPr>
              <p:cNvSpPr/>
              <p:nvPr/>
            </p:nvSpPr>
            <p:spPr>
              <a:xfrm>
                <a:off x="5176824" y="6066471"/>
                <a:ext cx="849276" cy="849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35" name="Oval 234">
                <a:extLst>
                  <a:ext uri="{FF2B5EF4-FFF2-40B4-BE49-F238E27FC236}">
                    <a16:creationId xmlns:a16="http://schemas.microsoft.com/office/drawing/2014/main" id="{A7CDC775-77B4-4AD9-ADD0-A0FF9EAEAC4C}"/>
                  </a:ext>
                </a:extLst>
              </p:cNvPr>
              <p:cNvSpPr/>
              <p:nvPr/>
            </p:nvSpPr>
            <p:spPr>
              <a:xfrm>
                <a:off x="7541959" y="6181631"/>
                <a:ext cx="1213393"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36" name="Oval 235">
                <a:extLst>
                  <a:ext uri="{FF2B5EF4-FFF2-40B4-BE49-F238E27FC236}">
                    <a16:creationId xmlns:a16="http://schemas.microsoft.com/office/drawing/2014/main" id="{D5FB79FB-0C39-4C1B-AD25-2160424267C4}"/>
                  </a:ext>
                </a:extLst>
              </p:cNvPr>
              <p:cNvSpPr/>
              <p:nvPr/>
            </p:nvSpPr>
            <p:spPr>
              <a:xfrm>
                <a:off x="5630466" y="621983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grpSp>
          <p:nvGrpSpPr>
            <p:cNvPr id="237" name="Group 236">
              <a:extLst>
                <a:ext uri="{FF2B5EF4-FFF2-40B4-BE49-F238E27FC236}">
                  <a16:creationId xmlns:a16="http://schemas.microsoft.com/office/drawing/2014/main" id="{EB52E871-9D18-4C7B-B4CD-E81CFC1DBCCB}"/>
                </a:ext>
              </a:extLst>
            </p:cNvPr>
            <p:cNvGrpSpPr/>
            <p:nvPr/>
          </p:nvGrpSpPr>
          <p:grpSpPr>
            <a:xfrm flipH="1">
              <a:off x="8843757" y="5862656"/>
              <a:ext cx="3348243" cy="1004400"/>
              <a:chOff x="5192411" y="5783050"/>
              <a:chExt cx="3896814" cy="1168963"/>
            </a:xfrm>
            <a:solidFill>
              <a:schemeClr val="bg1"/>
            </a:solidFill>
          </p:grpSpPr>
          <p:sp>
            <p:nvSpPr>
              <p:cNvPr id="238" name="Oval 237">
                <a:extLst>
                  <a:ext uri="{FF2B5EF4-FFF2-40B4-BE49-F238E27FC236}">
                    <a16:creationId xmlns:a16="http://schemas.microsoft.com/office/drawing/2014/main" id="{FF5789D8-4786-4DF4-95F6-A90FBEAF85B5}"/>
                  </a:ext>
                </a:extLst>
              </p:cNvPr>
              <p:cNvSpPr/>
              <p:nvPr/>
            </p:nvSpPr>
            <p:spPr>
              <a:xfrm>
                <a:off x="6973598" y="590364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39" name="Oval 238">
                <a:extLst>
                  <a:ext uri="{FF2B5EF4-FFF2-40B4-BE49-F238E27FC236}">
                    <a16:creationId xmlns:a16="http://schemas.microsoft.com/office/drawing/2014/main" id="{F090F829-9315-4CA1-8D6A-2DB7CDF82816}"/>
                  </a:ext>
                </a:extLst>
              </p:cNvPr>
              <p:cNvSpPr/>
              <p:nvPr/>
            </p:nvSpPr>
            <p:spPr>
              <a:xfrm>
                <a:off x="6737750" y="61768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40" name="Oval 239">
                <a:extLst>
                  <a:ext uri="{FF2B5EF4-FFF2-40B4-BE49-F238E27FC236}">
                    <a16:creationId xmlns:a16="http://schemas.microsoft.com/office/drawing/2014/main" id="{D9926DD9-254C-4C69-B6CC-B0D98F5490E7}"/>
                  </a:ext>
                </a:extLst>
              </p:cNvPr>
              <p:cNvSpPr/>
              <p:nvPr/>
            </p:nvSpPr>
            <p:spPr>
              <a:xfrm>
                <a:off x="7621548" y="593601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41" name="Oval 240">
                <a:extLst>
                  <a:ext uri="{FF2B5EF4-FFF2-40B4-BE49-F238E27FC236}">
                    <a16:creationId xmlns:a16="http://schemas.microsoft.com/office/drawing/2014/main" id="{CFCB6364-1C64-4076-8756-77A8E36FF0DD}"/>
                  </a:ext>
                </a:extLst>
              </p:cNvPr>
              <p:cNvSpPr/>
              <p:nvPr/>
            </p:nvSpPr>
            <p:spPr>
              <a:xfrm>
                <a:off x="8012007" y="578305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42" name="Oval 241">
                <a:extLst>
                  <a:ext uri="{FF2B5EF4-FFF2-40B4-BE49-F238E27FC236}">
                    <a16:creationId xmlns:a16="http://schemas.microsoft.com/office/drawing/2014/main" id="{7D337828-1D66-42DB-9EC7-00FD2187066C}"/>
                  </a:ext>
                </a:extLst>
              </p:cNvPr>
              <p:cNvSpPr/>
              <p:nvPr/>
            </p:nvSpPr>
            <p:spPr>
              <a:xfrm>
                <a:off x="6212527" y="61696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43" name="Oval 242">
                <a:extLst>
                  <a:ext uri="{FF2B5EF4-FFF2-40B4-BE49-F238E27FC236}">
                    <a16:creationId xmlns:a16="http://schemas.microsoft.com/office/drawing/2014/main" id="{5E093C55-07F0-46C1-8122-1D60D10D8511}"/>
                  </a:ext>
                </a:extLst>
              </p:cNvPr>
              <p:cNvSpPr/>
              <p:nvPr/>
            </p:nvSpPr>
            <p:spPr>
              <a:xfrm>
                <a:off x="5975384" y="6088379"/>
                <a:ext cx="840247" cy="8402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44" name="Oval 243">
                <a:extLst>
                  <a:ext uri="{FF2B5EF4-FFF2-40B4-BE49-F238E27FC236}">
                    <a16:creationId xmlns:a16="http://schemas.microsoft.com/office/drawing/2014/main" id="{797F0166-9ABD-4816-B8B9-03CE4A1CF37E}"/>
                  </a:ext>
                </a:extLst>
              </p:cNvPr>
              <p:cNvSpPr/>
              <p:nvPr/>
            </p:nvSpPr>
            <p:spPr>
              <a:xfrm>
                <a:off x="8369145" y="622139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45" name="Rectangle 244">
                <a:extLst>
                  <a:ext uri="{FF2B5EF4-FFF2-40B4-BE49-F238E27FC236}">
                    <a16:creationId xmlns:a16="http://schemas.microsoft.com/office/drawing/2014/main" id="{E6C2B19F-F75C-4AE1-8690-1A7AA8BFD395}"/>
                  </a:ext>
                </a:extLst>
              </p:cNvPr>
              <p:cNvSpPr/>
              <p:nvPr/>
            </p:nvSpPr>
            <p:spPr>
              <a:xfrm>
                <a:off x="5192411" y="6613640"/>
                <a:ext cx="3880949" cy="3237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46" name="Oval 245">
                <a:extLst>
                  <a:ext uri="{FF2B5EF4-FFF2-40B4-BE49-F238E27FC236}">
                    <a16:creationId xmlns:a16="http://schemas.microsoft.com/office/drawing/2014/main" id="{90282034-C4CF-443B-9646-1DB95B8C8D74}"/>
                  </a:ext>
                </a:extLst>
              </p:cNvPr>
              <p:cNvSpPr/>
              <p:nvPr/>
            </p:nvSpPr>
            <p:spPr>
              <a:xfrm>
                <a:off x="7281640" y="617682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47" name="Oval 246">
                <a:extLst>
                  <a:ext uri="{FF2B5EF4-FFF2-40B4-BE49-F238E27FC236}">
                    <a16:creationId xmlns:a16="http://schemas.microsoft.com/office/drawing/2014/main" id="{7939ED8E-F096-4B69-9BE6-EC7DFD687634}"/>
                  </a:ext>
                </a:extLst>
              </p:cNvPr>
              <p:cNvSpPr/>
              <p:nvPr/>
            </p:nvSpPr>
            <p:spPr>
              <a:xfrm>
                <a:off x="5192411" y="6044347"/>
                <a:ext cx="907666" cy="9076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48" name="Oval 247">
                <a:extLst>
                  <a:ext uri="{FF2B5EF4-FFF2-40B4-BE49-F238E27FC236}">
                    <a16:creationId xmlns:a16="http://schemas.microsoft.com/office/drawing/2014/main" id="{7F038885-7C8E-4EF9-9221-F5B2ACCC7974}"/>
                  </a:ext>
                </a:extLst>
              </p:cNvPr>
              <p:cNvSpPr/>
              <p:nvPr/>
            </p:nvSpPr>
            <p:spPr>
              <a:xfrm>
                <a:off x="7799510" y="618268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49" name="Oval 248">
                <a:extLst>
                  <a:ext uri="{FF2B5EF4-FFF2-40B4-BE49-F238E27FC236}">
                    <a16:creationId xmlns:a16="http://schemas.microsoft.com/office/drawing/2014/main" id="{6FE9DDEF-C633-4DC4-BC55-2A8FCB686D69}"/>
                  </a:ext>
                </a:extLst>
              </p:cNvPr>
              <p:cNvSpPr/>
              <p:nvPr/>
            </p:nvSpPr>
            <p:spPr>
              <a:xfrm>
                <a:off x="5630466" y="621983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grpSp>
      <p:sp>
        <p:nvSpPr>
          <p:cNvPr id="264" name="TextBox 263">
            <a:extLst>
              <a:ext uri="{FF2B5EF4-FFF2-40B4-BE49-F238E27FC236}">
                <a16:creationId xmlns:a16="http://schemas.microsoft.com/office/drawing/2014/main" id="{8141A317-81A7-4540-BFA8-9FBF0266A433}"/>
              </a:ext>
            </a:extLst>
          </p:cNvPr>
          <p:cNvSpPr txBox="1"/>
          <p:nvPr/>
        </p:nvSpPr>
        <p:spPr>
          <a:xfrm>
            <a:off x="1309665" y="3517723"/>
            <a:ext cx="1821775" cy="784830"/>
          </a:xfrm>
          <a:prstGeom prst="rect">
            <a:avLst/>
          </a:prstGeom>
          <a:noFill/>
        </p:spPr>
        <p:txBody>
          <a:bodyPr wrap="square" rtlCol="0">
            <a:spAutoFit/>
          </a:bodyPr>
          <a:lstStyle/>
          <a:p>
            <a:pPr algn="just"/>
            <a:r>
              <a:rPr lang="vi-VN" altLang="ko-KR" sz="1500" dirty="0">
                <a:solidFill>
                  <a:srgbClr val="002060"/>
                </a:solidFill>
                <a:cs typeface="Arial" pitchFamily="34" charset="0"/>
              </a:rPr>
              <a:t>Đa dạng hoá các hình thức </a:t>
            </a:r>
            <a:r>
              <a:rPr lang="en-US" altLang="ko-KR" sz="1500" dirty="0" err="1">
                <a:solidFill>
                  <a:srgbClr val="002060"/>
                </a:solidFill>
                <a:cs typeface="Arial" pitchFamily="34" charset="0"/>
              </a:rPr>
              <a:t>và</a:t>
            </a:r>
            <a:r>
              <a:rPr lang="vi-VN" altLang="ko-KR" sz="1500" dirty="0">
                <a:solidFill>
                  <a:srgbClr val="002060"/>
                </a:solidFill>
                <a:cs typeface="Arial" pitchFamily="34" charset="0"/>
              </a:rPr>
              <a:t> cách thức </a:t>
            </a:r>
            <a:r>
              <a:rPr lang="en-US" altLang="ko-KR" sz="1500" dirty="0" err="1">
                <a:solidFill>
                  <a:srgbClr val="002060"/>
                </a:solidFill>
                <a:cs typeface="Arial" pitchFamily="34" charset="0"/>
              </a:rPr>
              <a:t>đánh</a:t>
            </a:r>
            <a:r>
              <a:rPr lang="en-US" altLang="ko-KR" sz="1500" dirty="0">
                <a:solidFill>
                  <a:srgbClr val="002060"/>
                </a:solidFill>
                <a:cs typeface="Arial" pitchFamily="34" charset="0"/>
              </a:rPr>
              <a:t> </a:t>
            </a:r>
            <a:r>
              <a:rPr lang="en-US" altLang="ko-KR" sz="1500" dirty="0" err="1">
                <a:solidFill>
                  <a:srgbClr val="002060"/>
                </a:solidFill>
                <a:cs typeface="Arial" pitchFamily="34" charset="0"/>
              </a:rPr>
              <a:t>giá</a:t>
            </a:r>
            <a:endParaRPr lang="ko-KR" altLang="en-US" sz="1500" dirty="0">
              <a:solidFill>
                <a:srgbClr val="002060"/>
              </a:solidFill>
              <a:cs typeface="Arial" pitchFamily="34" charset="0"/>
            </a:endParaRPr>
          </a:p>
        </p:txBody>
      </p:sp>
      <p:sp>
        <p:nvSpPr>
          <p:cNvPr id="270" name="TextBox 269">
            <a:extLst>
              <a:ext uri="{FF2B5EF4-FFF2-40B4-BE49-F238E27FC236}">
                <a16:creationId xmlns:a16="http://schemas.microsoft.com/office/drawing/2014/main" id="{85FE92F9-2C2B-5546-A979-03B4105C14B2}"/>
              </a:ext>
            </a:extLst>
          </p:cNvPr>
          <p:cNvSpPr txBox="1"/>
          <p:nvPr/>
        </p:nvSpPr>
        <p:spPr>
          <a:xfrm>
            <a:off x="308386" y="2177651"/>
            <a:ext cx="2444312" cy="1169551"/>
          </a:xfrm>
          <a:prstGeom prst="rect">
            <a:avLst/>
          </a:prstGeom>
          <a:noFill/>
        </p:spPr>
        <p:txBody>
          <a:bodyPr wrap="square" rtlCol="0">
            <a:spAutoFit/>
          </a:bodyPr>
          <a:lstStyle/>
          <a:p>
            <a:pPr algn="just"/>
            <a:r>
              <a:rPr lang="en-US" altLang="ko-KR" dirty="0" err="1">
                <a:solidFill>
                  <a:srgbClr val="002060"/>
                </a:solidFill>
                <a:cs typeface="Arial" pitchFamily="34" charset="0"/>
              </a:rPr>
              <a:t>Ưu</a:t>
            </a:r>
            <a:r>
              <a:rPr lang="en-US" altLang="ko-KR" dirty="0">
                <a:solidFill>
                  <a:srgbClr val="002060"/>
                </a:solidFill>
                <a:cs typeface="Arial" pitchFamily="34" charset="0"/>
              </a:rPr>
              <a:t> </a:t>
            </a:r>
            <a:r>
              <a:rPr lang="en-US" altLang="ko-KR" dirty="0" err="1">
                <a:solidFill>
                  <a:srgbClr val="002060"/>
                </a:solidFill>
                <a:cs typeface="Arial" pitchFamily="34" charset="0"/>
              </a:rPr>
              <a:t>tiên</a:t>
            </a:r>
            <a:r>
              <a:rPr lang="en-US" altLang="ko-KR" dirty="0">
                <a:solidFill>
                  <a:srgbClr val="002060"/>
                </a:solidFill>
                <a:cs typeface="Arial" pitchFamily="34" charset="0"/>
              </a:rPr>
              <a:t> </a:t>
            </a:r>
            <a:r>
              <a:rPr lang="en-US" altLang="ko-KR" dirty="0" err="1">
                <a:solidFill>
                  <a:srgbClr val="002060"/>
                </a:solidFill>
                <a:cs typeface="Arial" pitchFamily="34" charset="0"/>
              </a:rPr>
              <a:t>đánh</a:t>
            </a:r>
            <a:r>
              <a:rPr lang="en-US" altLang="ko-KR" dirty="0">
                <a:solidFill>
                  <a:srgbClr val="002060"/>
                </a:solidFill>
                <a:cs typeface="Arial" pitchFamily="34" charset="0"/>
              </a:rPr>
              <a:t> </a:t>
            </a:r>
            <a:r>
              <a:rPr lang="en-US" altLang="ko-KR" dirty="0" err="1">
                <a:solidFill>
                  <a:srgbClr val="002060"/>
                </a:solidFill>
                <a:cs typeface="Arial" pitchFamily="34" charset="0"/>
              </a:rPr>
              <a:t>giá</a:t>
            </a:r>
            <a:r>
              <a:rPr lang="en-US" altLang="ko-KR" dirty="0">
                <a:solidFill>
                  <a:srgbClr val="002060"/>
                </a:solidFill>
                <a:cs typeface="Arial" pitchFamily="34" charset="0"/>
              </a:rPr>
              <a:t> </a:t>
            </a:r>
            <a:r>
              <a:rPr lang="en-US" altLang="ko-KR" dirty="0" err="1">
                <a:solidFill>
                  <a:srgbClr val="002060"/>
                </a:solidFill>
                <a:cs typeface="Arial" pitchFamily="34" charset="0"/>
              </a:rPr>
              <a:t>bằng</a:t>
            </a:r>
            <a:r>
              <a:rPr lang="en-US" altLang="ko-KR" dirty="0">
                <a:solidFill>
                  <a:srgbClr val="002060"/>
                </a:solidFill>
                <a:cs typeface="Arial" pitchFamily="34" charset="0"/>
              </a:rPr>
              <a:t> </a:t>
            </a:r>
            <a:r>
              <a:rPr lang="en-US" altLang="ko-KR" dirty="0" err="1">
                <a:solidFill>
                  <a:srgbClr val="002060"/>
                </a:solidFill>
                <a:cs typeface="Arial" pitchFamily="34" charset="0"/>
              </a:rPr>
              <a:t>câu</a:t>
            </a:r>
            <a:r>
              <a:rPr lang="en-US" altLang="ko-KR" dirty="0">
                <a:solidFill>
                  <a:srgbClr val="002060"/>
                </a:solidFill>
                <a:cs typeface="Arial" pitchFamily="34" charset="0"/>
              </a:rPr>
              <a:t> </a:t>
            </a:r>
            <a:r>
              <a:rPr lang="en-US" altLang="ko-KR" dirty="0" err="1">
                <a:solidFill>
                  <a:srgbClr val="002060"/>
                </a:solidFill>
                <a:cs typeface="Arial" pitchFamily="34" charset="0"/>
              </a:rPr>
              <a:t>hỏi</a:t>
            </a:r>
            <a:r>
              <a:rPr lang="vi-VN" altLang="ko-KR" dirty="0">
                <a:solidFill>
                  <a:srgbClr val="002060"/>
                </a:solidFill>
                <a:cs typeface="Arial" pitchFamily="34" charset="0"/>
              </a:rPr>
              <a:t> </a:t>
            </a:r>
            <a:r>
              <a:rPr lang="en-US" altLang="ko-KR" dirty="0" err="1">
                <a:solidFill>
                  <a:srgbClr val="002060"/>
                </a:solidFill>
                <a:cs typeface="Arial" pitchFamily="34" charset="0"/>
              </a:rPr>
              <a:t>tự</a:t>
            </a:r>
            <a:r>
              <a:rPr lang="en-US" altLang="ko-KR" dirty="0">
                <a:solidFill>
                  <a:srgbClr val="002060"/>
                </a:solidFill>
                <a:cs typeface="Arial" pitchFamily="34" charset="0"/>
              </a:rPr>
              <a:t> </a:t>
            </a:r>
            <a:r>
              <a:rPr lang="en-US" altLang="ko-KR" dirty="0" err="1">
                <a:solidFill>
                  <a:srgbClr val="002060"/>
                </a:solidFill>
                <a:cs typeface="Arial" pitchFamily="34" charset="0"/>
              </a:rPr>
              <a:t>luận</a:t>
            </a:r>
            <a:r>
              <a:rPr lang="vi-VN" altLang="ko-KR" dirty="0">
                <a:solidFill>
                  <a:srgbClr val="002060"/>
                </a:solidFill>
                <a:cs typeface="Arial" pitchFamily="34" charset="0"/>
              </a:rPr>
              <a:t>: phù hợp với </a:t>
            </a:r>
            <a:r>
              <a:rPr lang="en-US" altLang="ko-KR" dirty="0" err="1">
                <a:solidFill>
                  <a:srgbClr val="002060"/>
                </a:solidFill>
                <a:cs typeface="Arial" pitchFamily="34" charset="0"/>
              </a:rPr>
              <a:t>mục</a:t>
            </a:r>
            <a:r>
              <a:rPr lang="en-US" altLang="ko-KR" dirty="0">
                <a:solidFill>
                  <a:srgbClr val="002060"/>
                </a:solidFill>
                <a:cs typeface="Arial" pitchFamily="34" charset="0"/>
              </a:rPr>
              <a:t> </a:t>
            </a:r>
            <a:r>
              <a:rPr lang="en-US" altLang="ko-KR" dirty="0" err="1">
                <a:solidFill>
                  <a:srgbClr val="002060"/>
                </a:solidFill>
                <a:cs typeface="Arial" pitchFamily="34" charset="0"/>
              </a:rPr>
              <a:t>tiêu</a:t>
            </a:r>
            <a:r>
              <a:rPr lang="en-US" altLang="ko-KR" dirty="0">
                <a:solidFill>
                  <a:srgbClr val="002060"/>
                </a:solidFill>
                <a:cs typeface="Arial" pitchFamily="34" charset="0"/>
              </a:rPr>
              <a:t> </a:t>
            </a:r>
            <a:r>
              <a:rPr lang="en-US" altLang="ko-KR" dirty="0" err="1">
                <a:solidFill>
                  <a:srgbClr val="002060"/>
                </a:solidFill>
                <a:cs typeface="Arial" pitchFamily="34" charset="0"/>
              </a:rPr>
              <a:t>dạy</a:t>
            </a:r>
            <a:r>
              <a:rPr lang="en-US" altLang="ko-KR" dirty="0">
                <a:solidFill>
                  <a:srgbClr val="002060"/>
                </a:solidFill>
                <a:cs typeface="Arial" pitchFamily="34" charset="0"/>
              </a:rPr>
              <a:t> </a:t>
            </a:r>
            <a:r>
              <a:rPr lang="en-US" altLang="ko-KR" dirty="0" err="1">
                <a:solidFill>
                  <a:srgbClr val="002060"/>
                </a:solidFill>
                <a:cs typeface="Arial" pitchFamily="34" charset="0"/>
              </a:rPr>
              <a:t>học</a:t>
            </a:r>
            <a:r>
              <a:rPr lang="en-US" altLang="ko-KR" dirty="0">
                <a:solidFill>
                  <a:srgbClr val="002060"/>
                </a:solidFill>
                <a:cs typeface="Arial" pitchFamily="34" charset="0"/>
              </a:rPr>
              <a:t> </a:t>
            </a:r>
            <a:r>
              <a:rPr lang="en-US" altLang="ko-KR" dirty="0" err="1">
                <a:solidFill>
                  <a:srgbClr val="002060"/>
                </a:solidFill>
                <a:cs typeface="Arial" pitchFamily="34" charset="0"/>
              </a:rPr>
              <a:t>và</a:t>
            </a:r>
            <a:r>
              <a:rPr lang="en-US" altLang="ko-KR" dirty="0">
                <a:solidFill>
                  <a:srgbClr val="002060"/>
                </a:solidFill>
                <a:cs typeface="Arial" pitchFamily="34" charset="0"/>
              </a:rPr>
              <a:t> </a:t>
            </a:r>
            <a:r>
              <a:rPr lang="en-US" altLang="ko-KR" dirty="0" err="1">
                <a:solidFill>
                  <a:srgbClr val="002060"/>
                </a:solidFill>
                <a:cs typeface="Arial" pitchFamily="34" charset="0"/>
              </a:rPr>
              <a:t>đánh</a:t>
            </a:r>
            <a:r>
              <a:rPr lang="en-US" altLang="ko-KR" dirty="0">
                <a:solidFill>
                  <a:srgbClr val="002060"/>
                </a:solidFill>
                <a:cs typeface="Arial" pitchFamily="34" charset="0"/>
              </a:rPr>
              <a:t> </a:t>
            </a:r>
            <a:r>
              <a:rPr lang="en-US" altLang="ko-KR" dirty="0" err="1">
                <a:solidFill>
                  <a:srgbClr val="002060"/>
                </a:solidFill>
                <a:cs typeface="Arial" pitchFamily="34" charset="0"/>
              </a:rPr>
              <a:t>giá</a:t>
            </a:r>
            <a:r>
              <a:rPr lang="en-US" altLang="ko-KR" dirty="0">
                <a:solidFill>
                  <a:srgbClr val="002060"/>
                </a:solidFill>
                <a:cs typeface="Arial" pitchFamily="34" charset="0"/>
              </a:rPr>
              <a:t>. </a:t>
            </a:r>
            <a:r>
              <a:rPr lang="en-US" altLang="ko-KR" dirty="0" err="1">
                <a:solidFill>
                  <a:srgbClr val="002060"/>
                </a:solidFill>
                <a:cs typeface="Arial" pitchFamily="34" charset="0"/>
              </a:rPr>
              <a:t>Câu</a:t>
            </a:r>
            <a:r>
              <a:rPr lang="en-US" altLang="ko-KR" dirty="0">
                <a:solidFill>
                  <a:srgbClr val="002060"/>
                </a:solidFill>
                <a:cs typeface="Arial" pitchFamily="34" charset="0"/>
              </a:rPr>
              <a:t> </a:t>
            </a:r>
            <a:r>
              <a:rPr lang="en-US" altLang="ko-KR" dirty="0" err="1">
                <a:solidFill>
                  <a:srgbClr val="002060"/>
                </a:solidFill>
                <a:cs typeface="Arial" pitchFamily="34" charset="0"/>
              </a:rPr>
              <a:t>hỏi</a:t>
            </a:r>
            <a:r>
              <a:rPr lang="en-US" altLang="ko-KR" dirty="0">
                <a:solidFill>
                  <a:srgbClr val="002060"/>
                </a:solidFill>
                <a:cs typeface="Arial" pitchFamily="34" charset="0"/>
              </a:rPr>
              <a:t> </a:t>
            </a:r>
            <a:r>
              <a:rPr lang="en-US" altLang="ko-KR" dirty="0" err="1">
                <a:solidFill>
                  <a:srgbClr val="002060"/>
                </a:solidFill>
                <a:cs typeface="Arial" pitchFamily="34" charset="0"/>
              </a:rPr>
              <a:t>trắc</a:t>
            </a:r>
            <a:r>
              <a:rPr lang="en-US" altLang="ko-KR" dirty="0">
                <a:solidFill>
                  <a:srgbClr val="002060"/>
                </a:solidFill>
                <a:cs typeface="Arial" pitchFamily="34" charset="0"/>
              </a:rPr>
              <a:t> </a:t>
            </a:r>
            <a:r>
              <a:rPr lang="en-US" altLang="ko-KR" dirty="0" err="1">
                <a:solidFill>
                  <a:srgbClr val="002060"/>
                </a:solidFill>
                <a:cs typeface="Arial" pitchFamily="34" charset="0"/>
              </a:rPr>
              <a:t>nghiệm</a:t>
            </a:r>
            <a:r>
              <a:rPr lang="en-US" altLang="ko-KR" dirty="0">
                <a:solidFill>
                  <a:srgbClr val="002060"/>
                </a:solidFill>
                <a:cs typeface="Arial" pitchFamily="34" charset="0"/>
              </a:rPr>
              <a:t> (</a:t>
            </a:r>
            <a:r>
              <a:rPr lang="en-US" altLang="ko-KR" dirty="0" err="1">
                <a:solidFill>
                  <a:srgbClr val="002060"/>
                </a:solidFill>
                <a:cs typeface="Arial" pitchFamily="34" charset="0"/>
              </a:rPr>
              <a:t>nếu</a:t>
            </a:r>
            <a:r>
              <a:rPr lang="en-US" altLang="ko-KR" dirty="0">
                <a:solidFill>
                  <a:srgbClr val="002060"/>
                </a:solidFill>
                <a:cs typeface="Arial" pitchFamily="34" charset="0"/>
              </a:rPr>
              <a:t> </a:t>
            </a:r>
            <a:r>
              <a:rPr lang="en-US" altLang="ko-KR" dirty="0" err="1">
                <a:solidFill>
                  <a:srgbClr val="002060"/>
                </a:solidFill>
                <a:cs typeface="Arial" pitchFamily="34" charset="0"/>
              </a:rPr>
              <a:t>có</a:t>
            </a:r>
            <a:r>
              <a:rPr lang="en-US" altLang="ko-KR" dirty="0">
                <a:solidFill>
                  <a:srgbClr val="002060"/>
                </a:solidFill>
                <a:cs typeface="Arial" pitchFamily="34" charset="0"/>
              </a:rPr>
              <a:t>) </a:t>
            </a:r>
            <a:r>
              <a:rPr lang="en-US" altLang="ko-KR" dirty="0" err="1">
                <a:solidFill>
                  <a:srgbClr val="002060"/>
                </a:solidFill>
                <a:cs typeface="Arial" pitchFamily="34" charset="0"/>
              </a:rPr>
              <a:t>sử</a:t>
            </a:r>
            <a:r>
              <a:rPr lang="en-US" altLang="ko-KR" dirty="0">
                <a:solidFill>
                  <a:srgbClr val="002060"/>
                </a:solidFill>
                <a:cs typeface="Arial" pitchFamily="34" charset="0"/>
              </a:rPr>
              <a:t> </a:t>
            </a:r>
            <a:r>
              <a:rPr lang="en-US" altLang="ko-KR" dirty="0" err="1">
                <a:solidFill>
                  <a:srgbClr val="002060"/>
                </a:solidFill>
                <a:cs typeface="Arial" pitchFamily="34" charset="0"/>
              </a:rPr>
              <a:t>dụng</a:t>
            </a:r>
            <a:r>
              <a:rPr lang="en-US" altLang="ko-KR" dirty="0">
                <a:solidFill>
                  <a:srgbClr val="002060"/>
                </a:solidFill>
                <a:cs typeface="Arial" pitchFamily="34" charset="0"/>
              </a:rPr>
              <a:t> </a:t>
            </a:r>
            <a:r>
              <a:rPr lang="en-US" altLang="ko-KR" dirty="0" err="1">
                <a:solidFill>
                  <a:srgbClr val="002060"/>
                </a:solidFill>
                <a:cs typeface="Arial" pitchFamily="34" charset="0"/>
              </a:rPr>
              <a:t>hạn</a:t>
            </a:r>
            <a:r>
              <a:rPr lang="en-US" altLang="ko-KR" dirty="0">
                <a:solidFill>
                  <a:srgbClr val="002060"/>
                </a:solidFill>
                <a:cs typeface="Arial" pitchFamily="34" charset="0"/>
              </a:rPr>
              <a:t> </a:t>
            </a:r>
            <a:r>
              <a:rPr lang="en-US" altLang="ko-KR" dirty="0" err="1">
                <a:solidFill>
                  <a:srgbClr val="002060"/>
                </a:solidFill>
                <a:cs typeface="Arial" pitchFamily="34" charset="0"/>
              </a:rPr>
              <a:t>chế</a:t>
            </a:r>
            <a:endParaRPr lang="ko-KR" altLang="en-US" dirty="0">
              <a:solidFill>
                <a:srgbClr val="002060"/>
              </a:solidFill>
              <a:cs typeface="Arial" pitchFamily="34" charset="0"/>
            </a:endParaRPr>
          </a:p>
        </p:txBody>
      </p:sp>
      <p:sp>
        <p:nvSpPr>
          <p:cNvPr id="273" name="TextBox 272">
            <a:extLst>
              <a:ext uri="{FF2B5EF4-FFF2-40B4-BE49-F238E27FC236}">
                <a16:creationId xmlns:a16="http://schemas.microsoft.com/office/drawing/2014/main" id="{25FA2C3A-1A73-7143-93E8-D495976EF50F}"/>
              </a:ext>
            </a:extLst>
          </p:cNvPr>
          <p:cNvSpPr txBox="1"/>
          <p:nvPr/>
        </p:nvSpPr>
        <p:spPr>
          <a:xfrm>
            <a:off x="5887793" y="3598557"/>
            <a:ext cx="2267838" cy="553998"/>
          </a:xfrm>
          <a:prstGeom prst="rect">
            <a:avLst/>
          </a:prstGeom>
          <a:noFill/>
        </p:spPr>
        <p:txBody>
          <a:bodyPr wrap="square" rtlCol="0">
            <a:spAutoFit/>
          </a:bodyPr>
          <a:lstStyle/>
          <a:p>
            <a:pPr algn="just"/>
            <a:r>
              <a:rPr lang="vi-VN" altLang="ko-KR" sz="1500" dirty="0">
                <a:solidFill>
                  <a:srgbClr val="002060"/>
                </a:solidFill>
                <a:cs typeface="Arial" pitchFamily="34" charset="0"/>
              </a:rPr>
              <a:t>Đề văn đổi mới</a:t>
            </a:r>
            <a:r>
              <a:rPr lang="en-US" altLang="ko-KR" sz="1500" dirty="0">
                <a:solidFill>
                  <a:srgbClr val="002060"/>
                </a:solidFill>
                <a:cs typeface="Arial" pitchFamily="34" charset="0"/>
              </a:rPr>
              <a:t> </a:t>
            </a:r>
          </a:p>
          <a:p>
            <a:pPr algn="just"/>
            <a:r>
              <a:rPr lang="en-US" altLang="ko-KR" sz="1500" dirty="0">
                <a:solidFill>
                  <a:srgbClr val="002060"/>
                </a:solidFill>
                <a:cs typeface="Arial" pitchFamily="34" charset="0"/>
              </a:rPr>
              <a:t>(</a:t>
            </a:r>
            <a:r>
              <a:rPr lang="en-US" altLang="ko-KR" sz="1500" dirty="0" err="1">
                <a:solidFill>
                  <a:srgbClr val="002060"/>
                </a:solidFill>
                <a:cs typeface="Arial" pitchFamily="34" charset="0"/>
              </a:rPr>
              <a:t>mở</a:t>
            </a:r>
            <a:r>
              <a:rPr lang="en-US" altLang="ko-KR" sz="1500" dirty="0">
                <a:solidFill>
                  <a:srgbClr val="002060"/>
                </a:solidFill>
                <a:cs typeface="Arial" pitchFamily="34" charset="0"/>
              </a:rPr>
              <a:t>, </a:t>
            </a:r>
            <a:r>
              <a:rPr lang="en-US" altLang="ko-KR" sz="1500" dirty="0" err="1">
                <a:solidFill>
                  <a:srgbClr val="002060"/>
                </a:solidFill>
                <a:cs typeface="Arial" pitchFamily="34" charset="0"/>
              </a:rPr>
              <a:t>tạo</a:t>
            </a:r>
            <a:r>
              <a:rPr lang="en-US" altLang="ko-KR" sz="1500" dirty="0">
                <a:solidFill>
                  <a:srgbClr val="002060"/>
                </a:solidFill>
                <a:cs typeface="Arial" pitchFamily="34" charset="0"/>
              </a:rPr>
              <a:t> </a:t>
            </a:r>
            <a:r>
              <a:rPr lang="en-US" altLang="ko-KR" sz="1500" dirty="0" err="1">
                <a:solidFill>
                  <a:srgbClr val="002060"/>
                </a:solidFill>
                <a:cs typeface="Arial" pitchFamily="34" charset="0"/>
              </a:rPr>
              <a:t>cảm</a:t>
            </a:r>
            <a:r>
              <a:rPr lang="en-US" altLang="ko-KR" sz="1500" dirty="0">
                <a:solidFill>
                  <a:srgbClr val="002060"/>
                </a:solidFill>
                <a:cs typeface="Arial" pitchFamily="34" charset="0"/>
              </a:rPr>
              <a:t> </a:t>
            </a:r>
            <a:r>
              <a:rPr lang="en-US" altLang="ko-KR" sz="1500" dirty="0" err="1">
                <a:solidFill>
                  <a:srgbClr val="002060"/>
                </a:solidFill>
                <a:cs typeface="Arial" pitchFamily="34" charset="0"/>
              </a:rPr>
              <a:t>hứng</a:t>
            </a:r>
            <a:r>
              <a:rPr lang="en-US" altLang="ko-KR" sz="1500" dirty="0">
                <a:solidFill>
                  <a:srgbClr val="002060"/>
                </a:solidFill>
                <a:cs typeface="Arial" pitchFamily="34" charset="0"/>
              </a:rPr>
              <a:t>,…)</a:t>
            </a:r>
            <a:endParaRPr lang="ko-KR" altLang="en-US" sz="1500" dirty="0">
              <a:solidFill>
                <a:srgbClr val="002060"/>
              </a:solidFill>
              <a:cs typeface="Arial" pitchFamily="34" charset="0"/>
            </a:endParaRPr>
          </a:p>
        </p:txBody>
      </p:sp>
      <p:sp>
        <p:nvSpPr>
          <p:cNvPr id="276" name="TextBox 275">
            <a:extLst>
              <a:ext uri="{FF2B5EF4-FFF2-40B4-BE49-F238E27FC236}">
                <a16:creationId xmlns:a16="http://schemas.microsoft.com/office/drawing/2014/main" id="{33D52417-BB46-2146-8B71-361A710372DB}"/>
              </a:ext>
            </a:extLst>
          </p:cNvPr>
          <p:cNvSpPr txBox="1"/>
          <p:nvPr/>
        </p:nvSpPr>
        <p:spPr>
          <a:xfrm>
            <a:off x="953274" y="1304389"/>
            <a:ext cx="2183738" cy="738664"/>
          </a:xfrm>
          <a:prstGeom prst="rect">
            <a:avLst/>
          </a:prstGeom>
          <a:noFill/>
        </p:spPr>
        <p:txBody>
          <a:bodyPr wrap="square" rtlCol="0">
            <a:spAutoFit/>
          </a:bodyPr>
          <a:lstStyle/>
          <a:p>
            <a:pPr algn="just"/>
            <a:r>
              <a:rPr lang="en-US" altLang="ko-KR" dirty="0" err="1">
                <a:solidFill>
                  <a:srgbClr val="002060"/>
                </a:solidFill>
                <a:cs typeface="Arial" pitchFamily="34" charset="0"/>
              </a:rPr>
              <a:t>Căn</a:t>
            </a:r>
            <a:r>
              <a:rPr lang="en-US" altLang="ko-KR" dirty="0">
                <a:solidFill>
                  <a:srgbClr val="002060"/>
                </a:solidFill>
                <a:cs typeface="Arial" pitchFamily="34" charset="0"/>
              </a:rPr>
              <a:t> </a:t>
            </a:r>
            <a:r>
              <a:rPr lang="en-US" altLang="ko-KR" dirty="0" err="1">
                <a:solidFill>
                  <a:srgbClr val="002060"/>
                </a:solidFill>
                <a:cs typeface="Arial" pitchFamily="34" charset="0"/>
              </a:rPr>
              <a:t>cứ</a:t>
            </a:r>
            <a:r>
              <a:rPr lang="en-US" altLang="ko-KR" dirty="0">
                <a:solidFill>
                  <a:srgbClr val="002060"/>
                </a:solidFill>
                <a:cs typeface="Arial" pitchFamily="34" charset="0"/>
              </a:rPr>
              <a:t> </a:t>
            </a:r>
            <a:r>
              <a:rPr lang="en-US" altLang="ko-KR" dirty="0" err="1">
                <a:solidFill>
                  <a:srgbClr val="002060"/>
                </a:solidFill>
                <a:cs typeface="Arial" pitchFamily="34" charset="0"/>
              </a:rPr>
              <a:t>vào</a:t>
            </a:r>
            <a:r>
              <a:rPr lang="en-US" altLang="ko-KR" dirty="0">
                <a:solidFill>
                  <a:srgbClr val="002060"/>
                </a:solidFill>
                <a:cs typeface="Arial" pitchFamily="34" charset="0"/>
              </a:rPr>
              <a:t> </a:t>
            </a:r>
            <a:r>
              <a:rPr lang="en-US" altLang="ko-KR" dirty="0" err="1">
                <a:solidFill>
                  <a:srgbClr val="002060"/>
                </a:solidFill>
                <a:cs typeface="Arial" pitchFamily="34" charset="0"/>
              </a:rPr>
              <a:t>yêu</a:t>
            </a:r>
            <a:r>
              <a:rPr lang="en-US" altLang="ko-KR" dirty="0">
                <a:solidFill>
                  <a:srgbClr val="002060"/>
                </a:solidFill>
                <a:cs typeface="Arial" pitchFamily="34" charset="0"/>
              </a:rPr>
              <a:t> </a:t>
            </a:r>
            <a:r>
              <a:rPr lang="en-US" altLang="ko-KR" dirty="0" err="1">
                <a:solidFill>
                  <a:srgbClr val="002060"/>
                </a:solidFill>
                <a:cs typeface="Arial" pitchFamily="34" charset="0"/>
              </a:rPr>
              <a:t>cầu</a:t>
            </a:r>
            <a:r>
              <a:rPr lang="en-US" altLang="ko-KR" dirty="0">
                <a:solidFill>
                  <a:srgbClr val="002060"/>
                </a:solidFill>
                <a:cs typeface="Arial" pitchFamily="34" charset="0"/>
              </a:rPr>
              <a:t> </a:t>
            </a:r>
            <a:r>
              <a:rPr lang="en-US" altLang="ko-KR" dirty="0" err="1">
                <a:solidFill>
                  <a:srgbClr val="002060"/>
                </a:solidFill>
                <a:cs typeface="Arial" pitchFamily="34" charset="0"/>
              </a:rPr>
              <a:t>cần</a:t>
            </a:r>
            <a:r>
              <a:rPr lang="en-US" altLang="ko-KR" dirty="0">
                <a:solidFill>
                  <a:srgbClr val="002060"/>
                </a:solidFill>
                <a:cs typeface="Arial" pitchFamily="34" charset="0"/>
              </a:rPr>
              <a:t> </a:t>
            </a:r>
            <a:r>
              <a:rPr lang="en-US" altLang="ko-KR" dirty="0" err="1">
                <a:solidFill>
                  <a:srgbClr val="002060"/>
                </a:solidFill>
                <a:cs typeface="Arial" pitchFamily="34" charset="0"/>
              </a:rPr>
              <a:t>đạt</a:t>
            </a:r>
            <a:r>
              <a:rPr lang="en-US" altLang="ko-KR" dirty="0">
                <a:solidFill>
                  <a:srgbClr val="002060"/>
                </a:solidFill>
                <a:cs typeface="Arial" pitchFamily="34" charset="0"/>
              </a:rPr>
              <a:t> </a:t>
            </a:r>
            <a:r>
              <a:rPr lang="en-US" altLang="ko-KR" dirty="0" err="1">
                <a:solidFill>
                  <a:srgbClr val="002060"/>
                </a:solidFill>
                <a:cs typeface="Arial" pitchFamily="34" charset="0"/>
              </a:rPr>
              <a:t>nêu</a:t>
            </a:r>
            <a:r>
              <a:rPr lang="en-US" altLang="ko-KR" dirty="0">
                <a:solidFill>
                  <a:srgbClr val="002060"/>
                </a:solidFill>
                <a:cs typeface="Arial" pitchFamily="34" charset="0"/>
              </a:rPr>
              <a:t> </a:t>
            </a:r>
            <a:r>
              <a:rPr lang="en-US" altLang="ko-KR" dirty="0" err="1">
                <a:solidFill>
                  <a:srgbClr val="002060"/>
                </a:solidFill>
                <a:cs typeface="Arial" pitchFamily="34" charset="0"/>
              </a:rPr>
              <a:t>trong</a:t>
            </a:r>
            <a:r>
              <a:rPr lang="en-US" altLang="ko-KR" dirty="0">
                <a:solidFill>
                  <a:srgbClr val="002060"/>
                </a:solidFill>
                <a:cs typeface="Arial" pitchFamily="34" charset="0"/>
              </a:rPr>
              <a:t> CT: </a:t>
            </a:r>
            <a:r>
              <a:rPr lang="en-US" altLang="ko-KR" dirty="0" err="1">
                <a:solidFill>
                  <a:srgbClr val="002060"/>
                </a:solidFill>
                <a:cs typeface="Arial" pitchFamily="34" charset="0"/>
              </a:rPr>
              <a:t>tiếp</a:t>
            </a:r>
            <a:r>
              <a:rPr lang="en-US" altLang="ko-KR" dirty="0">
                <a:solidFill>
                  <a:srgbClr val="002060"/>
                </a:solidFill>
                <a:cs typeface="Arial" pitchFamily="34" charset="0"/>
              </a:rPr>
              <a:t> </a:t>
            </a:r>
            <a:r>
              <a:rPr lang="en-US" altLang="ko-KR" dirty="0" err="1">
                <a:solidFill>
                  <a:srgbClr val="002060"/>
                </a:solidFill>
                <a:cs typeface="Arial" pitchFamily="34" charset="0"/>
              </a:rPr>
              <a:t>nhận</a:t>
            </a:r>
            <a:r>
              <a:rPr lang="en-US" altLang="ko-KR" dirty="0">
                <a:solidFill>
                  <a:srgbClr val="002060"/>
                </a:solidFill>
                <a:cs typeface="Arial" pitchFamily="34" charset="0"/>
              </a:rPr>
              <a:t> </a:t>
            </a:r>
            <a:r>
              <a:rPr lang="en-US" altLang="ko-KR" dirty="0" err="1">
                <a:solidFill>
                  <a:srgbClr val="002060"/>
                </a:solidFill>
                <a:cs typeface="Arial" pitchFamily="34" charset="0"/>
              </a:rPr>
              <a:t>và</a:t>
            </a:r>
            <a:r>
              <a:rPr lang="en-US" altLang="ko-KR" dirty="0">
                <a:solidFill>
                  <a:srgbClr val="002060"/>
                </a:solidFill>
                <a:cs typeface="Arial" pitchFamily="34" charset="0"/>
              </a:rPr>
              <a:t> </a:t>
            </a:r>
            <a:r>
              <a:rPr lang="en-US" altLang="ko-KR" dirty="0" err="1">
                <a:solidFill>
                  <a:srgbClr val="002060"/>
                </a:solidFill>
                <a:cs typeface="Arial" pitchFamily="34" charset="0"/>
              </a:rPr>
              <a:t>tạo</a:t>
            </a:r>
            <a:r>
              <a:rPr lang="en-US" altLang="ko-KR" dirty="0">
                <a:solidFill>
                  <a:srgbClr val="002060"/>
                </a:solidFill>
                <a:cs typeface="Arial" pitchFamily="34" charset="0"/>
              </a:rPr>
              <a:t> </a:t>
            </a:r>
            <a:r>
              <a:rPr lang="en-US" altLang="ko-KR" dirty="0" err="1">
                <a:solidFill>
                  <a:srgbClr val="002060"/>
                </a:solidFill>
                <a:cs typeface="Arial" pitchFamily="34" charset="0"/>
              </a:rPr>
              <a:t>lập</a:t>
            </a:r>
            <a:endParaRPr lang="ko-KR" altLang="en-US" dirty="0">
              <a:solidFill>
                <a:srgbClr val="002060"/>
              </a:solidFill>
              <a:cs typeface="Arial" pitchFamily="34" charset="0"/>
            </a:endParaRPr>
          </a:p>
        </p:txBody>
      </p:sp>
      <p:sp>
        <p:nvSpPr>
          <p:cNvPr id="279" name="TextBox 278">
            <a:extLst>
              <a:ext uri="{FF2B5EF4-FFF2-40B4-BE49-F238E27FC236}">
                <a16:creationId xmlns:a16="http://schemas.microsoft.com/office/drawing/2014/main" id="{4FE1DFE5-8FCE-EB4E-818D-AEED6F6FED00}"/>
              </a:ext>
            </a:extLst>
          </p:cNvPr>
          <p:cNvSpPr txBox="1"/>
          <p:nvPr/>
        </p:nvSpPr>
        <p:spPr>
          <a:xfrm>
            <a:off x="6144976" y="2305514"/>
            <a:ext cx="2274770" cy="784830"/>
          </a:xfrm>
          <a:prstGeom prst="rect">
            <a:avLst/>
          </a:prstGeom>
          <a:noFill/>
        </p:spPr>
        <p:txBody>
          <a:bodyPr wrap="square" rtlCol="0">
            <a:spAutoFit/>
          </a:bodyPr>
          <a:lstStyle/>
          <a:p>
            <a:pPr algn="just"/>
            <a:r>
              <a:rPr lang="vi-VN" altLang="ko-KR" sz="1500" dirty="0">
                <a:solidFill>
                  <a:srgbClr val="002060"/>
                </a:solidFill>
                <a:cs typeface="Arial" pitchFamily="34" charset="0"/>
              </a:rPr>
              <a:t>Đánh giá sự sáng tạo: ý tưởng và cách thức (diễn đạt, trình bày)</a:t>
            </a:r>
            <a:endParaRPr lang="ko-KR" altLang="en-US" sz="1500" dirty="0">
              <a:solidFill>
                <a:srgbClr val="002060"/>
              </a:solidFill>
              <a:cs typeface="Arial" pitchFamily="34" charset="0"/>
            </a:endParaRPr>
          </a:p>
        </p:txBody>
      </p:sp>
      <p:grpSp>
        <p:nvGrpSpPr>
          <p:cNvPr id="280" name="Group 279">
            <a:extLst>
              <a:ext uri="{FF2B5EF4-FFF2-40B4-BE49-F238E27FC236}">
                <a16:creationId xmlns:a16="http://schemas.microsoft.com/office/drawing/2014/main" id="{DC5EF24C-72C6-1B4A-898B-C75DE6108D45}"/>
              </a:ext>
            </a:extLst>
          </p:cNvPr>
          <p:cNvGrpSpPr/>
          <p:nvPr/>
        </p:nvGrpSpPr>
        <p:grpSpPr>
          <a:xfrm>
            <a:off x="3526012" y="1881341"/>
            <a:ext cx="1808396" cy="1808396"/>
            <a:chOff x="3707904" y="2032012"/>
            <a:chExt cx="1766054" cy="1766054"/>
          </a:xfrm>
        </p:grpSpPr>
        <p:grpSp>
          <p:nvGrpSpPr>
            <p:cNvPr id="281" name="Group 280">
              <a:extLst>
                <a:ext uri="{FF2B5EF4-FFF2-40B4-BE49-F238E27FC236}">
                  <a16:creationId xmlns:a16="http://schemas.microsoft.com/office/drawing/2014/main" id="{26A70AD2-FEF1-3B42-AEB3-42CE63BA3355}"/>
                </a:ext>
              </a:extLst>
            </p:cNvPr>
            <p:cNvGrpSpPr/>
            <p:nvPr/>
          </p:nvGrpSpPr>
          <p:grpSpPr>
            <a:xfrm>
              <a:off x="3707904" y="2032012"/>
              <a:ext cx="1766054" cy="1766054"/>
              <a:chOff x="3541638" y="2032012"/>
              <a:chExt cx="1800200" cy="1800200"/>
            </a:xfrm>
          </p:grpSpPr>
          <p:sp>
            <p:nvSpPr>
              <p:cNvPr id="283" name="Flowchart: Decision 67">
                <a:extLst>
                  <a:ext uri="{FF2B5EF4-FFF2-40B4-BE49-F238E27FC236}">
                    <a16:creationId xmlns:a16="http://schemas.microsoft.com/office/drawing/2014/main" id="{54FBB818-A6B2-E14D-BC81-3FFA969CAA1A}"/>
                  </a:ext>
                </a:extLst>
              </p:cNvPr>
              <p:cNvSpPr/>
              <p:nvPr/>
            </p:nvSpPr>
            <p:spPr>
              <a:xfrm rot="7648837">
                <a:off x="3541637" y="2716249"/>
                <a:ext cx="1800200" cy="431725"/>
              </a:xfrm>
              <a:prstGeom prst="flowChartDecisi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84" name="Flowchart: Decision 68">
                <a:extLst>
                  <a:ext uri="{FF2B5EF4-FFF2-40B4-BE49-F238E27FC236}">
                    <a16:creationId xmlns:a16="http://schemas.microsoft.com/office/drawing/2014/main" id="{98D3FDB7-5B07-8749-BAC9-16B5E565CA90}"/>
                  </a:ext>
                </a:extLst>
              </p:cNvPr>
              <p:cNvSpPr/>
              <p:nvPr/>
            </p:nvSpPr>
            <p:spPr>
              <a:xfrm rot="10800000">
                <a:off x="3541638" y="2716248"/>
                <a:ext cx="1800200" cy="431725"/>
              </a:xfrm>
              <a:prstGeom prst="flowChartDecisi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85" name="Flowchart: Decision 69">
                <a:extLst>
                  <a:ext uri="{FF2B5EF4-FFF2-40B4-BE49-F238E27FC236}">
                    <a16:creationId xmlns:a16="http://schemas.microsoft.com/office/drawing/2014/main" id="{090B89D4-5226-2D4D-A15E-35B892453A86}"/>
                  </a:ext>
                </a:extLst>
              </p:cNvPr>
              <p:cNvSpPr/>
              <p:nvPr/>
            </p:nvSpPr>
            <p:spPr>
              <a:xfrm rot="14149742">
                <a:off x="3541637" y="2716249"/>
                <a:ext cx="1800200" cy="431725"/>
              </a:xfrm>
              <a:prstGeom prst="flowChartDecisi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sp>
          <p:nvSpPr>
            <p:cNvPr id="282" name="Oval 281">
              <a:extLst>
                <a:ext uri="{FF2B5EF4-FFF2-40B4-BE49-F238E27FC236}">
                  <a16:creationId xmlns:a16="http://schemas.microsoft.com/office/drawing/2014/main" id="{82C8C7F6-D28F-A645-890B-440CF1CFE986}"/>
                </a:ext>
              </a:extLst>
            </p:cNvPr>
            <p:cNvSpPr/>
            <p:nvPr/>
          </p:nvSpPr>
          <p:spPr>
            <a:xfrm>
              <a:off x="3978863" y="2302971"/>
              <a:ext cx="1224136" cy="1224136"/>
            </a:xfrm>
            <a:prstGeom prst="ellipse">
              <a:avLst/>
            </a:prstGeom>
            <a:solidFill>
              <a:schemeClr val="bg1"/>
            </a:solidFill>
            <a:ln w="1143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sz="1650" dirty="0">
                <a:solidFill>
                  <a:schemeClr val="tx1"/>
                </a:solidFill>
              </a:endParaRPr>
            </a:p>
          </p:txBody>
        </p:sp>
      </p:grpSp>
      <p:sp>
        <p:nvSpPr>
          <p:cNvPr id="286" name="Oval 285">
            <a:extLst>
              <a:ext uri="{FF2B5EF4-FFF2-40B4-BE49-F238E27FC236}">
                <a16:creationId xmlns:a16="http://schemas.microsoft.com/office/drawing/2014/main" id="{F35C60C3-F0BF-9240-BF0F-30B034566561}"/>
              </a:ext>
            </a:extLst>
          </p:cNvPr>
          <p:cNvSpPr/>
          <p:nvPr/>
        </p:nvSpPr>
        <p:spPr>
          <a:xfrm>
            <a:off x="2784455" y="2294466"/>
            <a:ext cx="806462" cy="806462"/>
          </a:xfrm>
          <a:prstGeom prst="ellipse">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87" name="Oval 286">
            <a:extLst>
              <a:ext uri="{FF2B5EF4-FFF2-40B4-BE49-F238E27FC236}">
                <a16:creationId xmlns:a16="http://schemas.microsoft.com/office/drawing/2014/main" id="{276A1E11-7834-1247-ADC9-C0E6A3B73C7B}"/>
              </a:ext>
            </a:extLst>
          </p:cNvPr>
          <p:cNvSpPr/>
          <p:nvPr/>
        </p:nvSpPr>
        <p:spPr>
          <a:xfrm>
            <a:off x="3165547" y="3257548"/>
            <a:ext cx="806462" cy="806462"/>
          </a:xfrm>
          <a:prstGeom prst="ellipse">
            <a:avLst/>
          </a:prstGeom>
          <a:solidFill>
            <a:schemeClr val="accent3">
              <a:lumMod val="75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88" name="Oval 287">
            <a:extLst>
              <a:ext uri="{FF2B5EF4-FFF2-40B4-BE49-F238E27FC236}">
                <a16:creationId xmlns:a16="http://schemas.microsoft.com/office/drawing/2014/main" id="{6F47DABE-55C5-F448-A4BF-DF3CED933292}"/>
              </a:ext>
            </a:extLst>
          </p:cNvPr>
          <p:cNvSpPr/>
          <p:nvPr/>
        </p:nvSpPr>
        <p:spPr>
          <a:xfrm>
            <a:off x="4853472" y="3375878"/>
            <a:ext cx="806462" cy="806462"/>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ko-KR" sz="2100" b="1" dirty="0">
              <a:ln w="12700">
                <a:solidFill>
                  <a:prstClr val="white"/>
                </a:solidFill>
              </a:ln>
              <a:solidFill>
                <a:prstClr val="white"/>
              </a:solidFill>
              <a:cs typeface="Arial" pitchFamily="34" charset="0"/>
            </a:endParaRPr>
          </a:p>
          <a:p>
            <a:pPr lvl="0" algn="ctr"/>
            <a:r>
              <a:rPr lang="en-US" altLang="ko-KR" sz="2100" b="1" dirty="0">
                <a:ln w="12700">
                  <a:solidFill>
                    <a:prstClr val="white"/>
                  </a:solidFill>
                </a:ln>
                <a:solidFill>
                  <a:prstClr val="white"/>
                </a:solidFill>
                <a:cs typeface="Arial" pitchFamily="34" charset="0"/>
              </a:rPr>
              <a:t>04</a:t>
            </a:r>
            <a:endParaRPr lang="ko-KR" altLang="en-US" sz="2100" b="1" dirty="0">
              <a:ln w="12700">
                <a:solidFill>
                  <a:prstClr val="white"/>
                </a:solidFill>
              </a:ln>
              <a:solidFill>
                <a:prstClr val="white"/>
              </a:solidFill>
              <a:cs typeface="Arial" pitchFamily="34" charset="0"/>
            </a:endParaRPr>
          </a:p>
          <a:p>
            <a:pPr algn="ctr"/>
            <a:endParaRPr lang="ko-KR" altLang="en-US" sz="2025" dirty="0"/>
          </a:p>
        </p:txBody>
      </p:sp>
      <p:sp>
        <p:nvSpPr>
          <p:cNvPr id="289" name="Oval 288">
            <a:extLst>
              <a:ext uri="{FF2B5EF4-FFF2-40B4-BE49-F238E27FC236}">
                <a16:creationId xmlns:a16="http://schemas.microsoft.com/office/drawing/2014/main" id="{21E16909-DDEF-3E47-8F50-73C61CE33C00}"/>
              </a:ext>
            </a:extLst>
          </p:cNvPr>
          <p:cNvSpPr/>
          <p:nvPr/>
        </p:nvSpPr>
        <p:spPr>
          <a:xfrm>
            <a:off x="5346015" y="2397667"/>
            <a:ext cx="806462" cy="806462"/>
          </a:xfrm>
          <a:prstGeom prst="ellipse">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100" b="1" dirty="0">
                <a:ln w="12700">
                  <a:solidFill>
                    <a:schemeClr val="bg1"/>
                  </a:solidFill>
                </a:ln>
                <a:solidFill>
                  <a:schemeClr val="bg1"/>
                </a:solidFill>
                <a:cs typeface="Arial" pitchFamily="34" charset="0"/>
              </a:rPr>
              <a:t>03</a:t>
            </a:r>
            <a:endParaRPr lang="ko-KR" altLang="en-US" sz="2100" b="1" dirty="0">
              <a:ln w="12700">
                <a:solidFill>
                  <a:schemeClr val="bg1"/>
                </a:solidFill>
              </a:ln>
              <a:solidFill>
                <a:schemeClr val="bg1"/>
              </a:solidFill>
              <a:cs typeface="Arial" pitchFamily="34" charset="0"/>
            </a:endParaRPr>
          </a:p>
        </p:txBody>
      </p:sp>
      <p:sp>
        <p:nvSpPr>
          <p:cNvPr id="290" name="Oval 289">
            <a:extLst>
              <a:ext uri="{FF2B5EF4-FFF2-40B4-BE49-F238E27FC236}">
                <a16:creationId xmlns:a16="http://schemas.microsoft.com/office/drawing/2014/main" id="{172ABE4F-5A7E-E94E-A7CC-87F2CD07AFA5}"/>
              </a:ext>
            </a:extLst>
          </p:cNvPr>
          <p:cNvSpPr/>
          <p:nvPr/>
        </p:nvSpPr>
        <p:spPr>
          <a:xfrm>
            <a:off x="4810899" y="1323759"/>
            <a:ext cx="806462" cy="806462"/>
          </a:xfrm>
          <a:prstGeom prst="ellipse">
            <a:avLst/>
          </a:prstGeom>
          <a:solidFill>
            <a:schemeClr val="accent3">
              <a:lumMod val="75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100" b="1" dirty="0">
                <a:ln w="12700">
                  <a:solidFill>
                    <a:schemeClr val="bg1"/>
                  </a:solidFill>
                </a:ln>
                <a:solidFill>
                  <a:schemeClr val="bg1"/>
                </a:solidFill>
                <a:cs typeface="Arial" pitchFamily="34" charset="0"/>
              </a:rPr>
              <a:t>02</a:t>
            </a:r>
            <a:endParaRPr lang="ko-KR" altLang="en-US" sz="2100" b="1" dirty="0">
              <a:ln w="12700">
                <a:solidFill>
                  <a:schemeClr val="bg1"/>
                </a:solidFill>
              </a:ln>
              <a:solidFill>
                <a:schemeClr val="bg1"/>
              </a:solidFill>
              <a:cs typeface="Arial" pitchFamily="34" charset="0"/>
            </a:endParaRPr>
          </a:p>
        </p:txBody>
      </p:sp>
      <p:sp>
        <p:nvSpPr>
          <p:cNvPr id="291" name="Oval 290">
            <a:extLst>
              <a:ext uri="{FF2B5EF4-FFF2-40B4-BE49-F238E27FC236}">
                <a16:creationId xmlns:a16="http://schemas.microsoft.com/office/drawing/2014/main" id="{34ED3FF3-BF62-1642-9631-B2E592793F0D}"/>
              </a:ext>
            </a:extLst>
          </p:cNvPr>
          <p:cNvSpPr/>
          <p:nvPr/>
        </p:nvSpPr>
        <p:spPr>
          <a:xfrm>
            <a:off x="3236353" y="1304531"/>
            <a:ext cx="806462" cy="806462"/>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100" b="1" dirty="0">
                <a:ln w="12700">
                  <a:solidFill>
                    <a:schemeClr val="bg1"/>
                  </a:solidFill>
                </a:ln>
                <a:solidFill>
                  <a:schemeClr val="bg1"/>
                </a:solidFill>
                <a:cs typeface="Arial" pitchFamily="34" charset="0"/>
              </a:rPr>
              <a:t>01</a:t>
            </a:r>
            <a:endParaRPr lang="ko-KR" altLang="en-US" sz="2100" b="1" dirty="0">
              <a:ln w="12700">
                <a:solidFill>
                  <a:schemeClr val="bg1"/>
                </a:solidFill>
              </a:ln>
              <a:solidFill>
                <a:schemeClr val="bg1"/>
              </a:solidFill>
              <a:cs typeface="Arial" pitchFamily="34" charset="0"/>
            </a:endParaRPr>
          </a:p>
        </p:txBody>
      </p:sp>
      <p:sp>
        <p:nvSpPr>
          <p:cNvPr id="353" name="TextBox 352">
            <a:extLst>
              <a:ext uri="{FF2B5EF4-FFF2-40B4-BE49-F238E27FC236}">
                <a16:creationId xmlns:a16="http://schemas.microsoft.com/office/drawing/2014/main" id="{CF0A0B6D-7C60-3544-BEEE-E2CCABFC2219}"/>
              </a:ext>
            </a:extLst>
          </p:cNvPr>
          <p:cNvSpPr txBox="1"/>
          <p:nvPr/>
        </p:nvSpPr>
        <p:spPr>
          <a:xfrm>
            <a:off x="2124919" y="318261"/>
            <a:ext cx="4896794" cy="461665"/>
          </a:xfrm>
          <a:prstGeom prst="rect">
            <a:avLst/>
          </a:prstGeom>
          <a:noFill/>
        </p:spPr>
        <p:txBody>
          <a:bodyPr wrap="square" rtlCol="0" anchor="ctr">
            <a:spAutoFit/>
          </a:bodyPr>
          <a:lstStyle/>
          <a:p>
            <a:r>
              <a:rPr lang="en-US" altLang="ko-KR" sz="2400" dirty="0">
                <a:solidFill>
                  <a:srgbClr val="002060"/>
                </a:solidFill>
                <a:cs typeface="Arial" pitchFamily="34" charset="0"/>
              </a:rPr>
              <a:t>ĐỔI MỚI </a:t>
            </a:r>
            <a:r>
              <a:rPr lang="vi-VN" altLang="ko-KR" sz="2400" dirty="0">
                <a:solidFill>
                  <a:srgbClr val="002060"/>
                </a:solidFill>
                <a:cs typeface="Arial" pitchFamily="34" charset="0"/>
              </a:rPr>
              <a:t>KIỂM TRA</a:t>
            </a:r>
            <a:r>
              <a:rPr lang="en-US" altLang="ko-KR" sz="2400" dirty="0">
                <a:solidFill>
                  <a:srgbClr val="002060"/>
                </a:solidFill>
                <a:cs typeface="Arial" pitchFamily="34" charset="0"/>
              </a:rPr>
              <a:t>,</a:t>
            </a:r>
            <a:r>
              <a:rPr lang="vi-VN" altLang="ko-KR" sz="2400" dirty="0">
                <a:solidFill>
                  <a:srgbClr val="002060"/>
                </a:solidFill>
                <a:cs typeface="Arial" pitchFamily="34" charset="0"/>
              </a:rPr>
              <a:t> ĐÁNH GIÁ</a:t>
            </a:r>
            <a:endParaRPr lang="ko-KR" altLang="en-US" sz="2400" dirty="0">
              <a:solidFill>
                <a:srgbClr val="002060"/>
              </a:solidFill>
              <a:cs typeface="Arial" pitchFamily="34" charset="0"/>
            </a:endParaRPr>
          </a:p>
        </p:txBody>
      </p:sp>
      <p:sp>
        <p:nvSpPr>
          <p:cNvPr id="3" name="TextBox 2">
            <a:extLst>
              <a:ext uri="{FF2B5EF4-FFF2-40B4-BE49-F238E27FC236}">
                <a16:creationId xmlns:a16="http://schemas.microsoft.com/office/drawing/2014/main" id="{A0EF5291-F02B-174B-ABA0-497E4D1D2FD9}"/>
              </a:ext>
            </a:extLst>
          </p:cNvPr>
          <p:cNvSpPr txBox="1"/>
          <p:nvPr/>
        </p:nvSpPr>
        <p:spPr>
          <a:xfrm>
            <a:off x="3867272" y="2427035"/>
            <a:ext cx="1288955" cy="646331"/>
          </a:xfrm>
          <a:prstGeom prst="rect">
            <a:avLst/>
          </a:prstGeom>
          <a:noFill/>
        </p:spPr>
        <p:txBody>
          <a:bodyPr wrap="square" rtlCol="0">
            <a:spAutoFit/>
          </a:bodyPr>
          <a:lstStyle/>
          <a:p>
            <a:r>
              <a:rPr lang="en-US" sz="1800" dirty="0" err="1">
                <a:solidFill>
                  <a:schemeClr val="accent3">
                    <a:lumMod val="75000"/>
                  </a:schemeClr>
                </a:solidFill>
              </a:rPr>
              <a:t>Kiểm</a:t>
            </a:r>
            <a:r>
              <a:rPr lang="en-US" sz="1800" dirty="0">
                <a:solidFill>
                  <a:schemeClr val="accent3">
                    <a:lumMod val="75000"/>
                  </a:schemeClr>
                </a:solidFill>
              </a:rPr>
              <a:t> </a:t>
            </a:r>
            <a:r>
              <a:rPr lang="en-US" sz="1800" dirty="0" err="1">
                <a:solidFill>
                  <a:schemeClr val="accent3">
                    <a:lumMod val="75000"/>
                  </a:schemeClr>
                </a:solidFill>
              </a:rPr>
              <a:t>tra</a:t>
            </a:r>
            <a:r>
              <a:rPr lang="en-US" sz="1800" dirty="0">
                <a:solidFill>
                  <a:schemeClr val="accent3">
                    <a:lumMod val="75000"/>
                  </a:schemeClr>
                </a:solidFill>
              </a:rPr>
              <a:t>, </a:t>
            </a:r>
            <a:r>
              <a:rPr lang="en-US" sz="1800" dirty="0" err="1">
                <a:solidFill>
                  <a:schemeClr val="accent3">
                    <a:lumMod val="75000"/>
                  </a:schemeClr>
                </a:solidFill>
              </a:rPr>
              <a:t>đánh</a:t>
            </a:r>
            <a:r>
              <a:rPr lang="en-US" sz="1800" dirty="0">
                <a:solidFill>
                  <a:schemeClr val="accent3">
                    <a:lumMod val="75000"/>
                  </a:schemeClr>
                </a:solidFill>
              </a:rPr>
              <a:t> </a:t>
            </a:r>
            <a:r>
              <a:rPr lang="en-US" sz="1800" dirty="0" err="1">
                <a:solidFill>
                  <a:schemeClr val="accent3">
                    <a:lumMod val="75000"/>
                  </a:schemeClr>
                </a:solidFill>
              </a:rPr>
              <a:t>giá</a:t>
            </a:r>
            <a:endParaRPr lang="en-US" sz="1800" dirty="0">
              <a:solidFill>
                <a:schemeClr val="accent3">
                  <a:lumMod val="75000"/>
                </a:schemeClr>
              </a:solidFill>
            </a:endParaRPr>
          </a:p>
        </p:txBody>
      </p:sp>
      <p:sp>
        <p:nvSpPr>
          <p:cNvPr id="13" name="Rectangle 12">
            <a:extLst>
              <a:ext uri="{FF2B5EF4-FFF2-40B4-BE49-F238E27FC236}">
                <a16:creationId xmlns:a16="http://schemas.microsoft.com/office/drawing/2014/main" id="{F9CDCD4B-217C-AB4C-9B18-6CE008F93761}"/>
              </a:ext>
            </a:extLst>
          </p:cNvPr>
          <p:cNvSpPr/>
          <p:nvPr/>
        </p:nvSpPr>
        <p:spPr>
          <a:xfrm>
            <a:off x="3320642" y="3453030"/>
            <a:ext cx="482825" cy="415498"/>
          </a:xfrm>
          <a:prstGeom prst="rect">
            <a:avLst/>
          </a:prstGeom>
        </p:spPr>
        <p:txBody>
          <a:bodyPr wrap="none">
            <a:spAutoFit/>
          </a:bodyPr>
          <a:lstStyle/>
          <a:p>
            <a:pPr algn="ctr"/>
            <a:r>
              <a:rPr lang="en-US" altLang="ko-KR" sz="2100" b="1" dirty="0">
                <a:ln w="12700">
                  <a:solidFill>
                    <a:schemeClr val="bg1"/>
                  </a:solidFill>
                </a:ln>
                <a:solidFill>
                  <a:schemeClr val="bg1"/>
                </a:solidFill>
                <a:cs typeface="Arial" pitchFamily="34" charset="0"/>
              </a:rPr>
              <a:t>05</a:t>
            </a:r>
            <a:endParaRPr lang="ko-KR" altLang="en-US" sz="2100" b="1" dirty="0">
              <a:ln w="12700">
                <a:solidFill>
                  <a:schemeClr val="bg1"/>
                </a:solidFill>
              </a:ln>
              <a:solidFill>
                <a:schemeClr val="bg1"/>
              </a:solidFill>
              <a:cs typeface="Arial" pitchFamily="34" charset="0"/>
            </a:endParaRPr>
          </a:p>
        </p:txBody>
      </p:sp>
      <p:sp>
        <p:nvSpPr>
          <p:cNvPr id="14" name="Rectangle 13">
            <a:extLst>
              <a:ext uri="{FF2B5EF4-FFF2-40B4-BE49-F238E27FC236}">
                <a16:creationId xmlns:a16="http://schemas.microsoft.com/office/drawing/2014/main" id="{AC8F62D0-8F5C-4E4E-B820-9E681335CAB5}"/>
              </a:ext>
            </a:extLst>
          </p:cNvPr>
          <p:cNvSpPr/>
          <p:nvPr/>
        </p:nvSpPr>
        <p:spPr>
          <a:xfrm>
            <a:off x="2973043" y="2526567"/>
            <a:ext cx="482825" cy="415498"/>
          </a:xfrm>
          <a:prstGeom prst="rect">
            <a:avLst/>
          </a:prstGeom>
        </p:spPr>
        <p:txBody>
          <a:bodyPr wrap="none">
            <a:spAutoFit/>
          </a:bodyPr>
          <a:lstStyle/>
          <a:p>
            <a:pPr algn="ctr"/>
            <a:r>
              <a:rPr lang="en-US" altLang="ko-KR" sz="2100" b="1" dirty="0">
                <a:ln w="12700">
                  <a:solidFill>
                    <a:schemeClr val="bg1"/>
                  </a:solidFill>
                </a:ln>
                <a:solidFill>
                  <a:schemeClr val="bg1"/>
                </a:solidFill>
                <a:cs typeface="Arial" pitchFamily="34" charset="0"/>
              </a:rPr>
              <a:t>06</a:t>
            </a:r>
            <a:endParaRPr lang="ko-KR" altLang="en-US" sz="2100" b="1" dirty="0">
              <a:ln w="12700">
                <a:solidFill>
                  <a:schemeClr val="bg1"/>
                </a:solidFill>
              </a:ln>
              <a:solidFill>
                <a:schemeClr val="bg1"/>
              </a:solidFill>
              <a:cs typeface="Arial" pitchFamily="34" charset="0"/>
            </a:endParaRPr>
          </a:p>
        </p:txBody>
      </p:sp>
      <p:sp>
        <p:nvSpPr>
          <p:cNvPr id="122" name="TextBox 121">
            <a:extLst>
              <a:ext uri="{FF2B5EF4-FFF2-40B4-BE49-F238E27FC236}">
                <a16:creationId xmlns:a16="http://schemas.microsoft.com/office/drawing/2014/main" id="{58132132-C0CC-6148-BDB7-B8E6879D49CA}"/>
              </a:ext>
            </a:extLst>
          </p:cNvPr>
          <p:cNvSpPr txBox="1"/>
          <p:nvPr/>
        </p:nvSpPr>
        <p:spPr>
          <a:xfrm>
            <a:off x="5619385" y="1147674"/>
            <a:ext cx="2462146" cy="738664"/>
          </a:xfrm>
          <a:prstGeom prst="rect">
            <a:avLst/>
          </a:prstGeom>
          <a:noFill/>
        </p:spPr>
        <p:txBody>
          <a:bodyPr wrap="square" rtlCol="0">
            <a:spAutoFit/>
          </a:bodyPr>
          <a:lstStyle/>
          <a:p>
            <a:pPr algn="just"/>
            <a:r>
              <a:rPr lang="en-US" altLang="ko-KR" dirty="0" err="1">
                <a:solidFill>
                  <a:srgbClr val="002060"/>
                </a:solidFill>
                <a:cs typeface="Arial" pitchFamily="34" charset="0"/>
              </a:rPr>
              <a:t>Đánh</a:t>
            </a:r>
            <a:r>
              <a:rPr lang="en-US" altLang="ko-KR" dirty="0">
                <a:solidFill>
                  <a:srgbClr val="002060"/>
                </a:solidFill>
                <a:cs typeface="Arial" pitchFamily="34" charset="0"/>
              </a:rPr>
              <a:t> </a:t>
            </a:r>
            <a:r>
              <a:rPr lang="en-US" altLang="ko-KR" dirty="0" err="1">
                <a:solidFill>
                  <a:srgbClr val="002060"/>
                </a:solidFill>
                <a:cs typeface="Arial" pitchFamily="34" charset="0"/>
              </a:rPr>
              <a:t>giá</a:t>
            </a:r>
            <a:r>
              <a:rPr lang="en-US" altLang="ko-KR" dirty="0">
                <a:solidFill>
                  <a:srgbClr val="002060"/>
                </a:solidFill>
                <a:cs typeface="Arial" pitchFamily="34" charset="0"/>
              </a:rPr>
              <a:t> </a:t>
            </a:r>
            <a:r>
              <a:rPr lang="vi-VN" altLang="ko-KR" dirty="0">
                <a:solidFill>
                  <a:srgbClr val="002060"/>
                </a:solidFill>
                <a:cs typeface="Arial" pitchFamily="34" charset="0"/>
              </a:rPr>
              <a:t> định k</a:t>
            </a:r>
            <a:r>
              <a:rPr lang="en-US" altLang="ko-KR" dirty="0">
                <a:solidFill>
                  <a:srgbClr val="002060"/>
                </a:solidFill>
                <a:cs typeface="Arial" pitchFamily="34" charset="0"/>
              </a:rPr>
              <a:t>ì</a:t>
            </a:r>
            <a:r>
              <a:rPr lang="vi-VN" altLang="ko-KR" dirty="0">
                <a:solidFill>
                  <a:srgbClr val="002060"/>
                </a:solidFill>
                <a:cs typeface="Arial" pitchFamily="34" charset="0"/>
              </a:rPr>
              <a:t> và cuối cấp không dựa vào SGK cụ thể; k</a:t>
            </a:r>
            <a:r>
              <a:rPr lang="en-US" altLang="ko-KR" dirty="0" err="1">
                <a:solidFill>
                  <a:srgbClr val="002060"/>
                </a:solidFill>
                <a:cs typeface="Arial" pitchFamily="34" charset="0"/>
              </a:rPr>
              <a:t>hông</a:t>
            </a:r>
            <a:r>
              <a:rPr lang="vi-VN" altLang="ko-KR" dirty="0">
                <a:solidFill>
                  <a:srgbClr val="002060"/>
                </a:solidFill>
                <a:cs typeface="Arial" pitchFamily="34" charset="0"/>
              </a:rPr>
              <a:t> lấy ngữ liệu đã học</a:t>
            </a:r>
            <a:endParaRPr lang="ko-KR" altLang="en-US" dirty="0">
              <a:solidFill>
                <a:srgbClr val="002060"/>
              </a:solidFill>
              <a:cs typeface="Arial" pitchFamily="34" charset="0"/>
            </a:endParaRPr>
          </a:p>
        </p:txBody>
      </p:sp>
    </p:spTree>
    <p:extLst>
      <p:ext uri="{BB962C8B-B14F-4D97-AF65-F5344CB8AC3E}">
        <p14:creationId xmlns:p14="http://schemas.microsoft.com/office/powerpoint/2010/main" val="153282500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8713" cy="5143500"/>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dirty="0">
              <a:solidFill>
                <a:srgbClr val="002060"/>
              </a:solidFill>
            </a:endParaRPr>
          </a:p>
        </p:txBody>
      </p:sp>
      <p:sp>
        <p:nvSpPr>
          <p:cNvPr id="3" name="Rectangle 2"/>
          <p:cNvSpPr/>
          <p:nvPr/>
        </p:nvSpPr>
        <p:spPr>
          <a:xfrm>
            <a:off x="838201" y="1032163"/>
            <a:ext cx="7287491" cy="553998"/>
          </a:xfrm>
          <a:prstGeom prst="rect">
            <a:avLst/>
          </a:prstGeom>
        </p:spPr>
        <p:txBody>
          <a:bodyPr wrap="square">
            <a:spAutoFit/>
          </a:bodyPr>
          <a:lstStyle/>
          <a:p>
            <a:pPr indent="360027" algn="just">
              <a:lnSpc>
                <a:spcPct val="150000"/>
              </a:lnSpc>
              <a:spcBef>
                <a:spcPts val="600"/>
              </a:spcBef>
              <a:spcAft>
                <a:spcPts val="600"/>
              </a:spcAft>
            </a:pPr>
            <a:r>
              <a:rPr lang="vi-VN" sz="2000" dirty="0">
                <a:latin typeface="Arial (Body)"/>
                <a:ea typeface="Calibri" panose="020F0502020204030204" pitchFamily="34" charset="0"/>
                <a:cs typeface="Arial" panose="020B0604020202020204" pitchFamily="34" charset="0"/>
              </a:rPr>
              <a:t> </a:t>
            </a:r>
            <a:endParaRPr lang="en-US" sz="2000" dirty="0">
              <a:solidFill>
                <a:srgbClr val="002060"/>
              </a:solidFill>
              <a:latin typeface="Arial (Body)"/>
              <a:ea typeface="Calibri" panose="020F0502020204030204" pitchFamily="34" charset="0"/>
              <a:cs typeface="Arial" panose="020B0604020202020204" pitchFamily="34" charset="0"/>
            </a:endParaRPr>
          </a:p>
        </p:txBody>
      </p:sp>
      <p:sp>
        <p:nvSpPr>
          <p:cNvPr id="5" name="Title 1"/>
          <p:cNvSpPr>
            <a:spLocks noGrp="1"/>
          </p:cNvSpPr>
          <p:nvPr>
            <p:ph type="title"/>
          </p:nvPr>
        </p:nvSpPr>
        <p:spPr>
          <a:xfrm>
            <a:off x="2209800" y="209551"/>
            <a:ext cx="4495800" cy="710009"/>
          </a:xfrm>
        </p:spPr>
        <p:txBody>
          <a:bodyPr>
            <a:normAutofit/>
          </a:bodyPr>
          <a:lstStyle/>
          <a:p>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Lưu</a:t>
            </a:r>
            <a:r>
              <a:rPr lang="en-US" sz="2000" b="1" dirty="0">
                <a:solidFill>
                  <a:srgbClr val="C00000"/>
                </a:solidFill>
                <a:latin typeface="Arial" panose="020B0604020202020204" pitchFamily="34" charset="0"/>
                <a:cs typeface="Arial" panose="020B0604020202020204" pitchFamily="34" charset="0"/>
              </a:rPr>
              <a:t> ý </a:t>
            </a:r>
            <a:r>
              <a:rPr lang="en-US" sz="2000" b="1" dirty="0" err="1">
                <a:solidFill>
                  <a:srgbClr val="C00000"/>
                </a:solidFill>
                <a:latin typeface="Arial" panose="020B0604020202020204" pitchFamily="34" charset="0"/>
                <a:cs typeface="Arial" panose="020B0604020202020204" pitchFamily="34" charset="0"/>
              </a:rPr>
              <a:t>khi</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xây</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dựng</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đề</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kiểm</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tra</a:t>
            </a:r>
            <a:r>
              <a:rPr lang="en-US" sz="2000" b="1" dirty="0">
                <a:solidFill>
                  <a:srgbClr val="C00000"/>
                </a:solidFill>
                <a:latin typeface="Arial" panose="020B0604020202020204" pitchFamily="34" charset="0"/>
                <a:cs typeface="Arial" panose="020B0604020202020204" pitchFamily="34" charset="0"/>
              </a:rPr>
              <a:t/>
            </a:r>
            <a:br>
              <a:rPr lang="en-US" sz="2000" b="1" dirty="0">
                <a:solidFill>
                  <a:srgbClr val="C00000"/>
                </a:solidFill>
                <a:latin typeface="Arial" panose="020B0604020202020204" pitchFamily="34" charset="0"/>
                <a:cs typeface="Arial" panose="020B0604020202020204" pitchFamily="34" charset="0"/>
              </a:rPr>
            </a:br>
            <a:endParaRPr lang="en-US" sz="2000" b="1" dirty="0">
              <a:solidFill>
                <a:srgbClr val="C00000"/>
              </a:solidFill>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457200" y="666750"/>
            <a:ext cx="8153400" cy="4872078"/>
          </a:xfrm>
        </p:spPr>
        <p:txBody>
          <a:bodyPr>
            <a:noAutofit/>
          </a:bodyPr>
          <a:lstStyle/>
          <a:p>
            <a:pPr marL="0" indent="0">
              <a:lnSpc>
                <a:spcPct val="120000"/>
              </a:lnSpc>
              <a:spcBef>
                <a:spcPts val="0"/>
              </a:spcBef>
              <a:buNone/>
            </a:pPr>
            <a:r>
              <a:rPr lang="en-US" sz="2000" b="0" dirty="0">
                <a:solidFill>
                  <a:srgbClr val="002060"/>
                </a:solidFill>
                <a:latin typeface="Arial" pitchFamily="34" charset="0"/>
                <a:ea typeface="Arial"/>
                <a:cs typeface="Arial" pitchFamily="34" charset="0"/>
                <a:sym typeface="Arial"/>
              </a:rPr>
              <a:t>    1. </a:t>
            </a:r>
            <a:r>
              <a:rPr lang="en-US" sz="2000" b="0" dirty="0" err="1">
                <a:solidFill>
                  <a:srgbClr val="002060"/>
                </a:solidFill>
                <a:latin typeface="Arial" pitchFamily="34" charset="0"/>
                <a:ea typeface="Arial"/>
                <a:cs typeface="Arial" pitchFamily="34" charset="0"/>
                <a:sym typeface="Arial"/>
              </a:rPr>
              <a:t>Xây</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dựng</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kế</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hoạch</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ra</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đề</a:t>
            </a:r>
            <a:endParaRPr lang="en-US" sz="2000" b="0" dirty="0">
              <a:solidFill>
                <a:srgbClr val="002060"/>
              </a:solidFill>
              <a:latin typeface="Arial" pitchFamily="34" charset="0"/>
              <a:ea typeface="Arial"/>
              <a:cs typeface="Arial" pitchFamily="34" charset="0"/>
              <a:sym typeface="Arial"/>
            </a:endParaRPr>
          </a:p>
          <a:p>
            <a:pPr marL="0" indent="0">
              <a:lnSpc>
                <a:spcPct val="120000"/>
              </a:lnSpc>
              <a:spcBef>
                <a:spcPts val="0"/>
              </a:spcBef>
              <a:buNone/>
            </a:pPr>
            <a:r>
              <a:rPr lang="en-US" sz="2000" b="0" dirty="0">
                <a:solidFill>
                  <a:srgbClr val="002060"/>
                </a:solidFill>
                <a:latin typeface="Arial" pitchFamily="34" charset="0"/>
                <a:ea typeface="Arial"/>
                <a:cs typeface="Arial" pitchFamily="34" charset="0"/>
                <a:sym typeface="Arial"/>
              </a:rPr>
              <a:t>    – </a:t>
            </a:r>
            <a:r>
              <a:rPr lang="en-US" sz="2000" b="0" dirty="0" err="1">
                <a:solidFill>
                  <a:srgbClr val="002060"/>
                </a:solidFill>
                <a:latin typeface="Arial" pitchFamily="34" charset="0"/>
                <a:ea typeface="Arial"/>
                <a:cs typeface="Arial" pitchFamily="34" charset="0"/>
                <a:sym typeface="Arial"/>
              </a:rPr>
              <a:t>Mục</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đích</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của</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đề</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kiểm</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tra</a:t>
            </a:r>
            <a:endParaRPr lang="en-US" sz="2000" b="0" dirty="0">
              <a:solidFill>
                <a:srgbClr val="002060"/>
              </a:solidFill>
              <a:latin typeface="Arial" pitchFamily="34" charset="0"/>
              <a:ea typeface="Arial"/>
              <a:cs typeface="Arial" pitchFamily="34" charset="0"/>
              <a:sym typeface="Arial"/>
            </a:endParaRPr>
          </a:p>
          <a:p>
            <a:pPr marL="0" indent="0" algn="just">
              <a:lnSpc>
                <a:spcPct val="120000"/>
              </a:lnSpc>
              <a:spcBef>
                <a:spcPts val="0"/>
              </a:spcBef>
              <a:buNone/>
            </a:pPr>
            <a:r>
              <a:rPr lang="en-US" sz="2000" b="0" dirty="0">
                <a:solidFill>
                  <a:srgbClr val="002060"/>
                </a:solidFill>
                <a:latin typeface="Arial" pitchFamily="34" charset="0"/>
                <a:ea typeface="Arial"/>
                <a:cs typeface="Arial" pitchFamily="34" charset="0"/>
                <a:sym typeface="Arial"/>
              </a:rPr>
              <a:t>    – </a:t>
            </a:r>
            <a:r>
              <a:rPr lang="en-US" sz="2000" b="0" dirty="0" err="1">
                <a:solidFill>
                  <a:srgbClr val="002060"/>
                </a:solidFill>
                <a:latin typeface="Arial" pitchFamily="34" charset="0"/>
                <a:ea typeface="Arial"/>
                <a:cs typeface="Arial" pitchFamily="34" charset="0"/>
                <a:sym typeface="Arial"/>
              </a:rPr>
              <a:t>Một</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số</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yêu</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cầu</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cần</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đạt</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về</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đọc</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hiểu</a:t>
            </a:r>
            <a:r>
              <a:rPr lang="en-US" sz="2000" b="0" dirty="0">
                <a:solidFill>
                  <a:srgbClr val="002060"/>
                </a:solidFill>
                <a:latin typeface="Arial" pitchFamily="34" charset="0"/>
                <a:ea typeface="Arial"/>
                <a:cs typeface="Arial" pitchFamily="34" charset="0"/>
                <a:sym typeface="Arial"/>
              </a:rPr>
              <a:t> VB, </a:t>
            </a:r>
            <a:r>
              <a:rPr lang="en-US" sz="2000" b="0" dirty="0" err="1">
                <a:solidFill>
                  <a:srgbClr val="002060"/>
                </a:solidFill>
                <a:latin typeface="Arial" pitchFamily="34" charset="0"/>
                <a:ea typeface="Arial"/>
                <a:cs typeface="Arial" pitchFamily="34" charset="0"/>
                <a:sym typeface="Arial"/>
              </a:rPr>
              <a:t>viết</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nội</a:t>
            </a:r>
            <a:r>
              <a:rPr lang="en-US" sz="2000" b="0" dirty="0">
                <a:solidFill>
                  <a:srgbClr val="002060"/>
                </a:solidFill>
                <a:latin typeface="Arial" pitchFamily="34" charset="0"/>
                <a:ea typeface="Arial"/>
                <a:cs typeface="Arial" pitchFamily="34" charset="0"/>
                <a:sym typeface="Arial"/>
              </a:rPr>
              <a:t> dung </a:t>
            </a:r>
            <a:r>
              <a:rPr lang="en-US" sz="2000" b="0" dirty="0" err="1">
                <a:solidFill>
                  <a:srgbClr val="002060"/>
                </a:solidFill>
                <a:latin typeface="Arial" pitchFamily="34" charset="0"/>
                <a:ea typeface="Arial"/>
                <a:cs typeface="Arial" pitchFamily="34" charset="0"/>
                <a:sym typeface="Arial"/>
              </a:rPr>
              <a:t>kiến</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thức</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tiếng</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Việt</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trong</a:t>
            </a:r>
            <a:r>
              <a:rPr lang="en-US" sz="2000" b="0" dirty="0">
                <a:solidFill>
                  <a:srgbClr val="002060"/>
                </a:solidFill>
                <a:latin typeface="Arial" pitchFamily="34" charset="0"/>
                <a:ea typeface="Arial"/>
                <a:cs typeface="Arial" pitchFamily="34" charset="0"/>
                <a:sym typeface="Arial"/>
              </a:rPr>
              <a:t> CT</a:t>
            </a:r>
          </a:p>
          <a:p>
            <a:pPr marL="0" indent="0">
              <a:lnSpc>
                <a:spcPct val="120000"/>
              </a:lnSpc>
              <a:spcBef>
                <a:spcPts val="0"/>
              </a:spcBef>
              <a:buNone/>
            </a:pPr>
            <a:r>
              <a:rPr lang="en-US" sz="2000" b="0" dirty="0">
                <a:solidFill>
                  <a:srgbClr val="002060"/>
                </a:solidFill>
                <a:latin typeface="Arial" pitchFamily="34" charset="0"/>
                <a:ea typeface="Arial"/>
                <a:cs typeface="Arial" pitchFamily="34" charset="0"/>
                <a:sym typeface="Arial"/>
              </a:rPr>
              <a:t>    </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Hình</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thức</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đề</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kiểm</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tra</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tự</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luận</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trắc</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nghiệm</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kết</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hợp</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tự</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luận</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trắc</a:t>
            </a:r>
            <a:r>
              <a:rPr lang="en-US" sz="2000" b="0" spc="-90" dirty="0">
                <a:solidFill>
                  <a:srgbClr val="002060"/>
                </a:solidFill>
                <a:latin typeface="Arial" pitchFamily="34" charset="0"/>
                <a:ea typeface="Arial"/>
                <a:cs typeface="Arial" pitchFamily="34" charset="0"/>
                <a:sym typeface="Arial"/>
              </a:rPr>
              <a:t> </a:t>
            </a:r>
            <a:r>
              <a:rPr lang="en-US" sz="2000" b="0" spc="-90" dirty="0" err="1">
                <a:solidFill>
                  <a:srgbClr val="002060"/>
                </a:solidFill>
                <a:latin typeface="Arial" pitchFamily="34" charset="0"/>
                <a:ea typeface="Arial"/>
                <a:cs typeface="Arial" pitchFamily="34" charset="0"/>
                <a:sym typeface="Arial"/>
              </a:rPr>
              <a:t>nghiệm</a:t>
            </a:r>
            <a:r>
              <a:rPr lang="en-US" sz="2000" b="0" spc="-90" dirty="0">
                <a:solidFill>
                  <a:srgbClr val="002060"/>
                </a:solidFill>
                <a:latin typeface="Arial" pitchFamily="34" charset="0"/>
                <a:ea typeface="Arial"/>
                <a:cs typeface="Arial" pitchFamily="34" charset="0"/>
                <a:sym typeface="Arial"/>
              </a:rPr>
              <a:t>)</a:t>
            </a:r>
          </a:p>
          <a:p>
            <a:pPr marL="0" indent="0" algn="just">
              <a:lnSpc>
                <a:spcPct val="120000"/>
              </a:lnSpc>
              <a:spcBef>
                <a:spcPts val="0"/>
              </a:spcBef>
              <a:buNone/>
            </a:pPr>
            <a:r>
              <a:rPr lang="en-US" sz="2000" b="0" dirty="0">
                <a:solidFill>
                  <a:srgbClr val="002060"/>
                </a:solidFill>
                <a:latin typeface="Arial" pitchFamily="34" charset="0"/>
                <a:ea typeface="Arial"/>
                <a:cs typeface="Arial" pitchFamily="34" charset="0"/>
                <a:sym typeface="Arial"/>
              </a:rPr>
              <a:t>    2. </a:t>
            </a:r>
            <a:r>
              <a:rPr lang="en-US" sz="2000" b="0" dirty="0" err="1">
                <a:solidFill>
                  <a:srgbClr val="002060"/>
                </a:solidFill>
                <a:latin typeface="Arial" pitchFamily="34" charset="0"/>
                <a:ea typeface="Arial"/>
                <a:cs typeface="Arial" pitchFamily="34" charset="0"/>
                <a:sym typeface="Arial"/>
              </a:rPr>
              <a:t>Thiết</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lập</a:t>
            </a:r>
            <a:r>
              <a:rPr lang="en-US" sz="2000" b="0" dirty="0">
                <a:solidFill>
                  <a:srgbClr val="002060"/>
                </a:solidFill>
                <a:latin typeface="Arial" pitchFamily="34" charset="0"/>
                <a:ea typeface="Arial"/>
                <a:cs typeface="Arial" pitchFamily="34" charset="0"/>
                <a:sym typeface="Arial"/>
              </a:rPr>
              <a:t> ma </a:t>
            </a:r>
            <a:r>
              <a:rPr lang="en-US" sz="2000" b="0" dirty="0" err="1">
                <a:solidFill>
                  <a:srgbClr val="002060"/>
                </a:solidFill>
                <a:latin typeface="Arial" pitchFamily="34" charset="0"/>
                <a:ea typeface="Arial"/>
                <a:cs typeface="Arial" pitchFamily="34" charset="0"/>
                <a:sym typeface="Arial"/>
              </a:rPr>
              <a:t>trận</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đề</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kiểm</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tra</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các</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mức</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độ</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tư</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duy</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nhận</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biết</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thông</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hiểu</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vận</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dụng</a:t>
            </a:r>
            <a:r>
              <a:rPr lang="en-US" sz="2000" b="0" dirty="0">
                <a:solidFill>
                  <a:srgbClr val="002060"/>
                </a:solidFill>
                <a:latin typeface="Arial" pitchFamily="34" charset="0"/>
                <a:ea typeface="Arial"/>
                <a:cs typeface="Arial" pitchFamily="34" charset="0"/>
                <a:sym typeface="Arial"/>
              </a:rPr>
              <a:t>)</a:t>
            </a:r>
          </a:p>
          <a:p>
            <a:pPr marL="0" indent="0">
              <a:lnSpc>
                <a:spcPct val="120000"/>
              </a:lnSpc>
              <a:spcBef>
                <a:spcPts val="0"/>
              </a:spcBef>
              <a:buNone/>
            </a:pPr>
            <a:r>
              <a:rPr lang="en-US" sz="2000" b="0" dirty="0">
                <a:solidFill>
                  <a:srgbClr val="002060"/>
                </a:solidFill>
                <a:latin typeface="Arial" pitchFamily="34" charset="0"/>
                <a:ea typeface="Arial"/>
                <a:cs typeface="Arial" pitchFamily="34" charset="0"/>
                <a:sym typeface="Arial"/>
              </a:rPr>
              <a:t>    3. </a:t>
            </a:r>
            <a:r>
              <a:rPr lang="en-US" sz="2000" b="0" dirty="0" err="1">
                <a:solidFill>
                  <a:srgbClr val="002060"/>
                </a:solidFill>
                <a:latin typeface="Arial" pitchFamily="34" charset="0"/>
                <a:ea typeface="Arial"/>
                <a:cs typeface="Arial" pitchFamily="34" charset="0"/>
                <a:sym typeface="Arial"/>
              </a:rPr>
              <a:t>Biên</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soạn</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câu</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hỏi</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theo</a:t>
            </a:r>
            <a:r>
              <a:rPr lang="en-US" sz="2000" b="0" dirty="0">
                <a:solidFill>
                  <a:srgbClr val="002060"/>
                </a:solidFill>
                <a:latin typeface="Arial" pitchFamily="34" charset="0"/>
                <a:ea typeface="Arial"/>
                <a:cs typeface="Arial" pitchFamily="34" charset="0"/>
                <a:sym typeface="Arial"/>
              </a:rPr>
              <a:t> ma </a:t>
            </a:r>
            <a:r>
              <a:rPr lang="en-US" sz="2000" b="0" dirty="0" err="1">
                <a:solidFill>
                  <a:srgbClr val="002060"/>
                </a:solidFill>
                <a:latin typeface="Arial" pitchFamily="34" charset="0"/>
                <a:ea typeface="Arial"/>
                <a:cs typeface="Arial" pitchFamily="34" charset="0"/>
                <a:sym typeface="Arial"/>
              </a:rPr>
              <a:t>trận</a:t>
            </a:r>
            <a:endParaRPr lang="en-US" sz="2000" b="0" dirty="0">
              <a:solidFill>
                <a:srgbClr val="002060"/>
              </a:solidFill>
              <a:latin typeface="Arial" pitchFamily="34" charset="0"/>
              <a:ea typeface="Arial"/>
              <a:cs typeface="Arial" pitchFamily="34" charset="0"/>
              <a:sym typeface="Arial"/>
            </a:endParaRPr>
          </a:p>
          <a:p>
            <a:pPr marL="0" indent="0">
              <a:lnSpc>
                <a:spcPct val="120000"/>
              </a:lnSpc>
              <a:spcBef>
                <a:spcPts val="0"/>
              </a:spcBef>
              <a:buNone/>
            </a:pPr>
            <a:r>
              <a:rPr lang="en-US" sz="2000" b="0" dirty="0">
                <a:solidFill>
                  <a:srgbClr val="002060"/>
                </a:solidFill>
                <a:latin typeface="Arial" pitchFamily="34" charset="0"/>
                <a:ea typeface="Arial"/>
                <a:cs typeface="Arial" pitchFamily="34" charset="0"/>
                <a:sym typeface="Arial"/>
              </a:rPr>
              <a:t>    4. </a:t>
            </a:r>
            <a:r>
              <a:rPr lang="en-US" sz="2000" b="0" dirty="0" err="1">
                <a:solidFill>
                  <a:srgbClr val="002060"/>
                </a:solidFill>
                <a:latin typeface="Arial" pitchFamily="34" charset="0"/>
                <a:ea typeface="Arial"/>
                <a:cs typeface="Arial" pitchFamily="34" charset="0"/>
                <a:sym typeface="Arial"/>
              </a:rPr>
              <a:t>Xây</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dựng</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đáp</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án</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và</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thang</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điểm</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để</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hướng</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dẫn</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chấm</a:t>
            </a:r>
            <a:endParaRPr lang="en-US" sz="2000" b="0" dirty="0">
              <a:solidFill>
                <a:srgbClr val="002060"/>
              </a:solidFill>
              <a:latin typeface="Arial" pitchFamily="34" charset="0"/>
              <a:ea typeface="Arial"/>
              <a:cs typeface="Arial" pitchFamily="34" charset="0"/>
              <a:sym typeface="Arial"/>
            </a:endParaRPr>
          </a:p>
          <a:p>
            <a:pPr marL="0" indent="0">
              <a:lnSpc>
                <a:spcPct val="120000"/>
              </a:lnSpc>
              <a:spcBef>
                <a:spcPts val="0"/>
              </a:spcBef>
              <a:buNone/>
            </a:pPr>
            <a:r>
              <a:rPr lang="en-US" sz="2000" b="0" dirty="0">
                <a:solidFill>
                  <a:srgbClr val="002060"/>
                </a:solidFill>
                <a:latin typeface="Arial" pitchFamily="34" charset="0"/>
                <a:ea typeface="Arial"/>
                <a:cs typeface="Arial" pitchFamily="34" charset="0"/>
                <a:sym typeface="Arial"/>
              </a:rPr>
              <a:t>    5. </a:t>
            </a:r>
            <a:r>
              <a:rPr lang="en-US" sz="2000" b="0" dirty="0" err="1">
                <a:solidFill>
                  <a:srgbClr val="002060"/>
                </a:solidFill>
                <a:latin typeface="Arial" pitchFamily="34" charset="0"/>
                <a:ea typeface="Arial"/>
                <a:cs typeface="Arial" pitchFamily="34" charset="0"/>
                <a:sym typeface="Arial"/>
              </a:rPr>
              <a:t>Xem</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xét</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lại</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việc</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biên</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soạn</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đề</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kiểm</a:t>
            </a:r>
            <a:r>
              <a:rPr lang="en-US" sz="2000" b="0" dirty="0">
                <a:solidFill>
                  <a:srgbClr val="002060"/>
                </a:solidFill>
                <a:latin typeface="Arial" pitchFamily="34" charset="0"/>
                <a:ea typeface="Arial"/>
                <a:cs typeface="Arial" pitchFamily="34" charset="0"/>
                <a:sym typeface="Arial"/>
              </a:rPr>
              <a:t> </a:t>
            </a:r>
            <a:r>
              <a:rPr lang="en-US" sz="2000" b="0" dirty="0" err="1">
                <a:solidFill>
                  <a:srgbClr val="002060"/>
                </a:solidFill>
                <a:latin typeface="Arial" pitchFamily="34" charset="0"/>
                <a:ea typeface="Arial"/>
                <a:cs typeface="Arial" pitchFamily="34" charset="0"/>
                <a:sym typeface="Arial"/>
              </a:rPr>
              <a:t>tra</a:t>
            </a:r>
            <a:r>
              <a:rPr lang="en-US" sz="2000" b="0" dirty="0">
                <a:solidFill>
                  <a:srgbClr val="002060"/>
                </a:solidFill>
                <a:latin typeface="Arial" pitchFamily="34" charset="0"/>
                <a:ea typeface="Arial"/>
                <a:cs typeface="Arial" pitchFamily="34" charset="0"/>
                <a:sym typeface="Arial"/>
              </a:rPr>
              <a:t> </a:t>
            </a:r>
          </a:p>
          <a:p>
            <a:pPr>
              <a:buFontTx/>
              <a:buChar char="-"/>
            </a:pPr>
            <a:endParaRPr lang="en-US" sz="1800" b="1" dirty="0">
              <a:solidFill>
                <a:srgbClr val="C00000"/>
              </a:solidFill>
              <a:latin typeface="Arial" panose="020B0604020202020204" pitchFamily="34" charset="0"/>
              <a:cs typeface="Arial" panose="020B0604020202020204" pitchFamily="34" charset="0"/>
            </a:endParaRPr>
          </a:p>
          <a:p>
            <a:pPr>
              <a:buFontTx/>
              <a:buChar char="-"/>
            </a:pPr>
            <a:endParaRPr lang="en-US" sz="1800" b="1" dirty="0">
              <a:solidFill>
                <a:srgbClr val="C00000"/>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AFFC9B0-7622-8E89-B2B4-59C87B696554}"/>
              </a:ext>
            </a:extLst>
          </p:cNvPr>
          <p:cNvSpPr>
            <a:spLocks noGrp="1"/>
          </p:cNvSpPr>
          <p:nvPr>
            <p:ph type="sldNum" sz="quarter" idx="12"/>
          </p:nvPr>
        </p:nvSpPr>
        <p:spPr/>
        <p:txBody>
          <a:bodyPr>
            <a:normAutofit lnSpcReduction="10000"/>
          </a:bodyPr>
          <a:lstStyle/>
          <a:p>
            <a:fld id="{0C846248-0222-4A3A-B22E-4E2A0B918D57}" type="slidenum">
              <a:rPr lang="en-US" smtClean="0"/>
              <a:pPr/>
              <a:t>187</a:t>
            </a:fld>
            <a:endParaRPr lang="en-US"/>
          </a:p>
        </p:txBody>
      </p:sp>
    </p:spTree>
    <p:extLst>
      <p:ext uri="{BB962C8B-B14F-4D97-AF65-F5344CB8AC3E}">
        <p14:creationId xmlns:p14="http://schemas.microsoft.com/office/powerpoint/2010/main" val="17954184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8713" cy="5143500"/>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3" name="Rectangle 2"/>
          <p:cNvSpPr/>
          <p:nvPr/>
        </p:nvSpPr>
        <p:spPr>
          <a:xfrm>
            <a:off x="1530928" y="1508479"/>
            <a:ext cx="6338454" cy="438582"/>
          </a:xfrm>
          <a:prstGeom prst="rect">
            <a:avLst/>
          </a:prstGeom>
        </p:spPr>
        <p:txBody>
          <a:bodyPr wrap="square">
            <a:spAutoFit/>
          </a:bodyPr>
          <a:lstStyle/>
          <a:p>
            <a:pPr algn="just">
              <a:lnSpc>
                <a:spcPct val="125000"/>
              </a:lnSpc>
            </a:pPr>
            <a:r>
              <a:rPr lang="en-US" sz="1800">
                <a:latin typeface="Arial" panose="020B0604020202020204" pitchFamily="34" charset="0"/>
                <a:ea typeface="Calibri" panose="020F0502020204030204" pitchFamily="34" charset="0"/>
                <a:cs typeface="Arial" panose="020B0604020202020204" pitchFamily="34" charset="0"/>
              </a:rPr>
              <a:t>      </a:t>
            </a:r>
            <a:endParaRPr lang="en-US" sz="1800">
              <a:latin typeface="Arial" panose="020B0604020202020204" pitchFamily="34" charset="0"/>
              <a:cs typeface="Arial" panose="020B0604020202020204" pitchFamily="34" charset="0"/>
            </a:endParaRPr>
          </a:p>
        </p:txBody>
      </p:sp>
      <p:sp>
        <p:nvSpPr>
          <p:cNvPr id="6" name="Rectangle 5"/>
          <p:cNvSpPr/>
          <p:nvPr/>
        </p:nvSpPr>
        <p:spPr>
          <a:xfrm>
            <a:off x="766917" y="894044"/>
            <a:ext cx="7748434" cy="3266279"/>
          </a:xfrm>
          <a:prstGeom prst="rect">
            <a:avLst/>
          </a:prstGeom>
        </p:spPr>
        <p:txBody>
          <a:bodyPr wrap="square">
            <a:spAutoFit/>
          </a:bodyPr>
          <a:lstStyle/>
          <a:p>
            <a:pPr algn="ctr">
              <a:lnSpc>
                <a:spcPct val="125000"/>
              </a:lnSpc>
            </a:pPr>
            <a:r>
              <a:rPr lang="en-US" sz="2100" dirty="0">
                <a:solidFill>
                  <a:srgbClr val="002060"/>
                </a:solidFill>
              </a:rPr>
              <a:t>      </a:t>
            </a:r>
            <a:r>
              <a:rPr lang="en-US" sz="1800" b="1" dirty="0" err="1">
                <a:solidFill>
                  <a:srgbClr val="FF0000"/>
                </a:solidFill>
              </a:rPr>
              <a:t>Dự</a:t>
            </a:r>
            <a:r>
              <a:rPr lang="en-US" sz="1800" b="1" dirty="0">
                <a:solidFill>
                  <a:srgbClr val="FF0000"/>
                </a:solidFill>
              </a:rPr>
              <a:t> </a:t>
            </a:r>
            <a:r>
              <a:rPr lang="en-US" sz="1800" b="1" dirty="0" err="1">
                <a:solidFill>
                  <a:srgbClr val="FF0000"/>
                </a:solidFill>
              </a:rPr>
              <a:t>kiến</a:t>
            </a:r>
            <a:r>
              <a:rPr lang="en-US" sz="1800" b="1" dirty="0">
                <a:solidFill>
                  <a:srgbClr val="FF0000"/>
                </a:solidFill>
              </a:rPr>
              <a:t> </a:t>
            </a:r>
            <a:r>
              <a:rPr lang="en-US" sz="1800" b="1" dirty="0" err="1">
                <a:solidFill>
                  <a:srgbClr val="FF0000"/>
                </a:solidFill>
              </a:rPr>
              <a:t>xây</a:t>
            </a:r>
            <a:r>
              <a:rPr lang="en-US" sz="1800" b="1" dirty="0">
                <a:solidFill>
                  <a:srgbClr val="FF0000"/>
                </a:solidFill>
              </a:rPr>
              <a:t> </a:t>
            </a:r>
            <a:r>
              <a:rPr lang="en-US" sz="1800" b="1" dirty="0" err="1">
                <a:solidFill>
                  <a:srgbClr val="FF0000"/>
                </a:solidFill>
              </a:rPr>
              <a:t>dựng</a:t>
            </a:r>
            <a:r>
              <a:rPr lang="en-US" sz="1800" b="1" dirty="0">
                <a:solidFill>
                  <a:srgbClr val="FF0000"/>
                </a:solidFill>
              </a:rPr>
              <a:t> ma </a:t>
            </a:r>
            <a:r>
              <a:rPr lang="en-US" sz="1800" b="1" dirty="0" err="1">
                <a:solidFill>
                  <a:srgbClr val="FF0000"/>
                </a:solidFill>
              </a:rPr>
              <a:t>trận</a:t>
            </a:r>
            <a:r>
              <a:rPr lang="en-US" sz="1800" b="1" dirty="0">
                <a:solidFill>
                  <a:srgbClr val="FF0000"/>
                </a:solidFill>
              </a:rPr>
              <a:t> </a:t>
            </a:r>
            <a:r>
              <a:rPr lang="en-US" sz="1800" b="1" dirty="0" err="1">
                <a:solidFill>
                  <a:srgbClr val="FF0000"/>
                </a:solidFill>
              </a:rPr>
              <a:t>và</a:t>
            </a:r>
            <a:r>
              <a:rPr lang="en-US" sz="1800" b="1" dirty="0">
                <a:solidFill>
                  <a:srgbClr val="FF0000"/>
                </a:solidFill>
              </a:rPr>
              <a:t> </a:t>
            </a:r>
            <a:r>
              <a:rPr lang="en-US" sz="1800" b="1" dirty="0" err="1">
                <a:solidFill>
                  <a:srgbClr val="FF0000"/>
                </a:solidFill>
              </a:rPr>
              <a:t>đặc</a:t>
            </a:r>
            <a:r>
              <a:rPr lang="en-US" sz="1800" b="1" dirty="0">
                <a:solidFill>
                  <a:srgbClr val="FF0000"/>
                </a:solidFill>
              </a:rPr>
              <a:t> </a:t>
            </a:r>
            <a:r>
              <a:rPr lang="en-US" sz="1800" b="1" dirty="0" err="1">
                <a:solidFill>
                  <a:srgbClr val="FF0000"/>
                </a:solidFill>
              </a:rPr>
              <a:t>tả</a:t>
            </a:r>
            <a:r>
              <a:rPr lang="en-US" sz="1800" b="1" dirty="0">
                <a:solidFill>
                  <a:srgbClr val="FF0000"/>
                </a:solidFill>
              </a:rPr>
              <a:t> </a:t>
            </a:r>
            <a:r>
              <a:rPr lang="en-US" sz="1800" b="1" dirty="0" err="1">
                <a:solidFill>
                  <a:srgbClr val="FF0000"/>
                </a:solidFill>
              </a:rPr>
              <a:t>đề</a:t>
            </a:r>
            <a:r>
              <a:rPr lang="en-US" sz="1800" b="1" dirty="0">
                <a:solidFill>
                  <a:srgbClr val="FF0000"/>
                </a:solidFill>
              </a:rPr>
              <a:t> </a:t>
            </a:r>
            <a:r>
              <a:rPr lang="en-US" sz="1800" b="1" dirty="0" err="1">
                <a:solidFill>
                  <a:srgbClr val="FF0000"/>
                </a:solidFill>
              </a:rPr>
              <a:t>đánh</a:t>
            </a:r>
            <a:r>
              <a:rPr lang="en-US" sz="1800" b="1" dirty="0">
                <a:solidFill>
                  <a:srgbClr val="FF0000"/>
                </a:solidFill>
              </a:rPr>
              <a:t> </a:t>
            </a:r>
            <a:r>
              <a:rPr lang="en-US" sz="1800" b="1" dirty="0" err="1">
                <a:solidFill>
                  <a:srgbClr val="FF0000"/>
                </a:solidFill>
              </a:rPr>
              <a:t>giá</a:t>
            </a:r>
            <a:r>
              <a:rPr lang="en-US" sz="1800" b="1" dirty="0">
                <a:solidFill>
                  <a:srgbClr val="FF0000"/>
                </a:solidFill>
              </a:rPr>
              <a:t> </a:t>
            </a:r>
            <a:r>
              <a:rPr lang="en-US" sz="1800" b="1" dirty="0" err="1">
                <a:solidFill>
                  <a:srgbClr val="FF0000"/>
                </a:solidFill>
              </a:rPr>
              <a:t>định</a:t>
            </a:r>
            <a:r>
              <a:rPr lang="en-US" sz="1800" b="1" dirty="0">
                <a:solidFill>
                  <a:srgbClr val="FF0000"/>
                </a:solidFill>
              </a:rPr>
              <a:t> </a:t>
            </a:r>
            <a:r>
              <a:rPr lang="en-US" sz="1800" b="1" dirty="0" err="1">
                <a:solidFill>
                  <a:srgbClr val="FF0000"/>
                </a:solidFill>
              </a:rPr>
              <a:t>kì</a:t>
            </a:r>
            <a:r>
              <a:rPr lang="en-US" sz="1800" b="1" dirty="0">
                <a:solidFill>
                  <a:srgbClr val="FF0000"/>
                </a:solidFill>
              </a:rPr>
              <a:t> </a:t>
            </a:r>
          </a:p>
          <a:p>
            <a:pPr algn="ctr">
              <a:lnSpc>
                <a:spcPct val="125000"/>
              </a:lnSpc>
            </a:pPr>
            <a:r>
              <a:rPr lang="en-US" sz="1800" b="1" dirty="0" err="1">
                <a:solidFill>
                  <a:srgbClr val="FF0000"/>
                </a:solidFill>
              </a:rPr>
              <a:t>môn</a:t>
            </a:r>
            <a:r>
              <a:rPr lang="en-US" sz="1800" b="1" dirty="0">
                <a:solidFill>
                  <a:srgbClr val="FF0000"/>
                </a:solidFill>
              </a:rPr>
              <a:t> </a:t>
            </a:r>
            <a:r>
              <a:rPr lang="en-US" sz="1800" b="1" dirty="0" err="1">
                <a:solidFill>
                  <a:srgbClr val="FF0000"/>
                </a:solidFill>
              </a:rPr>
              <a:t>Ngữ</a:t>
            </a:r>
            <a:r>
              <a:rPr lang="en-US" sz="1800" b="1" dirty="0">
                <a:solidFill>
                  <a:srgbClr val="FF0000"/>
                </a:solidFill>
              </a:rPr>
              <a:t> </a:t>
            </a:r>
            <a:r>
              <a:rPr lang="en-US" sz="1800" b="1" dirty="0" err="1">
                <a:solidFill>
                  <a:srgbClr val="FF0000"/>
                </a:solidFill>
              </a:rPr>
              <a:t>văn</a:t>
            </a:r>
            <a:r>
              <a:rPr lang="en-US" sz="1800" b="1" dirty="0">
                <a:solidFill>
                  <a:srgbClr val="FF0000"/>
                </a:solidFill>
              </a:rPr>
              <a:t> ở </a:t>
            </a:r>
            <a:r>
              <a:rPr lang="en-US" sz="1800" b="1" dirty="0" err="1">
                <a:solidFill>
                  <a:srgbClr val="FF0000"/>
                </a:solidFill>
              </a:rPr>
              <a:t>cấp</a:t>
            </a:r>
            <a:r>
              <a:rPr lang="en-US" sz="1800" b="1" dirty="0">
                <a:solidFill>
                  <a:srgbClr val="FF0000"/>
                </a:solidFill>
              </a:rPr>
              <a:t> TH</a:t>
            </a:r>
            <a:r>
              <a:rPr lang="vi-VN" sz="1800" b="1" dirty="0">
                <a:solidFill>
                  <a:srgbClr val="FF0000"/>
                </a:solidFill>
              </a:rPr>
              <a:t>CS</a:t>
            </a:r>
            <a:endParaRPr lang="en-US" sz="1800" b="1" dirty="0">
              <a:solidFill>
                <a:srgbClr val="FF0000"/>
              </a:solidFill>
            </a:endParaRPr>
          </a:p>
          <a:p>
            <a:pPr algn="just">
              <a:lnSpc>
                <a:spcPct val="125000"/>
              </a:lnSpc>
            </a:pPr>
            <a:r>
              <a:rPr lang="en-US" sz="1800" dirty="0">
                <a:solidFill>
                  <a:srgbClr val="002060"/>
                </a:solidFill>
              </a:rPr>
              <a:t>      </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rPr>
              <a:t>Căn</a:t>
            </a:r>
            <a:r>
              <a:rPr lang="en-US" sz="1800" dirty="0">
                <a:solidFill>
                  <a:srgbClr val="002060"/>
                </a:solidFill>
              </a:rPr>
              <a:t> </a:t>
            </a:r>
            <a:r>
              <a:rPr lang="en-US" sz="1800" dirty="0" err="1">
                <a:solidFill>
                  <a:srgbClr val="002060"/>
                </a:solidFill>
              </a:rPr>
              <a:t>cứ</a:t>
            </a:r>
            <a:r>
              <a:rPr lang="en-US" sz="1800" dirty="0">
                <a:solidFill>
                  <a:srgbClr val="002060"/>
                </a:solidFill>
              </a:rPr>
              <a:t> </a:t>
            </a:r>
            <a:r>
              <a:rPr lang="en-US" sz="1800" dirty="0" err="1">
                <a:solidFill>
                  <a:srgbClr val="002060"/>
                </a:solidFill>
              </a:rPr>
              <a:t>vào</a:t>
            </a:r>
            <a:r>
              <a:rPr lang="en-US" sz="1800" dirty="0">
                <a:solidFill>
                  <a:srgbClr val="002060"/>
                </a:solidFill>
              </a:rPr>
              <a:t> </a:t>
            </a:r>
            <a:r>
              <a:rPr lang="en-US" sz="1800" dirty="0" err="1">
                <a:solidFill>
                  <a:srgbClr val="002060"/>
                </a:solidFill>
              </a:rPr>
              <a:t>yêu</a:t>
            </a:r>
            <a:r>
              <a:rPr lang="en-US" sz="1800" dirty="0">
                <a:solidFill>
                  <a:srgbClr val="002060"/>
                </a:solidFill>
              </a:rPr>
              <a:t> </a:t>
            </a:r>
            <a:r>
              <a:rPr lang="en-US" sz="1800" dirty="0" err="1">
                <a:solidFill>
                  <a:srgbClr val="002060"/>
                </a:solidFill>
              </a:rPr>
              <a:t>cầu</a:t>
            </a:r>
            <a:r>
              <a:rPr lang="en-US" sz="1800" dirty="0">
                <a:solidFill>
                  <a:srgbClr val="002060"/>
                </a:solidFill>
              </a:rPr>
              <a:t> </a:t>
            </a:r>
            <a:r>
              <a:rPr lang="en-US" sz="1800" dirty="0" err="1">
                <a:solidFill>
                  <a:srgbClr val="002060"/>
                </a:solidFill>
              </a:rPr>
              <a:t>cần</a:t>
            </a:r>
            <a:r>
              <a:rPr lang="en-US" sz="1800" dirty="0">
                <a:solidFill>
                  <a:srgbClr val="002060"/>
                </a:solidFill>
              </a:rPr>
              <a:t> </a:t>
            </a:r>
            <a:r>
              <a:rPr lang="en-US" sz="1800" dirty="0" err="1">
                <a:solidFill>
                  <a:srgbClr val="002060"/>
                </a:solidFill>
              </a:rPr>
              <a:t>đạt</a:t>
            </a:r>
            <a:r>
              <a:rPr lang="en-US" sz="1800" dirty="0">
                <a:solidFill>
                  <a:srgbClr val="002060"/>
                </a:solidFill>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dạy</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thời</a:t>
            </a:r>
            <a:r>
              <a:rPr lang="en-US" sz="1800" dirty="0">
                <a:solidFill>
                  <a:srgbClr val="002060"/>
                </a:solidFill>
              </a:rPr>
              <a:t> </a:t>
            </a:r>
            <a:r>
              <a:rPr lang="en-US" sz="1800" dirty="0" err="1">
                <a:solidFill>
                  <a:srgbClr val="002060"/>
                </a:solidFill>
              </a:rPr>
              <a:t>lượng</a:t>
            </a:r>
            <a:r>
              <a:rPr lang="en-US" sz="1800" dirty="0">
                <a:solidFill>
                  <a:srgbClr val="002060"/>
                </a:solidFill>
              </a:rPr>
              <a:t> </a:t>
            </a:r>
            <a:r>
              <a:rPr lang="en-US" sz="1800" dirty="0" err="1">
                <a:solidFill>
                  <a:srgbClr val="002060"/>
                </a:solidFill>
              </a:rPr>
              <a:t>quy</a:t>
            </a:r>
            <a:r>
              <a:rPr lang="en-US" sz="1800" dirty="0">
                <a:solidFill>
                  <a:srgbClr val="002060"/>
                </a:solidFill>
              </a:rPr>
              <a:t> </a:t>
            </a:r>
            <a:r>
              <a:rPr lang="en-US" sz="1800" dirty="0" err="1">
                <a:solidFill>
                  <a:srgbClr val="002060"/>
                </a:solidFill>
              </a:rPr>
              <a:t>định</a:t>
            </a:r>
            <a:r>
              <a:rPr lang="en-US" sz="1800" dirty="0">
                <a:solidFill>
                  <a:srgbClr val="002060"/>
                </a:solidFill>
              </a:rPr>
              <a:t> </a:t>
            </a:r>
            <a:r>
              <a:rPr lang="en-US" sz="1800" dirty="0" err="1">
                <a:solidFill>
                  <a:srgbClr val="002060"/>
                </a:solidFill>
              </a:rPr>
              <a:t>cho</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mạch</a:t>
            </a:r>
            <a:r>
              <a:rPr lang="en-US" sz="1800" dirty="0">
                <a:solidFill>
                  <a:srgbClr val="002060"/>
                </a:solidFill>
              </a:rPr>
              <a:t> </a:t>
            </a:r>
            <a:r>
              <a:rPr lang="en-US" sz="1800" dirty="0" err="1">
                <a:solidFill>
                  <a:srgbClr val="002060"/>
                </a:solidFill>
              </a:rPr>
              <a:t>Đọc</a:t>
            </a:r>
            <a:r>
              <a:rPr lang="en-US" sz="1800" dirty="0">
                <a:solidFill>
                  <a:srgbClr val="002060"/>
                </a:solidFill>
              </a:rPr>
              <a:t> – </a:t>
            </a:r>
            <a:r>
              <a:rPr lang="en-US" sz="1800" dirty="0" err="1">
                <a:solidFill>
                  <a:srgbClr val="002060"/>
                </a:solidFill>
              </a:rPr>
              <a:t>Viết</a:t>
            </a:r>
            <a:r>
              <a:rPr lang="en-US" sz="1800" dirty="0">
                <a:solidFill>
                  <a:srgbClr val="002060"/>
                </a:solidFill>
              </a:rPr>
              <a:t> – </a:t>
            </a:r>
            <a:r>
              <a:rPr lang="en-US" sz="1800" dirty="0" err="1">
                <a:solidFill>
                  <a:srgbClr val="002060"/>
                </a:solidFill>
              </a:rPr>
              <a:t>Nói</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nghe</a:t>
            </a:r>
            <a:r>
              <a:rPr lang="en-US" sz="1800" dirty="0">
                <a:solidFill>
                  <a:srgbClr val="002060"/>
                </a:solidFill>
              </a:rPr>
              <a:t> </a:t>
            </a:r>
            <a:r>
              <a:rPr lang="en-US" sz="1800" dirty="0" err="1">
                <a:solidFill>
                  <a:srgbClr val="002060"/>
                </a:solidFill>
              </a:rPr>
              <a:t>của</a:t>
            </a:r>
            <a:r>
              <a:rPr lang="en-US" sz="1800" dirty="0">
                <a:solidFill>
                  <a:srgbClr val="002060"/>
                </a:solidFill>
              </a:rPr>
              <a:t> CT, </a:t>
            </a:r>
            <a:r>
              <a:rPr lang="en-US" sz="1800" dirty="0" err="1">
                <a:solidFill>
                  <a:srgbClr val="002060"/>
                </a:solidFill>
              </a:rPr>
              <a:t>dự</a:t>
            </a:r>
            <a:r>
              <a:rPr lang="en-US" sz="1800" dirty="0">
                <a:solidFill>
                  <a:srgbClr val="002060"/>
                </a:solidFill>
              </a:rPr>
              <a:t> </a:t>
            </a:r>
            <a:r>
              <a:rPr lang="en-US" sz="1800" dirty="0" err="1">
                <a:solidFill>
                  <a:srgbClr val="002060"/>
                </a:solidFill>
              </a:rPr>
              <a:t>kiến</a:t>
            </a:r>
            <a:r>
              <a:rPr lang="en-US" sz="1800" dirty="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bổ</a:t>
            </a:r>
            <a:r>
              <a:rPr lang="en-US" sz="1800" dirty="0">
                <a:solidFill>
                  <a:srgbClr val="002060"/>
                </a:solidFill>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đánh</a:t>
            </a:r>
            <a:r>
              <a:rPr lang="en-US" sz="1800" dirty="0">
                <a:solidFill>
                  <a:srgbClr val="002060"/>
                </a:solidFill>
              </a:rPr>
              <a:t> </a:t>
            </a:r>
            <a:r>
              <a:rPr lang="en-US" sz="1800" dirty="0" err="1">
                <a:solidFill>
                  <a:srgbClr val="002060"/>
                </a:solidFill>
              </a:rPr>
              <a:t>giá</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tỉ</a:t>
            </a:r>
            <a:r>
              <a:rPr lang="en-US" sz="1800" dirty="0">
                <a:solidFill>
                  <a:srgbClr val="002060"/>
                </a:solidFill>
              </a:rPr>
              <a:t> </a:t>
            </a:r>
            <a:r>
              <a:rPr lang="en-US" sz="1800" dirty="0" err="1">
                <a:solidFill>
                  <a:srgbClr val="002060"/>
                </a:solidFill>
              </a:rPr>
              <a:t>lệ</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cho</a:t>
            </a:r>
            <a:r>
              <a:rPr lang="en-US" sz="1800" dirty="0">
                <a:solidFill>
                  <a:srgbClr val="002060"/>
                </a:solidFill>
              </a:rPr>
              <a:t> </a:t>
            </a:r>
            <a:r>
              <a:rPr lang="en-US" sz="1800" dirty="0" err="1">
                <a:solidFill>
                  <a:srgbClr val="002060"/>
                </a:solidFill>
              </a:rPr>
              <a:t>hai</a:t>
            </a:r>
            <a:r>
              <a:rPr lang="en-US" sz="1800" dirty="0">
                <a:solidFill>
                  <a:srgbClr val="002060"/>
                </a:solidFill>
              </a:rPr>
              <a:t> </a:t>
            </a:r>
            <a:r>
              <a:rPr lang="en-US" sz="1800" dirty="0" err="1">
                <a:solidFill>
                  <a:srgbClr val="002060"/>
                </a:solidFill>
              </a:rPr>
              <a:t>phần</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Viết</a:t>
            </a:r>
            <a:r>
              <a:rPr lang="en-US" sz="1800" dirty="0">
                <a:solidFill>
                  <a:srgbClr val="002060"/>
                </a:solidFill>
              </a:rPr>
              <a:t>: 50/50 (</a:t>
            </a:r>
            <a:r>
              <a:rPr lang="en-US" sz="1800" dirty="0" err="1">
                <a:solidFill>
                  <a:srgbClr val="002060"/>
                </a:solidFill>
              </a:rPr>
              <a:t>hoặc</a:t>
            </a:r>
            <a:r>
              <a:rPr lang="en-US" sz="1800" dirty="0">
                <a:solidFill>
                  <a:srgbClr val="002060"/>
                </a:solidFill>
              </a:rPr>
              <a:t> 60/40). </a:t>
            </a:r>
          </a:p>
          <a:p>
            <a:pPr algn="just">
              <a:lnSpc>
                <a:spcPct val="125000"/>
              </a:lnSpc>
            </a:pPr>
            <a:r>
              <a:rPr lang="en-US" sz="1800" dirty="0">
                <a:solidFill>
                  <a:srgbClr val="002060"/>
                </a:solidFill>
              </a:rPr>
              <a:t>      </a:t>
            </a:r>
            <a:r>
              <a:rPr lang="en-US" sz="1800" dirty="0">
                <a:solidFill>
                  <a:srgbClr val="002060"/>
                </a:solidFill>
                <a:latin typeface="Arial" panose="020B0604020202020204" pitchFamily="34" charset="0"/>
                <a:cs typeface="Arial" panose="020B0604020202020204" pitchFamily="34" charset="0"/>
              </a:rPr>
              <a:t>−</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hỏi</a:t>
            </a:r>
            <a:r>
              <a:rPr lang="en-US" sz="1800" dirty="0">
                <a:solidFill>
                  <a:srgbClr val="002060"/>
                </a:solidFill>
              </a:rPr>
              <a:t> </a:t>
            </a:r>
            <a:r>
              <a:rPr lang="en-US" sz="1800" dirty="0" err="1">
                <a:solidFill>
                  <a:srgbClr val="002060"/>
                </a:solidFill>
              </a:rPr>
              <a:t>cho</a:t>
            </a:r>
            <a:r>
              <a:rPr lang="en-US" sz="1800" dirty="0">
                <a:solidFill>
                  <a:srgbClr val="002060"/>
                </a:solidFill>
              </a:rPr>
              <a:t> </a:t>
            </a:r>
            <a:r>
              <a:rPr lang="en-US" sz="1800" dirty="0" err="1">
                <a:solidFill>
                  <a:srgbClr val="002060"/>
                </a:solidFill>
              </a:rPr>
              <a:t>phần</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khoảng</a:t>
            </a:r>
            <a:r>
              <a:rPr lang="en-US" sz="1800" dirty="0">
                <a:solidFill>
                  <a:srgbClr val="002060"/>
                </a:solidFill>
              </a:rPr>
              <a:t> 10 </a:t>
            </a:r>
            <a:r>
              <a:rPr lang="en-US" sz="1800" dirty="0" err="1">
                <a:solidFill>
                  <a:srgbClr val="002060"/>
                </a:solidFill>
              </a:rPr>
              <a:t>câu</a:t>
            </a:r>
            <a:r>
              <a:rPr lang="en-US" sz="1800" dirty="0">
                <a:solidFill>
                  <a:srgbClr val="002060"/>
                </a:solidFill>
              </a:rPr>
              <a:t>, </a:t>
            </a:r>
            <a:r>
              <a:rPr lang="en-US" sz="1800" dirty="0" err="1">
                <a:solidFill>
                  <a:srgbClr val="002060"/>
                </a:solidFill>
              </a:rPr>
              <a:t>theo</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mức</a:t>
            </a:r>
            <a:r>
              <a:rPr lang="en-US" sz="1800" dirty="0">
                <a:solidFill>
                  <a:srgbClr val="002060"/>
                </a:solidFill>
              </a:rPr>
              <a:t> </a:t>
            </a:r>
            <a:r>
              <a:rPr lang="en-US" sz="1800" dirty="0" err="1">
                <a:solidFill>
                  <a:srgbClr val="002060"/>
                </a:solidFill>
              </a:rPr>
              <a:t>độ</a:t>
            </a:r>
            <a:r>
              <a:rPr lang="en-US" sz="1800" dirty="0">
                <a:solidFill>
                  <a:srgbClr val="002060"/>
                </a:solidFill>
              </a:rPr>
              <a:t>: </a:t>
            </a:r>
            <a:r>
              <a:rPr lang="en-US" sz="1800" dirty="0" err="1">
                <a:solidFill>
                  <a:srgbClr val="002060"/>
                </a:solidFill>
              </a:rPr>
              <a:t>nhận</a:t>
            </a:r>
            <a:r>
              <a:rPr lang="en-US" sz="1800" dirty="0">
                <a:solidFill>
                  <a:srgbClr val="002060"/>
                </a:solidFill>
              </a:rPr>
              <a:t> </a:t>
            </a:r>
            <a:r>
              <a:rPr lang="en-US" sz="1800" dirty="0" err="1">
                <a:solidFill>
                  <a:srgbClr val="002060"/>
                </a:solidFill>
              </a:rPr>
              <a:t>biết</a:t>
            </a:r>
            <a:r>
              <a:rPr lang="en-US" sz="1800" dirty="0">
                <a:solidFill>
                  <a:srgbClr val="002060"/>
                </a:solidFill>
              </a:rPr>
              <a:t>,  </a:t>
            </a:r>
            <a:r>
              <a:rPr lang="en-US" sz="1800" dirty="0" err="1">
                <a:solidFill>
                  <a:srgbClr val="002060"/>
                </a:solidFill>
              </a:rPr>
              <a:t>thông</a:t>
            </a:r>
            <a:r>
              <a:rPr lang="en-US" sz="1800" dirty="0">
                <a:solidFill>
                  <a:srgbClr val="002060"/>
                </a:solidFill>
              </a:rPr>
              <a:t> </a:t>
            </a:r>
            <a:r>
              <a:rPr lang="en-US" sz="1800" dirty="0" err="1">
                <a:solidFill>
                  <a:srgbClr val="002060"/>
                </a:solidFill>
              </a:rPr>
              <a:t>hiểu</a:t>
            </a:r>
            <a:r>
              <a:rPr lang="en-US" sz="1800" dirty="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tích</a:t>
            </a:r>
            <a:r>
              <a:rPr lang="en-US" sz="1800" dirty="0">
                <a:solidFill>
                  <a:srgbClr val="002060"/>
                </a:solidFill>
              </a:rPr>
              <a:t>, </a:t>
            </a:r>
            <a:r>
              <a:rPr lang="en-US" sz="1800" dirty="0" err="1">
                <a:solidFill>
                  <a:srgbClr val="002060"/>
                </a:solidFill>
              </a:rPr>
              <a:t>suy</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vận</a:t>
            </a:r>
            <a:r>
              <a:rPr lang="en-US" sz="1800" dirty="0">
                <a:solidFill>
                  <a:srgbClr val="002060"/>
                </a:solidFill>
              </a:rPr>
              <a:t> </a:t>
            </a:r>
            <a:r>
              <a:rPr lang="en-US" sz="1800" dirty="0" err="1">
                <a:solidFill>
                  <a:srgbClr val="002060"/>
                </a:solidFill>
              </a:rPr>
              <a:t>dụng</a:t>
            </a:r>
            <a:r>
              <a:rPr lang="en-US" sz="1800" dirty="0">
                <a:solidFill>
                  <a:srgbClr val="002060"/>
                </a:solidFill>
              </a:rPr>
              <a:t>, </a:t>
            </a:r>
            <a:r>
              <a:rPr lang="en-US" sz="1800" dirty="0" err="1">
                <a:solidFill>
                  <a:srgbClr val="002060"/>
                </a:solidFill>
              </a:rPr>
              <a:t>dựa</a:t>
            </a:r>
            <a:r>
              <a:rPr lang="en-US" sz="1800" dirty="0">
                <a:solidFill>
                  <a:srgbClr val="002060"/>
                </a:solidFill>
              </a:rPr>
              <a:t> </a:t>
            </a:r>
            <a:r>
              <a:rPr lang="en-US" sz="1800" dirty="0" err="1">
                <a:solidFill>
                  <a:srgbClr val="002060"/>
                </a:solidFill>
              </a:rPr>
              <a:t>trên</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liệu</a:t>
            </a:r>
            <a:r>
              <a:rPr lang="en-US" sz="1800" dirty="0">
                <a:solidFill>
                  <a:srgbClr val="002060"/>
                </a:solidFill>
              </a:rPr>
              <a:t> </a:t>
            </a:r>
            <a:r>
              <a:rPr lang="en-US" sz="1800" dirty="0" err="1">
                <a:solidFill>
                  <a:srgbClr val="002060"/>
                </a:solidFill>
              </a:rPr>
              <a:t>mới</a:t>
            </a:r>
            <a:r>
              <a:rPr lang="en-US" sz="1800" dirty="0">
                <a:solidFill>
                  <a:srgbClr val="002060"/>
                </a:solidFill>
              </a:rPr>
              <a:t>.</a:t>
            </a:r>
          </a:p>
          <a:p>
            <a:pPr algn="just">
              <a:lnSpc>
                <a:spcPct val="125000"/>
              </a:lnSpc>
            </a:pPr>
            <a:r>
              <a:rPr lang="en-US" sz="1800" dirty="0">
                <a:solidFill>
                  <a:srgbClr val="002060"/>
                </a:solidFill>
              </a:rPr>
              <a:t>      </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rPr>
              <a:t>Phần</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bám</a:t>
            </a:r>
            <a:r>
              <a:rPr lang="en-US" sz="1800" dirty="0">
                <a:solidFill>
                  <a:srgbClr val="002060"/>
                </a:solidFill>
              </a:rPr>
              <a:t> </a:t>
            </a:r>
            <a:r>
              <a:rPr lang="en-US" sz="1800" dirty="0" err="1">
                <a:solidFill>
                  <a:srgbClr val="002060"/>
                </a:solidFill>
              </a:rPr>
              <a:t>theo</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kiểu</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quy</a:t>
            </a:r>
            <a:r>
              <a:rPr lang="en-US" sz="1800" dirty="0">
                <a:solidFill>
                  <a:srgbClr val="002060"/>
                </a:solidFill>
              </a:rPr>
              <a:t> </a:t>
            </a:r>
            <a:r>
              <a:rPr lang="en-US" sz="1800" dirty="0" err="1">
                <a:solidFill>
                  <a:srgbClr val="002060"/>
                </a:solidFill>
              </a:rPr>
              <a:t>định</a:t>
            </a:r>
            <a:r>
              <a:rPr lang="en-US" sz="1800" dirty="0">
                <a:solidFill>
                  <a:srgbClr val="002060"/>
                </a:solidFill>
              </a:rPr>
              <a:t> </a:t>
            </a:r>
            <a:r>
              <a:rPr lang="en-US" sz="1800" dirty="0" err="1" smtClean="0">
                <a:solidFill>
                  <a:srgbClr val="002060"/>
                </a:solidFill>
              </a:rPr>
              <a:t>trong</a:t>
            </a:r>
            <a:r>
              <a:rPr lang="en-US" sz="1800" dirty="0" smtClean="0">
                <a:solidFill>
                  <a:srgbClr val="002060"/>
                </a:solidFill>
              </a:rPr>
              <a:t> </a:t>
            </a:r>
            <a:r>
              <a:rPr lang="en-US" sz="1800" dirty="0">
                <a:solidFill>
                  <a:srgbClr val="002060"/>
                </a:solidFill>
              </a:rPr>
              <a:t>CT. </a:t>
            </a:r>
          </a:p>
          <a:p>
            <a:pPr algn="just">
              <a:lnSpc>
                <a:spcPct val="125000"/>
              </a:lnSpc>
            </a:pPr>
            <a:r>
              <a:rPr lang="en-US" sz="1800" dirty="0">
                <a:solidFill>
                  <a:srgbClr val="002060"/>
                </a:solidFill>
              </a:rPr>
              <a:t>      </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rPr>
              <a:t>Thời</a:t>
            </a:r>
            <a:r>
              <a:rPr lang="en-US" sz="1800" dirty="0">
                <a:solidFill>
                  <a:srgbClr val="002060"/>
                </a:solidFill>
              </a:rPr>
              <a:t> </a:t>
            </a:r>
            <a:r>
              <a:rPr lang="en-US" sz="1800" dirty="0" err="1">
                <a:solidFill>
                  <a:srgbClr val="002060"/>
                </a:solidFill>
              </a:rPr>
              <a:t>gian</a:t>
            </a:r>
            <a:r>
              <a:rPr lang="en-US" sz="1800" dirty="0">
                <a:solidFill>
                  <a:srgbClr val="002060"/>
                </a:solidFill>
              </a:rPr>
              <a:t> </a:t>
            </a:r>
            <a:r>
              <a:rPr lang="en-US" sz="1800" dirty="0" err="1">
                <a:solidFill>
                  <a:srgbClr val="002060"/>
                </a:solidFill>
              </a:rPr>
              <a:t>làm</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dự</a:t>
            </a:r>
            <a:r>
              <a:rPr lang="en-US" sz="1800" dirty="0">
                <a:solidFill>
                  <a:srgbClr val="002060"/>
                </a:solidFill>
              </a:rPr>
              <a:t> </a:t>
            </a:r>
            <a:r>
              <a:rPr lang="en-US" sz="1800" dirty="0" err="1">
                <a:solidFill>
                  <a:srgbClr val="002060"/>
                </a:solidFill>
              </a:rPr>
              <a:t>kiến</a:t>
            </a:r>
            <a:r>
              <a:rPr lang="en-US" sz="1800" dirty="0">
                <a:solidFill>
                  <a:srgbClr val="002060"/>
                </a:solidFill>
              </a:rPr>
              <a:t>: 90 </a:t>
            </a:r>
            <a:r>
              <a:rPr lang="en-US" sz="1800" dirty="0" err="1">
                <a:solidFill>
                  <a:srgbClr val="002060"/>
                </a:solidFill>
              </a:rPr>
              <a:t>phút</a:t>
            </a:r>
            <a:r>
              <a:rPr lang="en-US" sz="1800" dirty="0">
                <a:solidFill>
                  <a:srgbClr val="002060"/>
                </a:solidFill>
              </a:rPr>
              <a:t>.</a:t>
            </a:r>
            <a:endParaRPr lang="en-US" sz="1800" dirty="0">
              <a:solidFill>
                <a:srgbClr val="002060"/>
              </a:solidFill>
              <a:latin typeface="Arial (Body)"/>
              <a:cs typeface="Arial" panose="020B0604020202020204" pitchFamily="34" charset="0"/>
            </a:endParaRPr>
          </a:p>
        </p:txBody>
      </p:sp>
      <p:sp>
        <p:nvSpPr>
          <p:cNvPr id="5" name="Slide Number Placeholder 4"/>
          <p:cNvSpPr>
            <a:spLocks noGrp="1"/>
          </p:cNvSpPr>
          <p:nvPr>
            <p:ph type="sldNum" sz="quarter" idx="12"/>
          </p:nvPr>
        </p:nvSpPr>
        <p:spPr/>
        <p:txBody>
          <a:bodyPr>
            <a:normAutofit lnSpcReduction="10000"/>
          </a:bodyPr>
          <a:lstStyle/>
          <a:p>
            <a:fld id="{0C846248-0222-4A3A-B22E-4E2A0B918D57}" type="slidenum">
              <a:rPr lang="en-US" smtClean="0"/>
              <a:pPr/>
              <a:t>188</a:t>
            </a:fld>
            <a:endParaRPr lang="en-US"/>
          </a:p>
        </p:txBody>
      </p:sp>
    </p:spTree>
    <p:extLst>
      <p:ext uri="{BB962C8B-B14F-4D97-AF65-F5344CB8AC3E}">
        <p14:creationId xmlns:p14="http://schemas.microsoft.com/office/powerpoint/2010/main" val="3118417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8713" cy="5143500"/>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3" name="Rectangle 2"/>
          <p:cNvSpPr/>
          <p:nvPr/>
        </p:nvSpPr>
        <p:spPr>
          <a:xfrm>
            <a:off x="1530928" y="1508479"/>
            <a:ext cx="6338454" cy="438582"/>
          </a:xfrm>
          <a:prstGeom prst="rect">
            <a:avLst/>
          </a:prstGeom>
        </p:spPr>
        <p:txBody>
          <a:bodyPr wrap="square">
            <a:spAutoFit/>
          </a:bodyPr>
          <a:lstStyle/>
          <a:p>
            <a:pPr algn="just">
              <a:lnSpc>
                <a:spcPct val="125000"/>
              </a:lnSpc>
            </a:pPr>
            <a:r>
              <a:rPr lang="en-US" sz="1800" dirty="0">
                <a:latin typeface="Arial" panose="020B0604020202020204" pitchFamily="34" charset="0"/>
                <a:ea typeface="Calibri" panose="020F050202020403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sp>
        <p:nvSpPr>
          <p:cNvPr id="6" name="Rectangle 5"/>
          <p:cNvSpPr/>
          <p:nvPr/>
        </p:nvSpPr>
        <p:spPr>
          <a:xfrm>
            <a:off x="533400" y="505210"/>
            <a:ext cx="7924800" cy="3862596"/>
          </a:xfrm>
          <a:prstGeom prst="rect">
            <a:avLst/>
          </a:prstGeom>
        </p:spPr>
        <p:txBody>
          <a:bodyPr wrap="square">
            <a:spAutoFit/>
          </a:bodyPr>
          <a:lstStyle/>
          <a:p>
            <a:pPr marL="342900" algn="ctr">
              <a:lnSpc>
                <a:spcPct val="125000"/>
              </a:lnSpc>
            </a:pPr>
            <a:r>
              <a:rPr lang="en-US" sz="1800" b="1" dirty="0">
                <a:solidFill>
                  <a:srgbClr val="002060"/>
                </a:solidFill>
                <a:latin typeface="Arial (Body)"/>
                <a:ea typeface="Calibri" panose="020F0502020204030204" pitchFamily="34" charset="0"/>
                <a:cs typeface="Arial" panose="020B0604020202020204" pitchFamily="34" charset="0"/>
              </a:rPr>
              <a:t>MỘT SỐ LƯU Ý TRONG VIỆC LẬP KẾ HOẠCH </a:t>
            </a:r>
          </a:p>
          <a:p>
            <a:pPr marL="342900" algn="ctr">
              <a:lnSpc>
                <a:spcPct val="125000"/>
              </a:lnSpc>
            </a:pPr>
            <a:r>
              <a:rPr lang="en-US" sz="1800" b="1" dirty="0">
                <a:solidFill>
                  <a:srgbClr val="002060"/>
                </a:solidFill>
                <a:latin typeface="Arial (Body)"/>
                <a:ea typeface="Calibri" panose="020F0502020204030204" pitchFamily="34" charset="0"/>
                <a:cs typeface="Arial" panose="020B0604020202020204" pitchFamily="34" charset="0"/>
              </a:rPr>
              <a:t>DẠY HỌC SGK </a:t>
            </a:r>
            <a:r>
              <a:rPr lang="en-US" sz="1800" b="1" i="1" dirty="0">
                <a:solidFill>
                  <a:srgbClr val="002060"/>
                </a:solidFill>
                <a:latin typeface="Arial (Body)"/>
                <a:ea typeface="Calibri" panose="020F0502020204030204" pitchFamily="34" charset="0"/>
                <a:cs typeface="Arial" panose="020B0604020202020204" pitchFamily="34" charset="0"/>
              </a:rPr>
              <a:t>NGỮ VĂN 8</a:t>
            </a:r>
          </a:p>
          <a:p>
            <a:pPr algn="just">
              <a:lnSpc>
                <a:spcPct val="125000"/>
              </a:lnSpc>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Việc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lập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kế</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hoạch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dạy</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học</a:t>
            </a:r>
            <a:r>
              <a:rPr lang="en-US" sz="2000"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Ngữ</a:t>
            </a:r>
            <a:r>
              <a:rPr lang="en-US" sz="2000" i="1"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văn</a:t>
            </a:r>
            <a:r>
              <a:rPr lang="en-US" sz="2000" i="1" dirty="0">
                <a:solidFill>
                  <a:srgbClr val="002060"/>
                </a:solidFill>
                <a:latin typeface="Arial" panose="020B0604020202020204" pitchFamily="34" charset="0"/>
                <a:cs typeface="Arial" panose="020B0604020202020204" pitchFamily="34" charset="0"/>
              </a:rPr>
              <a:t> 8</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trong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cả</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năm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cần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căn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cứ</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thời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lượng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của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môn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trong</a:t>
            </a:r>
            <a:r>
              <a:rPr lang="en-US" sz="2000" dirty="0">
                <a:solidFill>
                  <a:srgbClr val="002060"/>
                </a:solidFill>
                <a:latin typeface="Arial" panose="020B0604020202020204" pitchFamily="34" charset="0"/>
                <a:cs typeface="Arial" panose="020B0604020202020204" pitchFamily="34" charset="0"/>
              </a:rPr>
              <a:t> C</a:t>
            </a:r>
            <a:r>
              <a:rPr lang="vi-VN" sz="2000" dirty="0">
                <a:solidFill>
                  <a:srgbClr val="002060"/>
                </a:solidFill>
                <a:latin typeface="Arial" panose="020B0604020202020204" pitchFamily="34" charset="0"/>
                <a:cs typeface="Arial" panose="020B0604020202020204" pitchFamily="34" charset="0"/>
              </a:rPr>
              <a:t>T GDPT</a:t>
            </a:r>
            <a:r>
              <a:rPr lang="en-US" sz="2000" dirty="0">
                <a:solidFill>
                  <a:srgbClr val="002060"/>
                </a:solidFill>
                <a:latin typeface="Arial" panose="020B0604020202020204" pitchFamily="34" charset="0"/>
                <a:cs typeface="Arial" panose="020B0604020202020204" pitchFamily="34" charset="0"/>
              </a:rPr>
              <a:t> 2018,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VB </a:t>
            </a:r>
            <a:r>
              <a:rPr lang="en-US" sz="2000" dirty="0" err="1">
                <a:solidFill>
                  <a:srgbClr val="002060"/>
                </a:solidFill>
                <a:latin typeface="Arial" panose="020B0604020202020204" pitchFamily="34" charset="0"/>
                <a:cs typeface="Arial" panose="020B0604020202020204" pitchFamily="34" charset="0"/>
              </a:rPr>
              <a:t>hướng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dẫn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của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Bộ</a:t>
            </a:r>
            <a:r>
              <a:rPr lang="en-US" sz="2000" dirty="0">
                <a:solidFill>
                  <a:srgbClr val="002060"/>
                </a:solidFill>
                <a:latin typeface="Arial" panose="020B0604020202020204" pitchFamily="34" charset="0"/>
                <a:cs typeface="Arial" panose="020B0604020202020204" pitchFamily="34" charset="0"/>
              </a:rPr>
              <a:t> GD&amp;ĐT,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cơ</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quan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quản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lí</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giáo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dục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kế</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hoạch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năm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của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trường</a:t>
            </a:r>
            <a:r>
              <a:rPr lang="en-US" sz="2000" dirty="0">
                <a:solidFill>
                  <a:srgbClr val="002060"/>
                </a:solidFill>
                <a:latin typeface="Arial" panose="020B0604020202020204" pitchFamily="34" charset="0"/>
                <a:cs typeface="Arial" panose="020B0604020202020204" pitchFamily="34" charset="0"/>
              </a:rPr>
              <a:t>. </a:t>
            </a:r>
            <a:endParaRPr lang="vi-VN" sz="2000" dirty="0">
              <a:solidFill>
                <a:srgbClr val="002060"/>
              </a:solidFill>
              <a:latin typeface="Arial" panose="020B0604020202020204" pitchFamily="34" charset="0"/>
              <a:cs typeface="Arial" panose="020B0604020202020204" pitchFamily="34" charset="0"/>
            </a:endParaRPr>
          </a:p>
          <a:p>
            <a:pPr algn="just">
              <a:lnSpc>
                <a:spcPct val="125000"/>
              </a:lnSpc>
            </a:pPr>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SGK </a:t>
            </a:r>
            <a:r>
              <a:rPr lang="en-US" sz="2000" i="1" dirty="0" err="1">
                <a:solidFill>
                  <a:srgbClr val="002060"/>
                </a:solidFill>
                <a:latin typeface="Arial" panose="020B0604020202020204" pitchFamily="34" charset="0"/>
                <a:cs typeface="Arial" panose="020B0604020202020204" pitchFamily="34" charset="0"/>
              </a:rPr>
              <a:t>Ngữ</a:t>
            </a:r>
            <a:r>
              <a:rPr lang="en-US" sz="2000" i="1"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văn</a:t>
            </a:r>
            <a:r>
              <a:rPr lang="en-US" sz="2000" i="1" dirty="0">
                <a:solidFill>
                  <a:srgbClr val="002060"/>
                </a:solidFill>
                <a:latin typeface="Arial" panose="020B0604020202020204" pitchFamily="34" charset="0"/>
                <a:cs typeface="Arial" panose="020B0604020202020204" pitchFamily="34" charset="0"/>
              </a:rPr>
              <a:t> 8</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được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thiết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kế</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trên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cơ</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sở</a:t>
            </a:r>
            <a:r>
              <a:rPr lang="en-US" sz="2000" dirty="0">
                <a:solidFill>
                  <a:srgbClr val="002060"/>
                </a:solidFill>
                <a:latin typeface="Arial" panose="020B0604020202020204" pitchFamily="34" charset="0"/>
                <a:cs typeface="Arial" panose="020B0604020202020204" pitchFamily="34" charset="0"/>
              </a:rPr>
              <a:t> 140 </a:t>
            </a:r>
            <a:r>
              <a:rPr lang="en-US" sz="2000" dirty="0" err="1">
                <a:solidFill>
                  <a:srgbClr val="002060"/>
                </a:solidFill>
                <a:latin typeface="Arial" panose="020B0604020202020204" pitchFamily="34" charset="0"/>
                <a:cs typeface="Arial" panose="020B0604020202020204" pitchFamily="34" charset="0"/>
              </a:rPr>
              <a:t>tiết</a:t>
            </a:r>
            <a:r>
              <a:rPr lang="en-US" sz="2000" dirty="0">
                <a:solidFill>
                  <a:srgbClr val="002060"/>
                </a:solidFill>
                <a:latin typeface="Arial" panose="020B0604020202020204" pitchFamily="34" charset="0"/>
                <a:cs typeface="Arial" panose="020B0604020202020204" pitchFamily="34" charset="0"/>
              </a:rPr>
              <a:t>/ 35 </a:t>
            </a:r>
            <a:r>
              <a:rPr lang="en-US" sz="2000" dirty="0" err="1">
                <a:solidFill>
                  <a:srgbClr val="002060"/>
                </a:solidFill>
                <a:latin typeface="Arial" panose="020B0604020202020204" pitchFamily="34" charset="0"/>
                <a:cs typeface="Arial" panose="020B0604020202020204" pitchFamily="34" charset="0"/>
              </a:rPr>
              <a:t>tuần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thực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trung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bình</a:t>
            </a:r>
            <a:r>
              <a:rPr lang="en-US" sz="2000" dirty="0">
                <a:solidFill>
                  <a:srgbClr val="002060"/>
                </a:solidFill>
                <a:latin typeface="Arial" panose="020B0604020202020204" pitchFamily="34" charset="0"/>
                <a:cs typeface="Arial" panose="020B0604020202020204" pitchFamily="34" charset="0"/>
              </a:rPr>
              <a:t> 4 </a:t>
            </a:r>
            <a:r>
              <a:rPr lang="en-US" sz="2000" dirty="0" err="1">
                <a:solidFill>
                  <a:srgbClr val="002060"/>
                </a:solidFill>
                <a:latin typeface="Arial" panose="020B0604020202020204" pitchFamily="34" charset="0"/>
                <a:cs typeface="Arial" panose="020B0604020202020204" pitchFamily="34" charset="0"/>
              </a:rPr>
              <a:t>tiết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tuần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Kế</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hoạch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dạy</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theo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năm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tuần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bài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đều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căn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cứ</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theo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quy</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định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của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Chương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trình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Thời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lượng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bài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hoạt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động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trong</a:t>
            </a:r>
            <a:r>
              <a:rPr lang="en-US" sz="2000" dirty="0">
                <a:solidFill>
                  <a:srgbClr val="002060"/>
                </a:solidFill>
                <a:latin typeface="Arial" panose="020B0604020202020204" pitchFamily="34" charset="0"/>
                <a:cs typeface="Arial" panose="020B0604020202020204" pitchFamily="34" charset="0"/>
              </a:rPr>
              <a:t> SGK </a:t>
            </a:r>
            <a:r>
              <a:rPr lang="en-US" sz="2000" i="1" dirty="0" err="1">
                <a:solidFill>
                  <a:srgbClr val="002060"/>
                </a:solidFill>
                <a:latin typeface="Arial" panose="020B0604020202020204" pitchFamily="34" charset="0"/>
                <a:cs typeface="Arial" panose="020B0604020202020204" pitchFamily="34" charset="0"/>
              </a:rPr>
              <a:t>Ngữ</a:t>
            </a:r>
            <a:r>
              <a:rPr lang="en-US" sz="2000" i="1"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văn</a:t>
            </a:r>
            <a:r>
              <a:rPr lang="en-US" sz="2000" i="1" dirty="0">
                <a:solidFill>
                  <a:srgbClr val="002060"/>
                </a:solidFill>
                <a:latin typeface="Arial" panose="020B0604020202020204" pitchFamily="34" charset="0"/>
                <a:cs typeface="Arial" panose="020B0604020202020204" pitchFamily="34" charset="0"/>
              </a:rPr>
              <a:t> 8</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được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phân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bổ</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như</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sau</a:t>
            </a:r>
            <a:r>
              <a:rPr lang="en-US" sz="2000" dirty="0">
                <a:solidFill>
                  <a:srgbClr val="002060"/>
                </a:solidFill>
                <a:latin typeface="Arial" panose="020B0604020202020204" pitchFamily="34" charset="0"/>
                <a:cs typeface="Arial" panose="020B0604020202020204" pitchFamily="34" charset="0"/>
              </a:rPr>
              <a:t>: </a:t>
            </a:r>
          </a:p>
        </p:txBody>
      </p:sp>
      <p:sp>
        <p:nvSpPr>
          <p:cNvPr id="5" name="Slide Number Placeholder 4"/>
          <p:cNvSpPr>
            <a:spLocks noGrp="1"/>
          </p:cNvSpPr>
          <p:nvPr>
            <p:ph type="sldNum" sz="quarter" idx="12"/>
          </p:nvPr>
        </p:nvSpPr>
        <p:spPr/>
        <p:txBody>
          <a:bodyPr/>
          <a:lstStyle/>
          <a:p>
            <a:fld id="{01A8D44F-D097-4EC3-92A6-FB8C9F6C59BB}" type="slidenum">
              <a:rPr lang="en-US" smtClean="0"/>
              <a:pPr/>
              <a:t>189</a:t>
            </a:fld>
            <a:endParaRPr lang="en-US" dirty="0"/>
          </a:p>
        </p:txBody>
      </p:sp>
    </p:spTree>
    <p:extLst>
      <p:ext uri="{BB962C8B-B14F-4D97-AF65-F5344CB8AC3E}">
        <p14:creationId xmlns:p14="http://schemas.microsoft.com/office/powerpoint/2010/main" val="4083551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8713" cy="5143500"/>
          </a:xfrm>
          <a:prstGeom prst="rect">
            <a:avLst/>
          </a:prstGeom>
        </p:spPr>
      </p:pic>
      <p:graphicFrame>
        <p:nvGraphicFramePr>
          <p:cNvPr id="5" name="Diagram 4"/>
          <p:cNvGraphicFramePr/>
          <p:nvPr>
            <p:extLst>
              <p:ext uri="{D42A27DB-BD31-4B8C-83A1-F6EECF244321}">
                <p14:modId xmlns:p14="http://schemas.microsoft.com/office/powerpoint/2010/main" val="1674347806"/>
              </p:ext>
            </p:extLst>
          </p:nvPr>
        </p:nvGraphicFramePr>
        <p:xfrm>
          <a:off x="778476" y="562232"/>
          <a:ext cx="7298724" cy="4219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fld id="{01A8D44F-D097-4EC3-92A6-FB8C9F6C59BB}" type="slidenum">
              <a:rPr lang="en-US" smtClean="0"/>
              <a:pPr/>
              <a:t>19</a:t>
            </a:fld>
            <a:endParaRPr lang="en-US" dirty="0"/>
          </a:p>
        </p:txBody>
      </p:sp>
    </p:spTree>
    <p:extLst>
      <p:ext uri="{BB962C8B-B14F-4D97-AF65-F5344CB8AC3E}">
        <p14:creationId xmlns:p14="http://schemas.microsoft.com/office/powerpoint/2010/main" val="239080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graphicEl>
                                              <a:dgm id="{CD69F758-C9DE-419B-AF04-99173FF6CF33}"/>
                                            </p:graphicEl>
                                          </p:spTgt>
                                        </p:tgtEl>
                                        <p:attrNameLst>
                                          <p:attrName>style.visibility</p:attrName>
                                        </p:attrNameLst>
                                      </p:cBhvr>
                                      <p:to>
                                        <p:strVal val="visible"/>
                                      </p:to>
                                    </p:set>
                                    <p:animEffect transition="in" filter="barn(inVertical)">
                                      <p:cBhvr>
                                        <p:cTn id="7" dur="500"/>
                                        <p:tgtEl>
                                          <p:spTgt spid="5">
                                            <p:graphicEl>
                                              <a:dgm id="{CD69F758-C9DE-419B-AF04-99173FF6CF33}"/>
                                            </p:graphic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graphicEl>
                                              <a:dgm id="{854E26D2-78BC-4CA8-9F51-1F9CA3A2A7CF}"/>
                                            </p:graphicEl>
                                          </p:spTgt>
                                        </p:tgtEl>
                                        <p:attrNameLst>
                                          <p:attrName>style.visibility</p:attrName>
                                        </p:attrNameLst>
                                      </p:cBhvr>
                                      <p:to>
                                        <p:strVal val="visible"/>
                                      </p:to>
                                    </p:set>
                                    <p:animEffect transition="in" filter="barn(inVertical)">
                                      <p:cBhvr>
                                        <p:cTn id="11" dur="500"/>
                                        <p:tgtEl>
                                          <p:spTgt spid="5">
                                            <p:graphicEl>
                                              <a:dgm id="{854E26D2-78BC-4CA8-9F51-1F9CA3A2A7CF}"/>
                                            </p:graphic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graphicEl>
                                              <a:dgm id="{3CEEA96B-BB8B-4E67-A8D0-737518999515}"/>
                                            </p:graphicEl>
                                          </p:spTgt>
                                        </p:tgtEl>
                                        <p:attrNameLst>
                                          <p:attrName>style.visibility</p:attrName>
                                        </p:attrNameLst>
                                      </p:cBhvr>
                                      <p:to>
                                        <p:strVal val="visible"/>
                                      </p:to>
                                    </p:set>
                                    <p:animEffect transition="in" filter="barn(inVertical)">
                                      <p:cBhvr>
                                        <p:cTn id="15" dur="500"/>
                                        <p:tgtEl>
                                          <p:spTgt spid="5">
                                            <p:graphicEl>
                                              <a:dgm id="{3CEEA96B-BB8B-4E67-A8D0-737518999515}"/>
                                            </p:graphic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graphicEl>
                                              <a:dgm id="{C5D5316F-40CD-42CE-9666-99AD4CC6AB19}"/>
                                            </p:graphicEl>
                                          </p:spTgt>
                                        </p:tgtEl>
                                        <p:attrNameLst>
                                          <p:attrName>style.visibility</p:attrName>
                                        </p:attrNameLst>
                                      </p:cBhvr>
                                      <p:to>
                                        <p:strVal val="visible"/>
                                      </p:to>
                                    </p:set>
                                    <p:animEffect transition="in" filter="barn(inVertical)">
                                      <p:cBhvr>
                                        <p:cTn id="19" dur="500"/>
                                        <p:tgtEl>
                                          <p:spTgt spid="5">
                                            <p:graphicEl>
                                              <a:dgm id="{C5D5316F-40CD-42CE-9666-99AD4CC6AB19}"/>
                                            </p:graphic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5">
                                            <p:graphicEl>
                                              <a:dgm id="{05F57A28-AF6B-49D9-B042-42F023F23882}"/>
                                            </p:graphicEl>
                                          </p:spTgt>
                                        </p:tgtEl>
                                        <p:attrNameLst>
                                          <p:attrName>style.visibility</p:attrName>
                                        </p:attrNameLst>
                                      </p:cBhvr>
                                      <p:to>
                                        <p:strVal val="visible"/>
                                      </p:to>
                                    </p:set>
                                    <p:animEffect transition="in" filter="barn(inVertical)">
                                      <p:cBhvr>
                                        <p:cTn id="23" dur="500"/>
                                        <p:tgtEl>
                                          <p:spTgt spid="5">
                                            <p:graphicEl>
                                              <a:dgm id="{05F57A28-AF6B-49D9-B042-42F023F23882}"/>
                                            </p:graphic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5">
                                            <p:graphicEl>
                                              <a:dgm id="{CE0274B8-C287-45A6-928B-6CBDA38CB7F9}"/>
                                            </p:graphicEl>
                                          </p:spTgt>
                                        </p:tgtEl>
                                        <p:attrNameLst>
                                          <p:attrName>style.visibility</p:attrName>
                                        </p:attrNameLst>
                                      </p:cBhvr>
                                      <p:to>
                                        <p:strVal val="visible"/>
                                      </p:to>
                                    </p:set>
                                    <p:animEffect transition="in" filter="barn(inVertical)">
                                      <p:cBhvr>
                                        <p:cTn id="27" dur="500"/>
                                        <p:tgtEl>
                                          <p:spTgt spid="5">
                                            <p:graphicEl>
                                              <a:dgm id="{CE0274B8-C287-45A6-928B-6CBDA38CB7F9}"/>
                                            </p:graphic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5">
                                            <p:graphicEl>
                                              <a:dgm id="{437C7E8B-F7A1-4BF8-8E0C-3272BA8DAB70}"/>
                                            </p:graphicEl>
                                          </p:spTgt>
                                        </p:tgtEl>
                                        <p:attrNameLst>
                                          <p:attrName>style.visibility</p:attrName>
                                        </p:attrNameLst>
                                      </p:cBhvr>
                                      <p:to>
                                        <p:strVal val="visible"/>
                                      </p:to>
                                    </p:set>
                                    <p:animEffect transition="in" filter="barn(inVertical)">
                                      <p:cBhvr>
                                        <p:cTn id="31" dur="500"/>
                                        <p:tgtEl>
                                          <p:spTgt spid="5">
                                            <p:graphicEl>
                                              <a:dgm id="{437C7E8B-F7A1-4BF8-8E0C-3272BA8DAB70}"/>
                                            </p:graphic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5">
                                            <p:graphicEl>
                                              <a:dgm id="{DB12A80B-1958-4DA0-92FF-D3EA5D989456}"/>
                                            </p:graphicEl>
                                          </p:spTgt>
                                        </p:tgtEl>
                                        <p:attrNameLst>
                                          <p:attrName>style.visibility</p:attrName>
                                        </p:attrNameLst>
                                      </p:cBhvr>
                                      <p:to>
                                        <p:strVal val="visible"/>
                                      </p:to>
                                    </p:set>
                                    <p:animEffect transition="in" filter="barn(inVertical)">
                                      <p:cBhvr>
                                        <p:cTn id="35" dur="500"/>
                                        <p:tgtEl>
                                          <p:spTgt spid="5">
                                            <p:graphicEl>
                                              <a:dgm id="{DB12A80B-1958-4DA0-92FF-D3EA5D98945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8713" cy="5143500"/>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3" name="Rectangle 2"/>
          <p:cNvSpPr/>
          <p:nvPr/>
        </p:nvSpPr>
        <p:spPr>
          <a:xfrm>
            <a:off x="1530928" y="1508479"/>
            <a:ext cx="6338454" cy="438582"/>
          </a:xfrm>
          <a:prstGeom prst="rect">
            <a:avLst/>
          </a:prstGeom>
        </p:spPr>
        <p:txBody>
          <a:bodyPr wrap="square">
            <a:spAutoFit/>
          </a:bodyPr>
          <a:lstStyle/>
          <a:p>
            <a:pPr algn="just">
              <a:lnSpc>
                <a:spcPct val="125000"/>
              </a:lnSpc>
            </a:pPr>
            <a:r>
              <a:rPr lang="en-US" sz="1800" dirty="0">
                <a:latin typeface="Arial" panose="020B0604020202020204" pitchFamily="34" charset="0"/>
                <a:ea typeface="Calibri" panose="020F050202020403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64477378"/>
              </p:ext>
            </p:extLst>
          </p:nvPr>
        </p:nvGraphicFramePr>
        <p:xfrm>
          <a:off x="-1" y="-19049"/>
          <a:ext cx="9144001" cy="5537440"/>
        </p:xfrm>
        <a:graphic>
          <a:graphicData uri="http://schemas.openxmlformats.org/drawingml/2006/table">
            <a:tbl>
              <a:tblPr firstRow="1" firstCol="1" bandRow="1">
                <a:tableStyleId>{5C22544A-7EE6-4342-B048-85BDC9FD1C3A}</a:tableStyleId>
              </a:tblPr>
              <a:tblGrid>
                <a:gridCol w="900911">
                  <a:extLst>
                    <a:ext uri="{9D8B030D-6E8A-4147-A177-3AD203B41FA5}">
                      <a16:colId xmlns:a16="http://schemas.microsoft.com/office/drawing/2014/main" val="2147612606"/>
                    </a:ext>
                  </a:extLst>
                </a:gridCol>
                <a:gridCol w="2680490">
                  <a:extLst>
                    <a:ext uri="{9D8B030D-6E8A-4147-A177-3AD203B41FA5}">
                      <a16:colId xmlns:a16="http://schemas.microsoft.com/office/drawing/2014/main" val="2335125126"/>
                    </a:ext>
                  </a:extLst>
                </a:gridCol>
                <a:gridCol w="5562600">
                  <a:extLst>
                    <a:ext uri="{9D8B030D-6E8A-4147-A177-3AD203B41FA5}">
                      <a16:colId xmlns:a16="http://schemas.microsoft.com/office/drawing/2014/main" val="3203705991"/>
                    </a:ext>
                  </a:extLst>
                </a:gridCol>
              </a:tblGrid>
              <a:tr h="492552">
                <a:tc>
                  <a:txBody>
                    <a:bodyPr/>
                    <a:lstStyle/>
                    <a:p>
                      <a:pPr marL="274320" marR="0" algn="just">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STT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274320" marR="0" algn="just">
                        <a:lnSpc>
                          <a:spcPct val="125000"/>
                        </a:lnSpc>
                        <a:spcBef>
                          <a:spcPts val="600"/>
                        </a:spcBef>
                        <a:spcAft>
                          <a:spcPts val="600"/>
                        </a:spcAft>
                      </a:pPr>
                      <a:r>
                        <a:rPr lang="en-US" sz="1500" dirty="0" err="1">
                          <a:effectLst/>
                          <a:latin typeface="Arial" panose="020B0604020202020204" pitchFamily="34" charset="0"/>
                          <a:cs typeface="Arial" panose="020B0604020202020204" pitchFamily="34" charset="0"/>
                        </a:rPr>
                        <a:t>Tên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bài</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274320" marR="0" algn="just">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2612055316"/>
                  </a:ext>
                </a:extLst>
              </a:tr>
              <a:tr h="799224">
                <a:tc>
                  <a:txBody>
                    <a:bodyPr/>
                    <a:lstStyle/>
                    <a:p>
                      <a:pPr marL="274320" marR="0" algn="ctr">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1</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Bài</a:t>
                      </a:r>
                      <a:r>
                        <a:rPr lang="en-US" sz="1600" dirty="0">
                          <a:solidFill>
                            <a:srgbClr val="002060"/>
                          </a:solidFill>
                          <a:effectLst/>
                          <a:latin typeface="Arial (Body)"/>
                          <a:ea typeface="Times New Roman" panose="02020603050405020304" pitchFamily="18" charset="0"/>
                        </a:rPr>
                        <a:t> 1. </a:t>
                      </a:r>
                      <a:r>
                        <a:rPr lang="en-US" sz="1600" dirty="0" err="1">
                          <a:solidFill>
                            <a:srgbClr val="002060"/>
                          </a:solidFill>
                          <a:effectLst/>
                          <a:latin typeface="Arial (Body)"/>
                          <a:ea typeface="Times New Roman" panose="02020603050405020304" pitchFamily="18" charset="0"/>
                        </a:rPr>
                        <a:t>Câu</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chuyện</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của</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lịch</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sử</a:t>
                      </a:r>
                      <a:r>
                        <a:rPr lang="en-US" sz="1600" dirty="0">
                          <a:solidFill>
                            <a:srgbClr val="002060"/>
                          </a:solidFill>
                          <a:effectLst/>
                          <a:latin typeface="Arial (Body)"/>
                          <a:ea typeface="Times New Roman" panose="02020603050405020304" pitchFamily="18" charset="0"/>
                        </a:rPr>
                        <a:t> </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algn="just">
                        <a:lnSpc>
                          <a:spcPct val="125000"/>
                        </a:lnSpc>
                        <a:spcBef>
                          <a:spcPts val="0"/>
                        </a:spcBef>
                        <a:spcAft>
                          <a:spcPts val="0"/>
                        </a:spcAft>
                      </a:pPr>
                      <a:r>
                        <a:rPr lang="en-US" sz="1600" b="1" dirty="0">
                          <a:solidFill>
                            <a:srgbClr val="002060"/>
                          </a:solidFill>
                          <a:effectLst/>
                          <a:latin typeface="Arial (Body)"/>
                          <a:ea typeface="Times New Roman" panose="02020603050405020304" pitchFamily="18" charset="0"/>
                          <a:cs typeface="Arial" panose="020B0604020202020204" pitchFamily="34" charset="0"/>
                        </a:rPr>
                        <a:t>12 </a:t>
                      </a:r>
                      <a:r>
                        <a:rPr lang="en-US" sz="1600" b="1" dirty="0" err="1">
                          <a:solidFill>
                            <a:srgbClr val="002060"/>
                          </a:solidFill>
                          <a:effectLst/>
                          <a:latin typeface="Arial (Body)"/>
                          <a:ea typeface="Times New Roman" panose="02020603050405020304" pitchFamily="18" charset="0"/>
                          <a:cs typeface="Arial" panose="020B0604020202020204" pitchFamily="34" charset="0"/>
                        </a:rPr>
                        <a:t>tiết</a:t>
                      </a:r>
                      <a:r>
                        <a:rPr lang="vi-VN"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a:solidFill>
                            <a:srgbClr val="002060"/>
                          </a:solidFill>
                          <a:effectLst/>
                          <a:latin typeface="Arial (Body)"/>
                          <a:ea typeface="Times New Roman" panose="02020603050405020304" pitchFamily="18" charset="0"/>
                          <a:cs typeface="Arial" panose="020B0604020202020204" pitchFamily="34" charset="0"/>
                        </a:rPr>
                        <a:t>8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đọc</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và</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thực</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hành</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tiếng</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Việt</a:t>
                      </a:r>
                      <a:r>
                        <a:rPr lang="en-US" sz="1600" dirty="0">
                          <a:solidFill>
                            <a:srgbClr val="002060"/>
                          </a:solidFill>
                          <a:effectLst/>
                          <a:latin typeface="Arial (Body)"/>
                          <a:ea typeface="Times New Roman" panose="02020603050405020304" pitchFamily="18" charset="0"/>
                          <a:cs typeface="Arial" panose="020B0604020202020204" pitchFamily="34" charset="0"/>
                        </a:rPr>
                        <a:t>; 3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r>
                        <a:rPr lang="vi-VN" sz="1600" dirty="0">
                          <a:solidFill>
                            <a:srgbClr val="002060"/>
                          </a:solidFill>
                          <a:effectLst/>
                          <a:latin typeface="Arial (Body)"/>
                          <a:ea typeface="Times New Roman" panose="02020603050405020304" pitchFamily="18" charset="0"/>
                          <a:cs typeface="Arial" panose="020B0604020202020204" pitchFamily="34" charset="0"/>
                        </a:rPr>
                        <a:t> viết</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vi-VN" sz="1600" dirty="0">
                          <a:solidFill>
                            <a:srgbClr val="002060"/>
                          </a:solidFill>
                          <a:effectLst/>
                          <a:latin typeface="Arial (Body)"/>
                          <a:ea typeface="Times New Roman" panose="02020603050405020304" pitchFamily="18" charset="0"/>
                          <a:cs typeface="Arial" panose="020B0604020202020204" pitchFamily="34" charset="0"/>
                        </a:rPr>
                        <a:t>1 tiết nói và n</a:t>
                      </a:r>
                      <a:r>
                        <a:rPr lang="en-US" sz="1600" dirty="0" err="1">
                          <a:solidFill>
                            <a:srgbClr val="002060"/>
                          </a:solidFill>
                          <a:effectLst/>
                          <a:latin typeface="Arial (Body)"/>
                          <a:ea typeface="Times New Roman" panose="02020603050405020304" pitchFamily="18" charset="0"/>
                          <a:cs typeface="Arial" panose="020B0604020202020204" pitchFamily="34" charset="0"/>
                        </a:rPr>
                        <a:t>ghe</a:t>
                      </a:r>
                      <a:r>
                        <a:rPr lang="en-US" sz="1600" dirty="0">
                          <a:solidFill>
                            <a:srgbClr val="002060"/>
                          </a:solidFill>
                          <a:effectLst/>
                          <a:latin typeface="Arial (Body)"/>
                          <a:ea typeface="Times New Roman" panose="02020603050405020304" pitchFamily="18" charset="0"/>
                          <a:cs typeface="Arial" panose="020B0604020202020204" pitchFamily="34" charset="0"/>
                        </a:rPr>
                        <a:t>)</a:t>
                      </a:r>
                      <a:endParaRPr lang="vi-VN" sz="1600" dirty="0">
                        <a:solidFill>
                          <a:srgbClr val="002060"/>
                        </a:solidFill>
                        <a:effectLst/>
                        <a:latin typeface="Arial (Body)"/>
                        <a:ea typeface="Times New Roman" panose="02020603050405020304" pitchFamily="18" charset="0"/>
                        <a:cs typeface="Arial" panose="020B0604020202020204" pitchFamily="34" charset="0"/>
                      </a:endParaRPr>
                    </a:p>
                    <a:p>
                      <a:pPr marL="0" marR="0" algn="just">
                        <a:lnSpc>
                          <a:spcPct val="125000"/>
                        </a:lnSpc>
                        <a:spcBef>
                          <a:spcPts val="0"/>
                        </a:spcBef>
                        <a:spcAft>
                          <a:spcPts val="0"/>
                        </a:spcAft>
                      </a:pPr>
                      <a:endParaRPr lang="en-US" sz="1600" dirty="0">
                        <a:solidFill>
                          <a:srgbClr val="002060"/>
                        </a:solidFill>
                        <a:effectLst/>
                        <a:latin typeface="Arial (Body)"/>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22140134"/>
                  </a:ext>
                </a:extLst>
              </a:tr>
              <a:tr h="799224">
                <a:tc>
                  <a:txBody>
                    <a:bodyPr/>
                    <a:lstStyle/>
                    <a:p>
                      <a:pPr marL="274320" marR="0" algn="ctr">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2</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Bài</a:t>
                      </a:r>
                      <a:r>
                        <a:rPr lang="en-US" sz="1600" dirty="0">
                          <a:solidFill>
                            <a:srgbClr val="002060"/>
                          </a:solidFill>
                          <a:effectLst/>
                          <a:latin typeface="Arial (Body)"/>
                          <a:ea typeface="Times New Roman" panose="02020603050405020304" pitchFamily="18" charset="0"/>
                        </a:rPr>
                        <a:t> 2. </a:t>
                      </a:r>
                      <a:r>
                        <a:rPr lang="en-US" sz="1600" dirty="0" err="1">
                          <a:solidFill>
                            <a:srgbClr val="002060"/>
                          </a:solidFill>
                          <a:effectLst/>
                          <a:latin typeface="Arial (Body)"/>
                          <a:ea typeface="Times New Roman" panose="02020603050405020304" pitchFamily="18" charset="0"/>
                        </a:rPr>
                        <a:t>Vẻ</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đẹp</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cổ</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điển</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algn="just">
                        <a:lnSpc>
                          <a:spcPct val="125000"/>
                        </a:lnSpc>
                        <a:spcBef>
                          <a:spcPts val="0"/>
                        </a:spcBef>
                        <a:spcAft>
                          <a:spcPts val="0"/>
                        </a:spcAft>
                      </a:pPr>
                      <a:r>
                        <a:rPr lang="en-US" sz="1600" b="1" dirty="0">
                          <a:solidFill>
                            <a:srgbClr val="002060"/>
                          </a:solidFill>
                          <a:effectLst/>
                          <a:latin typeface="Arial (Body)"/>
                          <a:ea typeface="Times New Roman" panose="02020603050405020304" pitchFamily="18" charset="0"/>
                          <a:cs typeface="Arial" panose="020B0604020202020204" pitchFamily="34" charset="0"/>
                        </a:rPr>
                        <a:t>12 </a:t>
                      </a:r>
                      <a:r>
                        <a:rPr lang="en-US" sz="1600" b="1" dirty="0" err="1">
                          <a:solidFill>
                            <a:srgbClr val="002060"/>
                          </a:solidFill>
                          <a:effectLst/>
                          <a:latin typeface="Arial (Body)"/>
                          <a:ea typeface="Times New Roman" panose="02020603050405020304" pitchFamily="18" charset="0"/>
                          <a:cs typeface="Arial" panose="020B0604020202020204" pitchFamily="34" charset="0"/>
                        </a:rPr>
                        <a:t>tiết</a:t>
                      </a:r>
                      <a:r>
                        <a:rPr lang="vi-VN"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a:solidFill>
                            <a:srgbClr val="002060"/>
                          </a:solidFill>
                          <a:effectLst/>
                          <a:latin typeface="Arial (Body)"/>
                          <a:ea typeface="Times New Roman" panose="02020603050405020304" pitchFamily="18" charset="0"/>
                          <a:cs typeface="Arial" panose="020B0604020202020204" pitchFamily="34" charset="0"/>
                        </a:rPr>
                        <a:t>8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đọc</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và</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thực</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hành</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tiếng</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Việt</a:t>
                      </a:r>
                      <a:r>
                        <a:rPr lang="en-US" sz="1600" dirty="0">
                          <a:solidFill>
                            <a:srgbClr val="002060"/>
                          </a:solidFill>
                          <a:effectLst/>
                          <a:latin typeface="Arial (Body)"/>
                          <a:ea typeface="Times New Roman" panose="02020603050405020304" pitchFamily="18" charset="0"/>
                          <a:cs typeface="Arial" panose="020B0604020202020204" pitchFamily="34" charset="0"/>
                        </a:rPr>
                        <a:t>; 3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r>
                        <a:rPr lang="vi-VN" sz="1600" dirty="0">
                          <a:solidFill>
                            <a:srgbClr val="002060"/>
                          </a:solidFill>
                          <a:effectLst/>
                          <a:latin typeface="Arial (Body)"/>
                          <a:ea typeface="Times New Roman" panose="02020603050405020304" pitchFamily="18" charset="0"/>
                          <a:cs typeface="Arial" panose="020B0604020202020204" pitchFamily="34" charset="0"/>
                        </a:rPr>
                        <a:t> viết</a:t>
                      </a:r>
                      <a:r>
                        <a:rPr lang="en-US" sz="1600" dirty="0">
                          <a:solidFill>
                            <a:srgbClr val="002060"/>
                          </a:solidFill>
                          <a:effectLst/>
                          <a:latin typeface="Arial (Body)"/>
                          <a:ea typeface="Times New Roman" panose="02020603050405020304" pitchFamily="18" charset="0"/>
                          <a:cs typeface="Arial" panose="020B0604020202020204" pitchFamily="34" charset="0"/>
                        </a:rPr>
                        <a:t>,</a:t>
                      </a:r>
                      <a:r>
                        <a:rPr lang="en-US" sz="1600" baseline="0" dirty="0">
                          <a:solidFill>
                            <a:srgbClr val="002060"/>
                          </a:solidFill>
                          <a:effectLst/>
                          <a:latin typeface="Arial (Body)"/>
                          <a:ea typeface="Times New Roman" panose="02020603050405020304" pitchFamily="18" charset="0"/>
                          <a:cs typeface="Arial" panose="020B0604020202020204" pitchFamily="34" charset="0"/>
                        </a:rPr>
                        <a:t> </a:t>
                      </a:r>
                      <a:r>
                        <a:rPr lang="vi-VN" sz="1600" dirty="0">
                          <a:solidFill>
                            <a:srgbClr val="002060"/>
                          </a:solidFill>
                          <a:effectLst/>
                          <a:latin typeface="Arial (Body)"/>
                          <a:ea typeface="Times New Roman" panose="02020603050405020304" pitchFamily="18" charset="0"/>
                          <a:cs typeface="Arial" panose="020B0604020202020204" pitchFamily="34" charset="0"/>
                        </a:rPr>
                        <a:t>1 tiết nói và n</a:t>
                      </a:r>
                      <a:r>
                        <a:rPr lang="en-US" sz="1600" dirty="0" err="1">
                          <a:solidFill>
                            <a:srgbClr val="002060"/>
                          </a:solidFill>
                          <a:effectLst/>
                          <a:latin typeface="Arial (Body)"/>
                          <a:ea typeface="Times New Roman" panose="02020603050405020304" pitchFamily="18" charset="0"/>
                          <a:cs typeface="Arial" panose="020B0604020202020204" pitchFamily="34" charset="0"/>
                        </a:rPr>
                        <a:t>ghe</a:t>
                      </a:r>
                      <a:r>
                        <a:rPr lang="vi-VN" sz="1600" dirty="0">
                          <a:solidFill>
                            <a:srgbClr val="002060"/>
                          </a:solidFill>
                          <a:effectLst/>
                          <a:latin typeface="Arial (Body)"/>
                          <a:ea typeface="Times New Roman" panose="02020603050405020304" pitchFamily="18" charset="0"/>
                          <a:cs typeface="Arial" panose="020B0604020202020204" pitchFamily="34" charset="0"/>
                        </a:rPr>
                        <a:t>)</a:t>
                      </a:r>
                      <a:endParaRPr lang="en-US" sz="1600" dirty="0">
                        <a:solidFill>
                          <a:srgbClr val="002060"/>
                        </a:solidFill>
                        <a:effectLst/>
                        <a:latin typeface="Arial (Body)"/>
                        <a:ea typeface="Times New Roman" panose="02020603050405020304" pitchFamily="18" charset="0"/>
                        <a:cs typeface="Arial" panose="020B0604020202020204" pitchFamily="34" charset="0"/>
                      </a:endParaRPr>
                    </a:p>
                    <a:p>
                      <a:pPr marL="0" marR="0" algn="just">
                        <a:lnSpc>
                          <a:spcPct val="125000"/>
                        </a:lnSpc>
                        <a:spcBef>
                          <a:spcPts val="0"/>
                        </a:spcBef>
                        <a:spcAft>
                          <a:spcPts val="0"/>
                        </a:spcAft>
                      </a:pPr>
                      <a:endParaRPr lang="en-US" sz="1600" dirty="0">
                        <a:solidFill>
                          <a:srgbClr val="002060"/>
                        </a:solidFill>
                        <a:effectLst/>
                        <a:latin typeface="Arial (Body)"/>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4776238"/>
                  </a:ext>
                </a:extLst>
              </a:tr>
              <a:tr h="1074660">
                <a:tc>
                  <a:txBody>
                    <a:bodyPr/>
                    <a:lstStyle/>
                    <a:p>
                      <a:pPr marL="274320" marR="0" algn="ctr">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3</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Bài</a:t>
                      </a:r>
                      <a:r>
                        <a:rPr lang="en-US" sz="1600" dirty="0">
                          <a:solidFill>
                            <a:srgbClr val="002060"/>
                          </a:solidFill>
                          <a:effectLst/>
                          <a:latin typeface="Arial (Body)"/>
                          <a:ea typeface="Times New Roman" panose="02020603050405020304" pitchFamily="18" charset="0"/>
                        </a:rPr>
                        <a:t> 3. </a:t>
                      </a:r>
                      <a:r>
                        <a:rPr lang="en-US" sz="1600" dirty="0" err="1">
                          <a:solidFill>
                            <a:srgbClr val="002060"/>
                          </a:solidFill>
                          <a:effectLst/>
                          <a:latin typeface="Arial (Body)"/>
                          <a:ea typeface="Times New Roman" panose="02020603050405020304" pitchFamily="18" charset="0"/>
                        </a:rPr>
                        <a:t>Lời</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sông</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núi</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algn="just">
                        <a:lnSpc>
                          <a:spcPct val="125000"/>
                        </a:lnSpc>
                        <a:spcBef>
                          <a:spcPts val="0"/>
                        </a:spcBef>
                        <a:spcAft>
                          <a:spcPts val="0"/>
                        </a:spcAft>
                      </a:pPr>
                      <a:r>
                        <a:rPr lang="en-US" sz="1600" b="1" dirty="0">
                          <a:solidFill>
                            <a:srgbClr val="002060"/>
                          </a:solidFill>
                          <a:effectLst/>
                          <a:latin typeface="Arial (Body)"/>
                          <a:ea typeface="Times New Roman" panose="02020603050405020304" pitchFamily="18" charset="0"/>
                          <a:cs typeface="Arial" panose="020B0604020202020204" pitchFamily="34" charset="0"/>
                        </a:rPr>
                        <a:t>12 </a:t>
                      </a:r>
                      <a:r>
                        <a:rPr lang="en-US" sz="1600" b="1" dirty="0" err="1">
                          <a:solidFill>
                            <a:srgbClr val="002060"/>
                          </a:solidFill>
                          <a:effectLst/>
                          <a:latin typeface="Arial (Body)"/>
                          <a:ea typeface="Times New Roman" panose="02020603050405020304" pitchFamily="18" charset="0"/>
                          <a:cs typeface="Arial" panose="020B0604020202020204" pitchFamily="34" charset="0"/>
                        </a:rPr>
                        <a:t>tiết</a:t>
                      </a:r>
                      <a:r>
                        <a:rPr lang="vi-VN"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a:solidFill>
                            <a:srgbClr val="002060"/>
                          </a:solidFill>
                          <a:effectLst/>
                          <a:latin typeface="Arial (Body)"/>
                          <a:ea typeface="Times New Roman" panose="02020603050405020304" pitchFamily="18" charset="0"/>
                          <a:cs typeface="Arial" panose="020B0604020202020204" pitchFamily="34" charset="0"/>
                        </a:rPr>
                        <a:t>8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đọc</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và</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thực</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hành</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tiếng</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Việt</a:t>
                      </a:r>
                      <a:r>
                        <a:rPr lang="en-US" sz="1600" dirty="0">
                          <a:solidFill>
                            <a:srgbClr val="002060"/>
                          </a:solidFill>
                          <a:effectLst/>
                          <a:latin typeface="Arial (Body)"/>
                          <a:ea typeface="Times New Roman" panose="02020603050405020304" pitchFamily="18" charset="0"/>
                          <a:cs typeface="Arial" panose="020B0604020202020204" pitchFamily="34" charset="0"/>
                        </a:rPr>
                        <a:t>; 3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r>
                        <a:rPr lang="vi-VN" sz="1600" dirty="0">
                          <a:solidFill>
                            <a:srgbClr val="002060"/>
                          </a:solidFill>
                          <a:effectLst/>
                          <a:latin typeface="Arial (Body)"/>
                          <a:ea typeface="Times New Roman" panose="02020603050405020304" pitchFamily="18" charset="0"/>
                          <a:cs typeface="Arial" panose="020B0604020202020204" pitchFamily="34" charset="0"/>
                        </a:rPr>
                        <a:t> viết</a:t>
                      </a:r>
                      <a:r>
                        <a:rPr lang="en-US" sz="1600" dirty="0">
                          <a:solidFill>
                            <a:srgbClr val="002060"/>
                          </a:solidFill>
                          <a:effectLst/>
                          <a:latin typeface="Arial (Body)"/>
                          <a:ea typeface="Times New Roman" panose="02020603050405020304" pitchFamily="18" charset="0"/>
                          <a:cs typeface="Arial" panose="020B0604020202020204" pitchFamily="34" charset="0"/>
                        </a:rPr>
                        <a:t>,</a:t>
                      </a:r>
                      <a:r>
                        <a:rPr lang="en-US" sz="1600" baseline="0" dirty="0">
                          <a:solidFill>
                            <a:srgbClr val="002060"/>
                          </a:solidFill>
                          <a:effectLst/>
                          <a:latin typeface="Arial (Body)"/>
                          <a:ea typeface="Times New Roman" panose="02020603050405020304" pitchFamily="18" charset="0"/>
                          <a:cs typeface="Arial" panose="020B0604020202020204" pitchFamily="34" charset="0"/>
                        </a:rPr>
                        <a:t> </a:t>
                      </a:r>
                      <a:r>
                        <a:rPr lang="vi-VN" sz="1600" dirty="0">
                          <a:solidFill>
                            <a:srgbClr val="002060"/>
                          </a:solidFill>
                          <a:effectLst/>
                          <a:latin typeface="Arial (Body)"/>
                          <a:ea typeface="Times New Roman" panose="02020603050405020304" pitchFamily="18" charset="0"/>
                          <a:cs typeface="Arial" panose="020B0604020202020204" pitchFamily="34" charset="0"/>
                        </a:rPr>
                        <a:t>1 tiết nói và n</a:t>
                      </a:r>
                      <a:r>
                        <a:rPr lang="en-US" sz="1600" dirty="0" err="1">
                          <a:solidFill>
                            <a:srgbClr val="002060"/>
                          </a:solidFill>
                          <a:effectLst/>
                          <a:latin typeface="Arial (Body)"/>
                          <a:ea typeface="Times New Roman" panose="02020603050405020304" pitchFamily="18" charset="0"/>
                          <a:cs typeface="Arial" panose="020B0604020202020204" pitchFamily="34" charset="0"/>
                        </a:rPr>
                        <a:t>ghe</a:t>
                      </a:r>
                      <a:r>
                        <a:rPr lang="vi-VN" sz="1600" dirty="0">
                          <a:solidFill>
                            <a:srgbClr val="002060"/>
                          </a:solidFill>
                          <a:effectLst/>
                          <a:latin typeface="Arial (Body)"/>
                          <a:ea typeface="Times New Roman" panose="02020603050405020304" pitchFamily="18" charset="0"/>
                          <a:cs typeface="Arial" panose="020B0604020202020204" pitchFamily="34" charset="0"/>
                        </a:rPr>
                        <a:t>)</a:t>
                      </a:r>
                      <a:endParaRPr lang="en-US" sz="1600" dirty="0">
                        <a:solidFill>
                          <a:srgbClr val="002060"/>
                        </a:solidFill>
                        <a:effectLst/>
                        <a:latin typeface="Arial (Body)"/>
                        <a:ea typeface="Times New Roman" panose="02020603050405020304" pitchFamily="18" charset="0"/>
                        <a:cs typeface="Arial" panose="020B0604020202020204" pitchFamily="34" charset="0"/>
                      </a:endParaRPr>
                    </a:p>
                    <a:p>
                      <a:pPr marL="0" marR="0" algn="just">
                        <a:lnSpc>
                          <a:spcPct val="125000"/>
                        </a:lnSpc>
                        <a:spcBef>
                          <a:spcPts val="0"/>
                        </a:spcBef>
                        <a:spcAft>
                          <a:spcPts val="0"/>
                        </a:spcAft>
                      </a:pPr>
                      <a:endParaRPr lang="en-US" sz="1600" dirty="0">
                        <a:solidFill>
                          <a:srgbClr val="002060"/>
                        </a:solidFill>
                        <a:effectLst/>
                        <a:latin typeface="Arial (Body)"/>
                        <a:ea typeface="Times New Roman" panose="02020603050405020304" pitchFamily="18" charset="0"/>
                        <a:cs typeface="Arial" panose="020B0604020202020204" pitchFamily="34" charset="0"/>
                      </a:endParaRPr>
                    </a:p>
                    <a:p>
                      <a:pPr marL="0" marR="0" algn="just">
                        <a:lnSpc>
                          <a:spcPct val="125000"/>
                        </a:lnSpc>
                        <a:spcBef>
                          <a:spcPts val="0"/>
                        </a:spcBef>
                        <a:spcAft>
                          <a:spcPts val="0"/>
                        </a:spcAft>
                      </a:pPr>
                      <a:endParaRPr lang="en-US" sz="1600" dirty="0">
                        <a:solidFill>
                          <a:srgbClr val="002060"/>
                        </a:solidFill>
                        <a:effectLst/>
                        <a:latin typeface="Arial (Body)"/>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35403240"/>
                  </a:ext>
                </a:extLst>
              </a:tr>
              <a:tr h="608880">
                <a:tc>
                  <a:txBody>
                    <a:bodyPr/>
                    <a:lstStyle/>
                    <a:p>
                      <a:pPr marL="274320" marR="0" algn="ctr">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4</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Đọc</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mở</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rộng</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algn="just">
                        <a:lnSpc>
                          <a:spcPct val="125000"/>
                        </a:lnSpc>
                        <a:spcBef>
                          <a:spcPts val="0"/>
                        </a:spcBef>
                        <a:spcAft>
                          <a:spcPts val="0"/>
                        </a:spcAft>
                      </a:pPr>
                      <a:r>
                        <a:rPr lang="en-US" sz="1600" b="1" dirty="0">
                          <a:solidFill>
                            <a:srgbClr val="002060"/>
                          </a:solidFill>
                          <a:effectLst/>
                          <a:latin typeface="Arial (Body)"/>
                          <a:ea typeface="Times New Roman" panose="02020603050405020304" pitchFamily="18" charset="0"/>
                          <a:cs typeface="Arial" panose="020B0604020202020204" pitchFamily="34" charset="0"/>
                        </a:rPr>
                        <a:t>2 </a:t>
                      </a:r>
                      <a:r>
                        <a:rPr lang="en-US" sz="1600" b="1" dirty="0" err="1">
                          <a:solidFill>
                            <a:srgbClr val="002060"/>
                          </a:solidFill>
                          <a:effectLst/>
                          <a:latin typeface="Arial (Body)"/>
                          <a:ea typeface="Times New Roman" panose="02020603050405020304" pitchFamily="18" charset="0"/>
                          <a:cs typeface="Arial" panose="020B0604020202020204" pitchFamily="34" charset="0"/>
                        </a:rPr>
                        <a:t>tiết</a:t>
                      </a:r>
                      <a:endParaRPr lang="en-US" sz="1600" dirty="0">
                        <a:solidFill>
                          <a:srgbClr val="002060"/>
                        </a:solidFill>
                        <a:effectLst/>
                        <a:latin typeface="Arial (Body)"/>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224423123"/>
                  </a:ext>
                </a:extLst>
              </a:tr>
              <a:tr h="1388008">
                <a:tc>
                  <a:txBody>
                    <a:bodyPr/>
                    <a:lstStyle/>
                    <a:p>
                      <a:pPr marL="274320" marR="0" algn="ctr">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5</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Bài</a:t>
                      </a:r>
                      <a:r>
                        <a:rPr lang="en-US" sz="1600" dirty="0">
                          <a:solidFill>
                            <a:srgbClr val="002060"/>
                          </a:solidFill>
                          <a:effectLst/>
                          <a:latin typeface="Arial (Body)"/>
                          <a:ea typeface="Times New Roman" panose="02020603050405020304" pitchFamily="18" charset="0"/>
                        </a:rPr>
                        <a:t> 4. </a:t>
                      </a:r>
                      <a:r>
                        <a:rPr lang="en-US" sz="1600" dirty="0" err="1">
                          <a:solidFill>
                            <a:srgbClr val="002060"/>
                          </a:solidFill>
                          <a:effectLst/>
                          <a:latin typeface="Arial (Body)"/>
                          <a:ea typeface="Times New Roman" panose="02020603050405020304" pitchFamily="18" charset="0"/>
                        </a:rPr>
                        <a:t>Tiếng</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cười</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trào</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phúng</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trong</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thơ</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algn="just">
                        <a:lnSpc>
                          <a:spcPct val="125000"/>
                        </a:lnSpc>
                        <a:spcBef>
                          <a:spcPts val="0"/>
                        </a:spcBef>
                        <a:spcAft>
                          <a:spcPts val="0"/>
                        </a:spcAft>
                      </a:pPr>
                      <a:r>
                        <a:rPr lang="en-US" sz="1600" b="1" dirty="0">
                          <a:solidFill>
                            <a:srgbClr val="002060"/>
                          </a:solidFill>
                          <a:effectLst/>
                          <a:latin typeface="Arial (Body)"/>
                          <a:ea typeface="Times New Roman" panose="02020603050405020304" pitchFamily="18" charset="0"/>
                          <a:cs typeface="Arial" panose="020B0604020202020204" pitchFamily="34" charset="0"/>
                        </a:rPr>
                        <a:t>12 </a:t>
                      </a:r>
                      <a:r>
                        <a:rPr lang="en-US" sz="1600" b="1" dirty="0" err="1">
                          <a:solidFill>
                            <a:srgbClr val="002060"/>
                          </a:solidFill>
                          <a:effectLst/>
                          <a:latin typeface="Arial (Body)"/>
                          <a:ea typeface="Times New Roman" panose="02020603050405020304" pitchFamily="18" charset="0"/>
                          <a:cs typeface="Arial" panose="020B0604020202020204" pitchFamily="34" charset="0"/>
                        </a:rPr>
                        <a:t>tiết</a:t>
                      </a:r>
                      <a:r>
                        <a:rPr lang="vi-VN"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a:solidFill>
                            <a:srgbClr val="002060"/>
                          </a:solidFill>
                          <a:effectLst/>
                          <a:latin typeface="Arial (Body)"/>
                          <a:ea typeface="Times New Roman" panose="02020603050405020304" pitchFamily="18" charset="0"/>
                          <a:cs typeface="Arial" panose="020B0604020202020204" pitchFamily="34" charset="0"/>
                        </a:rPr>
                        <a:t>8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đọc</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và</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thực</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hành</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tiếng</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Việt</a:t>
                      </a:r>
                      <a:r>
                        <a:rPr lang="en-US" sz="1600" dirty="0">
                          <a:solidFill>
                            <a:srgbClr val="002060"/>
                          </a:solidFill>
                          <a:effectLst/>
                          <a:latin typeface="Arial (Body)"/>
                          <a:ea typeface="Times New Roman" panose="02020603050405020304" pitchFamily="18" charset="0"/>
                          <a:cs typeface="Arial" panose="020B0604020202020204" pitchFamily="34" charset="0"/>
                        </a:rPr>
                        <a:t>; 3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r>
                        <a:rPr lang="vi-VN" sz="1600" dirty="0">
                          <a:solidFill>
                            <a:srgbClr val="002060"/>
                          </a:solidFill>
                          <a:effectLst/>
                          <a:latin typeface="Arial (Body)"/>
                          <a:ea typeface="Times New Roman" panose="02020603050405020304" pitchFamily="18" charset="0"/>
                          <a:cs typeface="Arial" panose="020B0604020202020204" pitchFamily="34" charset="0"/>
                        </a:rPr>
                        <a:t> viết</a:t>
                      </a:r>
                      <a:r>
                        <a:rPr lang="en-US" sz="1600" dirty="0">
                          <a:solidFill>
                            <a:srgbClr val="002060"/>
                          </a:solidFill>
                          <a:effectLst/>
                          <a:latin typeface="Arial (Body)"/>
                          <a:ea typeface="Times New Roman" panose="02020603050405020304" pitchFamily="18" charset="0"/>
                          <a:cs typeface="Arial" panose="020B0604020202020204" pitchFamily="34" charset="0"/>
                        </a:rPr>
                        <a:t>;</a:t>
                      </a:r>
                      <a:r>
                        <a:rPr lang="en-US" sz="1600" baseline="0" dirty="0">
                          <a:solidFill>
                            <a:srgbClr val="002060"/>
                          </a:solidFill>
                          <a:effectLst/>
                          <a:latin typeface="Arial (Body)"/>
                          <a:ea typeface="Times New Roman" panose="02020603050405020304" pitchFamily="18" charset="0"/>
                          <a:cs typeface="Arial" panose="020B0604020202020204" pitchFamily="34" charset="0"/>
                        </a:rPr>
                        <a:t> </a:t>
                      </a:r>
                      <a:r>
                        <a:rPr lang="en-US" sz="1600" dirty="0">
                          <a:solidFill>
                            <a:srgbClr val="002060"/>
                          </a:solidFill>
                          <a:effectLst/>
                          <a:latin typeface="Arial (Body)"/>
                          <a:ea typeface="Times New Roman" panose="02020603050405020304" pitchFamily="18" charset="0"/>
                          <a:cs typeface="Arial" panose="020B0604020202020204" pitchFamily="34" charset="0"/>
                        </a:rPr>
                        <a:t>1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nói</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và</a:t>
                      </a:r>
                      <a:r>
                        <a:rPr lang="en-US" sz="1600" dirty="0">
                          <a:solidFill>
                            <a:srgbClr val="002060"/>
                          </a:solidFill>
                          <a:effectLst/>
                          <a:latin typeface="Arial (Body)"/>
                          <a:ea typeface="Times New Roman" panose="02020603050405020304" pitchFamily="18" charset="0"/>
                          <a:cs typeface="Arial" panose="020B0604020202020204" pitchFamily="34" charset="0"/>
                        </a:rPr>
                        <a:t> </a:t>
                      </a:r>
                      <a:r>
                        <a:rPr lang="en-US" sz="1600" dirty="0" err="1">
                          <a:solidFill>
                            <a:srgbClr val="002060"/>
                          </a:solidFill>
                          <a:effectLst/>
                          <a:latin typeface="Arial (Body)"/>
                          <a:ea typeface="Times New Roman" panose="02020603050405020304" pitchFamily="18" charset="0"/>
                          <a:cs typeface="Arial" panose="020B0604020202020204" pitchFamily="34" charset="0"/>
                        </a:rPr>
                        <a:t>nghe</a:t>
                      </a:r>
                      <a:r>
                        <a:rPr lang="en-US" sz="1600" dirty="0">
                          <a:solidFill>
                            <a:srgbClr val="002060"/>
                          </a:solidFill>
                          <a:effectLst/>
                          <a:latin typeface="Arial (Body)"/>
                          <a:ea typeface="Times New Roman" panose="02020603050405020304" pitchFamily="18" charset="0"/>
                          <a:cs typeface="Arial" panose="020B0604020202020204" pitchFamily="34" charset="0"/>
                        </a:rPr>
                        <a:t>)</a:t>
                      </a:r>
                    </a:p>
                    <a:p>
                      <a:pPr marL="0" marR="0" indent="0" algn="just" defTabSz="685800" rtl="0" eaLnBrk="1" fontAlgn="auto" latinLnBrk="0" hangingPunct="1">
                        <a:lnSpc>
                          <a:spcPct val="125000"/>
                        </a:lnSpc>
                        <a:spcBef>
                          <a:spcPts val="0"/>
                        </a:spcBef>
                        <a:spcAft>
                          <a:spcPts val="0"/>
                        </a:spcAft>
                        <a:buClrTx/>
                        <a:buSzTx/>
                        <a:buFontTx/>
                        <a:buNone/>
                        <a:tabLst/>
                        <a:defRPr/>
                      </a:pPr>
                      <a:endParaRPr lang="en-US" sz="1600" dirty="0">
                        <a:solidFill>
                          <a:srgbClr val="002060"/>
                        </a:solidFill>
                        <a:effectLst/>
                        <a:latin typeface="Arial (Body)"/>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378136164"/>
                  </a:ext>
                </a:extLst>
              </a:tr>
            </a:tbl>
          </a:graphicData>
        </a:graphic>
      </p:graphicFrame>
      <p:sp>
        <p:nvSpPr>
          <p:cNvPr id="7" name="Rectangle 1"/>
          <p:cNvSpPr>
            <a:spLocks noChangeArrowheads="1"/>
          </p:cNvSpPr>
          <p:nvPr/>
        </p:nvSpPr>
        <p:spPr bwMode="auto">
          <a:xfrm>
            <a:off x="2289572" y="1443113"/>
            <a:ext cx="56368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050"/>
          </a:p>
        </p:txBody>
      </p:sp>
      <p:sp>
        <p:nvSpPr>
          <p:cNvPr id="5" name="Slide Number Placeholder 4"/>
          <p:cNvSpPr>
            <a:spLocks noGrp="1"/>
          </p:cNvSpPr>
          <p:nvPr>
            <p:ph type="sldNum" sz="quarter" idx="12"/>
          </p:nvPr>
        </p:nvSpPr>
        <p:spPr/>
        <p:txBody>
          <a:bodyPr/>
          <a:lstStyle/>
          <a:p>
            <a:fld id="{01A8D44F-D097-4EC3-92A6-FB8C9F6C59BB}" type="slidenum">
              <a:rPr lang="en-US" smtClean="0"/>
              <a:pPr/>
              <a:t>190</a:t>
            </a:fld>
            <a:endParaRPr lang="en-US" dirty="0"/>
          </a:p>
        </p:txBody>
      </p:sp>
    </p:spTree>
    <p:extLst>
      <p:ext uri="{BB962C8B-B14F-4D97-AF65-F5344CB8AC3E}">
        <p14:creationId xmlns:p14="http://schemas.microsoft.com/office/powerpoint/2010/main" val="322419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8713" cy="5143500"/>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3" name="Rectangle 2"/>
          <p:cNvSpPr/>
          <p:nvPr/>
        </p:nvSpPr>
        <p:spPr>
          <a:xfrm>
            <a:off x="1530928" y="1508479"/>
            <a:ext cx="6338454" cy="438582"/>
          </a:xfrm>
          <a:prstGeom prst="rect">
            <a:avLst/>
          </a:prstGeom>
        </p:spPr>
        <p:txBody>
          <a:bodyPr wrap="square">
            <a:spAutoFit/>
          </a:bodyPr>
          <a:lstStyle/>
          <a:p>
            <a:pPr algn="just">
              <a:lnSpc>
                <a:spcPct val="125000"/>
              </a:lnSpc>
            </a:pPr>
            <a:r>
              <a:rPr lang="en-US" sz="1800" dirty="0">
                <a:latin typeface="Arial" panose="020B0604020202020204" pitchFamily="34" charset="0"/>
                <a:ea typeface="Calibri" panose="020F050202020403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50704581"/>
              </p:ext>
            </p:extLst>
          </p:nvPr>
        </p:nvGraphicFramePr>
        <p:xfrm>
          <a:off x="4712" y="5689"/>
          <a:ext cx="9144001" cy="4857751"/>
        </p:xfrm>
        <a:graphic>
          <a:graphicData uri="http://schemas.openxmlformats.org/drawingml/2006/table">
            <a:tbl>
              <a:tblPr firstRow="1" firstCol="1" bandRow="1">
                <a:tableStyleId>{5C22544A-7EE6-4342-B048-85BDC9FD1C3A}</a:tableStyleId>
              </a:tblPr>
              <a:tblGrid>
                <a:gridCol w="762001">
                  <a:extLst>
                    <a:ext uri="{9D8B030D-6E8A-4147-A177-3AD203B41FA5}">
                      <a16:colId xmlns:a16="http://schemas.microsoft.com/office/drawing/2014/main" val="2147612606"/>
                    </a:ext>
                  </a:extLst>
                </a:gridCol>
                <a:gridCol w="2819400">
                  <a:extLst>
                    <a:ext uri="{9D8B030D-6E8A-4147-A177-3AD203B41FA5}">
                      <a16:colId xmlns:a16="http://schemas.microsoft.com/office/drawing/2014/main" val="2335125126"/>
                    </a:ext>
                  </a:extLst>
                </a:gridCol>
                <a:gridCol w="5562600">
                  <a:extLst>
                    <a:ext uri="{9D8B030D-6E8A-4147-A177-3AD203B41FA5}">
                      <a16:colId xmlns:a16="http://schemas.microsoft.com/office/drawing/2014/main" val="3203705991"/>
                    </a:ext>
                  </a:extLst>
                </a:gridCol>
              </a:tblGrid>
              <a:tr h="399939">
                <a:tc>
                  <a:txBody>
                    <a:bodyPr/>
                    <a:lstStyle/>
                    <a:p>
                      <a:pPr marL="274320" marR="0" algn="just">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STT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274320" marR="0" algn="just">
                        <a:lnSpc>
                          <a:spcPct val="125000"/>
                        </a:lnSpc>
                        <a:spcBef>
                          <a:spcPts val="600"/>
                        </a:spcBef>
                        <a:spcAft>
                          <a:spcPts val="600"/>
                        </a:spcAft>
                      </a:pPr>
                      <a:r>
                        <a:rPr lang="en-US" sz="1500" dirty="0" err="1">
                          <a:effectLst/>
                          <a:latin typeface="Arial" panose="020B0604020202020204" pitchFamily="34" charset="0"/>
                          <a:cs typeface="Arial" panose="020B0604020202020204" pitchFamily="34" charset="0"/>
                        </a:rPr>
                        <a:t>Tên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bài</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274320" marR="0" algn="just">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2612055316"/>
                  </a:ext>
                </a:extLst>
              </a:tr>
              <a:tr h="1248340">
                <a:tc>
                  <a:txBody>
                    <a:bodyPr/>
                    <a:lstStyle/>
                    <a:p>
                      <a:pPr marL="274320" marR="0" algn="ctr">
                        <a:lnSpc>
                          <a:spcPct val="125000"/>
                        </a:lnSpc>
                        <a:spcBef>
                          <a:spcPts val="600"/>
                        </a:spcBef>
                        <a:spcAft>
                          <a:spcPts val="600"/>
                        </a:spcAft>
                      </a:pPr>
                      <a:r>
                        <a:rPr lang="en-US" sz="1600" dirty="0">
                          <a:effectLst/>
                          <a:latin typeface="Arial (Body)"/>
                          <a:cs typeface="Arial" panose="020B0604020202020204" pitchFamily="34" charset="0"/>
                        </a:rPr>
                        <a:t>6</a:t>
                      </a:r>
                      <a:endParaRPr lang="en-US" sz="1600" dirty="0">
                        <a:effectLst/>
                        <a:latin typeface="Arial (Body)"/>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25000"/>
                        </a:lnSpc>
                        <a:spcBef>
                          <a:spcPts val="0"/>
                        </a:spcBef>
                        <a:spcAft>
                          <a:spcPts val="0"/>
                        </a:spcAft>
                      </a:pPr>
                      <a:endParaRPr lang="vi-VN" sz="1600" dirty="0">
                        <a:solidFill>
                          <a:srgbClr val="002060"/>
                        </a:solidFill>
                        <a:effectLst/>
                        <a:latin typeface="Arial (Body)"/>
                        <a:ea typeface="Times New Roman" panose="02020603050405020304" pitchFamily="18" charset="0"/>
                      </a:endParaRPr>
                    </a:p>
                    <a:p>
                      <a:pPr marL="0" marR="0" algn="ctr">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Bài</a:t>
                      </a:r>
                      <a:r>
                        <a:rPr lang="en-US" sz="1600" dirty="0">
                          <a:solidFill>
                            <a:srgbClr val="002060"/>
                          </a:solidFill>
                          <a:effectLst/>
                          <a:latin typeface="Arial (Body)"/>
                          <a:ea typeface="Times New Roman" panose="02020603050405020304" pitchFamily="18" charset="0"/>
                        </a:rPr>
                        <a:t> 5. </a:t>
                      </a:r>
                      <a:r>
                        <a:rPr lang="en-US" sz="1600" dirty="0" err="1">
                          <a:solidFill>
                            <a:srgbClr val="002060"/>
                          </a:solidFill>
                          <a:effectLst/>
                          <a:latin typeface="Arial (Body)"/>
                          <a:ea typeface="Times New Roman" panose="02020603050405020304" pitchFamily="18" charset="0"/>
                        </a:rPr>
                        <a:t>Những</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câu</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chuyện</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hài</a:t>
                      </a:r>
                      <a:r>
                        <a:rPr lang="en-US" sz="1600" dirty="0">
                          <a:solidFill>
                            <a:srgbClr val="002060"/>
                          </a:solidFill>
                          <a:effectLst/>
                          <a:latin typeface="Arial (Body)"/>
                          <a:ea typeface="Times New Roman" panose="02020603050405020304" pitchFamily="18" charset="0"/>
                        </a:rPr>
                        <a:t> </a:t>
                      </a:r>
                      <a:endParaRPr lang="en-US" sz="1600" dirty="0">
                        <a:solidFill>
                          <a:srgbClr val="002060"/>
                        </a:solidFill>
                        <a:effectLst/>
                        <a:latin typeface="Arial (Body)"/>
                        <a:ea typeface="Calibri" panose="020F0502020204030204" pitchFamily="34" charset="0"/>
                      </a:endParaRPr>
                    </a:p>
                    <a:p>
                      <a:pPr marL="0" marR="0" algn="ctr">
                        <a:lnSpc>
                          <a:spcPct val="125000"/>
                        </a:lnSpc>
                        <a:spcBef>
                          <a:spcPts val="0"/>
                        </a:spcBef>
                        <a:spcAft>
                          <a:spcPts val="0"/>
                        </a:spcAft>
                      </a:pPr>
                      <a:r>
                        <a:rPr lang="en-US" sz="1600" dirty="0">
                          <a:solidFill>
                            <a:srgbClr val="002060"/>
                          </a:solidFill>
                          <a:effectLst/>
                          <a:latin typeface="Arial (Body)"/>
                          <a:ea typeface="Times New Roman" panose="02020603050405020304" pitchFamily="18" charset="0"/>
                        </a:rPr>
                        <a:t> </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algn="ctr">
                        <a:lnSpc>
                          <a:spcPct val="125000"/>
                        </a:lnSpc>
                        <a:spcBef>
                          <a:spcPts val="0"/>
                        </a:spcBef>
                        <a:spcAft>
                          <a:spcPts val="0"/>
                        </a:spcAft>
                      </a:pPr>
                      <a:r>
                        <a:rPr lang="en-US" sz="1600" b="1" spc="-60" dirty="0">
                          <a:solidFill>
                            <a:srgbClr val="002060"/>
                          </a:solidFill>
                          <a:effectLst/>
                          <a:latin typeface="Arial (Body)"/>
                          <a:ea typeface="Times New Roman" panose="02020603050405020304" pitchFamily="18" charset="0"/>
                          <a:cs typeface="Arial" panose="020B0604020202020204" pitchFamily="34" charset="0"/>
                        </a:rPr>
                        <a:t>12 </a:t>
                      </a:r>
                      <a:r>
                        <a:rPr lang="en-US" sz="1600" b="1" spc="-60" dirty="0" err="1">
                          <a:solidFill>
                            <a:srgbClr val="002060"/>
                          </a:solidFill>
                          <a:effectLst/>
                          <a:latin typeface="Arial (Body)"/>
                          <a:ea typeface="Times New Roman" panose="02020603050405020304" pitchFamily="18" charset="0"/>
                          <a:cs typeface="Arial" panose="020B0604020202020204" pitchFamily="34" charset="0"/>
                        </a:rPr>
                        <a:t>tiết</a:t>
                      </a:r>
                      <a:r>
                        <a:rPr lang="vi-VN" sz="1600" spc="-60" dirty="0">
                          <a:solidFill>
                            <a:srgbClr val="002060"/>
                          </a:solidFill>
                          <a:effectLst/>
                          <a:latin typeface="Arial (Body)"/>
                          <a:ea typeface="Times New Roman" panose="02020603050405020304" pitchFamily="18" charset="0"/>
                          <a:cs typeface="Arial" panose="020B0604020202020204" pitchFamily="34" charset="0"/>
                        </a:rPr>
                        <a:t> (</a:t>
                      </a:r>
                      <a:r>
                        <a:rPr lang="en-US" sz="1600" spc="-60" dirty="0">
                          <a:solidFill>
                            <a:srgbClr val="002060"/>
                          </a:solidFill>
                          <a:effectLst/>
                          <a:latin typeface="Arial (Body)"/>
                          <a:ea typeface="Times New Roman" panose="02020603050405020304" pitchFamily="18" charset="0"/>
                          <a:cs typeface="Arial" panose="020B0604020202020204" pitchFamily="34" charset="0"/>
                        </a:rPr>
                        <a:t>8 </a:t>
                      </a:r>
                      <a:r>
                        <a:rPr lang="en-US" sz="1600" spc="-60" dirty="0" err="1">
                          <a:solidFill>
                            <a:srgbClr val="002060"/>
                          </a:solidFill>
                          <a:effectLst/>
                          <a:latin typeface="Arial (Body)"/>
                          <a:ea typeface="Times New Roman" panose="02020603050405020304" pitchFamily="18" charset="0"/>
                          <a:cs typeface="Arial" panose="020B0604020202020204" pitchFamily="34" charset="0"/>
                        </a:rPr>
                        <a:t>tiết</a:t>
                      </a:r>
                      <a:r>
                        <a:rPr lang="en-US" sz="1600" spc="-60" dirty="0">
                          <a:solidFill>
                            <a:srgbClr val="002060"/>
                          </a:solidFill>
                          <a:effectLst/>
                          <a:latin typeface="Arial (Body)"/>
                          <a:ea typeface="Times New Roman" panose="02020603050405020304" pitchFamily="18" charset="0"/>
                          <a:cs typeface="Arial" panose="020B0604020202020204" pitchFamily="34" charset="0"/>
                        </a:rPr>
                        <a:t> </a:t>
                      </a:r>
                      <a:r>
                        <a:rPr lang="en-US" sz="1600" spc="-60" dirty="0" err="1">
                          <a:solidFill>
                            <a:srgbClr val="002060"/>
                          </a:solidFill>
                          <a:effectLst/>
                          <a:latin typeface="Arial (Body)"/>
                          <a:ea typeface="Times New Roman" panose="02020603050405020304" pitchFamily="18" charset="0"/>
                          <a:cs typeface="Arial" panose="020B0604020202020204" pitchFamily="34" charset="0"/>
                        </a:rPr>
                        <a:t>đọc</a:t>
                      </a:r>
                      <a:r>
                        <a:rPr lang="en-US" sz="1600" spc="-60" baseline="0" dirty="0">
                          <a:solidFill>
                            <a:srgbClr val="002060"/>
                          </a:solidFill>
                          <a:effectLst/>
                          <a:latin typeface="Arial (Body)"/>
                          <a:ea typeface="Times New Roman" panose="02020603050405020304" pitchFamily="18" charset="0"/>
                          <a:cs typeface="Arial" panose="020B0604020202020204" pitchFamily="34" charset="0"/>
                        </a:rPr>
                        <a:t> </a:t>
                      </a:r>
                      <a:r>
                        <a:rPr lang="en-US" sz="1600" spc="-60" baseline="0" dirty="0" err="1">
                          <a:solidFill>
                            <a:srgbClr val="002060"/>
                          </a:solidFill>
                          <a:effectLst/>
                          <a:latin typeface="Arial (Body)"/>
                          <a:ea typeface="Times New Roman" panose="02020603050405020304" pitchFamily="18" charset="0"/>
                          <a:cs typeface="Arial" panose="020B0604020202020204" pitchFamily="34" charset="0"/>
                        </a:rPr>
                        <a:t>và</a:t>
                      </a:r>
                      <a:r>
                        <a:rPr lang="en-US" sz="1600" spc="-60" baseline="0" dirty="0">
                          <a:solidFill>
                            <a:srgbClr val="002060"/>
                          </a:solidFill>
                          <a:effectLst/>
                          <a:latin typeface="Arial (Body)"/>
                          <a:ea typeface="Times New Roman" panose="02020603050405020304" pitchFamily="18" charset="0"/>
                          <a:cs typeface="Arial" panose="020B0604020202020204" pitchFamily="34" charset="0"/>
                        </a:rPr>
                        <a:t> </a:t>
                      </a:r>
                      <a:r>
                        <a:rPr lang="en-US" sz="1600" spc="-60" baseline="0" dirty="0" err="1">
                          <a:solidFill>
                            <a:srgbClr val="002060"/>
                          </a:solidFill>
                          <a:effectLst/>
                          <a:latin typeface="Arial (Body)"/>
                          <a:ea typeface="Times New Roman" panose="02020603050405020304" pitchFamily="18" charset="0"/>
                          <a:cs typeface="Arial" panose="020B0604020202020204" pitchFamily="34" charset="0"/>
                        </a:rPr>
                        <a:t>thực</a:t>
                      </a:r>
                      <a:r>
                        <a:rPr lang="en-US" sz="1600" spc="-60" baseline="0" dirty="0">
                          <a:solidFill>
                            <a:srgbClr val="002060"/>
                          </a:solidFill>
                          <a:effectLst/>
                          <a:latin typeface="Arial (Body)"/>
                          <a:ea typeface="Times New Roman" panose="02020603050405020304" pitchFamily="18" charset="0"/>
                          <a:cs typeface="Arial" panose="020B0604020202020204" pitchFamily="34" charset="0"/>
                        </a:rPr>
                        <a:t> </a:t>
                      </a:r>
                      <a:r>
                        <a:rPr lang="en-US" sz="1600" spc="-60" baseline="0" dirty="0" err="1">
                          <a:solidFill>
                            <a:srgbClr val="002060"/>
                          </a:solidFill>
                          <a:effectLst/>
                          <a:latin typeface="Arial (Body)"/>
                          <a:ea typeface="Times New Roman" panose="02020603050405020304" pitchFamily="18" charset="0"/>
                          <a:cs typeface="Arial" panose="020B0604020202020204" pitchFamily="34" charset="0"/>
                        </a:rPr>
                        <a:t>hành</a:t>
                      </a:r>
                      <a:r>
                        <a:rPr lang="en-US" sz="1600" spc="-60" dirty="0">
                          <a:solidFill>
                            <a:srgbClr val="002060"/>
                          </a:solidFill>
                          <a:effectLst/>
                          <a:latin typeface="Arial (Body)"/>
                          <a:ea typeface="Times New Roman" panose="02020603050405020304" pitchFamily="18" charset="0"/>
                          <a:cs typeface="Arial" panose="020B0604020202020204" pitchFamily="34" charset="0"/>
                        </a:rPr>
                        <a:t> </a:t>
                      </a:r>
                      <a:r>
                        <a:rPr lang="en-US" sz="1600" spc="-60" dirty="0" err="1">
                          <a:solidFill>
                            <a:srgbClr val="002060"/>
                          </a:solidFill>
                          <a:effectLst/>
                          <a:latin typeface="Arial (Body)"/>
                          <a:ea typeface="Times New Roman" panose="02020603050405020304" pitchFamily="18" charset="0"/>
                          <a:cs typeface="Arial" panose="020B0604020202020204" pitchFamily="34" charset="0"/>
                        </a:rPr>
                        <a:t>tiếng</a:t>
                      </a:r>
                      <a:r>
                        <a:rPr lang="en-US" sz="1600" spc="-60" dirty="0">
                          <a:solidFill>
                            <a:srgbClr val="002060"/>
                          </a:solidFill>
                          <a:effectLst/>
                          <a:latin typeface="Arial (Body)"/>
                          <a:ea typeface="Times New Roman" panose="02020603050405020304" pitchFamily="18" charset="0"/>
                          <a:cs typeface="Arial" panose="020B0604020202020204" pitchFamily="34" charset="0"/>
                        </a:rPr>
                        <a:t> </a:t>
                      </a:r>
                      <a:r>
                        <a:rPr lang="en-US" sz="1600" spc="-60" dirty="0" err="1">
                          <a:solidFill>
                            <a:srgbClr val="002060"/>
                          </a:solidFill>
                          <a:effectLst/>
                          <a:latin typeface="Arial (Body)"/>
                          <a:ea typeface="Times New Roman" panose="02020603050405020304" pitchFamily="18" charset="0"/>
                          <a:cs typeface="Arial" panose="020B0604020202020204" pitchFamily="34" charset="0"/>
                        </a:rPr>
                        <a:t>Việt</a:t>
                      </a:r>
                      <a:r>
                        <a:rPr lang="en-US" sz="1600" spc="-60" dirty="0">
                          <a:solidFill>
                            <a:srgbClr val="002060"/>
                          </a:solidFill>
                          <a:effectLst/>
                          <a:latin typeface="Arial (Body)"/>
                          <a:ea typeface="Times New Roman" panose="02020603050405020304" pitchFamily="18" charset="0"/>
                          <a:cs typeface="Arial" panose="020B0604020202020204" pitchFamily="34" charset="0"/>
                        </a:rPr>
                        <a:t>; 3 </a:t>
                      </a:r>
                      <a:r>
                        <a:rPr lang="en-US" sz="1600" spc="-60" dirty="0" err="1">
                          <a:solidFill>
                            <a:srgbClr val="002060"/>
                          </a:solidFill>
                          <a:effectLst/>
                          <a:latin typeface="Arial (Body)"/>
                          <a:ea typeface="Times New Roman" panose="02020603050405020304" pitchFamily="18" charset="0"/>
                          <a:cs typeface="Arial" panose="020B0604020202020204" pitchFamily="34" charset="0"/>
                        </a:rPr>
                        <a:t>tiết</a:t>
                      </a:r>
                      <a:r>
                        <a:rPr lang="en-US" sz="1600" spc="-60" dirty="0">
                          <a:solidFill>
                            <a:srgbClr val="002060"/>
                          </a:solidFill>
                          <a:effectLst/>
                          <a:latin typeface="Arial (Body)"/>
                          <a:ea typeface="Times New Roman" panose="02020603050405020304" pitchFamily="18" charset="0"/>
                          <a:cs typeface="Arial" panose="020B0604020202020204" pitchFamily="34" charset="0"/>
                        </a:rPr>
                        <a:t>; </a:t>
                      </a:r>
                      <a:r>
                        <a:rPr lang="vi-VN" sz="1600" spc="-60" dirty="0">
                          <a:solidFill>
                            <a:srgbClr val="002060"/>
                          </a:solidFill>
                          <a:effectLst/>
                          <a:latin typeface="Arial (Body)"/>
                          <a:ea typeface="Times New Roman" panose="02020603050405020304" pitchFamily="18" charset="0"/>
                          <a:cs typeface="Arial" panose="020B0604020202020204" pitchFamily="34" charset="0"/>
                        </a:rPr>
                        <a:t>1 tiết nói và n</a:t>
                      </a:r>
                      <a:r>
                        <a:rPr lang="en-US" sz="1600" spc="-60" dirty="0" err="1">
                          <a:solidFill>
                            <a:srgbClr val="002060"/>
                          </a:solidFill>
                          <a:effectLst/>
                          <a:latin typeface="Arial (Body)"/>
                          <a:ea typeface="Times New Roman" panose="02020603050405020304" pitchFamily="18" charset="0"/>
                          <a:cs typeface="Arial" panose="020B0604020202020204" pitchFamily="34" charset="0"/>
                        </a:rPr>
                        <a:t>ghe</a:t>
                      </a:r>
                      <a:r>
                        <a:rPr lang="vi-VN" sz="1600" spc="-60" dirty="0">
                          <a:solidFill>
                            <a:srgbClr val="002060"/>
                          </a:solidFill>
                          <a:effectLst/>
                          <a:latin typeface="Arial (Body)"/>
                          <a:ea typeface="Times New Roman" panose="02020603050405020304" pitchFamily="18" charset="0"/>
                          <a:cs typeface="Arial" panose="020B0604020202020204" pitchFamily="34" charset="0"/>
                        </a:rPr>
                        <a:t>)</a:t>
                      </a:r>
                      <a:endParaRPr lang="en-US" sz="1600" spc="-60" dirty="0">
                        <a:solidFill>
                          <a:srgbClr val="002060"/>
                        </a:solidFill>
                        <a:effectLst/>
                        <a:latin typeface="Arial (Body)"/>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422140134"/>
                  </a:ext>
                </a:extLst>
              </a:tr>
              <a:tr h="571377">
                <a:tc>
                  <a:txBody>
                    <a:bodyPr/>
                    <a:lstStyle/>
                    <a:p>
                      <a:pPr marL="274320" marR="0" algn="ctr">
                        <a:lnSpc>
                          <a:spcPct val="125000"/>
                        </a:lnSpc>
                        <a:spcBef>
                          <a:spcPts val="600"/>
                        </a:spcBef>
                        <a:spcAft>
                          <a:spcPts val="600"/>
                        </a:spcAft>
                      </a:pPr>
                      <a:r>
                        <a:rPr lang="en-US" sz="1600" dirty="0">
                          <a:effectLst/>
                          <a:latin typeface="Arial (Body)"/>
                          <a:cs typeface="Arial" panose="020B0604020202020204" pitchFamily="34" charset="0"/>
                        </a:rPr>
                        <a:t>7</a:t>
                      </a:r>
                      <a:endParaRPr lang="en-US" sz="1600" dirty="0">
                        <a:effectLst/>
                        <a:latin typeface="Arial (Body)"/>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Đọc</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mở</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rộng</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algn="ctr">
                        <a:lnSpc>
                          <a:spcPct val="125000"/>
                        </a:lnSpc>
                        <a:spcBef>
                          <a:spcPts val="0"/>
                        </a:spcBef>
                        <a:spcAft>
                          <a:spcPts val="0"/>
                        </a:spcAft>
                      </a:pPr>
                      <a:r>
                        <a:rPr lang="en-US" sz="1600" dirty="0">
                          <a:solidFill>
                            <a:srgbClr val="002060"/>
                          </a:solidFill>
                          <a:effectLst/>
                          <a:latin typeface="Arial (Body)"/>
                          <a:ea typeface="Times New Roman" panose="02020603050405020304" pitchFamily="18" charset="0"/>
                          <a:cs typeface="Arial" panose="020B0604020202020204" pitchFamily="34" charset="0"/>
                        </a:rPr>
                        <a:t>2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endParaRPr lang="en-US" sz="1600" dirty="0">
                        <a:solidFill>
                          <a:srgbClr val="002060"/>
                        </a:solidFill>
                        <a:effectLst/>
                        <a:latin typeface="Arial (Body)"/>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4776238"/>
                  </a:ext>
                </a:extLst>
              </a:tr>
              <a:tr h="559913">
                <a:tc>
                  <a:txBody>
                    <a:bodyPr/>
                    <a:lstStyle/>
                    <a:p>
                      <a:pPr marL="274320" marR="0" algn="ctr">
                        <a:lnSpc>
                          <a:spcPct val="125000"/>
                        </a:lnSpc>
                        <a:spcBef>
                          <a:spcPts val="600"/>
                        </a:spcBef>
                        <a:spcAft>
                          <a:spcPts val="600"/>
                        </a:spcAft>
                      </a:pPr>
                      <a:r>
                        <a:rPr lang="en-US" sz="1600" dirty="0">
                          <a:effectLst/>
                          <a:latin typeface="Arial (Body)"/>
                          <a:cs typeface="Arial" panose="020B0604020202020204" pitchFamily="34" charset="0"/>
                        </a:rPr>
                        <a:t>8</a:t>
                      </a:r>
                      <a:endParaRPr lang="en-US" sz="1600" dirty="0">
                        <a:effectLst/>
                        <a:latin typeface="Arial (Body)"/>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Kiểm</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tra</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giữa</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học</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kì</a:t>
                      </a:r>
                      <a:r>
                        <a:rPr lang="en-US" sz="1600" dirty="0">
                          <a:solidFill>
                            <a:srgbClr val="002060"/>
                          </a:solidFill>
                          <a:effectLst/>
                          <a:latin typeface="Arial (Body)"/>
                          <a:ea typeface="Times New Roman" panose="02020603050405020304" pitchFamily="18" charset="0"/>
                        </a:rPr>
                        <a:t> I </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algn="ctr">
                        <a:lnSpc>
                          <a:spcPct val="125000"/>
                        </a:lnSpc>
                        <a:spcBef>
                          <a:spcPts val="0"/>
                        </a:spcBef>
                        <a:spcAft>
                          <a:spcPts val="0"/>
                        </a:spcAft>
                      </a:pPr>
                      <a:r>
                        <a:rPr lang="en-US" sz="1600" dirty="0">
                          <a:solidFill>
                            <a:srgbClr val="002060"/>
                          </a:solidFill>
                          <a:effectLst/>
                          <a:latin typeface="Arial (Body)"/>
                          <a:ea typeface="Times New Roman" panose="02020603050405020304" pitchFamily="18" charset="0"/>
                          <a:cs typeface="Arial" panose="020B0604020202020204" pitchFamily="34" charset="0"/>
                        </a:rPr>
                        <a:t>2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endParaRPr lang="en-US" sz="1600" dirty="0">
                        <a:solidFill>
                          <a:srgbClr val="002060"/>
                        </a:solidFill>
                        <a:effectLst/>
                        <a:latin typeface="Arial (Body)"/>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5403240"/>
                  </a:ext>
                </a:extLst>
              </a:tr>
              <a:tr h="324539">
                <a:tc>
                  <a:txBody>
                    <a:bodyPr/>
                    <a:lstStyle/>
                    <a:p>
                      <a:pPr marL="274320" marR="0" algn="ctr">
                        <a:lnSpc>
                          <a:spcPct val="125000"/>
                        </a:lnSpc>
                        <a:spcBef>
                          <a:spcPts val="600"/>
                        </a:spcBef>
                        <a:spcAft>
                          <a:spcPts val="600"/>
                        </a:spcAft>
                      </a:pPr>
                      <a:r>
                        <a:rPr lang="en-US" sz="1600" dirty="0">
                          <a:effectLst/>
                          <a:latin typeface="Arial (Body)"/>
                          <a:cs typeface="Arial" panose="020B0604020202020204" pitchFamily="34" charset="0"/>
                        </a:rPr>
                        <a:t>9</a:t>
                      </a:r>
                      <a:endParaRPr lang="en-US" sz="1600" dirty="0">
                        <a:effectLst/>
                        <a:latin typeface="Arial (Body)"/>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Trả</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bài</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kiểm</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tra</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giữa</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học</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kì</a:t>
                      </a:r>
                      <a:r>
                        <a:rPr lang="en-US" sz="1600" dirty="0">
                          <a:solidFill>
                            <a:srgbClr val="002060"/>
                          </a:solidFill>
                          <a:effectLst/>
                          <a:latin typeface="Arial (Body)"/>
                          <a:ea typeface="Times New Roman" panose="02020603050405020304" pitchFamily="18" charset="0"/>
                        </a:rPr>
                        <a:t> I</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algn="ctr">
                        <a:lnSpc>
                          <a:spcPct val="125000"/>
                        </a:lnSpc>
                        <a:spcBef>
                          <a:spcPts val="0"/>
                        </a:spcBef>
                        <a:spcAft>
                          <a:spcPts val="0"/>
                        </a:spcAft>
                      </a:pPr>
                      <a:r>
                        <a:rPr lang="en-US" sz="1600" dirty="0">
                          <a:solidFill>
                            <a:srgbClr val="002060"/>
                          </a:solidFill>
                          <a:effectLst/>
                          <a:latin typeface="Arial (Body)"/>
                          <a:ea typeface="Times New Roman" panose="02020603050405020304" pitchFamily="18" charset="0"/>
                          <a:cs typeface="Arial" panose="020B0604020202020204" pitchFamily="34" charset="0"/>
                        </a:rPr>
                        <a:t>1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endParaRPr lang="en-US" sz="1600" dirty="0">
                        <a:solidFill>
                          <a:srgbClr val="002060"/>
                        </a:solidFill>
                        <a:effectLst/>
                        <a:latin typeface="Arial (Body)"/>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24423123"/>
                  </a:ext>
                </a:extLst>
              </a:tr>
              <a:tr h="582835">
                <a:tc>
                  <a:txBody>
                    <a:bodyPr/>
                    <a:lstStyle/>
                    <a:p>
                      <a:pPr marL="274320" marR="0" algn="ctr">
                        <a:lnSpc>
                          <a:spcPct val="125000"/>
                        </a:lnSpc>
                        <a:spcBef>
                          <a:spcPts val="600"/>
                        </a:spcBef>
                        <a:spcAft>
                          <a:spcPts val="600"/>
                        </a:spcAft>
                      </a:pPr>
                      <a:r>
                        <a:rPr lang="en-US" sz="1600" dirty="0">
                          <a:effectLst/>
                          <a:latin typeface="Arial (Body)"/>
                          <a:cs typeface="Arial" panose="020B0604020202020204" pitchFamily="34" charset="0"/>
                        </a:rPr>
                        <a:t>10</a:t>
                      </a:r>
                      <a:endParaRPr lang="en-US" sz="1600" dirty="0">
                        <a:effectLst/>
                        <a:latin typeface="Arial (Body)"/>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Ôn</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tập</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cuối</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học</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kì</a:t>
                      </a:r>
                      <a:r>
                        <a:rPr lang="en-US" sz="1600" dirty="0">
                          <a:solidFill>
                            <a:srgbClr val="002060"/>
                          </a:solidFill>
                          <a:effectLst/>
                          <a:latin typeface="Arial (Body)"/>
                          <a:ea typeface="Times New Roman" panose="02020603050405020304" pitchFamily="18" charset="0"/>
                        </a:rPr>
                        <a:t> I</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indent="0" algn="ctr" defTabSz="685800" rtl="0" eaLnBrk="1" fontAlgn="auto" latinLnBrk="0" hangingPunct="1">
                        <a:lnSpc>
                          <a:spcPct val="125000"/>
                        </a:lnSpc>
                        <a:spcBef>
                          <a:spcPts val="0"/>
                        </a:spcBef>
                        <a:spcAft>
                          <a:spcPts val="0"/>
                        </a:spcAft>
                        <a:buClrTx/>
                        <a:buSzTx/>
                        <a:buFontTx/>
                        <a:buNone/>
                        <a:tabLst/>
                        <a:defRPr/>
                      </a:pPr>
                      <a:r>
                        <a:rPr lang="en-US" sz="1600" dirty="0">
                          <a:solidFill>
                            <a:srgbClr val="002060"/>
                          </a:solidFill>
                          <a:effectLst/>
                          <a:latin typeface="Arial (Body)"/>
                          <a:ea typeface="Times New Roman" panose="02020603050405020304" pitchFamily="18" charset="0"/>
                          <a:cs typeface="Arial" panose="020B0604020202020204" pitchFamily="34" charset="0"/>
                        </a:rPr>
                        <a:t>2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endParaRPr lang="en-US" sz="1600" dirty="0">
                        <a:solidFill>
                          <a:srgbClr val="002060"/>
                        </a:solidFill>
                        <a:effectLst/>
                        <a:latin typeface="Arial (Body)"/>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78136164"/>
                  </a:ext>
                </a:extLst>
              </a:tr>
              <a:tr h="585404">
                <a:tc>
                  <a:txBody>
                    <a:bodyPr/>
                    <a:lstStyle/>
                    <a:p>
                      <a:pPr marL="274320" marR="0" algn="ctr">
                        <a:lnSpc>
                          <a:spcPct val="125000"/>
                        </a:lnSpc>
                        <a:spcBef>
                          <a:spcPts val="600"/>
                        </a:spcBef>
                        <a:spcAft>
                          <a:spcPts val="600"/>
                        </a:spcAft>
                      </a:pPr>
                      <a:r>
                        <a:rPr lang="en-US" sz="1600" dirty="0">
                          <a:effectLst/>
                          <a:latin typeface="Arial (Body)"/>
                          <a:ea typeface="Calibri" panose="020F0502020204030204" pitchFamily="34" charset="0"/>
                          <a:cs typeface="Arial" panose="020B0604020202020204" pitchFamily="34" charset="0"/>
                        </a:rPr>
                        <a:t>11</a:t>
                      </a:r>
                    </a:p>
                  </a:txBody>
                  <a:tcPr marL="51435" marR="51435" marT="0" marB="0" anchor="ctr"/>
                </a:tc>
                <a:tc>
                  <a:txBody>
                    <a:bodyPr/>
                    <a:lstStyle/>
                    <a:p>
                      <a:pPr marL="0" marR="0" algn="ctr">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Kiểm</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tra</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cuối</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học</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kì</a:t>
                      </a:r>
                      <a:r>
                        <a:rPr lang="en-US" sz="1600" dirty="0">
                          <a:solidFill>
                            <a:srgbClr val="002060"/>
                          </a:solidFill>
                          <a:effectLst/>
                          <a:latin typeface="Arial (Body)"/>
                          <a:ea typeface="Times New Roman" panose="02020603050405020304" pitchFamily="18" charset="0"/>
                        </a:rPr>
                        <a:t> I</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indent="0" algn="ctr" defTabSz="685800" rtl="0" eaLnBrk="1" fontAlgn="auto" latinLnBrk="0" hangingPunct="1">
                        <a:lnSpc>
                          <a:spcPct val="125000"/>
                        </a:lnSpc>
                        <a:spcBef>
                          <a:spcPts val="0"/>
                        </a:spcBef>
                        <a:spcAft>
                          <a:spcPts val="0"/>
                        </a:spcAft>
                        <a:buClrTx/>
                        <a:buSzTx/>
                        <a:buFontTx/>
                        <a:buNone/>
                        <a:tabLst/>
                        <a:defRPr/>
                      </a:pPr>
                      <a:r>
                        <a:rPr lang="en-US" sz="1600" dirty="0">
                          <a:solidFill>
                            <a:srgbClr val="002060"/>
                          </a:solidFill>
                          <a:effectLst/>
                          <a:latin typeface="Arial (Body)"/>
                          <a:ea typeface="Times New Roman" panose="02020603050405020304" pitchFamily="18" charset="0"/>
                          <a:cs typeface="Arial" panose="020B0604020202020204" pitchFamily="34" charset="0"/>
                        </a:rPr>
                        <a:t>2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endParaRPr lang="en-US" sz="1600" dirty="0">
                        <a:solidFill>
                          <a:srgbClr val="002060"/>
                        </a:solidFill>
                        <a:effectLst/>
                        <a:latin typeface="Arial (Body)"/>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59644358"/>
                  </a:ext>
                </a:extLst>
              </a:tr>
              <a:tr h="585404">
                <a:tc>
                  <a:txBody>
                    <a:bodyPr/>
                    <a:lstStyle/>
                    <a:p>
                      <a:pPr marL="274320" marR="0" algn="ctr">
                        <a:lnSpc>
                          <a:spcPct val="125000"/>
                        </a:lnSpc>
                        <a:spcBef>
                          <a:spcPts val="600"/>
                        </a:spcBef>
                        <a:spcAft>
                          <a:spcPts val="600"/>
                        </a:spcAft>
                      </a:pPr>
                      <a:r>
                        <a:rPr lang="en-US" sz="1600" dirty="0">
                          <a:effectLst/>
                          <a:latin typeface="Arial (Body)"/>
                          <a:ea typeface="Calibri" panose="020F0502020204030204" pitchFamily="34" charset="0"/>
                          <a:cs typeface="Arial" panose="020B0604020202020204" pitchFamily="34" charset="0"/>
                        </a:rPr>
                        <a:t>12</a:t>
                      </a:r>
                    </a:p>
                  </a:txBody>
                  <a:tcPr marL="51435" marR="51435" marT="0" marB="0" anchor="ctr"/>
                </a:tc>
                <a:tc>
                  <a:txBody>
                    <a:bodyPr/>
                    <a:lstStyle/>
                    <a:p>
                      <a:pPr marL="0" marR="0" algn="ctr">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Trả</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bài</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kiểm</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tra</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cuối</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học</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kì</a:t>
                      </a:r>
                      <a:r>
                        <a:rPr lang="en-US" sz="1600" dirty="0">
                          <a:solidFill>
                            <a:srgbClr val="002060"/>
                          </a:solidFill>
                          <a:effectLst/>
                          <a:latin typeface="Arial (Body)"/>
                          <a:ea typeface="Times New Roman" panose="02020603050405020304" pitchFamily="18" charset="0"/>
                        </a:rPr>
                        <a:t> I</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indent="0" algn="ctr" defTabSz="685800" rtl="0" eaLnBrk="1" fontAlgn="auto" latinLnBrk="0" hangingPunct="1">
                        <a:lnSpc>
                          <a:spcPct val="125000"/>
                        </a:lnSpc>
                        <a:spcBef>
                          <a:spcPts val="0"/>
                        </a:spcBef>
                        <a:spcAft>
                          <a:spcPts val="0"/>
                        </a:spcAft>
                        <a:buClrTx/>
                        <a:buSzTx/>
                        <a:buFontTx/>
                        <a:buNone/>
                        <a:tabLst/>
                        <a:defRPr/>
                      </a:pPr>
                      <a:r>
                        <a:rPr lang="en-US" sz="1600" dirty="0">
                          <a:solidFill>
                            <a:srgbClr val="002060"/>
                          </a:solidFill>
                          <a:effectLst/>
                          <a:latin typeface="Arial (Body)"/>
                          <a:ea typeface="Times New Roman" panose="02020603050405020304" pitchFamily="18" charset="0"/>
                          <a:cs typeface="Arial" panose="020B0604020202020204" pitchFamily="34" charset="0"/>
                        </a:rPr>
                        <a:t>1 </a:t>
                      </a:r>
                      <a:r>
                        <a:rPr lang="en-US" sz="1600" dirty="0" err="1">
                          <a:solidFill>
                            <a:srgbClr val="002060"/>
                          </a:solidFill>
                          <a:effectLst/>
                          <a:latin typeface="Arial (Body)"/>
                          <a:ea typeface="Times New Roman" panose="02020603050405020304" pitchFamily="18" charset="0"/>
                          <a:cs typeface="Arial" panose="020B0604020202020204" pitchFamily="34" charset="0"/>
                        </a:rPr>
                        <a:t>tiết</a:t>
                      </a:r>
                      <a:endParaRPr lang="en-US" sz="1600" dirty="0">
                        <a:solidFill>
                          <a:srgbClr val="002060"/>
                        </a:solidFill>
                        <a:effectLst/>
                        <a:latin typeface="Arial (Body)"/>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73626359"/>
                  </a:ext>
                </a:extLst>
              </a:tr>
            </a:tbl>
          </a:graphicData>
        </a:graphic>
      </p:graphicFrame>
      <p:sp>
        <p:nvSpPr>
          <p:cNvPr id="7" name="Rectangle 1"/>
          <p:cNvSpPr>
            <a:spLocks noChangeArrowheads="1"/>
          </p:cNvSpPr>
          <p:nvPr/>
        </p:nvSpPr>
        <p:spPr bwMode="auto">
          <a:xfrm>
            <a:off x="2289572" y="1443113"/>
            <a:ext cx="56368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050"/>
          </a:p>
        </p:txBody>
      </p:sp>
      <p:sp>
        <p:nvSpPr>
          <p:cNvPr id="5" name="Slide Number Placeholder 4"/>
          <p:cNvSpPr>
            <a:spLocks noGrp="1"/>
          </p:cNvSpPr>
          <p:nvPr>
            <p:ph type="sldNum" sz="quarter" idx="12"/>
          </p:nvPr>
        </p:nvSpPr>
        <p:spPr/>
        <p:txBody>
          <a:bodyPr/>
          <a:lstStyle/>
          <a:p>
            <a:fld id="{01A8D44F-D097-4EC3-92A6-FB8C9F6C59BB}" type="slidenum">
              <a:rPr lang="en-US" smtClean="0"/>
              <a:pPr/>
              <a:t>191</a:t>
            </a:fld>
            <a:endParaRPr lang="en-US" dirty="0"/>
          </a:p>
        </p:txBody>
      </p:sp>
    </p:spTree>
    <p:extLst>
      <p:ext uri="{BB962C8B-B14F-4D97-AF65-F5344CB8AC3E}">
        <p14:creationId xmlns:p14="http://schemas.microsoft.com/office/powerpoint/2010/main" val="3626628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8713" cy="5143500"/>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3" name="Rectangle 2"/>
          <p:cNvSpPr/>
          <p:nvPr/>
        </p:nvSpPr>
        <p:spPr>
          <a:xfrm>
            <a:off x="1530928" y="1508479"/>
            <a:ext cx="6338454" cy="438582"/>
          </a:xfrm>
          <a:prstGeom prst="rect">
            <a:avLst/>
          </a:prstGeom>
        </p:spPr>
        <p:txBody>
          <a:bodyPr wrap="square">
            <a:spAutoFit/>
          </a:bodyPr>
          <a:lstStyle/>
          <a:p>
            <a:pPr algn="just">
              <a:lnSpc>
                <a:spcPct val="125000"/>
              </a:lnSpc>
            </a:pPr>
            <a:r>
              <a:rPr lang="en-US" sz="1800" dirty="0">
                <a:latin typeface="Arial" panose="020B0604020202020204" pitchFamily="34" charset="0"/>
                <a:ea typeface="Calibri" panose="020F050202020403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26320032"/>
              </p:ext>
            </p:extLst>
          </p:nvPr>
        </p:nvGraphicFramePr>
        <p:xfrm>
          <a:off x="16041" y="0"/>
          <a:ext cx="9144001" cy="5177117"/>
        </p:xfrm>
        <a:graphic>
          <a:graphicData uri="http://schemas.openxmlformats.org/drawingml/2006/table">
            <a:tbl>
              <a:tblPr firstRow="1" firstCol="1" bandRow="1">
                <a:tableStyleId>{5C22544A-7EE6-4342-B048-85BDC9FD1C3A}</a:tableStyleId>
              </a:tblPr>
              <a:tblGrid>
                <a:gridCol w="900911">
                  <a:extLst>
                    <a:ext uri="{9D8B030D-6E8A-4147-A177-3AD203B41FA5}">
                      <a16:colId xmlns:a16="http://schemas.microsoft.com/office/drawing/2014/main" val="2147612606"/>
                    </a:ext>
                  </a:extLst>
                </a:gridCol>
                <a:gridCol w="2680490">
                  <a:extLst>
                    <a:ext uri="{9D8B030D-6E8A-4147-A177-3AD203B41FA5}">
                      <a16:colId xmlns:a16="http://schemas.microsoft.com/office/drawing/2014/main" val="2335125126"/>
                    </a:ext>
                  </a:extLst>
                </a:gridCol>
                <a:gridCol w="5562600">
                  <a:extLst>
                    <a:ext uri="{9D8B030D-6E8A-4147-A177-3AD203B41FA5}">
                      <a16:colId xmlns:a16="http://schemas.microsoft.com/office/drawing/2014/main" val="3203705991"/>
                    </a:ext>
                  </a:extLst>
                </a:gridCol>
              </a:tblGrid>
              <a:tr h="415206">
                <a:tc>
                  <a:txBody>
                    <a:bodyPr/>
                    <a:lstStyle/>
                    <a:p>
                      <a:pPr marL="274320" marR="0" algn="just">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STT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274320" marR="0" algn="just">
                        <a:lnSpc>
                          <a:spcPct val="125000"/>
                        </a:lnSpc>
                        <a:spcBef>
                          <a:spcPts val="600"/>
                        </a:spcBef>
                        <a:spcAft>
                          <a:spcPts val="600"/>
                        </a:spcAft>
                      </a:pPr>
                      <a:r>
                        <a:rPr lang="en-US" sz="1500" dirty="0" err="1">
                          <a:effectLst/>
                          <a:latin typeface="Arial" panose="020B0604020202020204" pitchFamily="34" charset="0"/>
                          <a:cs typeface="Arial" panose="020B0604020202020204" pitchFamily="34" charset="0"/>
                        </a:rPr>
                        <a:t>Tên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bài</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274320" marR="0" algn="just">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2612055316"/>
                  </a:ext>
                </a:extLst>
              </a:tr>
              <a:tr h="870872">
                <a:tc>
                  <a:txBody>
                    <a:bodyPr/>
                    <a:lstStyle/>
                    <a:p>
                      <a:pPr marL="274320" marR="0" algn="ctr">
                        <a:lnSpc>
                          <a:spcPct val="125000"/>
                        </a:lnSpc>
                        <a:spcBef>
                          <a:spcPts val="600"/>
                        </a:spcBef>
                        <a:spcAft>
                          <a:spcPts val="600"/>
                        </a:spcAft>
                      </a:pPr>
                      <a:r>
                        <a:rPr lang="en-US" sz="1600" dirty="0">
                          <a:effectLst/>
                          <a:latin typeface="Arial (Body)"/>
                          <a:cs typeface="Arial" panose="020B0604020202020204" pitchFamily="34" charset="0"/>
                        </a:rPr>
                        <a:t>13</a:t>
                      </a:r>
                      <a:endParaRPr lang="en-US" sz="1600" dirty="0">
                        <a:effectLst/>
                        <a:latin typeface="Arial (Body)"/>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25000"/>
                        </a:lnSpc>
                        <a:spcBef>
                          <a:spcPts val="0"/>
                        </a:spcBef>
                        <a:spcAft>
                          <a:spcPts val="0"/>
                        </a:spcAft>
                      </a:pPr>
                      <a:r>
                        <a:rPr lang="en-US" sz="1600" spc="-70" baseline="0" dirty="0" err="1">
                          <a:solidFill>
                            <a:srgbClr val="002060"/>
                          </a:solidFill>
                          <a:effectLst/>
                          <a:latin typeface="Arial (Body)"/>
                          <a:ea typeface="Times New Roman" panose="02020603050405020304" pitchFamily="18" charset="0"/>
                        </a:rPr>
                        <a:t>Bài</a:t>
                      </a:r>
                      <a:r>
                        <a:rPr lang="en-US" sz="1600" spc="-70" baseline="0" dirty="0">
                          <a:solidFill>
                            <a:srgbClr val="002060"/>
                          </a:solidFill>
                          <a:effectLst/>
                          <a:latin typeface="Arial (Body)"/>
                          <a:ea typeface="Times New Roman" panose="02020603050405020304" pitchFamily="18" charset="0"/>
                        </a:rPr>
                        <a:t> 6. </a:t>
                      </a:r>
                      <a:r>
                        <a:rPr lang="en-US" sz="1600" spc="-70" baseline="0" dirty="0" err="1">
                          <a:solidFill>
                            <a:srgbClr val="002060"/>
                          </a:solidFill>
                          <a:effectLst/>
                          <a:latin typeface="Arial (Body)"/>
                          <a:ea typeface="Times New Roman" panose="02020603050405020304" pitchFamily="18" charset="0"/>
                        </a:rPr>
                        <a:t>Chân</a:t>
                      </a:r>
                      <a:r>
                        <a:rPr lang="en-US" sz="1600" spc="-70" baseline="0" dirty="0">
                          <a:solidFill>
                            <a:srgbClr val="002060"/>
                          </a:solidFill>
                          <a:effectLst/>
                          <a:latin typeface="Arial (Body)"/>
                          <a:ea typeface="Times New Roman" panose="02020603050405020304" pitchFamily="18" charset="0"/>
                        </a:rPr>
                        <a:t> dung </a:t>
                      </a:r>
                      <a:r>
                        <a:rPr lang="en-US" sz="1600" spc="-70" baseline="0" dirty="0" err="1">
                          <a:solidFill>
                            <a:srgbClr val="002060"/>
                          </a:solidFill>
                          <a:effectLst/>
                          <a:latin typeface="Arial (Body)"/>
                          <a:ea typeface="Times New Roman" panose="02020603050405020304" pitchFamily="18" charset="0"/>
                        </a:rPr>
                        <a:t>cuộc</a:t>
                      </a:r>
                      <a:r>
                        <a:rPr lang="en-US" sz="1600" spc="-70" baseline="0" dirty="0">
                          <a:solidFill>
                            <a:srgbClr val="002060"/>
                          </a:solidFill>
                          <a:effectLst/>
                          <a:latin typeface="Arial (Body)"/>
                          <a:ea typeface="Times New Roman" panose="02020603050405020304" pitchFamily="18" charset="0"/>
                        </a:rPr>
                        <a:t> </a:t>
                      </a:r>
                      <a:r>
                        <a:rPr lang="en-US" sz="1600" spc="-70" baseline="0" dirty="0" err="1">
                          <a:solidFill>
                            <a:srgbClr val="002060"/>
                          </a:solidFill>
                          <a:effectLst/>
                          <a:latin typeface="Arial (Body)"/>
                          <a:ea typeface="Times New Roman" panose="02020603050405020304" pitchFamily="18" charset="0"/>
                        </a:rPr>
                        <a:t>sống</a:t>
                      </a:r>
                      <a:endParaRPr lang="en-US" sz="1600" spc="-70" baseline="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indent="0" algn="ctr" defTabSz="685800" rtl="0" eaLnBrk="1" fontAlgn="auto" latinLnBrk="0" hangingPunct="1">
                        <a:lnSpc>
                          <a:spcPct val="125000"/>
                        </a:lnSpc>
                        <a:spcBef>
                          <a:spcPts val="0"/>
                        </a:spcBef>
                        <a:spcAft>
                          <a:spcPts val="0"/>
                        </a:spcAft>
                        <a:buClrTx/>
                        <a:buSzTx/>
                        <a:buFontTx/>
                        <a:buNone/>
                        <a:tabLst/>
                        <a:defRPr/>
                      </a:pP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13 </a:t>
                      </a: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vi-VN"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9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đọc</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và</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thự</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hành</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Việt</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3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vi-VN"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viết</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p>
                    <a:p>
                      <a:pPr marL="0" marR="0" indent="0" algn="ctr" defTabSz="685800" rtl="0" eaLnBrk="1" fontAlgn="auto" latinLnBrk="0" hangingPunct="1">
                        <a:lnSpc>
                          <a:spcPct val="125000"/>
                        </a:lnSpc>
                        <a:spcBef>
                          <a:spcPts val="0"/>
                        </a:spcBef>
                        <a:spcAft>
                          <a:spcPts val="0"/>
                        </a:spcAft>
                        <a:buClrTx/>
                        <a:buSzTx/>
                        <a:buFontTx/>
                        <a:buNone/>
                        <a:tabLst/>
                        <a:defRPr/>
                      </a:pPr>
                      <a:r>
                        <a:rPr lang="vi-VN"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tiết nói và n</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ghe</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25000"/>
                        </a:lnSpc>
                        <a:spcBef>
                          <a:spcPts val="0"/>
                        </a:spcBef>
                        <a:spcAft>
                          <a:spcPts val="0"/>
                        </a:spcAft>
                      </a:pPr>
                      <a:endPar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422140134"/>
                  </a:ext>
                </a:extLst>
              </a:tr>
              <a:tr h="870872">
                <a:tc>
                  <a:txBody>
                    <a:bodyPr/>
                    <a:lstStyle/>
                    <a:p>
                      <a:pPr marL="274320" marR="0" algn="ctr">
                        <a:lnSpc>
                          <a:spcPct val="125000"/>
                        </a:lnSpc>
                        <a:spcBef>
                          <a:spcPts val="600"/>
                        </a:spcBef>
                        <a:spcAft>
                          <a:spcPts val="600"/>
                        </a:spcAft>
                      </a:pPr>
                      <a:r>
                        <a:rPr lang="en-US" sz="1600" dirty="0">
                          <a:effectLst/>
                          <a:latin typeface="Arial (Body)"/>
                          <a:cs typeface="Arial" panose="020B0604020202020204" pitchFamily="34" charset="0"/>
                        </a:rPr>
                        <a:t>14</a:t>
                      </a:r>
                      <a:endParaRPr lang="en-US" sz="1600" dirty="0">
                        <a:effectLst/>
                        <a:latin typeface="Arial (Body)"/>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Bài</a:t>
                      </a:r>
                      <a:r>
                        <a:rPr lang="en-US" sz="1600" dirty="0">
                          <a:solidFill>
                            <a:srgbClr val="002060"/>
                          </a:solidFill>
                          <a:effectLst/>
                          <a:latin typeface="Arial (Body)"/>
                          <a:ea typeface="Times New Roman" panose="02020603050405020304" pitchFamily="18" charset="0"/>
                        </a:rPr>
                        <a:t> 7. Tin </a:t>
                      </a:r>
                      <a:r>
                        <a:rPr lang="en-US" sz="1600" dirty="0" err="1">
                          <a:solidFill>
                            <a:srgbClr val="002060"/>
                          </a:solidFill>
                          <a:effectLst/>
                          <a:latin typeface="Arial (Body)"/>
                          <a:ea typeface="Times New Roman" panose="02020603050405020304" pitchFamily="18" charset="0"/>
                        </a:rPr>
                        <a:t>yêu</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và</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ước</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vọng</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indent="0" algn="ctr" defTabSz="685800" rtl="0" eaLnBrk="1" fontAlgn="auto" latinLnBrk="0" hangingPunct="1">
                        <a:lnSpc>
                          <a:spcPct val="125000"/>
                        </a:lnSpc>
                        <a:spcBef>
                          <a:spcPts val="0"/>
                        </a:spcBef>
                        <a:spcAft>
                          <a:spcPts val="0"/>
                        </a:spcAft>
                        <a:buClrTx/>
                        <a:buSzTx/>
                        <a:buFontTx/>
                        <a:buNone/>
                        <a:tabLst/>
                        <a:defRPr/>
                      </a:pP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12 </a:t>
                      </a: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vi-VN"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8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đọc</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và</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thực</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hành</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Việt</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1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tập</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làm</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một</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bài</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thơ</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tự</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do;</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2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vi-VN"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viết</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vi-VN"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tiết nói và n</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ghe</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25000"/>
                        </a:lnSpc>
                        <a:spcBef>
                          <a:spcPts val="0"/>
                        </a:spcBef>
                        <a:spcAft>
                          <a:spcPts val="0"/>
                        </a:spcAft>
                      </a:pPr>
                      <a:endPar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4776238"/>
                  </a:ext>
                </a:extLst>
              </a:tr>
              <a:tr h="844888">
                <a:tc>
                  <a:txBody>
                    <a:bodyPr/>
                    <a:lstStyle/>
                    <a:p>
                      <a:pPr marL="274320" marR="0" algn="ctr">
                        <a:lnSpc>
                          <a:spcPct val="125000"/>
                        </a:lnSpc>
                        <a:spcBef>
                          <a:spcPts val="600"/>
                        </a:spcBef>
                        <a:spcAft>
                          <a:spcPts val="600"/>
                        </a:spcAft>
                      </a:pPr>
                      <a:r>
                        <a:rPr lang="en-US" sz="1600" dirty="0">
                          <a:effectLst/>
                          <a:latin typeface="Arial (Body)"/>
                          <a:cs typeface="Arial" panose="020B0604020202020204" pitchFamily="34" charset="0"/>
                        </a:rPr>
                        <a:t>15</a:t>
                      </a:r>
                      <a:endParaRPr lang="en-US" sz="1600" dirty="0">
                        <a:effectLst/>
                        <a:latin typeface="Arial (Body)"/>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Đọc</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mở</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rộng</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algn="ctr">
                        <a:lnSpc>
                          <a:spcPct val="125000"/>
                        </a:lnSpc>
                        <a:spcBef>
                          <a:spcPts val="0"/>
                        </a:spcBef>
                        <a:spcAft>
                          <a:spcPts val="0"/>
                        </a:spcAft>
                      </a:pP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endPar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5403240"/>
                  </a:ext>
                </a:extLst>
              </a:tr>
              <a:tr h="336927">
                <a:tc>
                  <a:txBody>
                    <a:bodyPr/>
                    <a:lstStyle/>
                    <a:p>
                      <a:pPr marL="274320" marR="0" algn="ctr">
                        <a:lnSpc>
                          <a:spcPct val="125000"/>
                        </a:lnSpc>
                        <a:spcBef>
                          <a:spcPts val="600"/>
                        </a:spcBef>
                        <a:spcAft>
                          <a:spcPts val="600"/>
                        </a:spcAft>
                      </a:pPr>
                      <a:r>
                        <a:rPr lang="en-US" sz="1600" dirty="0">
                          <a:effectLst/>
                          <a:latin typeface="Arial (Body)"/>
                          <a:cs typeface="Arial" panose="020B0604020202020204" pitchFamily="34" charset="0"/>
                        </a:rPr>
                        <a:t>16</a:t>
                      </a:r>
                      <a:endParaRPr lang="en-US" sz="1600" dirty="0">
                        <a:effectLst/>
                        <a:latin typeface="Arial (Body)"/>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Bài</a:t>
                      </a:r>
                      <a:r>
                        <a:rPr lang="en-US" sz="1600" dirty="0">
                          <a:solidFill>
                            <a:srgbClr val="002060"/>
                          </a:solidFill>
                          <a:effectLst/>
                          <a:latin typeface="Arial (Body)"/>
                          <a:ea typeface="Times New Roman" panose="02020603050405020304" pitchFamily="18" charset="0"/>
                        </a:rPr>
                        <a:t> 8. </a:t>
                      </a:r>
                      <a:r>
                        <a:rPr lang="en-US" sz="1600" dirty="0" err="1">
                          <a:solidFill>
                            <a:srgbClr val="002060"/>
                          </a:solidFill>
                          <a:effectLst/>
                          <a:latin typeface="Arial (Body)"/>
                          <a:ea typeface="Times New Roman" panose="02020603050405020304" pitchFamily="18" charset="0"/>
                        </a:rPr>
                        <a:t>Tác</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giả</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và</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tác</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phẩm</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algn="ctr">
                        <a:lnSpc>
                          <a:spcPct val="125000"/>
                        </a:lnSpc>
                        <a:spcBef>
                          <a:spcPts val="0"/>
                        </a:spcBef>
                        <a:spcAft>
                          <a:spcPts val="0"/>
                        </a:spcAft>
                      </a:pP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12 </a:t>
                      </a: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8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đọc</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và</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thực</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hành</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Việt</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3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vi-VN"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viết</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p>
                    <a:p>
                      <a:pPr marL="0" marR="0" algn="ctr">
                        <a:lnSpc>
                          <a:spcPct val="125000"/>
                        </a:lnSpc>
                        <a:spcBef>
                          <a:spcPts val="0"/>
                        </a:spcBef>
                        <a:spcAft>
                          <a:spcPts val="0"/>
                        </a:spcAft>
                      </a:pPr>
                      <a:r>
                        <a:rPr lang="vi-VN"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tiết nói và n</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ghe</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tc>
                <a:extLst>
                  <a:ext uri="{0D108BD9-81ED-4DB2-BD59-A6C34878D82A}">
                    <a16:rowId xmlns:a16="http://schemas.microsoft.com/office/drawing/2014/main" val="4224423123"/>
                  </a:ext>
                </a:extLst>
              </a:tr>
              <a:tr h="870872">
                <a:tc>
                  <a:txBody>
                    <a:bodyPr/>
                    <a:lstStyle/>
                    <a:p>
                      <a:pPr marL="274320" marR="0" algn="ctr">
                        <a:lnSpc>
                          <a:spcPct val="125000"/>
                        </a:lnSpc>
                        <a:spcBef>
                          <a:spcPts val="600"/>
                        </a:spcBef>
                        <a:spcAft>
                          <a:spcPts val="600"/>
                        </a:spcAft>
                      </a:pPr>
                      <a:r>
                        <a:rPr lang="en-US" sz="1600" dirty="0">
                          <a:effectLst/>
                          <a:latin typeface="Arial (Body)"/>
                          <a:cs typeface="Arial" panose="020B0604020202020204" pitchFamily="34" charset="0"/>
                        </a:rPr>
                        <a:t>17</a:t>
                      </a:r>
                      <a:endParaRPr lang="en-US" sz="1600" dirty="0">
                        <a:effectLst/>
                        <a:latin typeface="Arial (Body)"/>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25000"/>
                        </a:lnSpc>
                        <a:spcBef>
                          <a:spcPts val="0"/>
                        </a:spcBef>
                        <a:spcAft>
                          <a:spcPts val="0"/>
                        </a:spcAft>
                      </a:pPr>
                      <a:r>
                        <a:rPr lang="en-US" sz="1600" dirty="0" err="1">
                          <a:solidFill>
                            <a:srgbClr val="002060"/>
                          </a:solidFill>
                          <a:effectLst/>
                          <a:latin typeface="Arial (Body)"/>
                          <a:ea typeface="Times New Roman" panose="02020603050405020304" pitchFamily="18" charset="0"/>
                        </a:rPr>
                        <a:t>Bài</a:t>
                      </a:r>
                      <a:r>
                        <a:rPr lang="en-US" sz="1600" dirty="0">
                          <a:solidFill>
                            <a:srgbClr val="002060"/>
                          </a:solidFill>
                          <a:effectLst/>
                          <a:latin typeface="Arial (Body)"/>
                          <a:ea typeface="Times New Roman" panose="02020603050405020304" pitchFamily="18" charset="0"/>
                        </a:rPr>
                        <a:t> 9. </a:t>
                      </a:r>
                      <a:r>
                        <a:rPr lang="en-US" sz="1600" dirty="0" err="1">
                          <a:solidFill>
                            <a:srgbClr val="002060"/>
                          </a:solidFill>
                          <a:effectLst/>
                          <a:latin typeface="Arial (Body)"/>
                          <a:ea typeface="Times New Roman" panose="02020603050405020304" pitchFamily="18" charset="0"/>
                        </a:rPr>
                        <a:t>Hôm</a:t>
                      </a:r>
                      <a:r>
                        <a:rPr lang="en-US" sz="1600" dirty="0">
                          <a:solidFill>
                            <a:srgbClr val="002060"/>
                          </a:solidFill>
                          <a:effectLst/>
                          <a:latin typeface="Arial (Body)"/>
                          <a:ea typeface="Times New Roman" panose="02020603050405020304" pitchFamily="18" charset="0"/>
                        </a:rPr>
                        <a:t> nay </a:t>
                      </a:r>
                      <a:r>
                        <a:rPr lang="en-US" sz="1600" dirty="0" err="1">
                          <a:solidFill>
                            <a:srgbClr val="002060"/>
                          </a:solidFill>
                          <a:effectLst/>
                          <a:latin typeface="Arial (Body)"/>
                          <a:ea typeface="Times New Roman" panose="02020603050405020304" pitchFamily="18" charset="0"/>
                        </a:rPr>
                        <a:t>và</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ngày</a:t>
                      </a:r>
                      <a:r>
                        <a:rPr lang="en-US" sz="1600" dirty="0">
                          <a:solidFill>
                            <a:srgbClr val="002060"/>
                          </a:solidFill>
                          <a:effectLst/>
                          <a:latin typeface="Arial (Body)"/>
                          <a:ea typeface="Times New Roman" panose="02020603050405020304" pitchFamily="18" charset="0"/>
                        </a:rPr>
                        <a:t> </a:t>
                      </a:r>
                      <a:r>
                        <a:rPr lang="en-US" sz="1600" dirty="0" err="1">
                          <a:solidFill>
                            <a:srgbClr val="002060"/>
                          </a:solidFill>
                          <a:effectLst/>
                          <a:latin typeface="Arial (Body)"/>
                          <a:ea typeface="Times New Roman" panose="02020603050405020304" pitchFamily="18" charset="0"/>
                        </a:rPr>
                        <a:t>mai</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indent="0" algn="ctr" defTabSz="685800" rtl="0" eaLnBrk="1" fontAlgn="auto" latinLnBrk="0" hangingPunct="1">
                        <a:lnSpc>
                          <a:spcPct val="125000"/>
                        </a:lnSpc>
                        <a:spcBef>
                          <a:spcPts val="0"/>
                        </a:spcBef>
                        <a:spcAft>
                          <a:spcPts val="0"/>
                        </a:spcAft>
                        <a:buClrTx/>
                        <a:buSzTx/>
                        <a:buFontTx/>
                        <a:buNone/>
                        <a:tabLst/>
                        <a:defRPr/>
                      </a:pP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13 </a:t>
                      </a: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(8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đọc</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và</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thực</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hành</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Việt</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4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viết</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p>
                    <a:p>
                      <a:pPr marL="0" marR="0" indent="0" algn="ctr" defTabSz="685800" rtl="0" eaLnBrk="1" fontAlgn="auto" latinLnBrk="0" hangingPunct="1">
                        <a:lnSpc>
                          <a:spcPct val="125000"/>
                        </a:lnSpc>
                        <a:spcBef>
                          <a:spcPts val="0"/>
                        </a:spcBef>
                        <a:spcAft>
                          <a:spcPts val="0"/>
                        </a:spcAft>
                        <a:buClrTx/>
                        <a:buSzTx/>
                        <a:buFontTx/>
                        <a:buNone/>
                        <a:tabLst/>
                        <a:defRPr/>
                      </a:pP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nói</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và</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nghe</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78136164"/>
                  </a:ext>
                </a:extLst>
              </a:tr>
              <a:tr h="607751">
                <a:tc>
                  <a:txBody>
                    <a:bodyPr/>
                    <a:lstStyle/>
                    <a:p>
                      <a:pPr marL="274320" marR="0" algn="ctr">
                        <a:lnSpc>
                          <a:spcPct val="125000"/>
                        </a:lnSpc>
                        <a:spcBef>
                          <a:spcPts val="600"/>
                        </a:spcBef>
                        <a:spcAft>
                          <a:spcPts val="600"/>
                        </a:spcAft>
                      </a:pPr>
                      <a:r>
                        <a:rPr lang="en-US" sz="1600" dirty="0">
                          <a:effectLst/>
                          <a:latin typeface="Arial (Body)"/>
                          <a:ea typeface="Calibri" panose="020F0502020204030204" pitchFamily="34" charset="0"/>
                          <a:cs typeface="Arial" panose="020B0604020202020204" pitchFamily="34" charset="0"/>
                        </a:rPr>
                        <a:t>18</a:t>
                      </a:r>
                    </a:p>
                  </a:txBody>
                  <a:tcPr marL="51435" marR="51435" marT="0" marB="0" anchor="ctr"/>
                </a:tc>
                <a:tc>
                  <a:txBody>
                    <a:bodyPr/>
                    <a:lstStyle/>
                    <a:p>
                      <a:pPr marL="0" marR="0" algn="ctr">
                        <a:lnSpc>
                          <a:spcPct val="125000"/>
                        </a:lnSpc>
                        <a:spcBef>
                          <a:spcPts val="0"/>
                        </a:spcBef>
                        <a:spcAft>
                          <a:spcPts val="0"/>
                        </a:spcAft>
                      </a:pPr>
                      <a:r>
                        <a:rPr lang="en-US" sz="1600" kern="1200" dirty="0" err="1">
                          <a:solidFill>
                            <a:srgbClr val="002060"/>
                          </a:solidFill>
                          <a:effectLst/>
                          <a:latin typeface="Arial (Body)"/>
                          <a:ea typeface="+mn-ea"/>
                          <a:cs typeface="+mn-cs"/>
                        </a:rPr>
                        <a:t>Đọc</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mở</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rộng</a:t>
                      </a:r>
                      <a:endParaRPr lang="en-US" sz="1600" dirty="0">
                        <a:solidFill>
                          <a:srgbClr val="002060"/>
                        </a:solidFill>
                        <a:effectLst/>
                        <a:latin typeface="Arial (Body)"/>
                        <a:ea typeface="Calibri" panose="020F0502020204030204" pitchFamily="34" charset="0"/>
                      </a:endParaRPr>
                    </a:p>
                  </a:txBody>
                  <a:tcPr marL="68580" marR="68580" marT="0" marB="0" anchor="ctr"/>
                </a:tc>
                <a:tc>
                  <a:txBody>
                    <a:bodyPr/>
                    <a:lstStyle/>
                    <a:p>
                      <a:pPr marL="0" marR="0" indent="0" algn="ctr" defTabSz="685800" rtl="0" eaLnBrk="1" fontAlgn="auto" latinLnBrk="0" hangingPunct="1">
                        <a:lnSpc>
                          <a:spcPct val="125000"/>
                        </a:lnSpc>
                        <a:spcBef>
                          <a:spcPts val="0"/>
                        </a:spcBef>
                        <a:spcAft>
                          <a:spcPts val="0"/>
                        </a:spcAft>
                        <a:buClrTx/>
                        <a:buSzTx/>
                        <a:buFontTx/>
                        <a:buNone/>
                        <a:tabLst/>
                        <a:defRPr/>
                      </a:pP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endPar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59644358"/>
                  </a:ext>
                </a:extLst>
              </a:tr>
            </a:tbl>
          </a:graphicData>
        </a:graphic>
      </p:graphicFrame>
      <p:sp>
        <p:nvSpPr>
          <p:cNvPr id="7" name="Rectangle 1"/>
          <p:cNvSpPr>
            <a:spLocks noChangeArrowheads="1"/>
          </p:cNvSpPr>
          <p:nvPr/>
        </p:nvSpPr>
        <p:spPr bwMode="auto">
          <a:xfrm>
            <a:off x="2289572" y="1443113"/>
            <a:ext cx="56368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050"/>
          </a:p>
        </p:txBody>
      </p:sp>
      <p:sp>
        <p:nvSpPr>
          <p:cNvPr id="5" name="Slide Number Placeholder 4"/>
          <p:cNvSpPr>
            <a:spLocks noGrp="1"/>
          </p:cNvSpPr>
          <p:nvPr>
            <p:ph type="sldNum" sz="quarter" idx="12"/>
          </p:nvPr>
        </p:nvSpPr>
        <p:spPr/>
        <p:txBody>
          <a:bodyPr/>
          <a:lstStyle/>
          <a:p>
            <a:fld id="{01A8D44F-D097-4EC3-92A6-FB8C9F6C59BB}" type="slidenum">
              <a:rPr lang="en-US" smtClean="0"/>
              <a:pPr/>
              <a:t>192</a:t>
            </a:fld>
            <a:endParaRPr lang="en-US" dirty="0"/>
          </a:p>
        </p:txBody>
      </p:sp>
    </p:spTree>
    <p:extLst>
      <p:ext uri="{BB962C8B-B14F-4D97-AF65-F5344CB8AC3E}">
        <p14:creationId xmlns:p14="http://schemas.microsoft.com/office/powerpoint/2010/main" val="2038265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8713" cy="5143500"/>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3" name="Rectangle 2"/>
          <p:cNvSpPr/>
          <p:nvPr/>
        </p:nvSpPr>
        <p:spPr>
          <a:xfrm>
            <a:off x="1530928" y="1508479"/>
            <a:ext cx="6338454" cy="438582"/>
          </a:xfrm>
          <a:prstGeom prst="rect">
            <a:avLst/>
          </a:prstGeom>
        </p:spPr>
        <p:txBody>
          <a:bodyPr wrap="square">
            <a:spAutoFit/>
          </a:bodyPr>
          <a:lstStyle/>
          <a:p>
            <a:pPr algn="just">
              <a:lnSpc>
                <a:spcPct val="125000"/>
              </a:lnSpc>
            </a:pPr>
            <a:r>
              <a:rPr lang="en-US" sz="1800" dirty="0">
                <a:latin typeface="Arial" panose="020B0604020202020204" pitchFamily="34" charset="0"/>
                <a:ea typeface="Calibri" panose="020F050202020403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722902649"/>
              </p:ext>
            </p:extLst>
          </p:nvPr>
        </p:nvGraphicFramePr>
        <p:xfrm>
          <a:off x="-1" y="33609"/>
          <a:ext cx="9144001" cy="4887091"/>
        </p:xfrm>
        <a:graphic>
          <a:graphicData uri="http://schemas.openxmlformats.org/drawingml/2006/table">
            <a:tbl>
              <a:tblPr firstRow="1" firstCol="1" bandRow="1">
                <a:tableStyleId>{5C22544A-7EE6-4342-B048-85BDC9FD1C3A}</a:tableStyleId>
              </a:tblPr>
              <a:tblGrid>
                <a:gridCol w="900911">
                  <a:extLst>
                    <a:ext uri="{9D8B030D-6E8A-4147-A177-3AD203B41FA5}">
                      <a16:colId xmlns:a16="http://schemas.microsoft.com/office/drawing/2014/main" val="2147612606"/>
                    </a:ext>
                  </a:extLst>
                </a:gridCol>
                <a:gridCol w="3747290">
                  <a:extLst>
                    <a:ext uri="{9D8B030D-6E8A-4147-A177-3AD203B41FA5}">
                      <a16:colId xmlns:a16="http://schemas.microsoft.com/office/drawing/2014/main" val="2335125126"/>
                    </a:ext>
                  </a:extLst>
                </a:gridCol>
                <a:gridCol w="4495800">
                  <a:extLst>
                    <a:ext uri="{9D8B030D-6E8A-4147-A177-3AD203B41FA5}">
                      <a16:colId xmlns:a16="http://schemas.microsoft.com/office/drawing/2014/main" val="3203705991"/>
                    </a:ext>
                  </a:extLst>
                </a:gridCol>
              </a:tblGrid>
              <a:tr h="415206">
                <a:tc>
                  <a:txBody>
                    <a:bodyPr/>
                    <a:lstStyle/>
                    <a:p>
                      <a:pPr marL="274320" marR="0" algn="just">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STT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274320" marR="0" algn="just">
                        <a:lnSpc>
                          <a:spcPct val="125000"/>
                        </a:lnSpc>
                        <a:spcBef>
                          <a:spcPts val="600"/>
                        </a:spcBef>
                        <a:spcAft>
                          <a:spcPts val="600"/>
                        </a:spcAft>
                      </a:pPr>
                      <a:r>
                        <a:rPr lang="en-US" sz="1500" dirty="0" err="1">
                          <a:effectLst/>
                          <a:latin typeface="Arial" panose="020B0604020202020204" pitchFamily="34" charset="0"/>
                          <a:cs typeface="Arial" panose="020B0604020202020204" pitchFamily="34" charset="0"/>
                        </a:rPr>
                        <a:t>Tên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bài</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274320" marR="0" algn="just">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2612055316"/>
                  </a:ext>
                </a:extLst>
              </a:tr>
              <a:tr h="870872">
                <a:tc>
                  <a:txBody>
                    <a:bodyPr/>
                    <a:lstStyle/>
                    <a:p>
                      <a:pPr marL="274320" marR="0" algn="just">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19</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gn="ctr">
                        <a:lnSpc>
                          <a:spcPct val="125000"/>
                        </a:lnSpc>
                        <a:spcBef>
                          <a:spcPts val="0"/>
                        </a:spcBef>
                        <a:spcAft>
                          <a:spcPts val="0"/>
                        </a:spcAft>
                      </a:pP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Bài</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10.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Sách</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bạn</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hành</a:t>
                      </a:r>
                      <a:endPar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25000"/>
                        </a:lnSpc>
                        <a:spcBef>
                          <a:spcPts val="0"/>
                        </a:spcBef>
                        <a:spcAft>
                          <a:spcPts val="0"/>
                        </a:spcAft>
                      </a:pP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8 </a:t>
                      </a: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( 4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đọc</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2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viết</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2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nói</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và</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nghe</a:t>
                      </a:r>
                      <a:r>
                        <a:rPr lang="en-US" sz="1600"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422140134"/>
                  </a:ext>
                </a:extLst>
              </a:tr>
              <a:tr h="870872">
                <a:tc>
                  <a:txBody>
                    <a:bodyPr/>
                    <a:lstStyle/>
                    <a:p>
                      <a:pPr marL="274320" marR="0" algn="just">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20</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25000"/>
                        </a:lnSpc>
                        <a:spcBef>
                          <a:spcPts val="0"/>
                        </a:spcBef>
                        <a:spcAft>
                          <a:spcPts val="0"/>
                        </a:spcAft>
                      </a:pP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Kiểm</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giữa</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học</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kì</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II</a:t>
                      </a:r>
                      <a:endPar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25000"/>
                        </a:lnSpc>
                        <a:spcBef>
                          <a:spcPts val="0"/>
                        </a:spcBef>
                        <a:spcAft>
                          <a:spcPts val="0"/>
                        </a:spcAft>
                      </a:pP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endPar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4776238"/>
                  </a:ext>
                </a:extLst>
              </a:tr>
              <a:tr h="914591">
                <a:tc>
                  <a:txBody>
                    <a:bodyPr/>
                    <a:lstStyle/>
                    <a:p>
                      <a:pPr marL="274320" marR="0" algn="just">
                        <a:lnSpc>
                          <a:spcPct val="125000"/>
                        </a:lnSpc>
                        <a:spcBef>
                          <a:spcPts val="600"/>
                        </a:spcBef>
                        <a:spcAft>
                          <a:spcPts val="600"/>
                        </a:spcAft>
                      </a:pPr>
                      <a:r>
                        <a:rPr lang="en-US" sz="1500" dirty="0">
                          <a:effectLst/>
                          <a:latin typeface="Arial" panose="020B0604020202020204" pitchFamily="34" charset="0"/>
                          <a:cs typeface="Arial" panose="020B0604020202020204" pitchFamily="34" charset="0"/>
                        </a:rPr>
                        <a:t>21</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25000"/>
                        </a:lnSpc>
                        <a:spcBef>
                          <a:spcPts val="0"/>
                        </a:spcBef>
                        <a:spcAft>
                          <a:spcPts val="0"/>
                        </a:spcAft>
                      </a:pP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Trả</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bài</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kiểm</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giữa</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học</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kì</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II</a:t>
                      </a:r>
                      <a:endPar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25000"/>
                        </a:lnSpc>
                        <a:spcBef>
                          <a:spcPts val="0"/>
                        </a:spcBef>
                        <a:spcAft>
                          <a:spcPts val="0"/>
                        </a:spcAft>
                      </a:pP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endPar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403240"/>
                  </a:ext>
                </a:extLst>
              </a:tr>
              <a:tr h="336927">
                <a:tc>
                  <a:txBody>
                    <a:bodyPr/>
                    <a:lstStyle/>
                    <a:p>
                      <a:pPr marL="274320" marR="0" algn="just">
                        <a:lnSpc>
                          <a:spcPct val="125000"/>
                        </a:lnSpc>
                        <a:spcBef>
                          <a:spcPts val="600"/>
                        </a:spcBef>
                        <a:spcAft>
                          <a:spcPts val="600"/>
                        </a:spcAft>
                      </a:pPr>
                      <a:r>
                        <a:rPr lang="en-US" sz="1500" dirty="0">
                          <a:effectLst/>
                          <a:latin typeface="Arial" panose="020B0604020202020204" pitchFamily="34" charset="0"/>
                          <a:ea typeface="+mn-ea"/>
                          <a:cs typeface="Arial" panose="020B0604020202020204" pitchFamily="34" charset="0"/>
                        </a:rPr>
                        <a:t>22</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25000"/>
                        </a:lnSpc>
                        <a:spcBef>
                          <a:spcPts val="0"/>
                        </a:spcBef>
                        <a:spcAft>
                          <a:spcPts val="0"/>
                        </a:spcAft>
                      </a:pP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Ôn</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tập</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học</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kì</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II</a:t>
                      </a:r>
                      <a:endPar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25000"/>
                        </a:lnSpc>
                        <a:spcBef>
                          <a:spcPts val="0"/>
                        </a:spcBef>
                        <a:spcAft>
                          <a:spcPts val="0"/>
                        </a:spcAft>
                      </a:pP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endPar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24423123"/>
                  </a:ext>
                </a:extLst>
              </a:tr>
              <a:tr h="870872">
                <a:tc>
                  <a:txBody>
                    <a:bodyPr/>
                    <a:lstStyle/>
                    <a:p>
                      <a:pPr marL="274320" marR="0" algn="just">
                        <a:lnSpc>
                          <a:spcPct val="125000"/>
                        </a:lnSpc>
                        <a:spcBef>
                          <a:spcPts val="600"/>
                        </a:spcBef>
                        <a:spcAft>
                          <a:spcPts val="600"/>
                        </a:spcAft>
                      </a:pPr>
                      <a:r>
                        <a:rPr lang="en-US" sz="1500" dirty="0">
                          <a:effectLst/>
                          <a:latin typeface="Arial" panose="020B0604020202020204" pitchFamily="34" charset="0"/>
                          <a:ea typeface="+mn-ea"/>
                          <a:cs typeface="Arial" panose="020B0604020202020204" pitchFamily="34" charset="0"/>
                        </a:rPr>
                        <a:t>23</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25000"/>
                        </a:lnSpc>
                        <a:spcBef>
                          <a:spcPts val="0"/>
                        </a:spcBef>
                        <a:spcAft>
                          <a:spcPts val="0"/>
                        </a:spcAft>
                      </a:pP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Kiểm</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cuối</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học</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kì</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II</a:t>
                      </a:r>
                      <a:endPar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25000"/>
                        </a:lnSpc>
                        <a:spcBef>
                          <a:spcPts val="0"/>
                        </a:spcBef>
                        <a:spcAft>
                          <a:spcPts val="0"/>
                        </a:spcAft>
                      </a:pP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endPar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78136164"/>
                  </a:ext>
                </a:extLst>
              </a:tr>
              <a:tr h="607751">
                <a:tc>
                  <a:txBody>
                    <a:bodyPr/>
                    <a:lstStyle/>
                    <a:p>
                      <a:pPr marL="274320" marR="0" algn="just">
                        <a:lnSpc>
                          <a:spcPct val="125000"/>
                        </a:lnSpc>
                        <a:spcBef>
                          <a:spcPts val="600"/>
                        </a:spcBef>
                        <a:spcAft>
                          <a:spcPts val="600"/>
                        </a:spcAft>
                      </a:pPr>
                      <a:r>
                        <a:rPr lang="en-US" sz="1500" dirty="0">
                          <a:effectLst/>
                          <a:latin typeface="Arial" panose="020B0604020202020204" pitchFamily="34" charset="0"/>
                          <a:ea typeface="Calibri" panose="020F0502020204030204" pitchFamily="34" charset="0"/>
                          <a:cs typeface="Arial" panose="020B0604020202020204" pitchFamily="34" charset="0"/>
                        </a:rPr>
                        <a:t>24</a:t>
                      </a:r>
                    </a:p>
                  </a:txBody>
                  <a:tcPr marL="51435" marR="51435" marT="0" marB="0"/>
                </a:tc>
                <a:tc>
                  <a:txBody>
                    <a:bodyPr/>
                    <a:lstStyle/>
                    <a:p>
                      <a:pPr marL="0" marR="0">
                        <a:lnSpc>
                          <a:spcPct val="125000"/>
                        </a:lnSpc>
                        <a:spcBef>
                          <a:spcPts val="0"/>
                        </a:spcBef>
                        <a:spcAft>
                          <a:spcPts val="0"/>
                        </a:spcAft>
                      </a:pP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Trả</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bài</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kiểm</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cuối</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học</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kì</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II</a:t>
                      </a:r>
                      <a:endPar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25000"/>
                        </a:lnSpc>
                        <a:spcBef>
                          <a:spcPts val="0"/>
                        </a:spcBef>
                        <a:spcAft>
                          <a:spcPts val="0"/>
                        </a:spcAft>
                      </a:pP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a:t>
                      </a:r>
                      <a:r>
                        <a:rPr lang="en-US" sz="16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tiết</a:t>
                      </a:r>
                      <a:endPar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59644358"/>
                  </a:ext>
                </a:extLst>
              </a:tr>
            </a:tbl>
          </a:graphicData>
        </a:graphic>
      </p:graphicFrame>
      <p:sp>
        <p:nvSpPr>
          <p:cNvPr id="7" name="Rectangle 1"/>
          <p:cNvSpPr>
            <a:spLocks noChangeArrowheads="1"/>
          </p:cNvSpPr>
          <p:nvPr/>
        </p:nvSpPr>
        <p:spPr bwMode="auto">
          <a:xfrm>
            <a:off x="2289572" y="1443113"/>
            <a:ext cx="56368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050"/>
          </a:p>
        </p:txBody>
      </p:sp>
      <p:sp>
        <p:nvSpPr>
          <p:cNvPr id="5" name="Slide Number Placeholder 4"/>
          <p:cNvSpPr>
            <a:spLocks noGrp="1"/>
          </p:cNvSpPr>
          <p:nvPr>
            <p:ph type="sldNum" sz="quarter" idx="12"/>
          </p:nvPr>
        </p:nvSpPr>
        <p:spPr/>
        <p:txBody>
          <a:bodyPr/>
          <a:lstStyle/>
          <a:p>
            <a:fld id="{01A8D44F-D097-4EC3-92A6-FB8C9F6C59BB}" type="slidenum">
              <a:rPr lang="en-US" smtClean="0"/>
              <a:pPr/>
              <a:t>193</a:t>
            </a:fld>
            <a:endParaRPr lang="en-US" dirty="0"/>
          </a:p>
        </p:txBody>
      </p:sp>
    </p:spTree>
    <p:extLst>
      <p:ext uri="{BB962C8B-B14F-4D97-AF65-F5344CB8AC3E}">
        <p14:creationId xmlns:p14="http://schemas.microsoft.com/office/powerpoint/2010/main" val="156636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19995E-3AC8-C846-964A-628588D6EAA2}"/>
              </a:ext>
            </a:extLst>
          </p:cNvPr>
          <p:cNvSpPr>
            <a:spLocks noGrp="1"/>
          </p:cNvSpPr>
          <p:nvPr>
            <p:ph type="body" sz="quarter" idx="10"/>
          </p:nvPr>
        </p:nvSpPr>
        <p:spPr>
          <a:xfrm>
            <a:off x="2455607" y="943897"/>
            <a:ext cx="6564909" cy="2520729"/>
          </a:xfrm>
        </p:spPr>
        <p:txBody>
          <a:bodyPr/>
          <a:lstStyle/>
          <a:p>
            <a:r>
              <a:rPr lang="en-US" sz="3000" b="1" dirty="0">
                <a:solidFill>
                  <a:srgbClr val="002060"/>
                </a:solidFill>
              </a:rPr>
              <a:t>                   </a:t>
            </a:r>
            <a:r>
              <a:rPr lang="x-none" sz="3000" b="1" dirty="0">
                <a:solidFill>
                  <a:srgbClr val="002060"/>
                </a:solidFill>
                <a:latin typeface="Arial" panose="020B0604020202020204" pitchFamily="34" charset="0"/>
              </a:rPr>
              <a:t>XÂY DỰNG </a:t>
            </a:r>
          </a:p>
          <a:p>
            <a:r>
              <a:rPr lang="en-US" sz="3000" b="1" dirty="0">
                <a:solidFill>
                  <a:srgbClr val="002060"/>
                </a:solidFill>
                <a:latin typeface="Arial" panose="020B0604020202020204" pitchFamily="34" charset="0"/>
              </a:rPr>
              <a:t>         </a:t>
            </a:r>
            <a:r>
              <a:rPr lang="x-none" sz="3000" b="1" dirty="0">
                <a:solidFill>
                  <a:srgbClr val="002060"/>
                </a:solidFill>
                <a:latin typeface="Arial" panose="020B0604020202020204" pitchFamily="34" charset="0"/>
              </a:rPr>
              <a:t>KẾ HOẠCH BÀI DẠY</a:t>
            </a:r>
          </a:p>
        </p:txBody>
      </p:sp>
    </p:spTree>
    <p:extLst>
      <p:ext uri="{BB962C8B-B14F-4D97-AF65-F5344CB8AC3E}">
        <p14:creationId xmlns:p14="http://schemas.microsoft.com/office/powerpoint/2010/main" val="75174614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0AE77E-272D-6045-80B9-A66D791D0BEF}"/>
              </a:ext>
            </a:extLst>
          </p:cNvPr>
          <p:cNvSpPr>
            <a:spLocks noGrp="1"/>
          </p:cNvSpPr>
          <p:nvPr>
            <p:ph type="body" sz="quarter" idx="10"/>
          </p:nvPr>
        </p:nvSpPr>
        <p:spPr>
          <a:xfrm>
            <a:off x="2199904" y="1"/>
            <a:ext cx="6856238" cy="4720442"/>
          </a:xfrm>
        </p:spPr>
        <p:txBody>
          <a:bodyPr/>
          <a:lstStyle/>
          <a:p>
            <a:pPr algn="ctr"/>
            <a:r>
              <a:rPr lang="x-none" sz="2100" b="1" dirty="0">
                <a:solidFill>
                  <a:srgbClr val="002060"/>
                </a:solidFill>
                <a:latin typeface="Arial" panose="020B0604020202020204" pitchFamily="34" charset="0"/>
              </a:rPr>
              <a:t>Công văn 5512/BGDĐT-GDTrH </a:t>
            </a:r>
          </a:p>
          <a:p>
            <a:pPr algn="ctr"/>
            <a:r>
              <a:rPr lang="x-none" sz="2100" b="1" dirty="0">
                <a:solidFill>
                  <a:srgbClr val="002060"/>
                </a:solidFill>
                <a:latin typeface="Arial" panose="020B0604020202020204" pitchFamily="34" charset="0"/>
              </a:rPr>
              <a:t>ngày 18 tháng 12 năm 2020</a:t>
            </a:r>
          </a:p>
          <a:p>
            <a:pPr>
              <a:lnSpc>
                <a:spcPct val="125000"/>
              </a:lnSpc>
              <a:spcBef>
                <a:spcPts val="0"/>
              </a:spcBef>
            </a:pPr>
            <a:endParaRPr lang="en-US" sz="1800" dirty="0">
              <a:solidFill>
                <a:srgbClr val="002060"/>
              </a:solidFill>
              <a:latin typeface="+mn-lt"/>
            </a:endParaRPr>
          </a:p>
          <a:p>
            <a:pPr>
              <a:lnSpc>
                <a:spcPct val="125000"/>
              </a:lnSpc>
              <a:spcBef>
                <a:spcPts val="0"/>
              </a:spcBef>
            </a:pPr>
            <a:r>
              <a:rPr lang="x-none" sz="1800" b="1" dirty="0">
                <a:solidFill>
                  <a:srgbClr val="002060"/>
                </a:solidFill>
                <a:latin typeface="Arial" panose="020B0604020202020204" pitchFamily="34" charset="0"/>
              </a:rPr>
              <a:t>Phụ lục IV: Khung kế hoạch bài dạy</a:t>
            </a:r>
          </a:p>
          <a:p>
            <a:pPr>
              <a:lnSpc>
                <a:spcPct val="125000"/>
              </a:lnSpc>
              <a:spcBef>
                <a:spcPts val="0"/>
              </a:spcBef>
            </a:pPr>
            <a:r>
              <a:rPr lang="x-none" sz="1800" dirty="0">
                <a:solidFill>
                  <a:srgbClr val="002060"/>
                </a:solidFill>
                <a:latin typeface="Arial" panose="020B0604020202020204" pitchFamily="34" charset="0"/>
              </a:rPr>
              <a:t>– Xác định mục tiêu: </a:t>
            </a:r>
            <a:r>
              <a:rPr lang="en-US" sz="1800" dirty="0" err="1">
                <a:solidFill>
                  <a:srgbClr val="002060"/>
                </a:solidFill>
                <a:latin typeface="Arial" panose="020B0604020202020204" pitchFamily="34" charset="0"/>
              </a:rPr>
              <a:t>kiến</a:t>
            </a:r>
            <a:r>
              <a:rPr lang="en-US" sz="1800" dirty="0">
                <a:solidFill>
                  <a:srgbClr val="002060"/>
                </a:solidFill>
                <a:latin typeface="Arial" panose="020B0604020202020204" pitchFamily="34" charset="0"/>
              </a:rPr>
              <a:t> </a:t>
            </a:r>
            <a:r>
              <a:rPr lang="en-US" sz="1800" dirty="0" err="1">
                <a:solidFill>
                  <a:srgbClr val="002060"/>
                </a:solidFill>
                <a:latin typeface="Arial" panose="020B0604020202020204" pitchFamily="34" charset="0"/>
              </a:rPr>
              <a:t>thức</a:t>
            </a:r>
            <a:r>
              <a:rPr lang="vi-VN" sz="1800" dirty="0">
                <a:solidFill>
                  <a:srgbClr val="002060"/>
                </a:solidFill>
                <a:latin typeface="Arial" panose="020B0604020202020204" pitchFamily="34" charset="0"/>
              </a:rPr>
              <a:t> </a:t>
            </a:r>
            <a:r>
              <a:rPr lang="x-none" sz="1800" dirty="0">
                <a:solidFill>
                  <a:srgbClr val="002060"/>
                </a:solidFill>
                <a:latin typeface="Arial" panose="020B0604020202020204" pitchFamily="34" charset="0"/>
              </a:rPr>
              <a:t>– </a:t>
            </a:r>
            <a:r>
              <a:rPr lang="en-US" sz="1800" dirty="0" err="1">
                <a:solidFill>
                  <a:srgbClr val="002060"/>
                </a:solidFill>
                <a:latin typeface="Arial" panose="020B0604020202020204" pitchFamily="34" charset="0"/>
              </a:rPr>
              <a:t>năng</a:t>
            </a:r>
            <a:r>
              <a:rPr lang="en-US" sz="1800" dirty="0">
                <a:solidFill>
                  <a:srgbClr val="002060"/>
                </a:solidFill>
                <a:latin typeface="Arial" panose="020B0604020202020204" pitchFamily="34" charset="0"/>
              </a:rPr>
              <a:t> </a:t>
            </a:r>
            <a:r>
              <a:rPr lang="en-US" sz="1800" dirty="0" err="1">
                <a:solidFill>
                  <a:srgbClr val="002060"/>
                </a:solidFill>
                <a:latin typeface="Arial" panose="020B0604020202020204" pitchFamily="34" charset="0"/>
              </a:rPr>
              <a:t>lực</a:t>
            </a:r>
            <a:r>
              <a:rPr lang="en-US" sz="1800" dirty="0">
                <a:solidFill>
                  <a:srgbClr val="002060"/>
                </a:solidFill>
                <a:latin typeface="Arial" panose="020B0604020202020204" pitchFamily="34" charset="0"/>
              </a:rPr>
              <a:t> </a:t>
            </a:r>
            <a:r>
              <a:rPr lang="x-none" sz="1800" dirty="0">
                <a:solidFill>
                  <a:srgbClr val="002060"/>
                </a:solidFill>
                <a:latin typeface="Arial" panose="020B0604020202020204" pitchFamily="34" charset="0"/>
              </a:rPr>
              <a:t>– </a:t>
            </a:r>
            <a:r>
              <a:rPr lang="en-US" sz="1800" dirty="0" err="1">
                <a:solidFill>
                  <a:srgbClr val="002060"/>
                </a:solidFill>
                <a:latin typeface="Arial" panose="020B0604020202020204" pitchFamily="34" charset="0"/>
              </a:rPr>
              <a:t>phẩm</a:t>
            </a:r>
            <a:r>
              <a:rPr lang="en-US" sz="1800" dirty="0">
                <a:solidFill>
                  <a:srgbClr val="002060"/>
                </a:solidFill>
                <a:latin typeface="Arial" panose="020B0604020202020204" pitchFamily="34" charset="0"/>
              </a:rPr>
              <a:t> </a:t>
            </a:r>
            <a:r>
              <a:rPr lang="en-US" sz="1800" dirty="0" err="1">
                <a:solidFill>
                  <a:srgbClr val="002060"/>
                </a:solidFill>
                <a:latin typeface="Arial" panose="020B0604020202020204" pitchFamily="34" charset="0"/>
              </a:rPr>
              <a:t>chất</a:t>
            </a:r>
            <a:endParaRPr lang="en-US" sz="1800" dirty="0">
              <a:solidFill>
                <a:srgbClr val="002060"/>
              </a:solidFill>
              <a:latin typeface="Arial" panose="020B0604020202020204" pitchFamily="34" charset="0"/>
            </a:endParaRPr>
          </a:p>
          <a:p>
            <a:pPr>
              <a:lnSpc>
                <a:spcPct val="125000"/>
              </a:lnSpc>
              <a:spcBef>
                <a:spcPts val="0"/>
              </a:spcBef>
            </a:pPr>
            <a:r>
              <a:rPr lang="x-none" sz="1800" dirty="0">
                <a:solidFill>
                  <a:srgbClr val="002060"/>
                </a:solidFill>
                <a:latin typeface="Arial" panose="020B0604020202020204" pitchFamily="34" charset="0"/>
              </a:rPr>
              <a:t>– Thiết bị </a:t>
            </a:r>
            <a:r>
              <a:rPr lang="en-US" sz="1800" dirty="0" err="1">
                <a:solidFill>
                  <a:srgbClr val="002060"/>
                </a:solidFill>
                <a:latin typeface="Arial" panose="020B0604020202020204" pitchFamily="34" charset="0"/>
              </a:rPr>
              <a:t>dạy</a:t>
            </a:r>
            <a:r>
              <a:rPr lang="en-US" sz="1800" dirty="0">
                <a:solidFill>
                  <a:srgbClr val="002060"/>
                </a:solidFill>
                <a:latin typeface="Arial" panose="020B0604020202020204" pitchFamily="34" charset="0"/>
              </a:rPr>
              <a:t> </a:t>
            </a:r>
            <a:r>
              <a:rPr lang="en-US" sz="1800" dirty="0" err="1">
                <a:solidFill>
                  <a:srgbClr val="002060"/>
                </a:solidFill>
                <a:latin typeface="Arial" panose="020B0604020202020204" pitchFamily="34" charset="0"/>
              </a:rPr>
              <a:t>học</a:t>
            </a:r>
            <a:r>
              <a:rPr lang="x-none" sz="1800" dirty="0">
                <a:solidFill>
                  <a:srgbClr val="002060"/>
                </a:solidFill>
                <a:latin typeface="Arial" panose="020B0604020202020204" pitchFamily="34" charset="0"/>
              </a:rPr>
              <a:t> và học liệu</a:t>
            </a:r>
          </a:p>
          <a:p>
            <a:pPr>
              <a:lnSpc>
                <a:spcPct val="125000"/>
              </a:lnSpc>
              <a:spcBef>
                <a:spcPts val="0"/>
              </a:spcBef>
            </a:pPr>
            <a:r>
              <a:rPr lang="x-none" sz="1800" dirty="0">
                <a:solidFill>
                  <a:srgbClr val="002060"/>
                </a:solidFill>
                <a:latin typeface="Arial" panose="020B0604020202020204" pitchFamily="34" charset="0"/>
              </a:rPr>
              <a:t>– Tiến trình dạy học</a:t>
            </a:r>
          </a:p>
          <a:p>
            <a:pPr>
              <a:lnSpc>
                <a:spcPct val="125000"/>
              </a:lnSpc>
              <a:spcBef>
                <a:spcPts val="0"/>
              </a:spcBef>
            </a:pPr>
            <a:r>
              <a:rPr lang="x-none" sz="1800">
                <a:solidFill>
                  <a:srgbClr val="002060"/>
                </a:solidFill>
                <a:latin typeface="Arial" panose="020B0604020202020204" pitchFamily="34" charset="0"/>
              </a:rPr>
              <a:t>H</a:t>
            </a:r>
            <a:r>
              <a:rPr lang="en-US" sz="1800" dirty="0" err="1">
                <a:solidFill>
                  <a:srgbClr val="002060"/>
                </a:solidFill>
                <a:latin typeface="Arial" panose="020B0604020202020204" pitchFamily="34" charset="0"/>
              </a:rPr>
              <a:t>oạt</a:t>
            </a:r>
            <a:r>
              <a:rPr lang="en-US" sz="1800" dirty="0">
                <a:solidFill>
                  <a:srgbClr val="002060"/>
                </a:solidFill>
                <a:latin typeface="Arial" panose="020B0604020202020204" pitchFamily="34" charset="0"/>
              </a:rPr>
              <a:t> </a:t>
            </a:r>
            <a:r>
              <a:rPr lang="en-US" sz="1800" dirty="0" err="1">
                <a:solidFill>
                  <a:srgbClr val="002060"/>
                </a:solidFill>
                <a:latin typeface="Arial" panose="020B0604020202020204" pitchFamily="34" charset="0"/>
              </a:rPr>
              <a:t>động</a:t>
            </a:r>
            <a:r>
              <a:rPr lang="x-none" sz="1800" dirty="0">
                <a:solidFill>
                  <a:srgbClr val="002060"/>
                </a:solidFill>
                <a:latin typeface="Arial" panose="020B0604020202020204" pitchFamily="34" charset="0"/>
              </a:rPr>
              <a:t> 1: </a:t>
            </a:r>
            <a:r>
              <a:rPr lang="vi-VN" sz="1800" dirty="0">
                <a:solidFill>
                  <a:srgbClr val="002060"/>
                </a:solidFill>
                <a:latin typeface="Arial" panose="020B0604020202020204" pitchFamily="34" charset="0"/>
              </a:rPr>
              <a:t>Xác định vấn đề/nhi</a:t>
            </a:r>
            <a:r>
              <a:rPr lang="en-US" sz="1800" dirty="0" err="1">
                <a:solidFill>
                  <a:srgbClr val="002060"/>
                </a:solidFill>
                <a:latin typeface="Arial" panose="020B0604020202020204" pitchFamily="34" charset="0"/>
              </a:rPr>
              <a:t>ệm</a:t>
            </a:r>
            <a:r>
              <a:rPr lang="vi-VN" sz="1800" dirty="0">
                <a:solidFill>
                  <a:srgbClr val="002060"/>
                </a:solidFill>
                <a:latin typeface="Arial" panose="020B0604020202020204" pitchFamily="34" charset="0"/>
              </a:rPr>
              <a:t> vụ học t</a:t>
            </a:r>
            <a:r>
              <a:rPr lang="en-US" sz="1800" dirty="0" err="1">
                <a:solidFill>
                  <a:srgbClr val="002060"/>
                </a:solidFill>
                <a:latin typeface="Arial" panose="020B0604020202020204" pitchFamily="34" charset="0"/>
              </a:rPr>
              <a:t>ập</a:t>
            </a:r>
            <a:r>
              <a:rPr lang="vi-VN" sz="1800" dirty="0">
                <a:solidFill>
                  <a:srgbClr val="002060"/>
                </a:solidFill>
                <a:latin typeface="Arial" panose="020B0604020202020204" pitchFamily="34" charset="0"/>
              </a:rPr>
              <a:t>/Mở đầu</a:t>
            </a:r>
          </a:p>
          <a:p>
            <a:pPr>
              <a:lnSpc>
                <a:spcPct val="125000"/>
              </a:lnSpc>
              <a:spcBef>
                <a:spcPts val="0"/>
              </a:spcBef>
            </a:pPr>
            <a:r>
              <a:rPr lang="vi-VN" sz="1800" dirty="0">
                <a:solidFill>
                  <a:srgbClr val="002060"/>
                </a:solidFill>
                <a:latin typeface="Arial" panose="020B0604020202020204" pitchFamily="34" charset="0"/>
              </a:rPr>
              <a:t>H</a:t>
            </a:r>
            <a:r>
              <a:rPr lang="en-US" sz="1800" dirty="0" err="1">
                <a:solidFill>
                  <a:srgbClr val="002060"/>
                </a:solidFill>
                <a:latin typeface="Arial" panose="020B0604020202020204" pitchFamily="34" charset="0"/>
              </a:rPr>
              <a:t>oạt</a:t>
            </a:r>
            <a:r>
              <a:rPr lang="en-US" sz="1800" dirty="0">
                <a:solidFill>
                  <a:srgbClr val="002060"/>
                </a:solidFill>
                <a:latin typeface="Arial" panose="020B0604020202020204" pitchFamily="34" charset="0"/>
              </a:rPr>
              <a:t> </a:t>
            </a:r>
            <a:r>
              <a:rPr lang="en-US" sz="1800" dirty="0" err="1">
                <a:solidFill>
                  <a:srgbClr val="002060"/>
                </a:solidFill>
                <a:latin typeface="Arial" panose="020B0604020202020204" pitchFamily="34" charset="0"/>
              </a:rPr>
              <a:t>động</a:t>
            </a:r>
            <a:r>
              <a:rPr lang="vi-VN" sz="1800" dirty="0">
                <a:solidFill>
                  <a:srgbClr val="002060"/>
                </a:solidFill>
                <a:latin typeface="Arial" panose="020B0604020202020204" pitchFamily="34" charset="0"/>
              </a:rPr>
              <a:t> 2: Hình thành kiến thức mới/</a:t>
            </a:r>
            <a:r>
              <a:rPr lang="en-US" sz="1800" dirty="0">
                <a:solidFill>
                  <a:srgbClr val="002060"/>
                </a:solidFill>
                <a:latin typeface="Arial" panose="020B0604020202020204" pitchFamily="34" charset="0"/>
              </a:rPr>
              <a:t>G</a:t>
            </a:r>
            <a:r>
              <a:rPr lang="vi-VN" sz="1800" dirty="0">
                <a:solidFill>
                  <a:srgbClr val="002060"/>
                </a:solidFill>
                <a:latin typeface="Arial" panose="020B0604020202020204" pitchFamily="34" charset="0"/>
              </a:rPr>
              <a:t>iải quyết vấn đề/</a:t>
            </a:r>
            <a:r>
              <a:rPr lang="en-US" sz="1800" dirty="0">
                <a:solidFill>
                  <a:srgbClr val="002060"/>
                </a:solidFill>
                <a:latin typeface="Arial" panose="020B0604020202020204" pitchFamily="34" charset="0"/>
              </a:rPr>
              <a:t>T</a:t>
            </a:r>
            <a:r>
              <a:rPr lang="vi-VN" sz="1800" dirty="0">
                <a:solidFill>
                  <a:srgbClr val="002060"/>
                </a:solidFill>
                <a:latin typeface="Arial" panose="020B0604020202020204" pitchFamily="34" charset="0"/>
              </a:rPr>
              <a:t>hực thi nhi</a:t>
            </a:r>
            <a:r>
              <a:rPr lang="en-US" sz="1800" dirty="0" err="1">
                <a:solidFill>
                  <a:srgbClr val="002060"/>
                </a:solidFill>
                <a:latin typeface="Arial" panose="020B0604020202020204" pitchFamily="34" charset="0"/>
              </a:rPr>
              <a:t>ệm</a:t>
            </a:r>
            <a:r>
              <a:rPr lang="vi-VN" sz="1800" dirty="0">
                <a:solidFill>
                  <a:srgbClr val="002060"/>
                </a:solidFill>
                <a:latin typeface="Arial" panose="020B0604020202020204" pitchFamily="34" charset="0"/>
              </a:rPr>
              <a:t> vụ đ</a:t>
            </a:r>
            <a:r>
              <a:rPr lang="en-US" sz="1800" dirty="0" err="1">
                <a:solidFill>
                  <a:srgbClr val="002060"/>
                </a:solidFill>
                <a:latin typeface="Arial" panose="020B0604020202020204" pitchFamily="34" charset="0"/>
              </a:rPr>
              <a:t>ặt</a:t>
            </a:r>
            <a:r>
              <a:rPr lang="en-US" sz="1800" dirty="0">
                <a:solidFill>
                  <a:srgbClr val="002060"/>
                </a:solidFill>
                <a:latin typeface="Arial" panose="020B0604020202020204" pitchFamily="34" charset="0"/>
              </a:rPr>
              <a:t> </a:t>
            </a:r>
            <a:r>
              <a:rPr lang="vi-VN" sz="1800" dirty="0">
                <a:solidFill>
                  <a:srgbClr val="002060"/>
                </a:solidFill>
                <a:latin typeface="Arial" panose="020B0604020202020204" pitchFamily="34" charset="0"/>
              </a:rPr>
              <a:t>ra từ Hoạt đ</a:t>
            </a:r>
            <a:r>
              <a:rPr lang="en-US" sz="1800" dirty="0">
                <a:solidFill>
                  <a:srgbClr val="002060"/>
                </a:solidFill>
                <a:latin typeface="Arial" panose="020B0604020202020204" pitchFamily="34" charset="0"/>
              </a:rPr>
              <a:t>ộ</a:t>
            </a:r>
            <a:r>
              <a:rPr lang="vi-VN" sz="1800" dirty="0">
                <a:solidFill>
                  <a:srgbClr val="002060"/>
                </a:solidFill>
                <a:latin typeface="Arial" panose="020B0604020202020204" pitchFamily="34" charset="0"/>
              </a:rPr>
              <a:t>ng 1 </a:t>
            </a:r>
          </a:p>
          <a:p>
            <a:pPr>
              <a:lnSpc>
                <a:spcPct val="125000"/>
              </a:lnSpc>
              <a:spcBef>
                <a:spcPts val="0"/>
              </a:spcBef>
            </a:pPr>
            <a:r>
              <a:rPr lang="vi-VN" sz="1800" dirty="0">
                <a:solidFill>
                  <a:srgbClr val="002060"/>
                </a:solidFill>
                <a:latin typeface="Arial" panose="020B0604020202020204" pitchFamily="34" charset="0"/>
              </a:rPr>
              <a:t>H</a:t>
            </a:r>
            <a:r>
              <a:rPr lang="en-US" sz="1800" dirty="0" err="1">
                <a:solidFill>
                  <a:srgbClr val="002060"/>
                </a:solidFill>
                <a:latin typeface="Arial" panose="020B0604020202020204" pitchFamily="34" charset="0"/>
              </a:rPr>
              <a:t>oạt</a:t>
            </a:r>
            <a:r>
              <a:rPr lang="en-US" sz="1800" dirty="0">
                <a:solidFill>
                  <a:srgbClr val="002060"/>
                </a:solidFill>
                <a:latin typeface="Arial" panose="020B0604020202020204" pitchFamily="34" charset="0"/>
              </a:rPr>
              <a:t> </a:t>
            </a:r>
            <a:r>
              <a:rPr lang="en-US" sz="1800" dirty="0" err="1">
                <a:solidFill>
                  <a:srgbClr val="002060"/>
                </a:solidFill>
                <a:latin typeface="Arial" panose="020B0604020202020204" pitchFamily="34" charset="0"/>
              </a:rPr>
              <a:t>động</a:t>
            </a:r>
            <a:r>
              <a:rPr lang="vi-VN" sz="1800" dirty="0">
                <a:solidFill>
                  <a:srgbClr val="002060"/>
                </a:solidFill>
                <a:latin typeface="Arial" panose="020B0604020202020204" pitchFamily="34" charset="0"/>
              </a:rPr>
              <a:t> 3: </a:t>
            </a:r>
            <a:r>
              <a:rPr lang="en-US" sz="1800" dirty="0" err="1">
                <a:solidFill>
                  <a:srgbClr val="002060"/>
                </a:solidFill>
                <a:latin typeface="Arial" panose="020B0604020202020204" pitchFamily="34" charset="0"/>
              </a:rPr>
              <a:t>Luyện</a:t>
            </a:r>
            <a:r>
              <a:rPr lang="en-US" sz="1800" dirty="0">
                <a:solidFill>
                  <a:srgbClr val="002060"/>
                </a:solidFill>
                <a:latin typeface="Arial" panose="020B0604020202020204" pitchFamily="34" charset="0"/>
              </a:rPr>
              <a:t> </a:t>
            </a:r>
            <a:r>
              <a:rPr lang="en-US" sz="1800" dirty="0" err="1">
                <a:solidFill>
                  <a:srgbClr val="002060"/>
                </a:solidFill>
                <a:latin typeface="Arial" panose="020B0604020202020204" pitchFamily="34" charset="0"/>
              </a:rPr>
              <a:t>tập</a:t>
            </a:r>
            <a:r>
              <a:rPr lang="en-US" sz="1800" dirty="0">
                <a:solidFill>
                  <a:srgbClr val="002060"/>
                </a:solidFill>
                <a:latin typeface="Arial" panose="020B0604020202020204" pitchFamily="34" charset="0"/>
              </a:rPr>
              <a:t> </a:t>
            </a:r>
          </a:p>
          <a:p>
            <a:pPr>
              <a:lnSpc>
                <a:spcPct val="125000"/>
              </a:lnSpc>
              <a:spcBef>
                <a:spcPts val="0"/>
              </a:spcBef>
            </a:pPr>
            <a:r>
              <a:rPr lang="vi-VN" sz="1800" dirty="0">
                <a:solidFill>
                  <a:srgbClr val="002060"/>
                </a:solidFill>
                <a:latin typeface="Arial" panose="020B0604020202020204" pitchFamily="34" charset="0"/>
              </a:rPr>
              <a:t>H</a:t>
            </a:r>
            <a:r>
              <a:rPr lang="en-US" sz="1800" dirty="0" err="1">
                <a:solidFill>
                  <a:srgbClr val="002060"/>
                </a:solidFill>
                <a:latin typeface="Arial" panose="020B0604020202020204" pitchFamily="34" charset="0"/>
              </a:rPr>
              <a:t>oạt</a:t>
            </a:r>
            <a:r>
              <a:rPr lang="en-US" sz="1800" dirty="0">
                <a:solidFill>
                  <a:srgbClr val="002060"/>
                </a:solidFill>
                <a:latin typeface="Arial" panose="020B0604020202020204" pitchFamily="34" charset="0"/>
              </a:rPr>
              <a:t> </a:t>
            </a:r>
            <a:r>
              <a:rPr lang="en-US" sz="1800" dirty="0" err="1">
                <a:solidFill>
                  <a:srgbClr val="002060"/>
                </a:solidFill>
                <a:latin typeface="Arial" panose="020B0604020202020204" pitchFamily="34" charset="0"/>
              </a:rPr>
              <a:t>động</a:t>
            </a:r>
            <a:r>
              <a:rPr lang="vi-VN" sz="1800" dirty="0">
                <a:solidFill>
                  <a:srgbClr val="002060"/>
                </a:solidFill>
                <a:latin typeface="Arial" panose="020B0604020202020204" pitchFamily="34" charset="0"/>
              </a:rPr>
              <a:t> 4: Vận dụng</a:t>
            </a:r>
            <a:endParaRPr lang="x-none" sz="2400" dirty="0">
              <a:solidFill>
                <a:srgbClr val="002060"/>
              </a:solidFill>
              <a:latin typeface="Arial" panose="020B0604020202020204" pitchFamily="34" charset="0"/>
            </a:endParaRPr>
          </a:p>
        </p:txBody>
      </p:sp>
    </p:spTree>
    <p:extLst>
      <p:ext uri="{BB962C8B-B14F-4D97-AF65-F5344CB8AC3E}">
        <p14:creationId xmlns:p14="http://schemas.microsoft.com/office/powerpoint/2010/main" val="321592420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7743826" cy="994172"/>
          </a:xfrm>
        </p:spPr>
        <p:txBody>
          <a:bodyPr>
            <a:normAutofit fontScale="90000"/>
          </a:bodyPr>
          <a:lstStyle/>
          <a:p>
            <a:r>
              <a:rPr lang="en-US" b="1" dirty="0">
                <a:solidFill>
                  <a:srgbClr val="002060"/>
                </a:solidFill>
                <a:latin typeface="Arial" panose="020B0604020202020204" pitchFamily="34" charset="0"/>
                <a:cs typeface="Arial" panose="020B0604020202020204" pitchFamily="34" charset="0"/>
              </a:rPr>
              <a:t>             TIẾN TRÌNH DẠY HỌC </a:t>
            </a:r>
          </a:p>
        </p:txBody>
      </p:sp>
      <p:graphicFrame>
        <p:nvGraphicFramePr>
          <p:cNvPr id="6" name="Content Placeholder 4"/>
          <p:cNvGraphicFramePr>
            <a:graphicFrameLocks noGrp="1"/>
          </p:cNvGraphicFramePr>
          <p:nvPr>
            <p:ph idx="1"/>
          </p:nvPr>
        </p:nvGraphicFramePr>
        <p:xfrm>
          <a:off x="1281980" y="1213355"/>
          <a:ext cx="5915025"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18F87E4-3D95-D1DC-0528-4E555BDD5FA4}"/>
              </a:ext>
            </a:extLst>
          </p:cNvPr>
          <p:cNvSpPr>
            <a:spLocks noGrp="1"/>
          </p:cNvSpPr>
          <p:nvPr>
            <p:ph type="sldNum" sz="quarter" idx="12"/>
          </p:nvPr>
        </p:nvSpPr>
        <p:spPr/>
        <p:txBody>
          <a:bodyPr>
            <a:normAutofit lnSpcReduction="10000"/>
          </a:bodyPr>
          <a:lstStyle/>
          <a:p>
            <a:fld id="{0C846248-0222-4A3A-B22E-4E2A0B918D57}" type="slidenum">
              <a:rPr lang="en-US" smtClean="0"/>
              <a:pPr/>
              <a:t>196</a:t>
            </a:fld>
            <a:endParaRPr lang="en-US"/>
          </a:p>
        </p:txBody>
      </p:sp>
    </p:spTree>
    <p:extLst>
      <p:ext uri="{BB962C8B-B14F-4D97-AF65-F5344CB8AC3E}">
        <p14:creationId xmlns:p14="http://schemas.microsoft.com/office/powerpoint/2010/main" val="2914017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1"/>
          </p:nvPr>
        </p:nvGraphicFramePr>
        <p:xfrm>
          <a:off x="1614488" y="1369219"/>
          <a:ext cx="5915025"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882CD56E-F885-4DA3-B424-36E76E4F05D0}"/>
              </a:ext>
            </a:extLst>
          </p:cNvPr>
          <p:cNvSpPr>
            <a:spLocks noGrp="1"/>
          </p:cNvSpPr>
          <p:nvPr>
            <p:ph type="sldNum" sz="quarter" idx="12"/>
          </p:nvPr>
        </p:nvSpPr>
        <p:spPr/>
        <p:txBody>
          <a:bodyPr>
            <a:normAutofit lnSpcReduction="10000"/>
          </a:bodyPr>
          <a:lstStyle/>
          <a:p>
            <a:fld id="{0C846248-0222-4A3A-B22E-4E2A0B918D57}" type="slidenum">
              <a:rPr lang="en-US" smtClean="0"/>
              <a:pPr/>
              <a:t>197</a:t>
            </a:fld>
            <a:endParaRPr lang="en-US"/>
          </a:p>
        </p:txBody>
      </p:sp>
      <p:sp>
        <p:nvSpPr>
          <p:cNvPr id="3" name="Rounded Rectangle 2"/>
          <p:cNvSpPr/>
          <p:nvPr/>
        </p:nvSpPr>
        <p:spPr>
          <a:xfrm>
            <a:off x="2114550" y="285750"/>
            <a:ext cx="5257800" cy="628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b="1" dirty="0">
                <a:solidFill>
                  <a:srgbClr val="002060"/>
                </a:solidFill>
                <a:latin typeface="Arial" panose="020B0604020202020204" pitchFamily="34" charset="0"/>
                <a:cs typeface="Arial" panose="020B0604020202020204" pitchFamily="34" charset="0"/>
              </a:rPr>
              <a:t>HOẠT ĐỘNG MỞ ĐẦU</a:t>
            </a:r>
          </a:p>
        </p:txBody>
      </p:sp>
    </p:spTree>
    <p:extLst>
      <p:ext uri="{BB962C8B-B14F-4D97-AF65-F5344CB8AC3E}">
        <p14:creationId xmlns:p14="http://schemas.microsoft.com/office/powerpoint/2010/main" val="1008592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645" y="290187"/>
            <a:ext cx="6991350" cy="994172"/>
          </a:xfrm>
        </p:spPr>
        <p:txBody>
          <a:bodyPr>
            <a:normAutofit/>
          </a:bodyPr>
          <a:lstStyle/>
          <a:p>
            <a:r>
              <a:rPr lang="en-US" sz="1800" b="1">
                <a:solidFill>
                  <a:srgbClr val="002060"/>
                </a:solidFill>
                <a:latin typeface="Arial" panose="020B0604020202020204" pitchFamily="34" charset="0"/>
                <a:cs typeface="Arial" panose="020B0604020202020204" pitchFamily="34" charset="0"/>
              </a:rPr>
              <a:t/>
            </a:r>
            <a:br>
              <a:rPr lang="en-US" sz="1800" b="1">
                <a:solidFill>
                  <a:srgbClr val="002060"/>
                </a:solidFill>
                <a:latin typeface="Arial" panose="020B0604020202020204" pitchFamily="34" charset="0"/>
                <a:cs typeface="Arial" panose="020B0604020202020204" pitchFamily="34" charset="0"/>
              </a:rPr>
            </a:br>
            <a:endParaRPr lang="en-US" sz="1800" b="1" dirty="0">
              <a:solidFill>
                <a:srgbClr val="002060"/>
              </a:solidFill>
              <a:latin typeface="Arial" panose="020B0604020202020204" pitchFamily="34" charset="0"/>
              <a:cs typeface="Arial" panose="020B0604020202020204" pitchFamily="34" charset="0"/>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4052286163"/>
              </p:ext>
            </p:extLst>
          </p:nvPr>
        </p:nvGraphicFramePr>
        <p:xfrm>
          <a:off x="1676401" y="1123951"/>
          <a:ext cx="5915025" cy="3627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1BAE94F8-3D67-CE9E-AD88-B155891E8749}"/>
              </a:ext>
            </a:extLst>
          </p:cNvPr>
          <p:cNvSpPr>
            <a:spLocks noGrp="1"/>
          </p:cNvSpPr>
          <p:nvPr>
            <p:ph type="sldNum" sz="quarter" idx="12"/>
          </p:nvPr>
        </p:nvSpPr>
        <p:spPr/>
        <p:txBody>
          <a:bodyPr>
            <a:normAutofit lnSpcReduction="10000"/>
          </a:bodyPr>
          <a:lstStyle/>
          <a:p>
            <a:fld id="{0C846248-0222-4A3A-B22E-4E2A0B918D57}" type="slidenum">
              <a:rPr lang="en-US" smtClean="0"/>
              <a:pPr/>
              <a:t>198</a:t>
            </a:fld>
            <a:endParaRPr lang="en-US"/>
          </a:p>
        </p:txBody>
      </p:sp>
      <p:sp>
        <p:nvSpPr>
          <p:cNvPr id="4" name="Rounded Rectangle 2">
            <a:extLst>
              <a:ext uri="{FF2B5EF4-FFF2-40B4-BE49-F238E27FC236}">
                <a16:creationId xmlns:a16="http://schemas.microsoft.com/office/drawing/2014/main" id="{1688EE8A-16EB-5F3D-FB29-64B520B514E0}"/>
              </a:ext>
            </a:extLst>
          </p:cNvPr>
          <p:cNvSpPr/>
          <p:nvPr/>
        </p:nvSpPr>
        <p:spPr>
          <a:xfrm>
            <a:off x="1838325" y="438150"/>
            <a:ext cx="6324598"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dirty="0">
                <a:solidFill>
                  <a:srgbClr val="002060"/>
                </a:solidFill>
                <a:latin typeface="Arial" panose="020B0604020202020204" pitchFamily="34" charset="0"/>
                <a:cs typeface="Arial" panose="020B0604020202020204" pitchFamily="34" charset="0"/>
              </a:rPr>
              <a:t>HOẠT ĐỘNG HÌNH THÀNH KIẾN THỨC, KĨ NĂNG MỚI</a:t>
            </a:r>
          </a:p>
        </p:txBody>
      </p:sp>
    </p:spTree>
    <p:extLst>
      <p:ext uri="{BB962C8B-B14F-4D97-AF65-F5344CB8AC3E}">
        <p14:creationId xmlns:p14="http://schemas.microsoft.com/office/powerpoint/2010/main" val="19581923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4209" y="285750"/>
            <a:ext cx="4520046" cy="535783"/>
          </a:xfrm>
        </p:spPr>
        <p:txBody>
          <a:bodyPr>
            <a:normAutofit/>
          </a:bodyPr>
          <a:lstStyle/>
          <a:p>
            <a:endParaRPr lang="en-US" sz="2100" b="1" dirty="0">
              <a:solidFill>
                <a:srgbClr val="002060"/>
              </a:solidFill>
              <a:latin typeface="+mn-lt"/>
              <a:cs typeface="Times New Roman" pitchFamily="18" charset="0"/>
            </a:endParaRPr>
          </a:p>
        </p:txBody>
      </p:sp>
      <p:graphicFrame>
        <p:nvGraphicFramePr>
          <p:cNvPr id="9" name="Content Placeholder 8"/>
          <p:cNvGraphicFramePr>
            <a:graphicFrameLocks noGrp="1"/>
          </p:cNvGraphicFramePr>
          <p:nvPr>
            <p:ph idx="1"/>
          </p:nvPr>
        </p:nvGraphicFramePr>
        <p:xfrm>
          <a:off x="1676401" y="914400"/>
          <a:ext cx="5915025" cy="3943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A369E56-9CEB-5DCF-49E8-2009927F3AD0}"/>
              </a:ext>
            </a:extLst>
          </p:cNvPr>
          <p:cNvSpPr>
            <a:spLocks noGrp="1"/>
          </p:cNvSpPr>
          <p:nvPr>
            <p:ph type="sldNum" sz="quarter" idx="12"/>
          </p:nvPr>
        </p:nvSpPr>
        <p:spPr/>
        <p:txBody>
          <a:bodyPr>
            <a:normAutofit lnSpcReduction="10000"/>
          </a:bodyPr>
          <a:lstStyle/>
          <a:p>
            <a:fld id="{0C846248-0222-4A3A-B22E-4E2A0B918D57}" type="slidenum">
              <a:rPr lang="en-US" smtClean="0"/>
              <a:pPr/>
              <a:t>199</a:t>
            </a:fld>
            <a:endParaRPr lang="en-US"/>
          </a:p>
        </p:txBody>
      </p:sp>
      <p:sp>
        <p:nvSpPr>
          <p:cNvPr id="5" name="Rounded Rectangle 2">
            <a:extLst>
              <a:ext uri="{FF2B5EF4-FFF2-40B4-BE49-F238E27FC236}">
                <a16:creationId xmlns:a16="http://schemas.microsoft.com/office/drawing/2014/main" id="{DE0FDA1E-D495-12B4-3152-1B3B980B6286}"/>
              </a:ext>
            </a:extLst>
          </p:cNvPr>
          <p:cNvSpPr/>
          <p:nvPr/>
        </p:nvSpPr>
        <p:spPr>
          <a:xfrm>
            <a:off x="2228850" y="233661"/>
            <a:ext cx="5257800" cy="628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b="1" dirty="0">
                <a:solidFill>
                  <a:srgbClr val="002060"/>
                </a:solidFill>
                <a:latin typeface="Arial" pitchFamily="34" charset="0"/>
                <a:cs typeface="Arial" panose="020B0604020202020204" pitchFamily="34" charset="0"/>
              </a:rPr>
              <a:t>HOẠT ĐỘNG LUYỆN TẬP</a:t>
            </a:r>
          </a:p>
        </p:txBody>
      </p:sp>
    </p:spTree>
    <p:extLst>
      <p:ext uri="{BB962C8B-B14F-4D97-AF65-F5344CB8AC3E}">
        <p14:creationId xmlns:p14="http://schemas.microsoft.com/office/powerpoint/2010/main" val="2922353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52475" y="1438335"/>
            <a:ext cx="7391400" cy="1169551"/>
          </a:xfrm>
          <a:prstGeom prst="rect">
            <a:avLst/>
          </a:prstGeom>
        </p:spPr>
        <p:txBody>
          <a:bodyPr wrap="square">
            <a:spAutoFit/>
          </a:bodyPr>
          <a:lstStyle/>
          <a:p>
            <a:pPr algn="ctr" eaLnBrk="1" hangingPunct="1">
              <a:lnSpc>
                <a:spcPct val="125000"/>
              </a:lnSpc>
            </a:pPr>
            <a:r>
              <a:rPr lang="en-US" altLang="en-US" sz="2800" b="1" dirty="0" smtClean="0">
                <a:solidFill>
                  <a:srgbClr val="002060"/>
                </a:solidFill>
                <a:latin typeface="Arial" panose="020B0604020202020204" pitchFamily="34" charset="0"/>
                <a:ea typeface="Cambria" panose="02040503050406030204" pitchFamily="18" charset="0"/>
                <a:cs typeface="Arial" panose="020B0604020202020204" pitchFamily="34" charset="0"/>
              </a:rPr>
              <a:t>TẬP HUẤN, BỒI </a:t>
            </a:r>
            <a:r>
              <a:rPr lang="en-US" alt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DƯỠNG GIÁO VIÊN </a:t>
            </a:r>
            <a:endParaRPr lang="en-US" altLang="en-US" sz="2800" b="1" dirty="0" smtClean="0">
              <a:solidFill>
                <a:srgbClr val="002060"/>
              </a:solidFill>
              <a:latin typeface="Arial" panose="020B0604020202020204" pitchFamily="34" charset="0"/>
              <a:ea typeface="Cambria" panose="02040503050406030204" pitchFamily="18" charset="0"/>
              <a:cs typeface="Arial" panose="020B0604020202020204" pitchFamily="34" charset="0"/>
            </a:endParaRPr>
          </a:p>
          <a:p>
            <a:pPr algn="ctr" eaLnBrk="1" hangingPunct="1">
              <a:lnSpc>
                <a:spcPct val="125000"/>
              </a:lnSpc>
            </a:pPr>
            <a:r>
              <a:rPr lang="en-US" altLang="en-US" sz="2800" b="1" dirty="0" smtClean="0">
                <a:solidFill>
                  <a:srgbClr val="002060"/>
                </a:solidFill>
                <a:latin typeface="Arial" panose="020B0604020202020204" pitchFamily="34" charset="0"/>
                <a:ea typeface="Cambria" panose="02040503050406030204" pitchFamily="18" charset="0"/>
                <a:cs typeface="Arial" panose="020B0604020202020204" pitchFamily="34" charset="0"/>
              </a:rPr>
              <a:t>SỬ </a:t>
            </a:r>
            <a:r>
              <a:rPr lang="en-US" alt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DỤNG </a:t>
            </a:r>
            <a:r>
              <a:rPr lang="en-US" altLang="en-US" sz="2800" b="1" dirty="0" smtClean="0">
                <a:solidFill>
                  <a:srgbClr val="002060"/>
                </a:solidFill>
                <a:latin typeface="Arial" panose="020B0604020202020204" pitchFamily="34" charset="0"/>
                <a:ea typeface="Cambria" panose="02040503050406030204" pitchFamily="18" charset="0"/>
                <a:cs typeface="Arial" panose="020B0604020202020204" pitchFamily="34" charset="0"/>
              </a:rPr>
              <a:t>SGK </a:t>
            </a:r>
            <a:r>
              <a:rPr lang="en-US" altLang="en-US" sz="2800" b="1" i="1" dirty="0">
                <a:solidFill>
                  <a:srgbClr val="002060"/>
                </a:solidFill>
                <a:latin typeface="Arial" panose="020B0604020202020204" pitchFamily="34" charset="0"/>
                <a:ea typeface="Cambria" panose="02040503050406030204" pitchFamily="18" charset="0"/>
                <a:cs typeface="Arial" panose="020B0604020202020204" pitchFamily="34" charset="0"/>
              </a:rPr>
              <a:t>NGỮ VĂN 8</a:t>
            </a:r>
          </a:p>
        </p:txBody>
      </p:sp>
      <p:sp>
        <p:nvSpPr>
          <p:cNvPr id="28" name="Rectangle 27"/>
          <p:cNvSpPr/>
          <p:nvPr/>
        </p:nvSpPr>
        <p:spPr>
          <a:xfrm>
            <a:off x="1295400" y="895350"/>
            <a:ext cx="6248400" cy="400110"/>
          </a:xfrm>
          <a:prstGeom prst="rect">
            <a:avLst/>
          </a:prstGeom>
        </p:spPr>
        <p:txBody>
          <a:bodyPr wrap="square">
            <a:spAutoFit/>
          </a:bodyPr>
          <a:lstStyle/>
          <a:p>
            <a:pPr algn="ctr" eaLnBrk="1" hangingPunct="1"/>
            <a:r>
              <a:rPr lang="en-US" altLang="en-US" sz="2000" b="1" dirty="0">
                <a:solidFill>
                  <a:srgbClr val="FF0000"/>
                </a:solidFill>
                <a:latin typeface="Calibri" panose="020F0502020204030204" pitchFamily="34" charset="0"/>
                <a:ea typeface="Cambria" panose="02040503050406030204" pitchFamily="18" charset="0"/>
                <a:cs typeface="Calibri" panose="020F0502020204030204" pitchFamily="34" charset="0"/>
              </a:rPr>
              <a:t>BỘ SÁCH </a:t>
            </a:r>
            <a:r>
              <a:rPr lang="en-US" altLang="en-US" sz="2000" b="1" i="1" dirty="0">
                <a:solidFill>
                  <a:srgbClr val="FF0000"/>
                </a:solidFill>
                <a:latin typeface="Calibri" panose="020F0502020204030204" pitchFamily="34" charset="0"/>
                <a:ea typeface="Cambria" panose="02040503050406030204" pitchFamily="18" charset="0"/>
                <a:cs typeface="Calibri" panose="020F0502020204030204" pitchFamily="34" charset="0"/>
              </a:rPr>
              <a:t>KẾT NỐI TRI THỨC VỚI CUỘC SỐNG</a:t>
            </a:r>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597510"/>
            <a:ext cx="3733800" cy="205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525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amond(in)">
                                      <p:cBhvr>
                                        <p:cTn id="7" dur="1000"/>
                                        <p:tgtEl>
                                          <p:spTgt spid="26"/>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inVertical)">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0"/>
            <a:ext cx="9148713" cy="5143500"/>
          </a:xfrm>
          <a:prstGeom prst="rect">
            <a:avLst/>
          </a:prstGeom>
        </p:spPr>
      </p:pic>
      <p:sp>
        <p:nvSpPr>
          <p:cNvPr id="6" name="TextBox 5"/>
          <p:cNvSpPr txBox="1"/>
          <p:nvPr/>
        </p:nvSpPr>
        <p:spPr>
          <a:xfrm>
            <a:off x="457200" y="1032164"/>
            <a:ext cx="8056419" cy="441339"/>
          </a:xfrm>
          <a:prstGeom prst="rect">
            <a:avLst/>
          </a:prstGeom>
          <a:noFill/>
        </p:spPr>
        <p:txBody>
          <a:bodyPr wrap="square" rtlCol="0">
            <a:spAutoFit/>
          </a:bodyPr>
          <a:lstStyle/>
          <a:p>
            <a:pPr algn="just">
              <a:lnSpc>
                <a:spcPct val="150000"/>
              </a:lnSpc>
              <a:spcBef>
                <a:spcPts val="450"/>
              </a:spcBef>
              <a:spcAft>
                <a:spcPts val="450"/>
              </a:spcAft>
            </a:pPr>
            <a:r>
              <a:rPr lang="en-US" sz="1725" dirty="0">
                <a:solidFill>
                  <a:srgbClr val="002060"/>
                </a:solidFill>
              </a:rPr>
              <a:t>     </a:t>
            </a:r>
            <a:r>
              <a:rPr lang="vi-VN" sz="1725" dirty="0">
                <a:solidFill>
                  <a:srgbClr val="002060"/>
                </a:solidFill>
              </a:rPr>
              <a:t> </a:t>
            </a:r>
            <a:endParaRPr lang="vi-VN" sz="1800"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3282530" y="528126"/>
            <a:ext cx="2752677" cy="461665"/>
          </a:xfrm>
          <a:prstGeom prst="rect">
            <a:avLst/>
          </a:prstGeom>
        </p:spPr>
        <p:txBody>
          <a:bodyPr wrap="none">
            <a:spAutoFit/>
          </a:bodyPr>
          <a:lstStyle/>
          <a:p>
            <a:r>
              <a:rPr lang="en-US" sz="2400" b="1" dirty="0">
                <a:solidFill>
                  <a:srgbClr val="002060"/>
                </a:solidFill>
                <a:latin typeface="Arial" pitchFamily="34" charset="0"/>
                <a:cs typeface="Arial" pitchFamily="34" charset="0"/>
              </a:rPr>
              <a:t>CẤU TRÚC SÁCH</a:t>
            </a:r>
            <a:endParaRPr lang="en-US" sz="2400" dirty="0"/>
          </a:p>
        </p:txBody>
      </p:sp>
      <p:sp>
        <p:nvSpPr>
          <p:cNvPr id="5" name="Content Placeholder 2"/>
          <p:cNvSpPr>
            <a:spLocks noGrp="1"/>
          </p:cNvSpPr>
          <p:nvPr>
            <p:ph idx="1"/>
          </p:nvPr>
        </p:nvSpPr>
        <p:spPr>
          <a:xfrm>
            <a:off x="228600" y="1032164"/>
            <a:ext cx="4114799" cy="3600559"/>
          </a:xfrm>
        </p:spPr>
        <p:txBody>
          <a:bodyPr>
            <a:normAutofit/>
          </a:bodyPr>
          <a:lstStyle/>
          <a:p>
            <a:pPr marL="0" indent="0" algn="ctr">
              <a:lnSpc>
                <a:spcPct val="125000"/>
              </a:lnSpc>
              <a:spcBef>
                <a:spcPts val="0"/>
              </a:spcBef>
              <a:spcAft>
                <a:spcPts val="0"/>
              </a:spcAft>
              <a:buNone/>
            </a:pPr>
            <a:r>
              <a:rPr lang="en-US" sz="1800" b="1" dirty="0">
                <a:solidFill>
                  <a:srgbClr val="002060"/>
                </a:solidFill>
                <a:latin typeface="Arial" panose="020B0604020202020204" pitchFamily="34" charset="0"/>
                <a:cs typeface="Arial" panose="020B0604020202020204" pitchFamily="34" charset="0"/>
              </a:rPr>
              <a:t>THỂ LOẠI</a:t>
            </a:r>
          </a:p>
          <a:p>
            <a:pPr algn="just">
              <a:lnSpc>
                <a:spcPct val="125000"/>
              </a:lnSpc>
              <a:spcBef>
                <a:spcPts val="0"/>
              </a:spcBef>
              <a:spcAft>
                <a:spcPts val="0"/>
              </a:spcAft>
            </a:pPr>
            <a:r>
              <a:rPr lang="en-US" sz="1800" b="1" dirty="0" err="1">
                <a:solidFill>
                  <a:srgbClr val="C00000"/>
                </a:solidFill>
                <a:latin typeface="Arial" panose="020B0604020202020204" pitchFamily="34" charset="0"/>
                <a:cs typeface="Arial" panose="020B0604020202020204" pitchFamily="34" charset="0"/>
              </a:rPr>
              <a:t>Yếu</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tố</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biểu</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hiện</a:t>
            </a:r>
            <a:r>
              <a:rPr lang="en-US" sz="1800" b="1" dirty="0">
                <a:solidFill>
                  <a:srgbClr val="C0000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thiệu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VB 1, 2, VB </a:t>
            </a:r>
            <a:r>
              <a:rPr lang="en-US" sz="1800" dirty="0" err="1">
                <a:solidFill>
                  <a:srgbClr val="002060"/>
                </a:solidFill>
                <a:latin typeface="Arial" panose="020B0604020202020204" pitchFamily="34" charset="0"/>
                <a:cs typeface="Arial" panose="020B0604020202020204" pitchFamily="34" charset="0"/>
              </a:rPr>
              <a:t>thực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hành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mỗi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p>
          <a:p>
            <a:pPr algn="just">
              <a:lnSpc>
                <a:spcPct val="125000"/>
              </a:lnSpc>
              <a:spcBef>
                <a:spcPts val="0"/>
              </a:spcBef>
              <a:spcAft>
                <a:spcPts val="0"/>
              </a:spcAft>
            </a:pPr>
            <a:r>
              <a:rPr lang="en-US" sz="1800" b="1" dirty="0">
                <a:solidFill>
                  <a:srgbClr val="C00000"/>
                </a:solidFill>
                <a:latin typeface="Arial" panose="020B0604020202020204" pitchFamily="34" charset="0"/>
                <a:cs typeface="Arial" panose="020B0604020202020204" pitchFamily="34" charset="0"/>
              </a:rPr>
              <a:t>Vai </a:t>
            </a:r>
            <a:r>
              <a:rPr lang="en-US" sz="1800" b="1" dirty="0" err="1">
                <a:solidFill>
                  <a:srgbClr val="C00000"/>
                </a:solidFill>
                <a:latin typeface="Arial" panose="020B0604020202020204" pitchFamily="34" charset="0"/>
                <a:cs typeface="Arial" panose="020B0604020202020204" pitchFamily="34" charset="0"/>
              </a:rPr>
              <a:t>trò</a:t>
            </a:r>
            <a:r>
              <a:rPr lang="en-US" sz="1800" b="1" dirty="0">
                <a:solidFill>
                  <a:srgbClr val="C0000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VB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theo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loại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công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cụ</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thực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hiện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mục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triển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kĩ</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sở</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triển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kĩ</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nói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nghe</a:t>
            </a:r>
            <a:r>
              <a:rPr lang="en-US" sz="1800" dirty="0">
                <a:solidFill>
                  <a:srgbClr val="002060"/>
                </a:solidFill>
                <a:latin typeface="Arial" panose="020B0604020202020204" pitchFamily="34" charset="0"/>
                <a:cs typeface="Arial" panose="020B0604020202020204" pitchFamily="34" charset="0"/>
              </a:rPr>
              <a:t>. </a:t>
            </a:r>
          </a:p>
          <a:p>
            <a:pPr algn="just">
              <a:lnSpc>
                <a:spcPct val="125000"/>
              </a:lnSpc>
              <a:spcBef>
                <a:spcPts val="0"/>
              </a:spcBef>
              <a:spcAft>
                <a:spcPts val="0"/>
              </a:spcAft>
            </a:pPr>
            <a:r>
              <a:rPr lang="en-US" sz="1800" b="1" dirty="0" err="1">
                <a:solidFill>
                  <a:srgbClr val="C00000"/>
                </a:solidFill>
                <a:latin typeface="Arial" panose="020B0604020202020204" pitchFamily="34" charset="0"/>
                <a:cs typeface="Arial" panose="020B0604020202020204" pitchFamily="34" charset="0"/>
              </a:rPr>
              <a:t>Yêu</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cầu</a:t>
            </a:r>
            <a:r>
              <a:rPr lang="en-US" sz="1800" b="1" dirty="0">
                <a:solidFill>
                  <a:srgbClr val="C0000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Bám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yêu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CT </a:t>
            </a:r>
            <a:r>
              <a:rPr lang="en-US" sz="1800" dirty="0" err="1">
                <a:solidFill>
                  <a:srgbClr val="002060"/>
                </a:solidFill>
                <a:latin typeface="Arial" panose="020B0604020202020204" pitchFamily="34" charset="0"/>
                <a:cs typeface="Arial" panose="020B0604020202020204" pitchFamily="34" charset="0"/>
              </a:rPr>
              <a:t>Ngữ</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văn</a:t>
            </a:r>
            <a:r>
              <a:rPr lang="en-US" sz="1800" dirty="0">
                <a:solidFill>
                  <a:srgbClr val="002060"/>
                </a:solidFill>
                <a:latin typeface="Arial" panose="020B0604020202020204" pitchFamily="34" charset="0"/>
                <a:cs typeface="Arial" panose="020B0604020202020204" pitchFamily="34" charset="0"/>
              </a:rPr>
              <a:t> 2018. </a:t>
            </a:r>
            <a:endParaRPr lang="en-US" sz="1800" dirty="0"/>
          </a:p>
        </p:txBody>
      </p:sp>
      <p:sp>
        <p:nvSpPr>
          <p:cNvPr id="3" name="Rectangle 2"/>
          <p:cNvSpPr/>
          <p:nvPr/>
        </p:nvSpPr>
        <p:spPr>
          <a:xfrm>
            <a:off x="4485410" y="895350"/>
            <a:ext cx="4582390" cy="3208571"/>
          </a:xfrm>
          <a:prstGeom prst="rect">
            <a:avLst/>
          </a:prstGeom>
        </p:spPr>
        <p:txBody>
          <a:bodyPr wrap="square">
            <a:spAutoFit/>
          </a:bodyPr>
          <a:lstStyle/>
          <a:p>
            <a:pPr algn="ctr">
              <a:lnSpc>
                <a:spcPct val="125000"/>
              </a:lnSpc>
            </a:pPr>
            <a:r>
              <a:rPr lang="en-US" sz="1800" b="1" dirty="0">
                <a:solidFill>
                  <a:srgbClr val="002060"/>
                </a:solidFill>
                <a:latin typeface="Arial" panose="020B0604020202020204" pitchFamily="34" charset="0"/>
                <a:cs typeface="Arial" panose="020B0604020202020204" pitchFamily="34" charset="0"/>
              </a:rPr>
              <a:t>CHỦ ĐỀ </a:t>
            </a:r>
          </a:p>
          <a:p>
            <a:pPr algn="just">
              <a:lnSpc>
                <a:spcPct val="125000"/>
              </a:lnSpc>
            </a:pPr>
            <a:r>
              <a:rPr lang="en-US" sz="1800" b="1" dirty="0" err="1">
                <a:solidFill>
                  <a:srgbClr val="C00000"/>
                </a:solidFill>
                <a:latin typeface="Arial" panose="020B0604020202020204" pitchFamily="34" charset="0"/>
                <a:cs typeface="Arial" panose="020B0604020202020204" pitchFamily="34" charset="0"/>
              </a:rPr>
              <a:t>Yếu</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tố</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biểu</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hiện</a:t>
            </a:r>
            <a:r>
              <a:rPr lang="en-US" sz="1800" b="1" dirty="0">
                <a:solidFill>
                  <a:srgbClr val="C0000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từ</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thiệu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mối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quan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hệ</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tài</a:t>
            </a:r>
            <a:r>
              <a:rPr lang="en-US" sz="1800" dirty="0">
                <a:solidFill>
                  <a:srgbClr val="002060"/>
                </a:solidFill>
                <a:latin typeface="Arial" panose="020B0604020202020204" pitchFamily="34" charset="0"/>
                <a:cs typeface="Arial" panose="020B0604020202020204" pitchFamily="34" charset="0"/>
              </a:rPr>
              <a:t>, </a:t>
            </a:r>
            <a:br>
              <a:rPr lang="en-US" sz="1800" dirty="0">
                <a:solidFill>
                  <a:srgbClr val="002060"/>
                </a:solidFill>
                <a:latin typeface="Arial" panose="020B0604020202020204" pitchFamily="34" charset="0"/>
                <a:cs typeface="Arial" panose="020B0604020202020204" pitchFamily="34" charset="0"/>
              </a:rPr>
            </a:br>
            <a:r>
              <a:rPr lang="en-US" sz="1800" dirty="0">
                <a:solidFill>
                  <a:srgbClr val="002060"/>
                </a:solidFill>
                <a:latin typeface="Arial" panose="020B0604020202020204" pitchFamily="34" charset="0"/>
                <a:cs typeface="Arial" panose="020B0604020202020204" pitchFamily="34" charset="0"/>
              </a:rPr>
              <a:t>ý </a:t>
            </a:r>
            <a:r>
              <a:rPr lang="en-US" sz="1800" dirty="0" err="1">
                <a:solidFill>
                  <a:srgbClr val="002060"/>
                </a:solidFill>
                <a:latin typeface="Arial" panose="020B0604020202020204" pitchFamily="34" charset="0"/>
                <a:cs typeface="Arial" panose="020B0604020202020204" pitchFamily="34" charset="0"/>
              </a:rPr>
              <a:t>nghĩa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VB 1, 2, 3, VB </a:t>
            </a:r>
            <a:r>
              <a:rPr lang="en-US" sz="1800" dirty="0" err="1">
                <a:solidFill>
                  <a:srgbClr val="002060"/>
                </a:solidFill>
                <a:latin typeface="Arial" panose="020B0604020202020204" pitchFamily="34" charset="0"/>
                <a:cs typeface="Arial" panose="020B0604020202020204" pitchFamily="34" charset="0"/>
              </a:rPr>
              <a:t>thực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hành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p>
          <a:p>
            <a:pPr algn="just">
              <a:lnSpc>
                <a:spcPct val="125000"/>
              </a:lnSpc>
            </a:pPr>
            <a:r>
              <a:rPr lang="en-US" sz="1800" b="1" dirty="0">
                <a:solidFill>
                  <a:srgbClr val="C00000"/>
                </a:solidFill>
                <a:latin typeface="Arial" panose="020B0604020202020204" pitchFamily="34" charset="0"/>
                <a:cs typeface="Arial" panose="020B0604020202020204" pitchFamily="34" charset="0"/>
              </a:rPr>
              <a:t>Vai </a:t>
            </a:r>
            <a:r>
              <a:rPr lang="en-US" sz="1800" b="1" dirty="0" err="1">
                <a:solidFill>
                  <a:srgbClr val="C00000"/>
                </a:solidFill>
                <a:latin typeface="Arial" panose="020B0604020202020204" pitchFamily="34" charset="0"/>
                <a:cs typeface="Arial" panose="020B0604020202020204" pitchFamily="34" charset="0"/>
              </a:rPr>
              <a:t>trò</a:t>
            </a:r>
            <a:r>
              <a:rPr lang="en-US" sz="1800" b="1" dirty="0">
                <a:solidFill>
                  <a:srgbClr val="C0000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Liên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nội</a:t>
            </a:r>
            <a:r>
              <a:rPr lang="en-US" sz="1800" dirty="0">
                <a:solidFill>
                  <a:srgbClr val="002060"/>
                </a:solidFill>
                <a:latin typeface="Arial" panose="020B0604020202020204" pitchFamily="34" charset="0"/>
                <a:cs typeface="Arial" panose="020B0604020202020204" pitchFamily="34" charset="0"/>
              </a:rPr>
              <a:t> dung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VB, </a:t>
            </a:r>
            <a:r>
              <a:rPr lang="en-US" sz="1800" dirty="0" err="1">
                <a:solidFill>
                  <a:srgbClr val="002060"/>
                </a:solidFill>
                <a:latin typeface="Arial" panose="020B0604020202020204" pitchFamily="34" charset="0"/>
                <a:cs typeface="Arial" panose="020B0604020202020204" pitchFamily="34" charset="0"/>
              </a:rPr>
              <a:t>hình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thành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hệ</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trị</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bồi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dưỡng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phẩm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chất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cho</a:t>
            </a:r>
            <a:r>
              <a:rPr lang="en-US" sz="1800" dirty="0">
                <a:solidFill>
                  <a:srgbClr val="002060"/>
                </a:solidFill>
                <a:latin typeface="Arial" panose="020B0604020202020204" pitchFamily="34" charset="0"/>
                <a:cs typeface="Arial" panose="020B0604020202020204" pitchFamily="34" charset="0"/>
              </a:rPr>
              <a:t> HS.  </a:t>
            </a:r>
          </a:p>
          <a:p>
            <a:pPr algn="just">
              <a:lnSpc>
                <a:spcPct val="125000"/>
              </a:lnSpc>
            </a:pPr>
            <a:r>
              <a:rPr lang="en-US" sz="1800" b="1" dirty="0" err="1">
                <a:solidFill>
                  <a:srgbClr val="C00000"/>
                </a:solidFill>
                <a:latin typeface="Arial" panose="020B0604020202020204" pitchFamily="34" charset="0"/>
                <a:cs typeface="Arial" panose="020B0604020202020204" pitchFamily="34" charset="0"/>
              </a:rPr>
              <a:t>Yêu</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cầu</a:t>
            </a:r>
            <a:r>
              <a:rPr lang="en-US" sz="1800" b="1" dirty="0">
                <a:solidFill>
                  <a:srgbClr val="C0000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Phù</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hợp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đặc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điểm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tâm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lí</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mục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giáo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dục</a:t>
            </a:r>
            <a:r>
              <a:rPr lang="en-US" sz="1800" dirty="0">
                <a:solidFill>
                  <a:srgbClr val="002060"/>
                </a:solidFill>
                <a:latin typeface="Arial" panose="020B0604020202020204" pitchFamily="34" charset="0"/>
                <a:cs typeface="Arial" panose="020B0604020202020204" pitchFamily="34" charset="0"/>
              </a:rPr>
              <a:t>. </a:t>
            </a:r>
          </a:p>
        </p:txBody>
      </p:sp>
      <p:sp>
        <p:nvSpPr>
          <p:cNvPr id="7" name="Slide Number Placeholder 6"/>
          <p:cNvSpPr>
            <a:spLocks noGrp="1"/>
          </p:cNvSpPr>
          <p:nvPr>
            <p:ph type="sldNum" sz="quarter" idx="12"/>
          </p:nvPr>
        </p:nvSpPr>
        <p:spPr/>
        <p:txBody>
          <a:bodyPr/>
          <a:lstStyle/>
          <a:p>
            <a:fld id="{01A8D44F-D097-4EC3-92A6-FB8C9F6C59BB}" type="slidenum">
              <a:rPr lang="en-US" smtClean="0"/>
              <a:pPr/>
              <a:t>20</a:t>
            </a:fld>
            <a:endParaRPr lang="en-US" dirty="0"/>
          </a:p>
        </p:txBody>
      </p:sp>
    </p:spTree>
    <p:extLst>
      <p:ext uri="{BB962C8B-B14F-4D97-AF65-F5344CB8AC3E}">
        <p14:creationId xmlns:p14="http://schemas.microsoft.com/office/powerpoint/2010/main" val="3547265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07AE1434-D810-DA6E-26E3-3076322CBED0}"/>
              </a:ext>
            </a:extLst>
          </p:cNvPr>
          <p:cNvSpPr>
            <a:spLocks noGrp="1"/>
          </p:cNvSpPr>
          <p:nvPr>
            <p:ph type="title"/>
          </p:nvPr>
        </p:nvSpPr>
        <p:spPr>
          <a:xfrm>
            <a:off x="2763982" y="285750"/>
            <a:ext cx="3865419" cy="628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b="1">
                <a:solidFill>
                  <a:srgbClr val="002060"/>
                </a:solidFill>
                <a:latin typeface="+mn-lt"/>
                <a:cs typeface="Times New Roman" pitchFamily="18" charset="0"/>
              </a:rPr>
              <a:t>HOẠT ĐỘNG VẬN DỤNG</a:t>
            </a:r>
            <a:endParaRPr lang="en-US" sz="2100" b="1" dirty="0">
              <a:solidFill>
                <a:srgbClr val="002060"/>
              </a:solidFill>
              <a:latin typeface="Arial" panose="020B0604020202020204" pitchFamily="34" charset="0"/>
              <a:cs typeface="Arial" panose="020B0604020202020204" pitchFamily="34" charset="0"/>
            </a:endParaRPr>
          </a:p>
        </p:txBody>
      </p:sp>
      <p:graphicFrame>
        <p:nvGraphicFramePr>
          <p:cNvPr id="6" name="Content Placeholder 10"/>
          <p:cNvGraphicFramePr>
            <a:graphicFrameLocks noGrp="1"/>
          </p:cNvGraphicFramePr>
          <p:nvPr>
            <p:ph idx="1"/>
          </p:nvPr>
        </p:nvGraphicFramePr>
        <p:xfrm>
          <a:off x="1657351" y="1428751"/>
          <a:ext cx="5915025"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AED17C1D-1ECF-EC48-A34F-7EE885C912BF}"/>
              </a:ext>
            </a:extLst>
          </p:cNvPr>
          <p:cNvSpPr>
            <a:spLocks noGrp="1"/>
          </p:cNvSpPr>
          <p:nvPr>
            <p:ph type="sldNum" sz="quarter" idx="12"/>
          </p:nvPr>
        </p:nvSpPr>
        <p:spPr/>
        <p:txBody>
          <a:bodyPr>
            <a:normAutofit lnSpcReduction="10000"/>
          </a:bodyPr>
          <a:lstStyle/>
          <a:p>
            <a:fld id="{0C846248-0222-4A3A-B22E-4E2A0B918D57}" type="slidenum">
              <a:rPr lang="en-US" smtClean="0"/>
              <a:pPr/>
              <a:t>200</a:t>
            </a:fld>
            <a:endParaRPr lang="en-US"/>
          </a:p>
        </p:txBody>
      </p:sp>
      <p:sp>
        <p:nvSpPr>
          <p:cNvPr id="5" name="Rounded Rectangle 2">
            <a:extLst>
              <a:ext uri="{FF2B5EF4-FFF2-40B4-BE49-F238E27FC236}">
                <a16:creationId xmlns:a16="http://schemas.microsoft.com/office/drawing/2014/main" id="{20D82CE7-C9E5-3B36-EC18-3341A32B8BCB}"/>
              </a:ext>
            </a:extLst>
          </p:cNvPr>
          <p:cNvSpPr/>
          <p:nvPr/>
        </p:nvSpPr>
        <p:spPr>
          <a:xfrm>
            <a:off x="2114550" y="285750"/>
            <a:ext cx="5257800" cy="628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b="1" dirty="0">
                <a:solidFill>
                  <a:srgbClr val="002060"/>
                </a:solidFill>
                <a:latin typeface="Arial" panose="020B0604020202020204" pitchFamily="34" charset="0"/>
                <a:cs typeface="Arial" panose="020B0604020202020204" pitchFamily="34" charset="0"/>
              </a:rPr>
              <a:t>HOẠT </a:t>
            </a:r>
            <a:r>
              <a:rPr lang="en-US" sz="2100" b="1">
                <a:solidFill>
                  <a:srgbClr val="002060"/>
                </a:solidFill>
                <a:latin typeface="Arial" panose="020B0604020202020204" pitchFamily="34" charset="0"/>
                <a:cs typeface="Arial" panose="020B0604020202020204" pitchFamily="34" charset="0"/>
              </a:rPr>
              <a:t>ĐỘNG VẬN DỤNG</a:t>
            </a:r>
            <a:endParaRPr lang="en-US" sz="21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339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892" algn="ctr">
              <a:lnSpc>
                <a:spcPct val="125000"/>
              </a:lnSpc>
              <a:spcBef>
                <a:spcPts val="450"/>
              </a:spcBef>
              <a:spcAft>
                <a:spcPts val="450"/>
              </a:spcAft>
            </a:pPr>
            <a:r>
              <a:rPr lang="en-US" sz="2400" b="1" dirty="0">
                <a:solidFill>
                  <a:schemeClr val="bg1"/>
                </a:solidFill>
                <a:latin typeface="Arial (Body)"/>
                <a:ea typeface="Calibri" panose="020F0502020204030204" pitchFamily="34" charset="0"/>
                <a:cs typeface="Arial" panose="020B0604020202020204" pitchFamily="34" charset="0"/>
              </a:rPr>
              <a:t>GỢI Ý VIẾT BẢNG CHO GIÁO VIÊN</a:t>
            </a:r>
          </a:p>
          <a:p>
            <a:pPr marL="342892" algn="ctr">
              <a:lnSpc>
                <a:spcPct val="125000"/>
              </a:lnSpc>
              <a:spcBef>
                <a:spcPts val="450"/>
              </a:spcBef>
              <a:spcAft>
                <a:spcPts val="450"/>
              </a:spcAft>
            </a:pPr>
            <a:r>
              <a:rPr lang="en-US" sz="2400" b="1" dirty="0">
                <a:solidFill>
                  <a:schemeClr val="bg1"/>
                </a:solidFill>
                <a:latin typeface="Arial (Body)"/>
                <a:ea typeface="Calibri" panose="020F0502020204030204" pitchFamily="34" charset="0"/>
                <a:cs typeface="Arial" panose="020B0604020202020204" pitchFamily="34" charset="0"/>
              </a:rPr>
              <a:t>VÀ GHI BÀI CHO HỌC SINH</a:t>
            </a:r>
          </a:p>
        </p:txBody>
      </p:sp>
      <p:sp>
        <p:nvSpPr>
          <p:cNvPr id="2" name="Slide Number Placeholder 1"/>
          <p:cNvSpPr>
            <a:spLocks noGrp="1"/>
          </p:cNvSpPr>
          <p:nvPr>
            <p:ph type="sldNum" sz="quarter" idx="12"/>
          </p:nvPr>
        </p:nvSpPr>
        <p:spPr/>
        <p:txBody>
          <a:bodyPr/>
          <a:lstStyle/>
          <a:p>
            <a:fld id="{01A8D44F-D097-4EC3-92A6-FB8C9F6C59BB}" type="slidenum">
              <a:rPr lang="en-US" smtClean="0"/>
              <a:pPr/>
              <a:t>201</a:t>
            </a:fld>
            <a:endParaRPr lang="en-US" dirty="0"/>
          </a:p>
        </p:txBody>
      </p:sp>
    </p:spTree>
    <p:extLst>
      <p:ext uri="{BB962C8B-B14F-4D97-AF65-F5344CB8AC3E}">
        <p14:creationId xmlns:p14="http://schemas.microsoft.com/office/powerpoint/2010/main" val="869301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8713" cy="5143500"/>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3" name="Rectangle 2"/>
          <p:cNvSpPr/>
          <p:nvPr/>
        </p:nvSpPr>
        <p:spPr>
          <a:xfrm>
            <a:off x="1530928" y="1508479"/>
            <a:ext cx="6338454" cy="438582"/>
          </a:xfrm>
          <a:prstGeom prst="rect">
            <a:avLst/>
          </a:prstGeom>
        </p:spPr>
        <p:txBody>
          <a:bodyPr wrap="square">
            <a:spAutoFit/>
          </a:bodyPr>
          <a:lstStyle/>
          <a:p>
            <a:pPr algn="just">
              <a:lnSpc>
                <a:spcPct val="125000"/>
              </a:lnSpc>
            </a:pPr>
            <a:r>
              <a:rPr lang="en-US" sz="1800">
                <a:latin typeface="Arial" panose="020B0604020202020204" pitchFamily="34" charset="0"/>
                <a:ea typeface="Calibri" panose="020F0502020204030204" pitchFamily="34" charset="0"/>
                <a:cs typeface="Arial" panose="020B0604020202020204" pitchFamily="34" charset="0"/>
              </a:rPr>
              <a:t>      </a:t>
            </a:r>
            <a:endParaRPr lang="en-US" sz="1800">
              <a:latin typeface="Arial" panose="020B0604020202020204" pitchFamily="34" charset="0"/>
              <a:cs typeface="Arial" panose="020B0604020202020204" pitchFamily="34" charset="0"/>
            </a:endParaRPr>
          </a:p>
        </p:txBody>
      </p:sp>
      <p:sp>
        <p:nvSpPr>
          <p:cNvPr id="6" name="Rectangle 5"/>
          <p:cNvSpPr/>
          <p:nvPr/>
        </p:nvSpPr>
        <p:spPr>
          <a:xfrm>
            <a:off x="594881" y="672820"/>
            <a:ext cx="7377545" cy="1513235"/>
          </a:xfrm>
          <a:prstGeom prst="rect">
            <a:avLst/>
          </a:prstGeom>
        </p:spPr>
        <p:txBody>
          <a:bodyPr wrap="square">
            <a:spAutoFit/>
          </a:bodyPr>
          <a:lstStyle/>
          <a:p>
            <a:pPr marL="342892" algn="ctr">
              <a:lnSpc>
                <a:spcPct val="150000"/>
              </a:lnSpc>
              <a:spcBef>
                <a:spcPts val="450"/>
              </a:spcBef>
              <a:spcAft>
                <a:spcPts val="450"/>
              </a:spcAft>
            </a:pPr>
            <a:endParaRPr lang="en-US" sz="2400" b="1">
              <a:solidFill>
                <a:srgbClr val="002060"/>
              </a:solidFill>
              <a:latin typeface="Arial (Body)"/>
              <a:ea typeface="Calibri" panose="020F0502020204030204" pitchFamily="34" charset="0"/>
              <a:cs typeface="Arial" panose="020B0604020202020204" pitchFamily="34" charset="0"/>
            </a:endParaRPr>
          </a:p>
          <a:p>
            <a:pPr marL="342892" algn="ctr">
              <a:lnSpc>
                <a:spcPct val="150000"/>
              </a:lnSpc>
              <a:spcBef>
                <a:spcPts val="450"/>
              </a:spcBef>
              <a:spcAft>
                <a:spcPts val="450"/>
              </a:spcAft>
            </a:pPr>
            <a:endParaRPr lang="en-US" sz="3200" b="1">
              <a:solidFill>
                <a:srgbClr val="002060"/>
              </a:solidFill>
              <a:latin typeface="Arial (Body)"/>
              <a:ea typeface="Calibri" panose="020F0502020204030204" pitchFamily="34" charset="0"/>
              <a:cs typeface="Arial" panose="020B0604020202020204" pitchFamily="34" charset="0"/>
            </a:endParaRPr>
          </a:p>
        </p:txBody>
      </p:sp>
      <p:sp>
        <p:nvSpPr>
          <p:cNvPr id="5" name="Rectangle 4"/>
          <p:cNvSpPr/>
          <p:nvPr/>
        </p:nvSpPr>
        <p:spPr>
          <a:xfrm>
            <a:off x="457200" y="895351"/>
            <a:ext cx="8077200" cy="3883114"/>
          </a:xfrm>
          <a:prstGeom prst="rect">
            <a:avLst/>
          </a:prstGeom>
        </p:spPr>
        <p:txBody>
          <a:bodyPr wrap="square">
            <a:spAutoFit/>
          </a:bodyPr>
          <a:lstStyle/>
          <a:p>
            <a:pPr indent="457189" algn="just">
              <a:lnSpc>
                <a:spcPct val="130000"/>
              </a:lnSpc>
              <a:spcBef>
                <a:spcPts val="600"/>
              </a:spcBef>
              <a:spcAft>
                <a:spcPts val="800"/>
              </a:spcAft>
            </a:pPr>
            <a:r>
              <a:rPr lang="es-BO" sz="2000" b="1">
                <a:solidFill>
                  <a:srgbClr val="002060"/>
                </a:solidFill>
                <a:latin typeface="Arial" panose="020B0604020202020204" pitchFamily="34" charset="0"/>
                <a:ea typeface="Calibri" panose="020F0502020204030204" pitchFamily="34" charset="0"/>
                <a:cs typeface="Arial" panose="020B0604020202020204" pitchFamily="34" charset="0"/>
              </a:rPr>
              <a:t>1. </a:t>
            </a:r>
            <a:r>
              <a:rPr lang="es-BO" sz="2000" b="1"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s-BO"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b="1" err="1">
                <a:solidFill>
                  <a:srgbClr val="002060"/>
                </a:solidFill>
                <a:latin typeface="Arial" panose="020B0604020202020204" pitchFamily="34" charset="0"/>
                <a:ea typeface="Calibri" panose="020F0502020204030204" pitchFamily="34" charset="0"/>
                <a:cs typeface="Arial" panose="020B0604020202020204" pitchFamily="34" charset="0"/>
              </a:rPr>
              <a:t>bảng</a:t>
            </a:r>
            <a:r>
              <a:rPr lang="es-BO"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lực</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tự</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ghi</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bảng</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chế</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p>
          <a:p>
            <a:pPr indent="457189" algn="just">
              <a:lnSpc>
                <a:spcPct val="130000"/>
              </a:lnSpc>
              <a:spcBef>
                <a:spcPts val="600"/>
              </a:spcBef>
              <a:spcAft>
                <a:spcPts val="800"/>
              </a:spcAft>
            </a:pP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ghi</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lớn</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dung</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000" err="1">
                <a:solidFill>
                  <a:srgbClr val="002060"/>
                </a:solidFill>
                <a:latin typeface="Arial" panose="020B0604020202020204" pitchFamily="34" charset="0"/>
                <a:ea typeface="Calibri" panose="020F0502020204030204" pitchFamily="34" charset="0"/>
                <a:cs typeface="Arial" panose="020B0604020202020204" pitchFamily="34" charset="0"/>
              </a:rPr>
              <a:t>trọng</a:t>
            </a:r>
            <a:r>
              <a:rPr lang="es-BO" sz="2000">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25000"/>
              </a:lnSpc>
            </a:pPr>
            <a:r>
              <a:rPr lang="es-BO" sz="2000" b="1">
                <a:solidFill>
                  <a:srgbClr val="002060"/>
                </a:solidFill>
              </a:rPr>
              <a:t>      2. </a:t>
            </a:r>
            <a:r>
              <a:rPr lang="es-BO" sz="2000" b="1" err="1">
                <a:solidFill>
                  <a:srgbClr val="002060"/>
                </a:solidFill>
              </a:rPr>
              <a:t>Ghi</a:t>
            </a:r>
            <a:r>
              <a:rPr lang="es-BO" sz="2000" b="1">
                <a:solidFill>
                  <a:srgbClr val="002060"/>
                </a:solidFill>
              </a:rPr>
              <a:t> </a:t>
            </a:r>
            <a:r>
              <a:rPr lang="es-BO" sz="2000" b="1" err="1">
                <a:solidFill>
                  <a:srgbClr val="002060"/>
                </a:solidFill>
              </a:rPr>
              <a:t>bài</a:t>
            </a:r>
            <a:r>
              <a:rPr lang="es-BO" sz="2000" b="1">
                <a:solidFill>
                  <a:srgbClr val="002060"/>
                </a:solidFill>
              </a:rPr>
              <a:t>: </a:t>
            </a:r>
            <a:r>
              <a:rPr lang="es-BO" sz="2000">
                <a:solidFill>
                  <a:srgbClr val="002060"/>
                </a:solidFill>
              </a:rPr>
              <a:t>HS </a:t>
            </a:r>
            <a:r>
              <a:rPr lang="es-BO" sz="2000" err="1">
                <a:solidFill>
                  <a:srgbClr val="002060"/>
                </a:solidFill>
              </a:rPr>
              <a:t>ghi</a:t>
            </a:r>
            <a:r>
              <a:rPr lang="es-BO" sz="2000">
                <a:solidFill>
                  <a:srgbClr val="002060"/>
                </a:solidFill>
              </a:rPr>
              <a:t> </a:t>
            </a:r>
            <a:r>
              <a:rPr lang="es-BO" sz="2000" err="1">
                <a:solidFill>
                  <a:srgbClr val="002060"/>
                </a:solidFill>
              </a:rPr>
              <a:t>bài</a:t>
            </a:r>
            <a:r>
              <a:rPr lang="es-BO" sz="2000">
                <a:solidFill>
                  <a:srgbClr val="002060"/>
                </a:solidFill>
              </a:rPr>
              <a:t> </a:t>
            </a:r>
            <a:r>
              <a:rPr lang="es-BO" sz="2000" err="1">
                <a:solidFill>
                  <a:srgbClr val="002060"/>
                </a:solidFill>
              </a:rPr>
              <a:t>theo</a:t>
            </a:r>
            <a:r>
              <a:rPr lang="es-BO" sz="2000">
                <a:solidFill>
                  <a:srgbClr val="002060"/>
                </a:solidFill>
              </a:rPr>
              <a:t> </a:t>
            </a:r>
            <a:r>
              <a:rPr lang="es-BO" sz="2000" err="1">
                <a:solidFill>
                  <a:srgbClr val="002060"/>
                </a:solidFill>
              </a:rPr>
              <a:t>một</a:t>
            </a:r>
            <a:r>
              <a:rPr lang="es-BO" sz="2000">
                <a:solidFill>
                  <a:srgbClr val="002060"/>
                </a:solidFill>
              </a:rPr>
              <a:t> </a:t>
            </a:r>
            <a:r>
              <a:rPr lang="es-BO" sz="2000" err="1">
                <a:solidFill>
                  <a:srgbClr val="002060"/>
                </a:solidFill>
              </a:rPr>
              <a:t>số</a:t>
            </a:r>
            <a:r>
              <a:rPr lang="es-BO" sz="2000">
                <a:solidFill>
                  <a:srgbClr val="002060"/>
                </a:solidFill>
              </a:rPr>
              <a:t> </a:t>
            </a:r>
            <a:r>
              <a:rPr lang="es-BO" sz="2000" err="1">
                <a:solidFill>
                  <a:srgbClr val="002060"/>
                </a:solidFill>
              </a:rPr>
              <a:t>gợi</a:t>
            </a:r>
            <a:r>
              <a:rPr lang="es-BO" sz="2000">
                <a:solidFill>
                  <a:srgbClr val="002060"/>
                </a:solidFill>
              </a:rPr>
              <a:t> ý </a:t>
            </a:r>
            <a:r>
              <a:rPr lang="es-BO" sz="2000" err="1">
                <a:solidFill>
                  <a:srgbClr val="002060"/>
                </a:solidFill>
              </a:rPr>
              <a:t>sau</a:t>
            </a:r>
            <a:r>
              <a:rPr lang="es-BO" sz="2000">
                <a:solidFill>
                  <a:srgbClr val="002060"/>
                </a:solidFill>
              </a:rPr>
              <a:t>: </a:t>
            </a:r>
            <a:endParaRPr lang="en-US" sz="2000">
              <a:solidFill>
                <a:srgbClr val="002060"/>
              </a:solidFill>
            </a:endParaRPr>
          </a:p>
          <a:p>
            <a:pPr algn="just">
              <a:lnSpc>
                <a:spcPct val="125000"/>
              </a:lnSpc>
            </a:pPr>
            <a:r>
              <a:rPr lang="es-BO" sz="2000">
                <a:solidFill>
                  <a:srgbClr val="002060"/>
                </a:solidFill>
              </a:rPr>
              <a:t>      – </a:t>
            </a:r>
            <a:r>
              <a:rPr lang="es-BO" sz="2000" err="1">
                <a:solidFill>
                  <a:srgbClr val="002060"/>
                </a:solidFill>
              </a:rPr>
              <a:t>Ghi</a:t>
            </a:r>
            <a:r>
              <a:rPr lang="es-BO" sz="2000">
                <a:solidFill>
                  <a:srgbClr val="002060"/>
                </a:solidFill>
              </a:rPr>
              <a:t> </a:t>
            </a:r>
            <a:r>
              <a:rPr lang="es-BO" sz="2000" err="1">
                <a:solidFill>
                  <a:srgbClr val="002060"/>
                </a:solidFill>
              </a:rPr>
              <a:t>theo</a:t>
            </a:r>
            <a:r>
              <a:rPr lang="es-BO" sz="2000">
                <a:solidFill>
                  <a:srgbClr val="002060"/>
                </a:solidFill>
              </a:rPr>
              <a:t> </a:t>
            </a:r>
            <a:r>
              <a:rPr lang="es-BO" sz="2000" err="1">
                <a:solidFill>
                  <a:srgbClr val="002060"/>
                </a:solidFill>
              </a:rPr>
              <a:t>nội</a:t>
            </a:r>
            <a:r>
              <a:rPr lang="es-BO" sz="2000">
                <a:solidFill>
                  <a:srgbClr val="002060"/>
                </a:solidFill>
              </a:rPr>
              <a:t> </a:t>
            </a:r>
            <a:r>
              <a:rPr lang="es-BO" sz="2000" err="1">
                <a:solidFill>
                  <a:srgbClr val="002060"/>
                </a:solidFill>
              </a:rPr>
              <a:t>dung</a:t>
            </a:r>
            <a:r>
              <a:rPr lang="es-BO" sz="2000">
                <a:solidFill>
                  <a:srgbClr val="002060"/>
                </a:solidFill>
              </a:rPr>
              <a:t> </a:t>
            </a:r>
            <a:r>
              <a:rPr lang="es-BO" sz="2000" err="1">
                <a:solidFill>
                  <a:srgbClr val="002060"/>
                </a:solidFill>
              </a:rPr>
              <a:t>viết</a:t>
            </a:r>
            <a:r>
              <a:rPr lang="es-BO" sz="2000">
                <a:solidFill>
                  <a:srgbClr val="002060"/>
                </a:solidFill>
              </a:rPr>
              <a:t> </a:t>
            </a:r>
            <a:r>
              <a:rPr lang="es-BO" sz="2000" err="1">
                <a:solidFill>
                  <a:srgbClr val="002060"/>
                </a:solidFill>
              </a:rPr>
              <a:t>bảng</a:t>
            </a:r>
            <a:r>
              <a:rPr lang="es-BO" sz="2000">
                <a:solidFill>
                  <a:srgbClr val="002060"/>
                </a:solidFill>
              </a:rPr>
              <a:t> </a:t>
            </a:r>
            <a:r>
              <a:rPr lang="es-BO" sz="2000" err="1">
                <a:solidFill>
                  <a:srgbClr val="002060"/>
                </a:solidFill>
              </a:rPr>
              <a:t>của</a:t>
            </a:r>
            <a:r>
              <a:rPr lang="es-BO" sz="2000">
                <a:solidFill>
                  <a:srgbClr val="002060"/>
                </a:solidFill>
              </a:rPr>
              <a:t> GV.</a:t>
            </a:r>
          </a:p>
          <a:p>
            <a:pPr algn="just">
              <a:lnSpc>
                <a:spcPct val="125000"/>
              </a:lnSpc>
            </a:pPr>
            <a:r>
              <a:rPr lang="es-BO" sz="2000">
                <a:solidFill>
                  <a:srgbClr val="002060"/>
                </a:solidFill>
              </a:rPr>
              <a:t>      – </a:t>
            </a:r>
            <a:r>
              <a:rPr lang="es-BO" sz="2000" err="1">
                <a:solidFill>
                  <a:srgbClr val="002060"/>
                </a:solidFill>
              </a:rPr>
              <a:t>Khi</a:t>
            </a:r>
            <a:r>
              <a:rPr lang="es-BO" sz="2000">
                <a:solidFill>
                  <a:srgbClr val="002060"/>
                </a:solidFill>
              </a:rPr>
              <a:t> </a:t>
            </a:r>
            <a:r>
              <a:rPr lang="es-BO" sz="2000" err="1">
                <a:solidFill>
                  <a:srgbClr val="002060"/>
                </a:solidFill>
              </a:rPr>
              <a:t>tiếp</a:t>
            </a:r>
            <a:r>
              <a:rPr lang="es-BO" sz="2000">
                <a:solidFill>
                  <a:srgbClr val="002060"/>
                </a:solidFill>
              </a:rPr>
              <a:t> </a:t>
            </a:r>
            <a:r>
              <a:rPr lang="es-BO" sz="2000" err="1">
                <a:solidFill>
                  <a:srgbClr val="002060"/>
                </a:solidFill>
              </a:rPr>
              <a:t>nhận</a:t>
            </a:r>
            <a:r>
              <a:rPr lang="es-BO" sz="2000">
                <a:solidFill>
                  <a:srgbClr val="002060"/>
                </a:solidFill>
              </a:rPr>
              <a:t> </a:t>
            </a:r>
            <a:r>
              <a:rPr lang="es-BO" sz="2000" err="1">
                <a:solidFill>
                  <a:srgbClr val="002060"/>
                </a:solidFill>
              </a:rPr>
              <a:t>nhiệm</a:t>
            </a:r>
            <a:r>
              <a:rPr lang="es-BO" sz="2000">
                <a:solidFill>
                  <a:srgbClr val="002060"/>
                </a:solidFill>
              </a:rPr>
              <a:t> </a:t>
            </a:r>
            <a:r>
              <a:rPr lang="es-BO" sz="2000" err="1">
                <a:solidFill>
                  <a:srgbClr val="002060"/>
                </a:solidFill>
              </a:rPr>
              <a:t>vụ</a:t>
            </a:r>
            <a:r>
              <a:rPr lang="es-BO" sz="2000">
                <a:solidFill>
                  <a:srgbClr val="002060"/>
                </a:solidFill>
              </a:rPr>
              <a:t> </a:t>
            </a:r>
            <a:r>
              <a:rPr lang="es-BO" sz="2000" err="1">
                <a:solidFill>
                  <a:srgbClr val="002060"/>
                </a:solidFill>
              </a:rPr>
              <a:t>học</a:t>
            </a:r>
            <a:r>
              <a:rPr lang="es-BO" sz="2000">
                <a:solidFill>
                  <a:srgbClr val="002060"/>
                </a:solidFill>
              </a:rPr>
              <a:t> </a:t>
            </a:r>
            <a:r>
              <a:rPr lang="es-BO" sz="2000" err="1">
                <a:solidFill>
                  <a:srgbClr val="002060"/>
                </a:solidFill>
              </a:rPr>
              <a:t>tập</a:t>
            </a:r>
            <a:r>
              <a:rPr lang="es-BO" sz="2000">
                <a:solidFill>
                  <a:srgbClr val="002060"/>
                </a:solidFill>
              </a:rPr>
              <a:t>, HS </a:t>
            </a:r>
            <a:r>
              <a:rPr lang="es-BO" sz="2000" err="1">
                <a:solidFill>
                  <a:srgbClr val="002060"/>
                </a:solidFill>
              </a:rPr>
              <a:t>tự</a:t>
            </a:r>
            <a:r>
              <a:rPr lang="es-BO" sz="2000">
                <a:solidFill>
                  <a:srgbClr val="002060"/>
                </a:solidFill>
              </a:rPr>
              <a:t> </a:t>
            </a:r>
            <a:r>
              <a:rPr lang="es-BO" sz="2000" err="1">
                <a:solidFill>
                  <a:srgbClr val="002060"/>
                </a:solidFill>
              </a:rPr>
              <a:t>tìm</a:t>
            </a:r>
            <a:r>
              <a:rPr lang="es-BO" sz="2000">
                <a:solidFill>
                  <a:srgbClr val="002060"/>
                </a:solidFill>
              </a:rPr>
              <a:t> </a:t>
            </a:r>
            <a:r>
              <a:rPr lang="es-BO" sz="2000" err="1">
                <a:solidFill>
                  <a:srgbClr val="002060"/>
                </a:solidFill>
              </a:rPr>
              <a:t>hiểu</a:t>
            </a:r>
            <a:r>
              <a:rPr lang="es-BO" sz="2000">
                <a:solidFill>
                  <a:srgbClr val="002060"/>
                </a:solidFill>
              </a:rPr>
              <a:t>, </a:t>
            </a:r>
            <a:r>
              <a:rPr lang="es-BO" sz="2000" err="1">
                <a:solidFill>
                  <a:srgbClr val="002060"/>
                </a:solidFill>
              </a:rPr>
              <a:t>rút</a:t>
            </a:r>
            <a:r>
              <a:rPr lang="es-BO" sz="2000">
                <a:solidFill>
                  <a:srgbClr val="002060"/>
                </a:solidFill>
              </a:rPr>
              <a:t> </a:t>
            </a:r>
            <a:r>
              <a:rPr lang="es-BO" sz="2000" err="1">
                <a:solidFill>
                  <a:srgbClr val="002060"/>
                </a:solidFill>
              </a:rPr>
              <a:t>ra</a:t>
            </a:r>
            <a:r>
              <a:rPr lang="es-BO" sz="2000">
                <a:solidFill>
                  <a:srgbClr val="002060"/>
                </a:solidFill>
              </a:rPr>
              <a:t> </a:t>
            </a:r>
            <a:r>
              <a:rPr lang="es-BO" sz="2000" err="1">
                <a:solidFill>
                  <a:srgbClr val="002060"/>
                </a:solidFill>
              </a:rPr>
              <a:t>kết</a:t>
            </a:r>
            <a:r>
              <a:rPr lang="es-BO" sz="2000">
                <a:solidFill>
                  <a:srgbClr val="002060"/>
                </a:solidFill>
              </a:rPr>
              <a:t> </a:t>
            </a:r>
            <a:r>
              <a:rPr lang="es-BO" sz="2000" err="1">
                <a:solidFill>
                  <a:srgbClr val="002060"/>
                </a:solidFill>
              </a:rPr>
              <a:t>quả</a:t>
            </a:r>
            <a:r>
              <a:rPr lang="es-BO" sz="2000">
                <a:solidFill>
                  <a:srgbClr val="002060"/>
                </a:solidFill>
              </a:rPr>
              <a:t> </a:t>
            </a:r>
            <a:r>
              <a:rPr lang="es-BO" sz="2000" err="1">
                <a:solidFill>
                  <a:srgbClr val="002060"/>
                </a:solidFill>
              </a:rPr>
              <a:t>và</a:t>
            </a:r>
            <a:r>
              <a:rPr lang="es-BO" sz="2000">
                <a:solidFill>
                  <a:srgbClr val="002060"/>
                </a:solidFill>
              </a:rPr>
              <a:t> </a:t>
            </a:r>
            <a:r>
              <a:rPr lang="es-BO" sz="2000" err="1">
                <a:solidFill>
                  <a:srgbClr val="002060"/>
                </a:solidFill>
              </a:rPr>
              <a:t>ghi</a:t>
            </a:r>
            <a:r>
              <a:rPr lang="es-BO" sz="2000">
                <a:solidFill>
                  <a:srgbClr val="002060"/>
                </a:solidFill>
              </a:rPr>
              <a:t> </a:t>
            </a:r>
            <a:r>
              <a:rPr lang="es-BO" sz="2000" err="1">
                <a:solidFill>
                  <a:srgbClr val="002060"/>
                </a:solidFill>
              </a:rPr>
              <a:t>bài</a:t>
            </a:r>
            <a:r>
              <a:rPr lang="es-BO" sz="2000">
                <a:solidFill>
                  <a:srgbClr val="002060"/>
                </a:solidFill>
              </a:rPr>
              <a:t> </a:t>
            </a:r>
            <a:r>
              <a:rPr lang="es-BO" sz="2000" err="1">
                <a:solidFill>
                  <a:srgbClr val="002060"/>
                </a:solidFill>
              </a:rPr>
              <a:t>theo</a:t>
            </a:r>
            <a:r>
              <a:rPr lang="es-BO" sz="2000">
                <a:solidFill>
                  <a:srgbClr val="002060"/>
                </a:solidFill>
              </a:rPr>
              <a:t> </a:t>
            </a:r>
            <a:r>
              <a:rPr lang="es-BO" sz="2000" err="1">
                <a:solidFill>
                  <a:srgbClr val="002060"/>
                </a:solidFill>
              </a:rPr>
              <a:t>cách</a:t>
            </a:r>
            <a:r>
              <a:rPr lang="es-BO" sz="2000">
                <a:solidFill>
                  <a:srgbClr val="002060"/>
                </a:solidFill>
              </a:rPr>
              <a:t> </a:t>
            </a:r>
            <a:r>
              <a:rPr lang="es-BO" sz="2000" err="1">
                <a:solidFill>
                  <a:srgbClr val="002060"/>
                </a:solidFill>
              </a:rPr>
              <a:t>hiểu</a:t>
            </a:r>
            <a:r>
              <a:rPr lang="es-BO" sz="2000">
                <a:solidFill>
                  <a:srgbClr val="002060"/>
                </a:solidFill>
              </a:rPr>
              <a:t> </a:t>
            </a:r>
            <a:r>
              <a:rPr lang="es-BO" sz="2000" err="1">
                <a:solidFill>
                  <a:srgbClr val="002060"/>
                </a:solidFill>
              </a:rPr>
              <a:t>của</a:t>
            </a:r>
            <a:r>
              <a:rPr lang="es-BO" sz="2000">
                <a:solidFill>
                  <a:srgbClr val="002060"/>
                </a:solidFill>
              </a:rPr>
              <a:t> </a:t>
            </a:r>
            <a:r>
              <a:rPr lang="es-BO" sz="2000" err="1">
                <a:solidFill>
                  <a:srgbClr val="002060"/>
                </a:solidFill>
              </a:rPr>
              <a:t>mình</a:t>
            </a:r>
            <a:r>
              <a:rPr lang="es-BO" sz="2000">
                <a:solidFill>
                  <a:srgbClr val="002060"/>
                </a:solidFill>
              </a:rPr>
              <a:t>.</a:t>
            </a:r>
            <a:endParaRPr lang="en-US" sz="2000">
              <a:solidFill>
                <a:srgbClr val="002060"/>
              </a:solidFill>
            </a:endParaRPr>
          </a:p>
          <a:p>
            <a:pPr algn="just">
              <a:lnSpc>
                <a:spcPct val="125000"/>
              </a:lnSpc>
            </a:pPr>
            <a:r>
              <a:rPr lang="es-BO" sz="2000">
                <a:solidFill>
                  <a:srgbClr val="002060"/>
                </a:solidFill>
              </a:rPr>
              <a:t>      – </a:t>
            </a:r>
            <a:r>
              <a:rPr lang="es-BO" sz="2000" err="1">
                <a:solidFill>
                  <a:srgbClr val="002060"/>
                </a:solidFill>
              </a:rPr>
              <a:t>Trong</a:t>
            </a:r>
            <a:r>
              <a:rPr lang="es-BO" sz="2000">
                <a:solidFill>
                  <a:srgbClr val="002060"/>
                </a:solidFill>
              </a:rPr>
              <a:t> </a:t>
            </a:r>
            <a:r>
              <a:rPr lang="es-BO" sz="2000" err="1">
                <a:solidFill>
                  <a:srgbClr val="002060"/>
                </a:solidFill>
              </a:rPr>
              <a:t>quá</a:t>
            </a:r>
            <a:r>
              <a:rPr lang="es-BO" sz="2000">
                <a:solidFill>
                  <a:srgbClr val="002060"/>
                </a:solidFill>
              </a:rPr>
              <a:t> </a:t>
            </a:r>
            <a:r>
              <a:rPr lang="es-BO" sz="2000" err="1">
                <a:solidFill>
                  <a:srgbClr val="002060"/>
                </a:solidFill>
              </a:rPr>
              <a:t>trình</a:t>
            </a:r>
            <a:r>
              <a:rPr lang="es-BO" sz="2000">
                <a:solidFill>
                  <a:srgbClr val="002060"/>
                </a:solidFill>
              </a:rPr>
              <a:t> </a:t>
            </a:r>
            <a:r>
              <a:rPr lang="es-BO" sz="2000" err="1">
                <a:solidFill>
                  <a:srgbClr val="002060"/>
                </a:solidFill>
              </a:rPr>
              <a:t>học</a:t>
            </a:r>
            <a:r>
              <a:rPr lang="es-BO" sz="2000">
                <a:solidFill>
                  <a:srgbClr val="002060"/>
                </a:solidFill>
              </a:rPr>
              <a:t> </a:t>
            </a:r>
            <a:r>
              <a:rPr lang="es-BO" sz="2000" err="1">
                <a:solidFill>
                  <a:srgbClr val="002060"/>
                </a:solidFill>
              </a:rPr>
              <a:t>tập</a:t>
            </a:r>
            <a:r>
              <a:rPr lang="es-BO" sz="2000">
                <a:solidFill>
                  <a:srgbClr val="002060"/>
                </a:solidFill>
              </a:rPr>
              <a:t> </a:t>
            </a:r>
            <a:r>
              <a:rPr lang="es-BO" sz="2000" err="1">
                <a:solidFill>
                  <a:srgbClr val="002060"/>
                </a:solidFill>
              </a:rPr>
              <a:t>với</a:t>
            </a:r>
            <a:r>
              <a:rPr lang="es-BO" sz="2000">
                <a:solidFill>
                  <a:srgbClr val="002060"/>
                </a:solidFill>
              </a:rPr>
              <a:t> </a:t>
            </a:r>
            <a:r>
              <a:rPr lang="es-BO" sz="2000" err="1">
                <a:solidFill>
                  <a:srgbClr val="002060"/>
                </a:solidFill>
              </a:rPr>
              <a:t>các</a:t>
            </a:r>
            <a:r>
              <a:rPr lang="es-BO" sz="2000">
                <a:solidFill>
                  <a:srgbClr val="002060"/>
                </a:solidFill>
              </a:rPr>
              <a:t> </a:t>
            </a:r>
            <a:r>
              <a:rPr lang="es-BO" sz="2000" err="1">
                <a:solidFill>
                  <a:srgbClr val="002060"/>
                </a:solidFill>
              </a:rPr>
              <a:t>bạn</a:t>
            </a:r>
            <a:r>
              <a:rPr lang="es-BO" sz="2000">
                <a:solidFill>
                  <a:srgbClr val="002060"/>
                </a:solidFill>
              </a:rPr>
              <a:t> </a:t>
            </a:r>
            <a:r>
              <a:rPr lang="es-BO" sz="2000" err="1">
                <a:solidFill>
                  <a:srgbClr val="002060"/>
                </a:solidFill>
              </a:rPr>
              <a:t>trong</a:t>
            </a:r>
            <a:r>
              <a:rPr lang="es-BO" sz="2000">
                <a:solidFill>
                  <a:srgbClr val="002060"/>
                </a:solidFill>
              </a:rPr>
              <a:t> </a:t>
            </a:r>
            <a:r>
              <a:rPr lang="es-BO" sz="2000" err="1">
                <a:solidFill>
                  <a:srgbClr val="002060"/>
                </a:solidFill>
              </a:rPr>
              <a:t>nhóm</a:t>
            </a:r>
            <a:r>
              <a:rPr lang="es-BO" sz="2000">
                <a:solidFill>
                  <a:srgbClr val="002060"/>
                </a:solidFill>
              </a:rPr>
              <a:t>, HS </a:t>
            </a:r>
            <a:r>
              <a:rPr lang="es-BO" sz="2000" err="1">
                <a:solidFill>
                  <a:srgbClr val="002060"/>
                </a:solidFill>
              </a:rPr>
              <a:t>có</a:t>
            </a:r>
            <a:r>
              <a:rPr lang="es-BO" sz="2000">
                <a:solidFill>
                  <a:srgbClr val="002060"/>
                </a:solidFill>
              </a:rPr>
              <a:t> </a:t>
            </a:r>
            <a:r>
              <a:rPr lang="es-BO" sz="2000" err="1">
                <a:solidFill>
                  <a:srgbClr val="002060"/>
                </a:solidFill>
              </a:rPr>
              <a:t>thể</a:t>
            </a:r>
            <a:r>
              <a:rPr lang="es-BO" sz="2000">
                <a:solidFill>
                  <a:srgbClr val="002060"/>
                </a:solidFill>
              </a:rPr>
              <a:t> </a:t>
            </a:r>
            <a:r>
              <a:rPr lang="es-BO" sz="2000" err="1">
                <a:solidFill>
                  <a:srgbClr val="002060"/>
                </a:solidFill>
              </a:rPr>
              <a:t>ghi</a:t>
            </a:r>
            <a:r>
              <a:rPr lang="es-BO" sz="2000">
                <a:solidFill>
                  <a:srgbClr val="002060"/>
                </a:solidFill>
              </a:rPr>
              <a:t> </a:t>
            </a:r>
            <a:r>
              <a:rPr lang="es-BO" sz="2000" err="1">
                <a:solidFill>
                  <a:srgbClr val="002060"/>
                </a:solidFill>
              </a:rPr>
              <a:t>bổ</a:t>
            </a:r>
            <a:r>
              <a:rPr lang="es-BO" sz="2000">
                <a:solidFill>
                  <a:srgbClr val="002060"/>
                </a:solidFill>
              </a:rPr>
              <a:t> </a:t>
            </a:r>
            <a:r>
              <a:rPr lang="es-BO" sz="2000" err="1">
                <a:solidFill>
                  <a:srgbClr val="002060"/>
                </a:solidFill>
              </a:rPr>
              <a:t>sung</a:t>
            </a:r>
            <a:r>
              <a:rPr lang="es-BO" sz="2000">
                <a:solidFill>
                  <a:srgbClr val="002060"/>
                </a:solidFill>
              </a:rPr>
              <a:t>.</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normAutofit lnSpcReduction="10000"/>
          </a:bodyPr>
          <a:lstStyle/>
          <a:p>
            <a:fld id="{0C846248-0222-4A3A-B22E-4E2A0B918D57}" type="slidenum">
              <a:rPr lang="en-US" smtClean="0"/>
              <a:pPr/>
              <a:t>202</a:t>
            </a:fld>
            <a:endParaRPr lang="en-US"/>
          </a:p>
        </p:txBody>
      </p:sp>
    </p:spTree>
    <p:extLst>
      <p:ext uri="{BB962C8B-B14F-4D97-AF65-F5344CB8AC3E}">
        <p14:creationId xmlns:p14="http://schemas.microsoft.com/office/powerpoint/2010/main" val="2210040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0" y="0"/>
            <a:ext cx="9148713" cy="5143500"/>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3" name="Rectangle 2"/>
          <p:cNvSpPr/>
          <p:nvPr/>
        </p:nvSpPr>
        <p:spPr>
          <a:xfrm>
            <a:off x="1530928" y="1508479"/>
            <a:ext cx="6338454" cy="438582"/>
          </a:xfrm>
          <a:prstGeom prst="rect">
            <a:avLst/>
          </a:prstGeom>
        </p:spPr>
        <p:txBody>
          <a:bodyPr wrap="square">
            <a:spAutoFit/>
          </a:bodyPr>
          <a:lstStyle/>
          <a:p>
            <a:pPr algn="just">
              <a:lnSpc>
                <a:spcPct val="125000"/>
              </a:lnSpc>
            </a:pPr>
            <a:r>
              <a:rPr lang="en-US" sz="1800">
                <a:latin typeface="Arial" panose="020B0604020202020204" pitchFamily="34" charset="0"/>
                <a:ea typeface="Calibri" panose="020F0502020204030204" pitchFamily="34" charset="0"/>
                <a:cs typeface="Arial" panose="020B0604020202020204" pitchFamily="34" charset="0"/>
              </a:rPr>
              <a:t>      </a:t>
            </a:r>
            <a:endParaRPr lang="en-US" sz="1800">
              <a:latin typeface="Arial" panose="020B0604020202020204" pitchFamily="34" charset="0"/>
              <a:cs typeface="Arial" panose="020B0604020202020204" pitchFamily="34" charset="0"/>
            </a:endParaRPr>
          </a:p>
        </p:txBody>
      </p:sp>
      <p:sp>
        <p:nvSpPr>
          <p:cNvPr id="6" name="Rectangle 5"/>
          <p:cNvSpPr/>
          <p:nvPr/>
        </p:nvSpPr>
        <p:spPr>
          <a:xfrm>
            <a:off x="594881" y="672820"/>
            <a:ext cx="7377545" cy="1513235"/>
          </a:xfrm>
          <a:prstGeom prst="rect">
            <a:avLst/>
          </a:prstGeom>
        </p:spPr>
        <p:txBody>
          <a:bodyPr wrap="square">
            <a:spAutoFit/>
          </a:bodyPr>
          <a:lstStyle/>
          <a:p>
            <a:pPr marL="342892" algn="ctr">
              <a:lnSpc>
                <a:spcPct val="150000"/>
              </a:lnSpc>
              <a:spcBef>
                <a:spcPts val="450"/>
              </a:spcBef>
              <a:spcAft>
                <a:spcPts val="450"/>
              </a:spcAft>
            </a:pPr>
            <a:endParaRPr lang="en-US" sz="2400" b="1">
              <a:solidFill>
                <a:srgbClr val="002060"/>
              </a:solidFill>
              <a:latin typeface="Arial (Body)"/>
              <a:ea typeface="Calibri" panose="020F0502020204030204" pitchFamily="34" charset="0"/>
              <a:cs typeface="Arial" panose="020B0604020202020204" pitchFamily="34" charset="0"/>
            </a:endParaRPr>
          </a:p>
          <a:p>
            <a:pPr marL="342892" algn="ctr">
              <a:lnSpc>
                <a:spcPct val="150000"/>
              </a:lnSpc>
              <a:spcBef>
                <a:spcPts val="450"/>
              </a:spcBef>
              <a:spcAft>
                <a:spcPts val="450"/>
              </a:spcAft>
            </a:pPr>
            <a:endParaRPr lang="en-US" sz="3200" b="1">
              <a:solidFill>
                <a:srgbClr val="002060"/>
              </a:solidFill>
              <a:latin typeface="Arial (Body)"/>
              <a:ea typeface="Calibri" panose="020F0502020204030204" pitchFamily="34" charset="0"/>
              <a:cs typeface="Arial" panose="020B0604020202020204" pitchFamily="34" charset="0"/>
            </a:endParaRPr>
          </a:p>
        </p:txBody>
      </p:sp>
      <p:sp>
        <p:nvSpPr>
          <p:cNvPr id="5" name="Rectangle 4"/>
          <p:cNvSpPr/>
          <p:nvPr/>
        </p:nvSpPr>
        <p:spPr>
          <a:xfrm>
            <a:off x="914400" y="971551"/>
            <a:ext cx="7391400" cy="3554819"/>
          </a:xfrm>
          <a:prstGeom prst="rect">
            <a:avLst/>
          </a:prstGeom>
        </p:spPr>
        <p:txBody>
          <a:bodyPr wrap="square">
            <a:spAutoFit/>
          </a:bodyPr>
          <a:lstStyle/>
          <a:p>
            <a:pPr algn="just">
              <a:lnSpc>
                <a:spcPct val="125000"/>
              </a:lnSpc>
            </a:pPr>
            <a:r>
              <a:rPr lang="es-BO" sz="1800"/>
              <a:t>      </a:t>
            </a:r>
            <a:r>
              <a:rPr lang="es-BO" sz="1800">
                <a:solidFill>
                  <a:srgbClr val="002060"/>
                </a:solidFill>
              </a:rPr>
              <a:t>– </a:t>
            </a:r>
            <a:r>
              <a:rPr lang="es-BO" sz="2000" err="1">
                <a:solidFill>
                  <a:srgbClr val="002060"/>
                </a:solidFill>
              </a:rPr>
              <a:t>Khi</a:t>
            </a:r>
            <a:r>
              <a:rPr lang="es-BO" sz="2000">
                <a:solidFill>
                  <a:srgbClr val="002060"/>
                </a:solidFill>
              </a:rPr>
              <a:t> </a:t>
            </a:r>
            <a:r>
              <a:rPr lang="es-BO" sz="2000" err="1">
                <a:solidFill>
                  <a:srgbClr val="002060"/>
                </a:solidFill>
              </a:rPr>
              <a:t>các</a:t>
            </a:r>
            <a:r>
              <a:rPr lang="es-BO" sz="2000">
                <a:solidFill>
                  <a:srgbClr val="002060"/>
                </a:solidFill>
              </a:rPr>
              <a:t> </a:t>
            </a:r>
            <a:r>
              <a:rPr lang="es-BO" sz="2000" err="1">
                <a:solidFill>
                  <a:srgbClr val="002060"/>
                </a:solidFill>
              </a:rPr>
              <a:t>nhóm</a:t>
            </a:r>
            <a:r>
              <a:rPr lang="es-BO" sz="2000">
                <a:solidFill>
                  <a:srgbClr val="002060"/>
                </a:solidFill>
              </a:rPr>
              <a:t> HS </a:t>
            </a:r>
            <a:r>
              <a:rPr lang="es-BO" sz="2000" err="1">
                <a:solidFill>
                  <a:srgbClr val="002060"/>
                </a:solidFill>
              </a:rPr>
              <a:t>đã</a:t>
            </a:r>
            <a:r>
              <a:rPr lang="es-BO" sz="2000">
                <a:solidFill>
                  <a:srgbClr val="002060"/>
                </a:solidFill>
              </a:rPr>
              <a:t> </a:t>
            </a:r>
            <a:r>
              <a:rPr lang="es-BO" sz="2000" err="1">
                <a:solidFill>
                  <a:srgbClr val="002060"/>
                </a:solidFill>
              </a:rPr>
              <a:t>hoàn</a:t>
            </a:r>
            <a:r>
              <a:rPr lang="es-BO" sz="2000">
                <a:solidFill>
                  <a:srgbClr val="002060"/>
                </a:solidFill>
              </a:rPr>
              <a:t> </a:t>
            </a:r>
            <a:r>
              <a:rPr lang="es-BO" sz="2000" err="1">
                <a:solidFill>
                  <a:srgbClr val="002060"/>
                </a:solidFill>
              </a:rPr>
              <a:t>thành</a:t>
            </a:r>
            <a:r>
              <a:rPr lang="es-BO" sz="2000">
                <a:solidFill>
                  <a:srgbClr val="002060"/>
                </a:solidFill>
              </a:rPr>
              <a:t> </a:t>
            </a:r>
            <a:r>
              <a:rPr lang="es-BO" sz="2000" err="1">
                <a:solidFill>
                  <a:srgbClr val="002060"/>
                </a:solidFill>
              </a:rPr>
              <a:t>nhiệm</a:t>
            </a:r>
            <a:r>
              <a:rPr lang="es-BO" sz="2000">
                <a:solidFill>
                  <a:srgbClr val="002060"/>
                </a:solidFill>
              </a:rPr>
              <a:t> </a:t>
            </a:r>
            <a:r>
              <a:rPr lang="es-BO" sz="2000" err="1">
                <a:solidFill>
                  <a:srgbClr val="002060"/>
                </a:solidFill>
              </a:rPr>
              <a:t>vụ</a:t>
            </a:r>
            <a:r>
              <a:rPr lang="es-BO" sz="2000">
                <a:solidFill>
                  <a:srgbClr val="002060"/>
                </a:solidFill>
              </a:rPr>
              <a:t>, GV </a:t>
            </a:r>
            <a:r>
              <a:rPr lang="es-BO" sz="2000" err="1">
                <a:solidFill>
                  <a:srgbClr val="002060"/>
                </a:solidFill>
              </a:rPr>
              <a:t>tiến</a:t>
            </a:r>
            <a:r>
              <a:rPr lang="es-BO" sz="2000">
                <a:solidFill>
                  <a:srgbClr val="002060"/>
                </a:solidFill>
              </a:rPr>
              <a:t> </a:t>
            </a:r>
            <a:r>
              <a:rPr lang="es-BO" sz="2000" err="1">
                <a:solidFill>
                  <a:srgbClr val="002060"/>
                </a:solidFill>
              </a:rPr>
              <a:t>hành</a:t>
            </a:r>
            <a:r>
              <a:rPr lang="es-BO" sz="2000">
                <a:solidFill>
                  <a:srgbClr val="002060"/>
                </a:solidFill>
              </a:rPr>
              <a:t> </a:t>
            </a:r>
            <a:r>
              <a:rPr lang="es-BO" sz="2000" err="1">
                <a:solidFill>
                  <a:srgbClr val="002060"/>
                </a:solidFill>
              </a:rPr>
              <a:t>kiểm</a:t>
            </a:r>
            <a:r>
              <a:rPr lang="es-BO" sz="2000">
                <a:solidFill>
                  <a:srgbClr val="002060"/>
                </a:solidFill>
              </a:rPr>
              <a:t> </a:t>
            </a:r>
            <a:r>
              <a:rPr lang="es-BO" sz="2000" err="1">
                <a:solidFill>
                  <a:srgbClr val="002060"/>
                </a:solidFill>
              </a:rPr>
              <a:t>tra</a:t>
            </a:r>
            <a:r>
              <a:rPr lang="es-BO" sz="2000">
                <a:solidFill>
                  <a:srgbClr val="002060"/>
                </a:solidFill>
              </a:rPr>
              <a:t>, </a:t>
            </a:r>
            <a:r>
              <a:rPr lang="es-BO" sz="2000" err="1">
                <a:solidFill>
                  <a:srgbClr val="002060"/>
                </a:solidFill>
              </a:rPr>
              <a:t>định</a:t>
            </a:r>
            <a:r>
              <a:rPr lang="es-BO" sz="2000">
                <a:solidFill>
                  <a:srgbClr val="002060"/>
                </a:solidFill>
              </a:rPr>
              <a:t> </a:t>
            </a:r>
            <a:r>
              <a:rPr lang="es-BO" sz="2000" err="1">
                <a:solidFill>
                  <a:srgbClr val="002060"/>
                </a:solidFill>
              </a:rPr>
              <a:t>hướng</a:t>
            </a:r>
            <a:r>
              <a:rPr lang="es-BO" sz="2000">
                <a:solidFill>
                  <a:srgbClr val="002060"/>
                </a:solidFill>
              </a:rPr>
              <a:t> </a:t>
            </a:r>
            <a:r>
              <a:rPr lang="es-BO" sz="2000" err="1">
                <a:solidFill>
                  <a:srgbClr val="002060"/>
                </a:solidFill>
              </a:rPr>
              <a:t>kiến</a:t>
            </a:r>
            <a:r>
              <a:rPr lang="es-BO" sz="2000">
                <a:solidFill>
                  <a:srgbClr val="002060"/>
                </a:solidFill>
              </a:rPr>
              <a:t> </a:t>
            </a:r>
            <a:r>
              <a:rPr lang="es-BO" sz="2000" err="1">
                <a:solidFill>
                  <a:srgbClr val="002060"/>
                </a:solidFill>
              </a:rPr>
              <a:t>thức</a:t>
            </a:r>
            <a:r>
              <a:rPr lang="es-BO" sz="2000">
                <a:solidFill>
                  <a:srgbClr val="002060"/>
                </a:solidFill>
              </a:rPr>
              <a:t>, HS </a:t>
            </a:r>
            <a:r>
              <a:rPr lang="es-BO" sz="2000" err="1">
                <a:solidFill>
                  <a:srgbClr val="002060"/>
                </a:solidFill>
              </a:rPr>
              <a:t>lắng</a:t>
            </a:r>
            <a:r>
              <a:rPr lang="es-BO" sz="2000">
                <a:solidFill>
                  <a:srgbClr val="002060"/>
                </a:solidFill>
              </a:rPr>
              <a:t> </a:t>
            </a:r>
            <a:r>
              <a:rPr lang="es-BO" sz="2000" err="1">
                <a:solidFill>
                  <a:srgbClr val="002060"/>
                </a:solidFill>
              </a:rPr>
              <a:t>nghe</a:t>
            </a:r>
            <a:r>
              <a:rPr lang="es-BO" sz="2000">
                <a:solidFill>
                  <a:srgbClr val="002060"/>
                </a:solidFill>
              </a:rPr>
              <a:t> </a:t>
            </a:r>
            <a:r>
              <a:rPr lang="es-BO" sz="2000" err="1">
                <a:solidFill>
                  <a:srgbClr val="002060"/>
                </a:solidFill>
              </a:rPr>
              <a:t>và</a:t>
            </a:r>
            <a:r>
              <a:rPr lang="es-BO" sz="2000">
                <a:solidFill>
                  <a:srgbClr val="002060"/>
                </a:solidFill>
              </a:rPr>
              <a:t> </a:t>
            </a:r>
            <a:r>
              <a:rPr lang="es-BO" sz="2000" err="1">
                <a:solidFill>
                  <a:srgbClr val="002060"/>
                </a:solidFill>
              </a:rPr>
              <a:t>chọn</a:t>
            </a:r>
            <a:r>
              <a:rPr lang="es-BO" sz="2000">
                <a:solidFill>
                  <a:srgbClr val="002060"/>
                </a:solidFill>
              </a:rPr>
              <a:t> </a:t>
            </a:r>
            <a:r>
              <a:rPr lang="es-BO" sz="2000" err="1">
                <a:solidFill>
                  <a:srgbClr val="002060"/>
                </a:solidFill>
              </a:rPr>
              <a:t>lọc</a:t>
            </a:r>
            <a:r>
              <a:rPr lang="es-BO" sz="2000">
                <a:solidFill>
                  <a:srgbClr val="002060"/>
                </a:solidFill>
              </a:rPr>
              <a:t> </a:t>
            </a:r>
            <a:r>
              <a:rPr lang="es-BO" sz="2000" err="1">
                <a:solidFill>
                  <a:srgbClr val="002060"/>
                </a:solidFill>
              </a:rPr>
              <a:t>để</a:t>
            </a:r>
            <a:r>
              <a:rPr lang="es-BO" sz="2000">
                <a:solidFill>
                  <a:srgbClr val="002060"/>
                </a:solidFill>
              </a:rPr>
              <a:t> </a:t>
            </a:r>
            <a:r>
              <a:rPr lang="es-BO" sz="2000" err="1">
                <a:solidFill>
                  <a:srgbClr val="002060"/>
                </a:solidFill>
              </a:rPr>
              <a:t>ghi</a:t>
            </a:r>
            <a:r>
              <a:rPr lang="es-BO" sz="2000">
                <a:solidFill>
                  <a:srgbClr val="002060"/>
                </a:solidFill>
              </a:rPr>
              <a:t> </a:t>
            </a:r>
            <a:r>
              <a:rPr lang="es-BO" sz="2000" err="1">
                <a:solidFill>
                  <a:srgbClr val="002060"/>
                </a:solidFill>
              </a:rPr>
              <a:t>thêm</a:t>
            </a:r>
            <a:r>
              <a:rPr lang="es-BO" sz="2000">
                <a:solidFill>
                  <a:srgbClr val="002060"/>
                </a:solidFill>
              </a:rPr>
              <a:t> </a:t>
            </a:r>
            <a:r>
              <a:rPr lang="es-BO" sz="2000" err="1">
                <a:solidFill>
                  <a:srgbClr val="002060"/>
                </a:solidFill>
              </a:rPr>
              <a:t>những</a:t>
            </a:r>
            <a:r>
              <a:rPr lang="es-BO" sz="2000">
                <a:solidFill>
                  <a:srgbClr val="002060"/>
                </a:solidFill>
              </a:rPr>
              <a:t> ý </a:t>
            </a:r>
            <a:r>
              <a:rPr lang="es-BO" sz="2000" err="1">
                <a:solidFill>
                  <a:srgbClr val="002060"/>
                </a:solidFill>
              </a:rPr>
              <a:t>trọng</a:t>
            </a:r>
            <a:r>
              <a:rPr lang="es-BO" sz="2000">
                <a:solidFill>
                  <a:srgbClr val="002060"/>
                </a:solidFill>
              </a:rPr>
              <a:t> </a:t>
            </a:r>
            <a:r>
              <a:rPr lang="es-BO" sz="2000" err="1">
                <a:solidFill>
                  <a:srgbClr val="002060"/>
                </a:solidFill>
              </a:rPr>
              <a:t>tâm</a:t>
            </a:r>
            <a:r>
              <a:rPr lang="es-BO" sz="2000">
                <a:solidFill>
                  <a:srgbClr val="002060"/>
                </a:solidFill>
              </a:rPr>
              <a:t>, ý hay, ý </a:t>
            </a:r>
            <a:r>
              <a:rPr lang="es-BO" sz="2000" err="1">
                <a:solidFill>
                  <a:srgbClr val="002060"/>
                </a:solidFill>
              </a:rPr>
              <a:t>mở</a:t>
            </a:r>
            <a:r>
              <a:rPr lang="es-BO" sz="2000">
                <a:solidFill>
                  <a:srgbClr val="002060"/>
                </a:solidFill>
              </a:rPr>
              <a:t> </a:t>
            </a:r>
            <a:r>
              <a:rPr lang="es-BO" sz="2000" err="1">
                <a:solidFill>
                  <a:srgbClr val="002060"/>
                </a:solidFill>
              </a:rPr>
              <a:t>rộng</a:t>
            </a:r>
            <a:r>
              <a:rPr lang="es-BO" sz="2000">
                <a:solidFill>
                  <a:srgbClr val="002060"/>
                </a:solidFill>
              </a:rPr>
              <a:t>; </a:t>
            </a:r>
            <a:r>
              <a:rPr lang="es-BO" sz="2000" err="1">
                <a:solidFill>
                  <a:srgbClr val="002060"/>
                </a:solidFill>
              </a:rPr>
              <a:t>sửa</a:t>
            </a:r>
            <a:r>
              <a:rPr lang="es-BO" sz="2000">
                <a:solidFill>
                  <a:srgbClr val="002060"/>
                </a:solidFill>
              </a:rPr>
              <a:t> </a:t>
            </a:r>
            <a:r>
              <a:rPr lang="es-BO" sz="2000" err="1">
                <a:solidFill>
                  <a:srgbClr val="002060"/>
                </a:solidFill>
              </a:rPr>
              <a:t>chữa</a:t>
            </a:r>
            <a:r>
              <a:rPr lang="es-BO" sz="2000">
                <a:solidFill>
                  <a:srgbClr val="002060"/>
                </a:solidFill>
              </a:rPr>
              <a:t> </a:t>
            </a:r>
            <a:r>
              <a:rPr lang="es-BO" sz="2000" err="1">
                <a:solidFill>
                  <a:srgbClr val="002060"/>
                </a:solidFill>
              </a:rPr>
              <a:t>những</a:t>
            </a:r>
            <a:r>
              <a:rPr lang="es-BO" sz="2000">
                <a:solidFill>
                  <a:srgbClr val="002060"/>
                </a:solidFill>
              </a:rPr>
              <a:t> </a:t>
            </a:r>
            <a:r>
              <a:rPr lang="es-BO" sz="2000" err="1">
                <a:solidFill>
                  <a:srgbClr val="002060"/>
                </a:solidFill>
              </a:rPr>
              <a:t>nội</a:t>
            </a:r>
            <a:r>
              <a:rPr lang="es-BO" sz="2000">
                <a:solidFill>
                  <a:srgbClr val="002060"/>
                </a:solidFill>
              </a:rPr>
              <a:t> </a:t>
            </a:r>
            <a:r>
              <a:rPr lang="es-BO" sz="2000" err="1">
                <a:solidFill>
                  <a:srgbClr val="002060"/>
                </a:solidFill>
              </a:rPr>
              <a:t>dung</a:t>
            </a:r>
            <a:r>
              <a:rPr lang="es-BO" sz="2000">
                <a:solidFill>
                  <a:srgbClr val="002060"/>
                </a:solidFill>
              </a:rPr>
              <a:t> </a:t>
            </a:r>
            <a:r>
              <a:rPr lang="es-BO" sz="2000" err="1">
                <a:solidFill>
                  <a:srgbClr val="002060"/>
                </a:solidFill>
              </a:rPr>
              <a:t>ghi</a:t>
            </a:r>
            <a:r>
              <a:rPr lang="es-BO" sz="2000">
                <a:solidFill>
                  <a:srgbClr val="002060"/>
                </a:solidFill>
              </a:rPr>
              <a:t> </a:t>
            </a:r>
            <a:r>
              <a:rPr lang="es-BO" sz="2000" err="1">
                <a:solidFill>
                  <a:srgbClr val="002060"/>
                </a:solidFill>
              </a:rPr>
              <a:t>chưa</a:t>
            </a:r>
            <a:r>
              <a:rPr lang="es-BO" sz="2000">
                <a:solidFill>
                  <a:srgbClr val="002060"/>
                </a:solidFill>
              </a:rPr>
              <a:t> </a:t>
            </a:r>
            <a:r>
              <a:rPr lang="es-BO" sz="2000" err="1">
                <a:solidFill>
                  <a:srgbClr val="002060"/>
                </a:solidFill>
              </a:rPr>
              <a:t>đúng</a:t>
            </a:r>
            <a:r>
              <a:rPr lang="es-BO" sz="2000">
                <a:solidFill>
                  <a:srgbClr val="002060"/>
                </a:solidFill>
              </a:rPr>
              <a:t>. </a:t>
            </a:r>
            <a:endParaRPr lang="en-US" sz="2000">
              <a:solidFill>
                <a:srgbClr val="002060"/>
              </a:solidFill>
            </a:endParaRPr>
          </a:p>
          <a:p>
            <a:pPr algn="just">
              <a:lnSpc>
                <a:spcPct val="125000"/>
              </a:lnSpc>
            </a:pPr>
            <a:r>
              <a:rPr lang="es-BO" sz="2000">
                <a:solidFill>
                  <a:srgbClr val="002060"/>
                </a:solidFill>
              </a:rPr>
              <a:t>      – </a:t>
            </a:r>
            <a:r>
              <a:rPr lang="es-BO" sz="2000" err="1">
                <a:solidFill>
                  <a:srgbClr val="002060"/>
                </a:solidFill>
              </a:rPr>
              <a:t>Mỗi</a:t>
            </a:r>
            <a:r>
              <a:rPr lang="es-BO" sz="2000">
                <a:solidFill>
                  <a:srgbClr val="002060"/>
                </a:solidFill>
              </a:rPr>
              <a:t> HS </a:t>
            </a:r>
            <a:r>
              <a:rPr lang="es-BO" sz="2000" err="1">
                <a:solidFill>
                  <a:srgbClr val="002060"/>
                </a:solidFill>
              </a:rPr>
              <a:t>sẽ</a:t>
            </a:r>
            <a:r>
              <a:rPr lang="es-BO" sz="2000">
                <a:solidFill>
                  <a:srgbClr val="002060"/>
                </a:solidFill>
              </a:rPr>
              <a:t> </a:t>
            </a:r>
            <a:r>
              <a:rPr lang="es-BO" sz="2000" err="1">
                <a:solidFill>
                  <a:srgbClr val="002060"/>
                </a:solidFill>
              </a:rPr>
              <a:t>có</a:t>
            </a:r>
            <a:r>
              <a:rPr lang="es-BO" sz="2000">
                <a:solidFill>
                  <a:srgbClr val="002060"/>
                </a:solidFill>
              </a:rPr>
              <a:t> </a:t>
            </a:r>
            <a:r>
              <a:rPr lang="es-BO" sz="2000" err="1">
                <a:solidFill>
                  <a:srgbClr val="002060"/>
                </a:solidFill>
              </a:rPr>
              <a:t>những</a:t>
            </a:r>
            <a:r>
              <a:rPr lang="es-BO" sz="2000">
                <a:solidFill>
                  <a:srgbClr val="002060"/>
                </a:solidFill>
              </a:rPr>
              <a:t> </a:t>
            </a:r>
            <a:r>
              <a:rPr lang="es-BO" sz="2000" err="1">
                <a:solidFill>
                  <a:srgbClr val="002060"/>
                </a:solidFill>
              </a:rPr>
              <a:t>cách</a:t>
            </a:r>
            <a:r>
              <a:rPr lang="es-BO" sz="2000">
                <a:solidFill>
                  <a:srgbClr val="002060"/>
                </a:solidFill>
              </a:rPr>
              <a:t> </a:t>
            </a:r>
            <a:r>
              <a:rPr lang="es-BO" sz="2000" err="1">
                <a:solidFill>
                  <a:srgbClr val="002060"/>
                </a:solidFill>
              </a:rPr>
              <a:t>ghi</a:t>
            </a:r>
            <a:r>
              <a:rPr lang="es-BO" sz="2000">
                <a:solidFill>
                  <a:srgbClr val="002060"/>
                </a:solidFill>
              </a:rPr>
              <a:t> </a:t>
            </a:r>
            <a:r>
              <a:rPr lang="es-BO" sz="2000" err="1">
                <a:solidFill>
                  <a:srgbClr val="002060"/>
                </a:solidFill>
              </a:rPr>
              <a:t>khác</a:t>
            </a:r>
            <a:r>
              <a:rPr lang="es-BO" sz="2000">
                <a:solidFill>
                  <a:srgbClr val="002060"/>
                </a:solidFill>
              </a:rPr>
              <a:t> </a:t>
            </a:r>
            <a:r>
              <a:rPr lang="es-BO" sz="2000" err="1">
                <a:solidFill>
                  <a:srgbClr val="002060"/>
                </a:solidFill>
              </a:rPr>
              <a:t>nhau</a:t>
            </a:r>
            <a:r>
              <a:rPr lang="es-BO" sz="2000">
                <a:solidFill>
                  <a:srgbClr val="002060"/>
                </a:solidFill>
              </a:rPr>
              <a:t>, </a:t>
            </a:r>
            <a:r>
              <a:rPr lang="es-BO" sz="2000" err="1">
                <a:solidFill>
                  <a:srgbClr val="002060"/>
                </a:solidFill>
              </a:rPr>
              <a:t>có</a:t>
            </a:r>
            <a:r>
              <a:rPr lang="es-BO" sz="2000">
                <a:solidFill>
                  <a:srgbClr val="002060"/>
                </a:solidFill>
              </a:rPr>
              <a:t> HS </a:t>
            </a:r>
            <a:r>
              <a:rPr lang="es-BO" sz="2000" err="1">
                <a:solidFill>
                  <a:srgbClr val="002060"/>
                </a:solidFill>
              </a:rPr>
              <a:t>ghi</a:t>
            </a:r>
            <a:r>
              <a:rPr lang="es-BO" sz="2000">
                <a:solidFill>
                  <a:srgbClr val="002060"/>
                </a:solidFill>
              </a:rPr>
              <a:t> </a:t>
            </a:r>
            <a:r>
              <a:rPr lang="es-BO" sz="2000" err="1">
                <a:solidFill>
                  <a:srgbClr val="002060"/>
                </a:solidFill>
              </a:rPr>
              <a:t>ít</a:t>
            </a:r>
            <a:r>
              <a:rPr lang="es-BO" sz="2000">
                <a:solidFill>
                  <a:srgbClr val="002060"/>
                </a:solidFill>
              </a:rPr>
              <a:t>, </a:t>
            </a:r>
            <a:r>
              <a:rPr lang="es-BO" sz="2000" err="1">
                <a:solidFill>
                  <a:srgbClr val="002060"/>
                </a:solidFill>
              </a:rPr>
              <a:t>có</a:t>
            </a:r>
            <a:r>
              <a:rPr lang="es-BO" sz="2000">
                <a:solidFill>
                  <a:srgbClr val="002060"/>
                </a:solidFill>
              </a:rPr>
              <a:t> HS </a:t>
            </a:r>
            <a:r>
              <a:rPr lang="es-BO" sz="2000" err="1">
                <a:solidFill>
                  <a:srgbClr val="002060"/>
                </a:solidFill>
              </a:rPr>
              <a:t>ghi</a:t>
            </a:r>
            <a:r>
              <a:rPr lang="es-BO" sz="2000">
                <a:solidFill>
                  <a:srgbClr val="002060"/>
                </a:solidFill>
              </a:rPr>
              <a:t> </a:t>
            </a:r>
            <a:r>
              <a:rPr lang="es-BO" sz="2000" err="1">
                <a:solidFill>
                  <a:srgbClr val="002060"/>
                </a:solidFill>
              </a:rPr>
              <a:t>nhiều</a:t>
            </a:r>
            <a:r>
              <a:rPr lang="es-BO" sz="2000">
                <a:solidFill>
                  <a:srgbClr val="002060"/>
                </a:solidFill>
              </a:rPr>
              <a:t>. </a:t>
            </a:r>
          </a:p>
          <a:p>
            <a:pPr algn="just">
              <a:lnSpc>
                <a:spcPct val="125000"/>
              </a:lnSpc>
            </a:pPr>
            <a:r>
              <a:rPr lang="es-BO" sz="2000">
                <a:solidFill>
                  <a:srgbClr val="002060"/>
                </a:solidFill>
              </a:rPr>
              <a:t>     (HS </a:t>
            </a:r>
            <a:r>
              <a:rPr lang="es-BO" sz="2000" err="1">
                <a:solidFill>
                  <a:srgbClr val="002060"/>
                </a:solidFill>
              </a:rPr>
              <a:t>có</a:t>
            </a:r>
            <a:r>
              <a:rPr lang="es-BO" sz="2000">
                <a:solidFill>
                  <a:srgbClr val="002060"/>
                </a:solidFill>
              </a:rPr>
              <a:t> </a:t>
            </a:r>
            <a:r>
              <a:rPr lang="es-BO" sz="2000" err="1">
                <a:solidFill>
                  <a:srgbClr val="002060"/>
                </a:solidFill>
              </a:rPr>
              <a:t>thể</a:t>
            </a:r>
            <a:r>
              <a:rPr lang="es-BO" sz="2000">
                <a:solidFill>
                  <a:srgbClr val="002060"/>
                </a:solidFill>
              </a:rPr>
              <a:t> </a:t>
            </a:r>
            <a:r>
              <a:rPr lang="es-BO" sz="2000" err="1">
                <a:solidFill>
                  <a:srgbClr val="002060"/>
                </a:solidFill>
              </a:rPr>
              <a:t>ghi</a:t>
            </a:r>
            <a:r>
              <a:rPr lang="es-BO" sz="2000">
                <a:solidFill>
                  <a:srgbClr val="002060"/>
                </a:solidFill>
              </a:rPr>
              <a:t> </a:t>
            </a:r>
            <a:r>
              <a:rPr lang="es-BO" sz="2000" err="1">
                <a:solidFill>
                  <a:srgbClr val="002060"/>
                </a:solidFill>
              </a:rPr>
              <a:t>bài</a:t>
            </a:r>
            <a:r>
              <a:rPr lang="es-BO" sz="2000">
                <a:solidFill>
                  <a:srgbClr val="002060"/>
                </a:solidFill>
              </a:rPr>
              <a:t> </a:t>
            </a:r>
            <a:r>
              <a:rPr lang="es-BO" sz="2000" err="1">
                <a:solidFill>
                  <a:srgbClr val="002060"/>
                </a:solidFill>
              </a:rPr>
              <a:t>theo</a:t>
            </a:r>
            <a:r>
              <a:rPr lang="es-BO" sz="2000">
                <a:solidFill>
                  <a:srgbClr val="002060"/>
                </a:solidFill>
              </a:rPr>
              <a:t> </a:t>
            </a:r>
            <a:r>
              <a:rPr lang="es-BO" sz="2000" err="1">
                <a:solidFill>
                  <a:srgbClr val="002060"/>
                </a:solidFill>
              </a:rPr>
              <a:t>cách</a:t>
            </a:r>
            <a:r>
              <a:rPr lang="es-BO" sz="2000">
                <a:solidFill>
                  <a:srgbClr val="002060"/>
                </a:solidFill>
              </a:rPr>
              <a:t>: Ý </a:t>
            </a:r>
            <a:r>
              <a:rPr lang="es-BO" sz="2000" err="1">
                <a:solidFill>
                  <a:srgbClr val="002060"/>
                </a:solidFill>
              </a:rPr>
              <a:t>của</a:t>
            </a:r>
            <a:r>
              <a:rPr lang="es-BO" sz="2000">
                <a:solidFill>
                  <a:srgbClr val="002060"/>
                </a:solidFill>
              </a:rPr>
              <a:t> HS </a:t>
            </a:r>
            <a:r>
              <a:rPr lang="es-BO" sz="2000" err="1">
                <a:solidFill>
                  <a:srgbClr val="002060"/>
                </a:solidFill>
              </a:rPr>
              <a:t>có</a:t>
            </a:r>
            <a:r>
              <a:rPr lang="es-BO" sz="2000">
                <a:solidFill>
                  <a:srgbClr val="002060"/>
                </a:solidFill>
              </a:rPr>
              <a:t> </a:t>
            </a:r>
            <a:r>
              <a:rPr lang="es-BO" sz="2000" err="1">
                <a:solidFill>
                  <a:srgbClr val="002060"/>
                </a:solidFill>
              </a:rPr>
              <a:t>thể</a:t>
            </a:r>
            <a:r>
              <a:rPr lang="es-BO" sz="2000">
                <a:solidFill>
                  <a:srgbClr val="002060"/>
                </a:solidFill>
              </a:rPr>
              <a:t> </a:t>
            </a:r>
            <a:r>
              <a:rPr lang="es-BO" sz="2000" err="1">
                <a:solidFill>
                  <a:srgbClr val="002060"/>
                </a:solidFill>
              </a:rPr>
              <a:t>ghi</a:t>
            </a:r>
            <a:r>
              <a:rPr lang="es-BO" sz="2000">
                <a:solidFill>
                  <a:srgbClr val="002060"/>
                </a:solidFill>
              </a:rPr>
              <a:t> </a:t>
            </a:r>
            <a:r>
              <a:rPr lang="es-BO" sz="2000" err="1">
                <a:solidFill>
                  <a:srgbClr val="002060"/>
                </a:solidFill>
              </a:rPr>
              <a:t>mực</a:t>
            </a:r>
            <a:r>
              <a:rPr lang="es-BO" sz="2000">
                <a:solidFill>
                  <a:srgbClr val="002060"/>
                </a:solidFill>
              </a:rPr>
              <a:t> </a:t>
            </a:r>
            <a:r>
              <a:rPr lang="es-BO" sz="2000" err="1">
                <a:solidFill>
                  <a:srgbClr val="002060"/>
                </a:solidFill>
              </a:rPr>
              <a:t>xanh</a:t>
            </a:r>
            <a:r>
              <a:rPr lang="es-BO" sz="2000">
                <a:solidFill>
                  <a:srgbClr val="002060"/>
                </a:solidFill>
              </a:rPr>
              <a:t>, </a:t>
            </a:r>
            <a:r>
              <a:rPr lang="es-BO" sz="2000" err="1">
                <a:solidFill>
                  <a:srgbClr val="002060"/>
                </a:solidFill>
              </a:rPr>
              <a:t>những</a:t>
            </a:r>
            <a:r>
              <a:rPr lang="es-BO" sz="2000">
                <a:solidFill>
                  <a:srgbClr val="002060"/>
                </a:solidFill>
              </a:rPr>
              <a:t> ý </a:t>
            </a:r>
            <a:r>
              <a:rPr lang="es-BO" sz="2000" err="1">
                <a:solidFill>
                  <a:srgbClr val="002060"/>
                </a:solidFill>
              </a:rPr>
              <a:t>học</a:t>
            </a:r>
            <a:r>
              <a:rPr lang="es-BO" sz="2000">
                <a:solidFill>
                  <a:srgbClr val="002060"/>
                </a:solidFill>
              </a:rPr>
              <a:t> </a:t>
            </a:r>
            <a:r>
              <a:rPr lang="es-BO" sz="2000" err="1">
                <a:solidFill>
                  <a:srgbClr val="002060"/>
                </a:solidFill>
              </a:rPr>
              <a:t>được</a:t>
            </a:r>
            <a:r>
              <a:rPr lang="es-BO" sz="2000">
                <a:solidFill>
                  <a:srgbClr val="002060"/>
                </a:solidFill>
              </a:rPr>
              <a:t> </a:t>
            </a:r>
            <a:r>
              <a:rPr lang="es-BO" sz="2000" err="1">
                <a:solidFill>
                  <a:srgbClr val="002060"/>
                </a:solidFill>
              </a:rPr>
              <a:t>từ</a:t>
            </a:r>
            <a:r>
              <a:rPr lang="es-BO" sz="2000">
                <a:solidFill>
                  <a:srgbClr val="002060"/>
                </a:solidFill>
              </a:rPr>
              <a:t> </a:t>
            </a:r>
            <a:r>
              <a:rPr lang="es-BO" sz="2000" err="1">
                <a:solidFill>
                  <a:srgbClr val="002060"/>
                </a:solidFill>
              </a:rPr>
              <a:t>bạn</a:t>
            </a:r>
            <a:r>
              <a:rPr lang="es-BO" sz="2000">
                <a:solidFill>
                  <a:srgbClr val="002060"/>
                </a:solidFill>
              </a:rPr>
              <a:t> </a:t>
            </a:r>
            <a:r>
              <a:rPr lang="es-BO" sz="2000" err="1">
                <a:solidFill>
                  <a:srgbClr val="002060"/>
                </a:solidFill>
              </a:rPr>
              <a:t>bè</a:t>
            </a:r>
            <a:r>
              <a:rPr lang="es-BO" sz="2000">
                <a:solidFill>
                  <a:srgbClr val="002060"/>
                </a:solidFill>
              </a:rPr>
              <a:t>, </a:t>
            </a:r>
            <a:r>
              <a:rPr lang="es-BO" sz="2000" err="1">
                <a:solidFill>
                  <a:srgbClr val="002060"/>
                </a:solidFill>
              </a:rPr>
              <a:t>thầy</a:t>
            </a:r>
            <a:r>
              <a:rPr lang="es-BO" sz="2000">
                <a:solidFill>
                  <a:srgbClr val="002060"/>
                </a:solidFill>
              </a:rPr>
              <a:t> </a:t>
            </a:r>
            <a:r>
              <a:rPr lang="es-BO" sz="2000" err="1">
                <a:solidFill>
                  <a:srgbClr val="002060"/>
                </a:solidFill>
              </a:rPr>
              <a:t>cô</a:t>
            </a:r>
            <a:r>
              <a:rPr lang="es-BO" sz="2000">
                <a:solidFill>
                  <a:srgbClr val="002060"/>
                </a:solidFill>
              </a:rPr>
              <a:t> </a:t>
            </a:r>
            <a:r>
              <a:rPr lang="es-BO" sz="2000" err="1">
                <a:solidFill>
                  <a:srgbClr val="002060"/>
                </a:solidFill>
              </a:rPr>
              <a:t>có</a:t>
            </a:r>
            <a:r>
              <a:rPr lang="es-BO" sz="2000">
                <a:solidFill>
                  <a:srgbClr val="002060"/>
                </a:solidFill>
              </a:rPr>
              <a:t> </a:t>
            </a:r>
            <a:r>
              <a:rPr lang="es-BO" sz="2000" err="1">
                <a:solidFill>
                  <a:srgbClr val="002060"/>
                </a:solidFill>
              </a:rPr>
              <a:t>thể</a:t>
            </a:r>
            <a:r>
              <a:rPr lang="es-BO" sz="2000">
                <a:solidFill>
                  <a:srgbClr val="002060"/>
                </a:solidFill>
              </a:rPr>
              <a:t> </a:t>
            </a:r>
            <a:r>
              <a:rPr lang="es-BO" sz="2000" err="1">
                <a:solidFill>
                  <a:srgbClr val="002060"/>
                </a:solidFill>
              </a:rPr>
              <a:t>ghi</a:t>
            </a:r>
            <a:r>
              <a:rPr lang="es-BO" sz="2000">
                <a:solidFill>
                  <a:srgbClr val="002060"/>
                </a:solidFill>
              </a:rPr>
              <a:t> </a:t>
            </a:r>
            <a:r>
              <a:rPr lang="es-BO" sz="2000" err="1">
                <a:solidFill>
                  <a:srgbClr val="002060"/>
                </a:solidFill>
              </a:rPr>
              <a:t>bút</a:t>
            </a:r>
            <a:r>
              <a:rPr lang="es-BO" sz="2000">
                <a:solidFill>
                  <a:srgbClr val="002060"/>
                </a:solidFill>
              </a:rPr>
              <a:t> </a:t>
            </a:r>
            <a:r>
              <a:rPr lang="es-BO" sz="2000" err="1">
                <a:solidFill>
                  <a:srgbClr val="002060"/>
                </a:solidFill>
              </a:rPr>
              <a:t>màu</a:t>
            </a:r>
            <a:r>
              <a:rPr lang="es-BO" sz="2000">
                <a:solidFill>
                  <a:srgbClr val="002060"/>
                </a:solidFill>
              </a:rPr>
              <a:t> </a:t>
            </a:r>
            <a:r>
              <a:rPr lang="es-BO" sz="2000" err="1">
                <a:solidFill>
                  <a:srgbClr val="002060"/>
                </a:solidFill>
              </a:rPr>
              <a:t>khác</a:t>
            </a:r>
            <a:r>
              <a:rPr lang="es-BO" sz="2000">
                <a:solidFill>
                  <a:srgbClr val="002060"/>
                </a:solidFill>
              </a:rPr>
              <a:t> </a:t>
            </a:r>
            <a:r>
              <a:rPr lang="es-BO" sz="2000" err="1">
                <a:solidFill>
                  <a:srgbClr val="002060"/>
                </a:solidFill>
              </a:rPr>
              <a:t>để</a:t>
            </a:r>
            <a:r>
              <a:rPr lang="es-BO" sz="2000">
                <a:solidFill>
                  <a:srgbClr val="002060"/>
                </a:solidFill>
              </a:rPr>
              <a:t> </a:t>
            </a:r>
            <a:r>
              <a:rPr lang="es-BO" sz="2000" err="1">
                <a:solidFill>
                  <a:srgbClr val="002060"/>
                </a:solidFill>
              </a:rPr>
              <a:t>phân</a:t>
            </a:r>
            <a:r>
              <a:rPr lang="es-BO" sz="2000">
                <a:solidFill>
                  <a:srgbClr val="002060"/>
                </a:solidFill>
              </a:rPr>
              <a:t> </a:t>
            </a:r>
            <a:r>
              <a:rPr lang="es-BO" sz="2000" err="1">
                <a:solidFill>
                  <a:srgbClr val="002060"/>
                </a:solidFill>
              </a:rPr>
              <a:t>biệt</a:t>
            </a:r>
            <a:r>
              <a:rPr lang="es-BO" sz="2000">
                <a:solidFill>
                  <a:srgbClr val="002060"/>
                </a:solidFill>
              </a:rPr>
              <a:t>.)</a:t>
            </a:r>
            <a:endParaRPr lang="en-US" sz="1200">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normAutofit lnSpcReduction="10000"/>
          </a:bodyPr>
          <a:lstStyle/>
          <a:p>
            <a:fld id="{0C846248-0222-4A3A-B22E-4E2A0B918D57}" type="slidenum">
              <a:rPr lang="en-US" smtClean="0"/>
              <a:pPr/>
              <a:t>203</a:t>
            </a:fld>
            <a:endParaRPr lang="en-US"/>
          </a:p>
        </p:txBody>
      </p:sp>
    </p:spTree>
    <p:extLst>
      <p:ext uri="{BB962C8B-B14F-4D97-AF65-F5344CB8AC3E}">
        <p14:creationId xmlns:p14="http://schemas.microsoft.com/office/powerpoint/2010/main" val="3494153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vi-VN" sz="2400" b="1" dirty="0">
                <a:solidFill>
                  <a:schemeClr val="bg1"/>
                </a:solidFill>
                <a:latin typeface="Arial" panose="020B0604020202020204" pitchFamily="34" charset="0"/>
                <a:cs typeface="Arial" panose="020B0604020202020204" pitchFamily="34" charset="0"/>
              </a:rPr>
              <a:t>Phần </a:t>
            </a:r>
            <a:r>
              <a:rPr lang="en-US" sz="2400" b="1" dirty="0" smtClean="0">
                <a:solidFill>
                  <a:schemeClr val="bg1"/>
                </a:solidFill>
                <a:latin typeface="Arial" panose="020B0604020202020204" pitchFamily="34" charset="0"/>
                <a:cs typeface="Arial" panose="020B0604020202020204" pitchFamily="34" charset="0"/>
              </a:rPr>
              <a:t>4</a:t>
            </a:r>
            <a:endParaRPr lang="vi-VN" sz="2400" b="1" dirty="0">
              <a:solidFill>
                <a:schemeClr val="bg1"/>
              </a:solidFill>
              <a:latin typeface="Arial" panose="020B0604020202020204" pitchFamily="34" charset="0"/>
              <a:cs typeface="Arial" panose="020B0604020202020204" pitchFamily="34" charset="0"/>
            </a:endParaRPr>
          </a:p>
          <a:p>
            <a:pPr algn="ctr">
              <a:lnSpc>
                <a:spcPct val="125000"/>
              </a:lnSpc>
            </a:pPr>
            <a:endParaRPr lang="vi-VN" sz="2400" b="1" dirty="0">
              <a:solidFill>
                <a:schemeClr val="bg1"/>
              </a:solidFill>
              <a:latin typeface="Arial" panose="020B0604020202020204" pitchFamily="34" charset="0"/>
              <a:cs typeface="Arial" panose="020B0604020202020204" pitchFamily="34" charset="0"/>
            </a:endParaRPr>
          </a:p>
          <a:p>
            <a:pPr algn="ctr">
              <a:lnSpc>
                <a:spcPct val="125000"/>
              </a:lnSpc>
            </a:pPr>
            <a:r>
              <a:rPr lang="vi-VN" sz="2800" b="1" dirty="0">
                <a:solidFill>
                  <a:schemeClr val="bg1"/>
                </a:solidFill>
                <a:latin typeface="Arial" panose="020B0604020202020204" pitchFamily="34" charset="0"/>
                <a:cs typeface="Arial" panose="020B0604020202020204" pitchFamily="34" charset="0"/>
              </a:rPr>
              <a:t>PHÂN TÍCH BÀI DẠY MINH </a:t>
            </a:r>
            <a:r>
              <a:rPr lang="vi-VN" sz="2800" b="1" dirty="0" smtClean="0">
                <a:solidFill>
                  <a:schemeClr val="bg1"/>
                </a:solidFill>
                <a:latin typeface="Arial" panose="020B0604020202020204" pitchFamily="34" charset="0"/>
                <a:cs typeface="Arial" panose="020B0604020202020204" pitchFamily="34" charset="0"/>
              </a:rPr>
              <a:t>HỌA</a:t>
            </a:r>
            <a:endParaRPr lang="en-US" sz="2800" b="1" dirty="0" smtClean="0">
              <a:solidFill>
                <a:schemeClr val="bg1"/>
              </a:solidFill>
              <a:latin typeface="Arial" panose="020B0604020202020204" pitchFamily="34" charset="0"/>
              <a:cs typeface="Arial" panose="020B0604020202020204" pitchFamily="34" charset="0"/>
            </a:endParaRPr>
          </a:p>
          <a:p>
            <a:pPr algn="ctr">
              <a:lnSpc>
                <a:spcPct val="125000"/>
              </a:lnSpc>
            </a:pPr>
            <a:r>
              <a:rPr lang="en-US" sz="2800" b="1" dirty="0" smtClean="0">
                <a:solidFill>
                  <a:schemeClr val="bg1"/>
                </a:solidFill>
                <a:latin typeface="Arial" panose="020B0604020202020204" pitchFamily="34" charset="0"/>
                <a:cs typeface="Arial" panose="020B0604020202020204" pitchFamily="34" charset="0"/>
              </a:rPr>
              <a:t>&amp; </a:t>
            </a:r>
            <a:r>
              <a:rPr lang="en-US" sz="2800" b="1" dirty="0" smtClean="0">
                <a:solidFill>
                  <a:schemeClr val="bg1"/>
                </a:solidFill>
                <a:latin typeface="Arial" panose="020B0604020202020204" pitchFamily="34" charset="0"/>
                <a:cs typeface="Arial" panose="020B0604020202020204" pitchFamily="34" charset="0"/>
              </a:rPr>
              <a:t>THẢO LUẬN</a:t>
            </a:r>
            <a:endParaRPr lang="en-US" sz="2800" b="1" dirty="0">
              <a:solidFill>
                <a:schemeClr val="bg1"/>
              </a:solidFill>
              <a:latin typeface="Arial" panose="020B0604020202020204" pitchFamily="34" charset="0"/>
              <a:cs typeface="Arial" panose="020B0604020202020204" pitchFamily="34" charset="0"/>
            </a:endParaRPr>
          </a:p>
          <a:p>
            <a:pPr algn="ctr">
              <a:lnSpc>
                <a:spcPct val="125000"/>
              </a:lnSpc>
            </a:pPr>
            <a:endParaRPr lang="en-US" sz="2800"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204</a:t>
            </a:fld>
            <a:endParaRPr lang="en-US" dirty="0"/>
          </a:p>
        </p:txBody>
      </p:sp>
    </p:spTree>
    <p:extLst>
      <p:ext uri="{BB962C8B-B14F-4D97-AF65-F5344CB8AC3E}">
        <p14:creationId xmlns:p14="http://schemas.microsoft.com/office/powerpoint/2010/main" val="3931064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0"/>
            <a:ext cx="9148713" cy="5143500"/>
          </a:xfrm>
          <a:prstGeom prst="rect">
            <a:avLst/>
          </a:prstGeom>
        </p:spPr>
      </p:pic>
      <p:sp>
        <p:nvSpPr>
          <p:cNvPr id="2" name="Rectangle 1"/>
          <p:cNvSpPr/>
          <p:nvPr/>
        </p:nvSpPr>
        <p:spPr>
          <a:xfrm>
            <a:off x="1981200" y="666750"/>
            <a:ext cx="5791200" cy="461665"/>
          </a:xfrm>
          <a:prstGeom prst="rect">
            <a:avLst/>
          </a:prstGeom>
        </p:spPr>
        <p:txBody>
          <a:bodyPr wrap="square">
            <a:spAutoFit/>
          </a:bodyPr>
          <a:lstStyle/>
          <a:p>
            <a:r>
              <a:rPr lang="en-US" sz="2400" b="1" dirty="0">
                <a:solidFill>
                  <a:srgbClr val="002060"/>
                </a:solidFill>
                <a:latin typeface="Arial (Body)"/>
                <a:cs typeface="Arial" panose="020B0604020202020204" pitchFamily="34" charset="0"/>
              </a:rPr>
              <a:t>Ý </a:t>
            </a:r>
            <a:r>
              <a:rPr lang="en-US" sz="2400" b="1" dirty="0" err="1">
                <a:solidFill>
                  <a:srgbClr val="002060"/>
                </a:solidFill>
                <a:latin typeface="Arial (Body)"/>
                <a:cs typeface="Arial" panose="020B0604020202020204" pitchFamily="34" charset="0"/>
              </a:rPr>
              <a:t>tưởng</a:t>
            </a:r>
            <a:r>
              <a:rPr lang="en-US" sz="2400" b="1" dirty="0">
                <a:solidFill>
                  <a:srgbClr val="002060"/>
                </a:solidFill>
                <a:latin typeface="Arial (Body)"/>
                <a:cs typeface="Arial" panose="020B0604020202020204" pitchFamily="34" charset="0"/>
              </a:rPr>
              <a:t> </a:t>
            </a:r>
            <a:r>
              <a:rPr lang="en-US" sz="2400" b="1" dirty="0" err="1">
                <a:solidFill>
                  <a:srgbClr val="002060"/>
                </a:solidFill>
                <a:latin typeface="Arial (Body)"/>
                <a:cs typeface="Arial" panose="020B0604020202020204" pitchFamily="34" charset="0"/>
              </a:rPr>
              <a:t>xây</a:t>
            </a:r>
            <a:r>
              <a:rPr lang="en-US" sz="2400" b="1" dirty="0">
                <a:solidFill>
                  <a:srgbClr val="002060"/>
                </a:solidFill>
                <a:latin typeface="Arial (Body)"/>
                <a:cs typeface="Arial" panose="020B0604020202020204" pitchFamily="34" charset="0"/>
              </a:rPr>
              <a:t> </a:t>
            </a:r>
            <a:r>
              <a:rPr lang="en-US" sz="2400" b="1" dirty="0" err="1">
                <a:solidFill>
                  <a:srgbClr val="002060"/>
                </a:solidFill>
                <a:latin typeface="Arial (Body)"/>
                <a:cs typeface="Arial" panose="020B0604020202020204" pitchFamily="34" charset="0"/>
              </a:rPr>
              <a:t>dựng</a:t>
            </a:r>
            <a:r>
              <a:rPr lang="en-US" sz="2400" b="1" dirty="0">
                <a:solidFill>
                  <a:srgbClr val="002060"/>
                </a:solidFill>
                <a:latin typeface="Arial (Body)"/>
                <a:cs typeface="Arial" panose="020B0604020202020204" pitchFamily="34" charset="0"/>
              </a:rPr>
              <a:t> </a:t>
            </a:r>
            <a:r>
              <a:rPr lang="en-US" sz="2400" b="1" dirty="0" err="1">
                <a:solidFill>
                  <a:srgbClr val="002060"/>
                </a:solidFill>
                <a:latin typeface="Arial (Body)"/>
                <a:cs typeface="Arial" panose="020B0604020202020204" pitchFamily="34" charset="0"/>
              </a:rPr>
              <a:t>các</a:t>
            </a:r>
            <a:r>
              <a:rPr lang="en-US" sz="2400" b="1" dirty="0">
                <a:solidFill>
                  <a:srgbClr val="002060"/>
                </a:solidFill>
                <a:latin typeface="Arial (Body)"/>
                <a:cs typeface="Arial" panose="020B0604020202020204" pitchFamily="34" charset="0"/>
              </a:rPr>
              <a:t> </a:t>
            </a:r>
            <a:r>
              <a:rPr lang="en-US" sz="2400" b="1" dirty="0" err="1">
                <a:solidFill>
                  <a:srgbClr val="002060"/>
                </a:solidFill>
                <a:latin typeface="Arial (Body)"/>
                <a:cs typeface="Arial" panose="020B0604020202020204" pitchFamily="34" charset="0"/>
              </a:rPr>
              <a:t>chủ</a:t>
            </a:r>
            <a:r>
              <a:rPr lang="en-US" sz="2400" b="1" dirty="0">
                <a:solidFill>
                  <a:srgbClr val="002060"/>
                </a:solidFill>
                <a:latin typeface="Arial (Body)"/>
                <a:cs typeface="Arial" panose="020B0604020202020204" pitchFamily="34" charset="0"/>
              </a:rPr>
              <a:t> </a:t>
            </a:r>
            <a:r>
              <a:rPr lang="en-US" sz="2400" b="1" dirty="0" err="1">
                <a:solidFill>
                  <a:srgbClr val="002060"/>
                </a:solidFill>
                <a:latin typeface="Arial (Body)"/>
                <a:cs typeface="Arial" panose="020B0604020202020204" pitchFamily="34" charset="0"/>
              </a:rPr>
              <a:t>đề</a:t>
            </a:r>
            <a:r>
              <a:rPr lang="en-US" sz="2400" b="1" dirty="0">
                <a:solidFill>
                  <a:srgbClr val="002060"/>
                </a:solidFill>
                <a:latin typeface="Arial (Body)"/>
                <a:cs typeface="Arial" panose="020B0604020202020204" pitchFamily="34" charset="0"/>
              </a:rPr>
              <a:t> </a:t>
            </a:r>
            <a:r>
              <a:rPr lang="en-US" sz="2400" b="1" dirty="0" err="1">
                <a:solidFill>
                  <a:srgbClr val="002060"/>
                </a:solidFill>
                <a:latin typeface="Arial (Body)"/>
                <a:cs typeface="Arial" panose="020B0604020202020204" pitchFamily="34" charset="0"/>
              </a:rPr>
              <a:t>bài</a:t>
            </a:r>
            <a:r>
              <a:rPr lang="en-US" sz="2400" b="1" dirty="0">
                <a:solidFill>
                  <a:srgbClr val="002060"/>
                </a:solidFill>
                <a:latin typeface="Arial (Body)"/>
                <a:cs typeface="Arial" panose="020B0604020202020204" pitchFamily="34" charset="0"/>
              </a:rPr>
              <a:t> </a:t>
            </a:r>
            <a:r>
              <a:rPr lang="en-US" sz="2400" b="1" dirty="0" err="1">
                <a:solidFill>
                  <a:srgbClr val="002060"/>
                </a:solidFill>
                <a:latin typeface="Arial (Body)"/>
                <a:cs typeface="Arial" panose="020B0604020202020204" pitchFamily="34" charset="0"/>
              </a:rPr>
              <a:t>học</a:t>
            </a:r>
            <a:endParaRPr lang="en-US" sz="2400" dirty="0">
              <a:latin typeface="Arial (Body)"/>
            </a:endParaRPr>
          </a:p>
        </p:txBody>
      </p:sp>
      <p:sp>
        <p:nvSpPr>
          <p:cNvPr id="3" name="Rectangle 2"/>
          <p:cNvSpPr/>
          <p:nvPr/>
        </p:nvSpPr>
        <p:spPr>
          <a:xfrm>
            <a:off x="762000" y="1352550"/>
            <a:ext cx="7391400" cy="2785378"/>
          </a:xfrm>
          <a:prstGeom prst="rect">
            <a:avLst/>
          </a:prstGeom>
        </p:spPr>
        <p:txBody>
          <a:bodyPr wrap="square">
            <a:spAutoFit/>
          </a:bodyPr>
          <a:lstStyle/>
          <a:p>
            <a:pPr>
              <a:lnSpc>
                <a:spcPct val="125000"/>
              </a:lnSpc>
            </a:pPr>
            <a:r>
              <a:rPr lang="en-US" sz="2000" b="1" dirty="0">
                <a:solidFill>
                  <a:srgbClr val="C00000"/>
                </a:solidFill>
                <a:latin typeface="Arial (Body)"/>
                <a:cs typeface="Arial" panose="020B0604020202020204" pitchFamily="34" charset="0"/>
              </a:rPr>
              <a:t>CÁC MỐI QUAN HỆ LÀ CƠ SỞ HÌNH THÀNH NHÂN CÁCH</a:t>
            </a:r>
          </a:p>
          <a:p>
            <a:pPr>
              <a:lnSpc>
                <a:spcPct val="125000"/>
              </a:lnSpc>
            </a:pPr>
            <a:r>
              <a:rPr lang="en-US" sz="2000" dirty="0">
                <a:solidFill>
                  <a:srgbClr val="002060"/>
                </a:solidFill>
                <a:latin typeface="Arial (Body)"/>
                <a:cs typeface="Arial" panose="020B0604020202020204" pitchFamily="34" charset="0"/>
              </a:rPr>
              <a:t>    1. Con </a:t>
            </a:r>
            <a:r>
              <a:rPr lang="en-US" sz="2000" dirty="0" err="1">
                <a:solidFill>
                  <a:srgbClr val="002060"/>
                </a:solidFill>
                <a:latin typeface="Arial (Body)"/>
                <a:cs typeface="Arial" panose="020B0604020202020204" pitchFamily="34" charset="0"/>
              </a:rPr>
              <a:t>người</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với</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bản</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thân</a:t>
            </a:r>
            <a:r>
              <a:rPr lang="en-US" sz="2000" dirty="0">
                <a:solidFill>
                  <a:srgbClr val="002060"/>
                </a:solidFill>
                <a:latin typeface="Arial (Body)"/>
                <a:cs typeface="Arial" panose="020B0604020202020204" pitchFamily="34" charset="0"/>
              </a:rPr>
              <a:t> </a:t>
            </a:r>
          </a:p>
          <a:p>
            <a:pPr>
              <a:lnSpc>
                <a:spcPct val="125000"/>
              </a:lnSpc>
            </a:pPr>
            <a:r>
              <a:rPr lang="en-US" sz="2000" dirty="0">
                <a:solidFill>
                  <a:srgbClr val="002060"/>
                </a:solidFill>
                <a:latin typeface="Arial (Body)"/>
                <a:cs typeface="Arial" panose="020B0604020202020204" pitchFamily="34" charset="0"/>
              </a:rPr>
              <a:t>    2. Con </a:t>
            </a:r>
            <a:r>
              <a:rPr lang="en-US" sz="2000" dirty="0" err="1">
                <a:solidFill>
                  <a:srgbClr val="002060"/>
                </a:solidFill>
                <a:latin typeface="Arial (Body)"/>
                <a:cs typeface="Arial" panose="020B0604020202020204" pitchFamily="34" charset="0"/>
              </a:rPr>
              <a:t>người</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với</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xã</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hội</a:t>
            </a:r>
            <a:r>
              <a:rPr lang="en-US" sz="2000" dirty="0">
                <a:solidFill>
                  <a:srgbClr val="002060"/>
                </a:solidFill>
                <a:latin typeface="Arial (Body)"/>
                <a:cs typeface="Arial" panose="020B0604020202020204" pitchFamily="34" charset="0"/>
              </a:rPr>
              <a:t> </a:t>
            </a:r>
          </a:p>
          <a:p>
            <a:pPr>
              <a:lnSpc>
                <a:spcPct val="125000"/>
              </a:lnSpc>
            </a:pPr>
            <a:r>
              <a:rPr lang="en-US" sz="2000" dirty="0">
                <a:solidFill>
                  <a:srgbClr val="002060"/>
                </a:solidFill>
                <a:latin typeface="Arial (Body)"/>
                <a:cs typeface="Arial" panose="020B0604020202020204" pitchFamily="34" charset="0"/>
              </a:rPr>
              <a:t>    3. Con </a:t>
            </a:r>
            <a:r>
              <a:rPr lang="en-US" sz="2000" dirty="0" err="1">
                <a:solidFill>
                  <a:srgbClr val="002060"/>
                </a:solidFill>
                <a:latin typeface="Arial (Body)"/>
                <a:cs typeface="Arial" panose="020B0604020202020204" pitchFamily="34" charset="0"/>
              </a:rPr>
              <a:t>người</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với</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tự</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nhiên</a:t>
            </a:r>
            <a:endParaRPr lang="en-US" sz="2000" dirty="0">
              <a:solidFill>
                <a:srgbClr val="002060"/>
              </a:solidFill>
              <a:latin typeface="Arial (Body)"/>
              <a:cs typeface="Arial" panose="020B0604020202020204" pitchFamily="34" charset="0"/>
            </a:endParaRPr>
          </a:p>
          <a:p>
            <a:pPr>
              <a:lnSpc>
                <a:spcPct val="125000"/>
              </a:lnSpc>
            </a:pPr>
            <a:r>
              <a:rPr lang="en-US" sz="2000" b="1" dirty="0">
                <a:solidFill>
                  <a:srgbClr val="C00000"/>
                </a:solidFill>
                <a:latin typeface="Arial (Body)"/>
                <a:cs typeface="Arial" panose="020B0604020202020204" pitchFamily="34" charset="0"/>
              </a:rPr>
              <a:t>TÍNH PHÁT TRIỂN CỦA CÁC CHỦ ĐỀ</a:t>
            </a:r>
          </a:p>
          <a:p>
            <a:pPr>
              <a:lnSpc>
                <a:spcPct val="125000"/>
              </a:lnSpc>
            </a:pPr>
            <a:r>
              <a:rPr lang="en-US" sz="2000" dirty="0">
                <a:solidFill>
                  <a:srgbClr val="002060"/>
                </a:solidFill>
                <a:latin typeface="Arial (Body)"/>
                <a:cs typeface="Arial" panose="020B0604020202020204" pitchFamily="34" charset="0"/>
              </a:rPr>
              <a:t>    1. </a:t>
            </a:r>
            <a:r>
              <a:rPr lang="en-US" sz="2000" dirty="0" err="1">
                <a:solidFill>
                  <a:srgbClr val="002060"/>
                </a:solidFill>
                <a:latin typeface="Arial (Body)"/>
                <a:cs typeface="Arial" panose="020B0604020202020204" pitchFamily="34" charset="0"/>
              </a:rPr>
              <a:t>Trong</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phạm</a:t>
            </a:r>
            <a:r>
              <a:rPr lang="en-US" sz="2000" dirty="0">
                <a:solidFill>
                  <a:srgbClr val="002060"/>
                </a:solidFill>
                <a:latin typeface="Arial (Body)"/>
                <a:cs typeface="Arial" panose="020B0604020202020204" pitchFamily="34" charset="0"/>
              </a:rPr>
              <a:t> vi </a:t>
            </a:r>
            <a:r>
              <a:rPr lang="en-US" sz="2000" i="1" dirty="0" err="1">
                <a:solidFill>
                  <a:srgbClr val="002060"/>
                </a:solidFill>
                <a:latin typeface="Arial (Body)"/>
                <a:cs typeface="Arial" panose="020B0604020202020204" pitchFamily="34" charset="0"/>
              </a:rPr>
              <a:t>Ngữ</a:t>
            </a:r>
            <a:r>
              <a:rPr lang="en-US" sz="2000" i="1" dirty="0">
                <a:solidFill>
                  <a:srgbClr val="002060"/>
                </a:solidFill>
                <a:latin typeface="Arial (Body)"/>
                <a:cs typeface="Arial" panose="020B0604020202020204" pitchFamily="34" charset="0"/>
              </a:rPr>
              <a:t> </a:t>
            </a:r>
            <a:r>
              <a:rPr lang="en-US" sz="2000" i="1" dirty="0" err="1">
                <a:solidFill>
                  <a:srgbClr val="002060"/>
                </a:solidFill>
                <a:latin typeface="Arial (Body)"/>
                <a:cs typeface="Arial" panose="020B0604020202020204" pitchFamily="34" charset="0"/>
              </a:rPr>
              <a:t>văn</a:t>
            </a:r>
            <a:r>
              <a:rPr lang="en-US" sz="2000" i="1" dirty="0">
                <a:solidFill>
                  <a:srgbClr val="002060"/>
                </a:solidFill>
                <a:latin typeface="Arial (Body)"/>
                <a:cs typeface="Arial" panose="020B0604020202020204" pitchFamily="34" charset="0"/>
              </a:rPr>
              <a:t> 8</a:t>
            </a:r>
          </a:p>
          <a:p>
            <a:pPr>
              <a:lnSpc>
                <a:spcPct val="125000"/>
              </a:lnSpc>
            </a:pPr>
            <a:r>
              <a:rPr lang="en-US" sz="2000" dirty="0">
                <a:solidFill>
                  <a:srgbClr val="002060"/>
                </a:solidFill>
                <a:latin typeface="Arial (Body)"/>
                <a:cs typeface="Arial" panose="020B0604020202020204" pitchFamily="34" charset="0"/>
              </a:rPr>
              <a:t>    2. Qua </a:t>
            </a:r>
            <a:r>
              <a:rPr lang="en-US" sz="2000" dirty="0" err="1">
                <a:solidFill>
                  <a:srgbClr val="002060"/>
                </a:solidFill>
                <a:latin typeface="Arial (Body)"/>
                <a:cs typeface="Arial" panose="020B0604020202020204" pitchFamily="34" charset="0"/>
              </a:rPr>
              <a:t>các</a:t>
            </a:r>
            <a:r>
              <a:rPr lang="en-US" sz="2000" dirty="0">
                <a:solidFill>
                  <a:srgbClr val="002060"/>
                </a:solidFill>
                <a:latin typeface="Arial (Body)"/>
                <a:cs typeface="Arial" panose="020B0604020202020204" pitchFamily="34" charset="0"/>
              </a:rPr>
              <a:t> </a:t>
            </a:r>
            <a:r>
              <a:rPr lang="en-US" sz="2000" dirty="0" err="1">
                <a:solidFill>
                  <a:srgbClr val="002060"/>
                </a:solidFill>
                <a:latin typeface="Arial (Body)"/>
                <a:cs typeface="Arial" panose="020B0604020202020204" pitchFamily="34" charset="0"/>
              </a:rPr>
              <a:t>lớp</a:t>
            </a:r>
            <a:r>
              <a:rPr lang="en-US" sz="2000" dirty="0">
                <a:solidFill>
                  <a:srgbClr val="002060"/>
                </a:solidFill>
                <a:latin typeface="Arial (Body)"/>
                <a:cs typeface="Arial" panose="020B0604020202020204" pitchFamily="34" charset="0"/>
              </a:rPr>
              <a:t> 6, 7, 8, 9</a:t>
            </a:r>
          </a:p>
        </p:txBody>
      </p:sp>
      <p:sp>
        <p:nvSpPr>
          <p:cNvPr id="5" name="Slide Number Placeholder 4"/>
          <p:cNvSpPr>
            <a:spLocks noGrp="1"/>
          </p:cNvSpPr>
          <p:nvPr>
            <p:ph type="sldNum" sz="quarter" idx="12"/>
          </p:nvPr>
        </p:nvSpPr>
        <p:spPr/>
        <p:txBody>
          <a:bodyPr/>
          <a:lstStyle/>
          <a:p>
            <a:fld id="{01A8D44F-D097-4EC3-92A6-FB8C9F6C59BB}" type="slidenum">
              <a:rPr lang="en-US" smtClean="0"/>
              <a:pPr/>
              <a:t>21</a:t>
            </a:fld>
            <a:endParaRPr lang="en-US" dirty="0"/>
          </a:p>
        </p:txBody>
      </p:sp>
    </p:spTree>
    <p:extLst>
      <p:ext uri="{BB962C8B-B14F-4D97-AF65-F5344CB8AC3E}">
        <p14:creationId xmlns:p14="http://schemas.microsoft.com/office/powerpoint/2010/main" val="212133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56035" y="1913147"/>
            <a:ext cx="1866900" cy="1485900"/>
          </a:xfrm>
          <a:prstGeom prst="rect">
            <a:avLst/>
          </a:prstGeom>
          <a:solidFill>
            <a:srgbClr val="FBD5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15364" name="TextBox 7"/>
          <p:cNvSpPr txBox="1">
            <a:spLocks noChangeArrowheads="1"/>
          </p:cNvSpPr>
          <p:nvPr/>
        </p:nvSpPr>
        <p:spPr bwMode="auto">
          <a:xfrm>
            <a:off x="1432322" y="2240598"/>
            <a:ext cx="1352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2400" b="1" dirty="0">
                <a:solidFill>
                  <a:srgbClr val="FF0000"/>
                </a:solidFill>
              </a:rPr>
              <a:t>PHẦN </a:t>
            </a:r>
          </a:p>
          <a:p>
            <a:pPr algn="ctr" eaLnBrk="1" hangingPunct="1">
              <a:lnSpc>
                <a:spcPct val="100000"/>
              </a:lnSpc>
              <a:spcBef>
                <a:spcPct val="0"/>
              </a:spcBef>
              <a:buFontTx/>
              <a:buNone/>
            </a:pPr>
            <a:r>
              <a:rPr lang="en-US" altLang="en-US" sz="2400" b="1" dirty="0">
                <a:solidFill>
                  <a:srgbClr val="FF0000"/>
                </a:solidFill>
              </a:rPr>
              <a:t>CHUNG</a:t>
            </a:r>
          </a:p>
        </p:txBody>
      </p:sp>
      <p:sp>
        <p:nvSpPr>
          <p:cNvPr id="11" name="TextBox 10"/>
          <p:cNvSpPr txBox="1"/>
          <p:nvPr/>
        </p:nvSpPr>
        <p:spPr>
          <a:xfrm>
            <a:off x="1484648" y="437974"/>
            <a:ext cx="4812506" cy="507831"/>
          </a:xfrm>
          <a:prstGeom prst="rect">
            <a:avLst/>
          </a:prstGeom>
          <a:noFill/>
        </p:spPr>
        <p:txBody>
          <a:bodyPr>
            <a:spAutoFit/>
          </a:bodyPr>
          <a:lstStyle/>
          <a:p>
            <a:pPr>
              <a:defRPr/>
            </a:pPr>
            <a:r>
              <a:rPr lang="en-US" sz="2700" b="1" dirty="0" err="1">
                <a:solidFill>
                  <a:schemeClr val="accent1">
                    <a:lumMod val="50000"/>
                  </a:schemeClr>
                </a:solidFill>
              </a:rPr>
              <a:t>Cấu</a:t>
            </a:r>
            <a:r>
              <a:rPr lang="en-US" sz="2700" b="1" dirty="0">
                <a:solidFill>
                  <a:schemeClr val="accent1">
                    <a:lumMod val="50000"/>
                  </a:schemeClr>
                </a:solidFill>
              </a:rPr>
              <a:t> </a:t>
            </a:r>
            <a:r>
              <a:rPr lang="en-US" sz="2700" b="1" dirty="0" err="1">
                <a:solidFill>
                  <a:schemeClr val="accent1">
                    <a:lumMod val="50000"/>
                  </a:schemeClr>
                </a:solidFill>
              </a:rPr>
              <a:t>trúc</a:t>
            </a:r>
            <a:r>
              <a:rPr lang="en-US" sz="2700" b="1" dirty="0">
                <a:solidFill>
                  <a:schemeClr val="accent1">
                    <a:lumMod val="50000"/>
                  </a:schemeClr>
                </a:solidFill>
              </a:rPr>
              <a:t> </a:t>
            </a:r>
            <a:r>
              <a:rPr lang="en-US" sz="2700" b="1" dirty="0" err="1">
                <a:solidFill>
                  <a:schemeClr val="accent1">
                    <a:lumMod val="50000"/>
                  </a:schemeClr>
                </a:solidFill>
              </a:rPr>
              <a:t>bài</a:t>
            </a:r>
            <a:r>
              <a:rPr lang="en-US" sz="2700" b="1" dirty="0">
                <a:solidFill>
                  <a:schemeClr val="accent1">
                    <a:lumMod val="50000"/>
                  </a:schemeClr>
                </a:solidFill>
              </a:rPr>
              <a:t> </a:t>
            </a:r>
            <a:r>
              <a:rPr lang="en-US" sz="2700" b="1" dirty="0" err="1">
                <a:solidFill>
                  <a:schemeClr val="accent1">
                    <a:lumMod val="50000"/>
                  </a:schemeClr>
                </a:solidFill>
              </a:rPr>
              <a:t>học</a:t>
            </a:r>
            <a:endParaRPr lang="en-US" sz="2700" b="1" dirty="0">
              <a:solidFill>
                <a:schemeClr val="accent1">
                  <a:lumMod val="50000"/>
                </a:schemeClr>
              </a:solidFill>
            </a:endParaRPr>
          </a:p>
        </p:txBody>
      </p:sp>
      <p:grpSp>
        <p:nvGrpSpPr>
          <p:cNvPr id="15366" name="Group 11"/>
          <p:cNvGrpSpPr>
            <a:grpSpLocks/>
          </p:cNvGrpSpPr>
          <p:nvPr/>
        </p:nvGrpSpPr>
        <p:grpSpPr bwMode="auto">
          <a:xfrm>
            <a:off x="1088169" y="518864"/>
            <a:ext cx="328613" cy="328613"/>
            <a:chOff x="1727199" y="2743199"/>
            <a:chExt cx="646331" cy="646331"/>
          </a:xfrm>
        </p:grpSpPr>
        <p:sp>
          <p:nvSpPr>
            <p:cNvPr id="13" name="Oval 12"/>
            <p:cNvSpPr/>
            <p:nvPr/>
          </p:nvSpPr>
          <p:spPr>
            <a:xfrm>
              <a:off x="1727199" y="2743199"/>
              <a:ext cx="646331" cy="646331"/>
            </a:xfrm>
            <a:prstGeom prst="ellipse">
              <a:avLst/>
            </a:prstGeom>
            <a:solidFill>
              <a:srgbClr val="FBD2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14" name="Oval 13"/>
            <p:cNvSpPr/>
            <p:nvPr/>
          </p:nvSpPr>
          <p:spPr>
            <a:xfrm>
              <a:off x="1860681" y="2876680"/>
              <a:ext cx="379368" cy="379368"/>
            </a:xfrm>
            <a:prstGeom prst="ellipse">
              <a:avLst/>
            </a:prstGeom>
            <a:solidFill>
              <a:srgbClr val="DD46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2" name="Group 1"/>
          <p:cNvGrpSpPr/>
          <p:nvPr/>
        </p:nvGrpSpPr>
        <p:grpSpPr>
          <a:xfrm>
            <a:off x="2113303" y="823888"/>
            <a:ext cx="6713994" cy="4202906"/>
            <a:chOff x="673897" y="720551"/>
            <a:chExt cx="6713994" cy="4202906"/>
          </a:xfrm>
        </p:grpSpPr>
        <p:pic>
          <p:nvPicPr>
            <p:cNvPr id="153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673897" y="720551"/>
              <a:ext cx="6713994" cy="420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4180881" y="1287883"/>
              <a:ext cx="1775222" cy="323165"/>
            </a:xfrm>
            <a:prstGeom prst="rect">
              <a:avLst/>
            </a:prstGeom>
            <a:noFill/>
          </p:spPr>
          <p:txBody>
            <a:bodyPr>
              <a:spAutoFit/>
            </a:bodyPr>
            <a:lstStyle/>
            <a:p>
              <a:pPr>
                <a:defRPr/>
              </a:pPr>
              <a:r>
                <a:rPr lang="en-US" sz="1500" b="1" dirty="0" err="1">
                  <a:solidFill>
                    <a:schemeClr val="accent1">
                      <a:lumMod val="50000"/>
                    </a:schemeClr>
                  </a:solidFill>
                </a:rPr>
                <a:t>Tên</a:t>
              </a:r>
              <a:r>
                <a:rPr lang="en-US" sz="1500" b="1" dirty="0">
                  <a:solidFill>
                    <a:schemeClr val="accent1">
                      <a:lumMod val="50000"/>
                    </a:schemeClr>
                  </a:solidFill>
                </a:rPr>
                <a:t> </a:t>
              </a:r>
              <a:r>
                <a:rPr lang="en-US" sz="1500" b="1" dirty="0" err="1">
                  <a:solidFill>
                    <a:schemeClr val="accent1">
                      <a:lumMod val="50000"/>
                    </a:schemeClr>
                  </a:solidFill>
                </a:rPr>
                <a:t>bài</a:t>
              </a:r>
              <a:r>
                <a:rPr lang="en-US" sz="1500" b="1" dirty="0">
                  <a:solidFill>
                    <a:schemeClr val="accent1">
                      <a:lumMod val="50000"/>
                    </a:schemeClr>
                  </a:solidFill>
                </a:rPr>
                <a:t> </a:t>
              </a:r>
              <a:r>
                <a:rPr lang="en-US" sz="1500" b="1" dirty="0" err="1">
                  <a:solidFill>
                    <a:schemeClr val="accent1">
                      <a:lumMod val="50000"/>
                    </a:schemeClr>
                  </a:solidFill>
                </a:rPr>
                <a:t>và</a:t>
              </a:r>
              <a:r>
                <a:rPr lang="en-US" sz="1500" b="1" dirty="0">
                  <a:solidFill>
                    <a:schemeClr val="accent1">
                      <a:lumMod val="50000"/>
                    </a:schemeClr>
                  </a:solidFill>
                </a:rPr>
                <a:t> </a:t>
              </a:r>
              <a:r>
                <a:rPr lang="en-US" sz="1500" b="1" dirty="0" err="1">
                  <a:solidFill>
                    <a:schemeClr val="accent1">
                      <a:lumMod val="50000"/>
                    </a:schemeClr>
                  </a:solidFill>
                </a:rPr>
                <a:t>đề</a:t>
              </a:r>
              <a:r>
                <a:rPr lang="en-US" sz="1500" b="1" dirty="0">
                  <a:solidFill>
                    <a:schemeClr val="accent1">
                      <a:lumMod val="50000"/>
                    </a:schemeClr>
                  </a:solidFill>
                </a:rPr>
                <a:t> </a:t>
              </a:r>
              <a:r>
                <a:rPr lang="en-US" sz="1500" b="1" dirty="0" err="1">
                  <a:solidFill>
                    <a:schemeClr val="accent1">
                      <a:lumMod val="50000"/>
                    </a:schemeClr>
                  </a:solidFill>
                </a:rPr>
                <a:t>từ</a:t>
              </a:r>
              <a:endParaRPr lang="en-US" sz="1500" b="1" dirty="0">
                <a:solidFill>
                  <a:schemeClr val="accent1">
                    <a:lumMod val="50000"/>
                  </a:schemeClr>
                </a:solidFill>
              </a:endParaRPr>
            </a:p>
          </p:txBody>
        </p:sp>
        <p:sp>
          <p:nvSpPr>
            <p:cNvPr id="16" name="TextBox 15"/>
            <p:cNvSpPr txBox="1"/>
            <p:nvPr/>
          </p:nvSpPr>
          <p:spPr>
            <a:xfrm>
              <a:off x="4180881" y="2229594"/>
              <a:ext cx="2169318" cy="323165"/>
            </a:xfrm>
            <a:prstGeom prst="rect">
              <a:avLst/>
            </a:prstGeom>
            <a:noFill/>
          </p:spPr>
          <p:txBody>
            <a:bodyPr wrap="square">
              <a:spAutoFit/>
            </a:bodyPr>
            <a:lstStyle/>
            <a:p>
              <a:pPr>
                <a:defRPr/>
              </a:pPr>
              <a:r>
                <a:rPr lang="en-US" sz="1500" b="1" dirty="0" err="1">
                  <a:solidFill>
                    <a:schemeClr val="accent1">
                      <a:lumMod val="50000"/>
                    </a:schemeClr>
                  </a:solidFill>
                </a:rPr>
                <a:t>Giới</a:t>
              </a:r>
              <a:r>
                <a:rPr lang="en-US" sz="1500" b="1" dirty="0">
                  <a:solidFill>
                    <a:schemeClr val="accent1">
                      <a:lumMod val="50000"/>
                    </a:schemeClr>
                  </a:solidFill>
                </a:rPr>
                <a:t> </a:t>
              </a:r>
              <a:r>
                <a:rPr lang="en-US" sz="1500" b="1" dirty="0" err="1">
                  <a:solidFill>
                    <a:schemeClr val="accent1">
                      <a:lumMod val="50000"/>
                    </a:schemeClr>
                  </a:solidFill>
                </a:rPr>
                <a:t>thiệu</a:t>
              </a:r>
              <a:r>
                <a:rPr lang="en-US" sz="1500" b="1" dirty="0">
                  <a:solidFill>
                    <a:schemeClr val="accent1">
                      <a:lumMod val="50000"/>
                    </a:schemeClr>
                  </a:solidFill>
                </a:rPr>
                <a:t> </a:t>
              </a:r>
              <a:r>
                <a:rPr lang="en-US" sz="1500" b="1" dirty="0" err="1">
                  <a:solidFill>
                    <a:schemeClr val="accent1">
                      <a:lumMod val="50000"/>
                    </a:schemeClr>
                  </a:solidFill>
                </a:rPr>
                <a:t>bài</a:t>
              </a:r>
              <a:r>
                <a:rPr lang="en-US" sz="1500" b="1" dirty="0">
                  <a:solidFill>
                    <a:schemeClr val="accent1">
                      <a:lumMod val="50000"/>
                    </a:schemeClr>
                  </a:solidFill>
                </a:rPr>
                <a:t> </a:t>
              </a:r>
              <a:r>
                <a:rPr lang="en-US" sz="1500" b="1" dirty="0" err="1">
                  <a:solidFill>
                    <a:schemeClr val="accent1">
                      <a:lumMod val="50000"/>
                    </a:schemeClr>
                  </a:solidFill>
                </a:rPr>
                <a:t>học</a:t>
              </a:r>
              <a:endParaRPr lang="en-US" sz="1500" b="1" dirty="0">
                <a:solidFill>
                  <a:schemeClr val="accent1">
                    <a:lumMod val="50000"/>
                  </a:schemeClr>
                </a:solidFill>
              </a:endParaRPr>
            </a:p>
          </p:txBody>
        </p:sp>
        <p:sp>
          <p:nvSpPr>
            <p:cNvPr id="15369" name="TextBox 16"/>
            <p:cNvSpPr txBox="1">
              <a:spLocks noChangeArrowheads="1"/>
            </p:cNvSpPr>
            <p:nvPr/>
          </p:nvSpPr>
          <p:spPr bwMode="auto">
            <a:xfrm>
              <a:off x="3429000" y="1174046"/>
              <a:ext cx="7108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lvl="1" eaLnBrk="1" hangingPunct="1">
                <a:lnSpc>
                  <a:spcPct val="100000"/>
                </a:lnSpc>
                <a:spcBef>
                  <a:spcPct val="0"/>
                </a:spcBef>
                <a:buFontTx/>
                <a:buNone/>
              </a:pPr>
              <a:r>
                <a:rPr lang="en-US" altLang="en-US" sz="3000" b="1" dirty="0">
                  <a:solidFill>
                    <a:schemeClr val="bg1"/>
                  </a:solidFill>
                </a:rPr>
                <a:t>1</a:t>
              </a:r>
            </a:p>
          </p:txBody>
        </p:sp>
        <p:sp>
          <p:nvSpPr>
            <p:cNvPr id="15370" name="TextBox 17"/>
            <p:cNvSpPr txBox="1">
              <a:spLocks noChangeArrowheads="1"/>
            </p:cNvSpPr>
            <p:nvPr/>
          </p:nvSpPr>
          <p:spPr bwMode="auto">
            <a:xfrm>
              <a:off x="3429000" y="2075693"/>
              <a:ext cx="7108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lvl="1" eaLnBrk="1" hangingPunct="1">
                <a:lnSpc>
                  <a:spcPct val="100000"/>
                </a:lnSpc>
                <a:spcBef>
                  <a:spcPct val="0"/>
                </a:spcBef>
                <a:buFontTx/>
                <a:buNone/>
              </a:pPr>
              <a:r>
                <a:rPr lang="en-US" altLang="en-US" sz="3000" b="1" dirty="0">
                  <a:solidFill>
                    <a:schemeClr val="bg1"/>
                  </a:solidFill>
                </a:rPr>
                <a:t>2</a:t>
              </a:r>
            </a:p>
          </p:txBody>
        </p:sp>
        <p:sp>
          <p:nvSpPr>
            <p:cNvPr id="15371" name="TextBox 18"/>
            <p:cNvSpPr txBox="1">
              <a:spLocks noChangeArrowheads="1"/>
            </p:cNvSpPr>
            <p:nvPr/>
          </p:nvSpPr>
          <p:spPr bwMode="auto">
            <a:xfrm>
              <a:off x="3438525" y="2940795"/>
              <a:ext cx="7108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lvl="1" eaLnBrk="1" hangingPunct="1">
                <a:lnSpc>
                  <a:spcPct val="100000"/>
                </a:lnSpc>
                <a:spcBef>
                  <a:spcPct val="0"/>
                </a:spcBef>
                <a:buFontTx/>
                <a:buNone/>
              </a:pPr>
              <a:r>
                <a:rPr lang="en-US" altLang="en-US" sz="3000" b="1" dirty="0">
                  <a:solidFill>
                    <a:schemeClr val="bg1"/>
                  </a:solidFill>
                </a:rPr>
                <a:t>3</a:t>
              </a:r>
            </a:p>
          </p:txBody>
        </p:sp>
        <p:sp>
          <p:nvSpPr>
            <p:cNvPr id="15372" name="TextBox 19"/>
            <p:cNvSpPr txBox="1">
              <a:spLocks noChangeArrowheads="1"/>
            </p:cNvSpPr>
            <p:nvPr/>
          </p:nvSpPr>
          <p:spPr bwMode="auto">
            <a:xfrm>
              <a:off x="3451027" y="3769189"/>
              <a:ext cx="7108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lvl="1" eaLnBrk="1" hangingPunct="1">
                <a:lnSpc>
                  <a:spcPct val="100000"/>
                </a:lnSpc>
                <a:spcBef>
                  <a:spcPct val="0"/>
                </a:spcBef>
                <a:buFontTx/>
                <a:buNone/>
              </a:pPr>
              <a:r>
                <a:rPr lang="en-US" altLang="en-US" sz="3000" b="1">
                  <a:solidFill>
                    <a:schemeClr val="bg1"/>
                  </a:solidFill>
                </a:rPr>
                <a:t>4</a:t>
              </a:r>
            </a:p>
          </p:txBody>
        </p:sp>
        <p:sp>
          <p:nvSpPr>
            <p:cNvPr id="21" name="TextBox 20"/>
            <p:cNvSpPr txBox="1"/>
            <p:nvPr/>
          </p:nvSpPr>
          <p:spPr>
            <a:xfrm>
              <a:off x="4219581" y="3057099"/>
              <a:ext cx="1774031" cy="323165"/>
            </a:xfrm>
            <a:prstGeom prst="rect">
              <a:avLst/>
            </a:prstGeom>
            <a:noFill/>
          </p:spPr>
          <p:txBody>
            <a:bodyPr>
              <a:spAutoFit/>
            </a:bodyPr>
            <a:lstStyle/>
            <a:p>
              <a:pPr>
                <a:defRPr/>
              </a:pPr>
              <a:r>
                <a:rPr lang="en-US" sz="1500" b="1" dirty="0" err="1">
                  <a:solidFill>
                    <a:schemeClr val="accent1">
                      <a:lumMod val="50000"/>
                    </a:schemeClr>
                  </a:solidFill>
                </a:rPr>
                <a:t>Yêu</a:t>
              </a:r>
              <a:r>
                <a:rPr lang="en-US" sz="1500" b="1" dirty="0">
                  <a:solidFill>
                    <a:schemeClr val="accent1">
                      <a:lumMod val="50000"/>
                    </a:schemeClr>
                  </a:solidFill>
                </a:rPr>
                <a:t> </a:t>
              </a:r>
              <a:r>
                <a:rPr lang="en-US" sz="1500" b="1" dirty="0" err="1">
                  <a:solidFill>
                    <a:schemeClr val="accent1">
                      <a:lumMod val="50000"/>
                    </a:schemeClr>
                  </a:solidFill>
                </a:rPr>
                <a:t>cầu</a:t>
              </a:r>
              <a:r>
                <a:rPr lang="en-US" sz="1500" b="1" dirty="0">
                  <a:solidFill>
                    <a:schemeClr val="accent1">
                      <a:lumMod val="50000"/>
                    </a:schemeClr>
                  </a:solidFill>
                </a:rPr>
                <a:t> </a:t>
              </a:r>
              <a:r>
                <a:rPr lang="en-US" sz="1500" b="1" dirty="0" err="1">
                  <a:solidFill>
                    <a:schemeClr val="accent1">
                      <a:lumMod val="50000"/>
                    </a:schemeClr>
                  </a:solidFill>
                </a:rPr>
                <a:t>cần</a:t>
              </a:r>
              <a:r>
                <a:rPr lang="en-US" sz="1500" b="1" dirty="0">
                  <a:solidFill>
                    <a:schemeClr val="accent1">
                      <a:lumMod val="50000"/>
                    </a:schemeClr>
                  </a:solidFill>
                </a:rPr>
                <a:t> </a:t>
              </a:r>
              <a:r>
                <a:rPr lang="en-US" sz="1500" b="1" dirty="0" err="1">
                  <a:solidFill>
                    <a:schemeClr val="accent1">
                      <a:lumMod val="50000"/>
                    </a:schemeClr>
                  </a:solidFill>
                </a:rPr>
                <a:t>đạt</a:t>
              </a:r>
              <a:r>
                <a:rPr lang="en-US" sz="1500" b="1" dirty="0">
                  <a:solidFill>
                    <a:schemeClr val="accent1">
                      <a:lumMod val="50000"/>
                    </a:schemeClr>
                  </a:solidFill>
                </a:rPr>
                <a:t> </a:t>
              </a:r>
            </a:p>
          </p:txBody>
        </p:sp>
      </p:grpSp>
      <p:sp>
        <p:nvSpPr>
          <p:cNvPr id="23" name="TextBox 22"/>
          <p:cNvSpPr txBox="1"/>
          <p:nvPr/>
        </p:nvSpPr>
        <p:spPr>
          <a:xfrm>
            <a:off x="5715000" y="3987941"/>
            <a:ext cx="1775222" cy="323165"/>
          </a:xfrm>
          <a:prstGeom prst="rect">
            <a:avLst/>
          </a:prstGeom>
          <a:noFill/>
        </p:spPr>
        <p:txBody>
          <a:bodyPr>
            <a:spAutoFit/>
          </a:bodyPr>
          <a:lstStyle/>
          <a:p>
            <a:pPr>
              <a:defRPr/>
            </a:pPr>
            <a:r>
              <a:rPr lang="en-US" sz="1500" b="1" dirty="0">
                <a:solidFill>
                  <a:schemeClr val="accent1">
                    <a:lumMod val="50000"/>
                  </a:schemeClr>
                </a:solidFill>
              </a:rPr>
              <a:t>Tri </a:t>
            </a:r>
            <a:r>
              <a:rPr lang="en-US" sz="1500" b="1" dirty="0" err="1">
                <a:solidFill>
                  <a:schemeClr val="accent1">
                    <a:lumMod val="50000"/>
                  </a:schemeClr>
                </a:solidFill>
              </a:rPr>
              <a:t>thức</a:t>
            </a:r>
            <a:r>
              <a:rPr lang="en-US" sz="1500" b="1" dirty="0">
                <a:solidFill>
                  <a:schemeClr val="accent1">
                    <a:lumMod val="50000"/>
                  </a:schemeClr>
                </a:solidFill>
              </a:rPr>
              <a:t> </a:t>
            </a:r>
            <a:r>
              <a:rPr lang="en-US" sz="1500" b="1" dirty="0" err="1">
                <a:solidFill>
                  <a:schemeClr val="accent1">
                    <a:lumMod val="50000"/>
                  </a:schemeClr>
                </a:solidFill>
              </a:rPr>
              <a:t>ngữ</a:t>
            </a:r>
            <a:r>
              <a:rPr lang="en-US" sz="1500" b="1" dirty="0">
                <a:solidFill>
                  <a:schemeClr val="accent1">
                    <a:lumMod val="50000"/>
                  </a:schemeClr>
                </a:solidFill>
              </a:rPr>
              <a:t> </a:t>
            </a:r>
            <a:r>
              <a:rPr lang="en-US" sz="1500" b="1" dirty="0" err="1">
                <a:solidFill>
                  <a:schemeClr val="accent1">
                    <a:lumMod val="50000"/>
                  </a:schemeClr>
                </a:solidFill>
              </a:rPr>
              <a:t>văn</a:t>
            </a:r>
            <a:endParaRPr lang="en-US" sz="1500" b="1" dirty="0">
              <a:solidFill>
                <a:schemeClr val="accent1">
                  <a:lumMod val="50000"/>
                </a:schemeClr>
              </a:solidFill>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22</a:t>
            </a:fld>
            <a:endParaRPr lang="en-US" dirty="0"/>
          </a:p>
        </p:txBody>
      </p:sp>
    </p:spTree>
    <p:extLst>
      <p:ext uri="{BB962C8B-B14F-4D97-AF65-F5344CB8AC3E}">
        <p14:creationId xmlns:p14="http://schemas.microsoft.com/office/powerpoint/2010/main" val="2793870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46886250"/>
              </p:ext>
            </p:extLst>
          </p:nvPr>
        </p:nvGraphicFramePr>
        <p:xfrm>
          <a:off x="457200" y="438150"/>
          <a:ext cx="8305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01A8D44F-D097-4EC3-92A6-FB8C9F6C59BB}" type="slidenum">
              <a:rPr lang="en-US" smtClean="0"/>
              <a:pPr/>
              <a:t>23</a:t>
            </a:fld>
            <a:endParaRPr lang="en-US" dirty="0"/>
          </a:p>
        </p:txBody>
      </p:sp>
    </p:spTree>
    <p:extLst>
      <p:ext uri="{BB962C8B-B14F-4D97-AF65-F5344CB8AC3E}">
        <p14:creationId xmlns:p14="http://schemas.microsoft.com/office/powerpoint/2010/main" val="740550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A38920-7998-490C-9CBE-E9D12796A74C}"/>
              </a:ext>
            </a:extLst>
          </p:cNvPr>
          <p:cNvSpPr>
            <a:spLocks noGrp="1"/>
          </p:cNvSpPr>
          <p:nvPr>
            <p:ph idx="1"/>
          </p:nvPr>
        </p:nvSpPr>
        <p:spPr>
          <a:xfrm>
            <a:off x="628650" y="570309"/>
            <a:ext cx="8058150" cy="4196954"/>
          </a:xfrm>
        </p:spPr>
        <p:txBody>
          <a:bodyPr>
            <a:normAutofit/>
          </a:bodyPr>
          <a:lstStyle/>
          <a:p>
            <a:pPr>
              <a:lnSpc>
                <a:spcPct val="100000"/>
              </a:lnSpc>
            </a:pPr>
            <a:r>
              <a:rPr lang="en-US" sz="1800" b="1" dirty="0" err="1">
                <a:solidFill>
                  <a:srgbClr val="002060"/>
                </a:solidFill>
                <a:latin typeface="Arial" panose="020B0604020202020204" pitchFamily="34" charset="0"/>
                <a:cs typeface="Arial" panose="020B0604020202020204" pitchFamily="34" charset="0"/>
              </a:rPr>
              <a:t>Củng</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cố</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mở</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rộng</a:t>
            </a:r>
            <a:r>
              <a:rPr lang="en-US" sz="1800" b="1"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a:t>
            </a:r>
            <a:r>
              <a:rPr lang="en-US" sz="1800" dirty="0" err="1">
                <a:solidFill>
                  <a:srgbClr val="002060"/>
                </a:solidFill>
                <a:latin typeface="Arial" panose="020B0604020202020204" pitchFamily="34" charset="0"/>
                <a:cs typeface="Arial" panose="020B0604020202020204" pitchFamily="34" charset="0"/>
              </a:rPr>
              <a:t>ôn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lại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những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kiến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kĩ</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chính</a:t>
            </a:r>
            <a:r>
              <a:rPr lang="en-US" sz="1800" dirty="0">
                <a:solidFill>
                  <a:srgbClr val="002060"/>
                </a:solidFill>
                <a:latin typeface="Arial" panose="020B0604020202020204" pitchFamily="34" charset="0"/>
                <a:cs typeface="Arial" panose="020B0604020202020204" pitchFamily="34" charset="0"/>
              </a:rPr>
              <a:t>). </a:t>
            </a:r>
          </a:p>
          <a:p>
            <a:pPr algn="just">
              <a:lnSpc>
                <a:spcPct val="100000"/>
              </a:lnSpc>
            </a:pPr>
            <a:r>
              <a:rPr lang="en-US" sz="1800" b="1" dirty="0" err="1">
                <a:solidFill>
                  <a:srgbClr val="002060"/>
                </a:solidFill>
                <a:latin typeface="Arial" panose="020B0604020202020204" pitchFamily="34" charset="0"/>
                <a:cs typeface="Arial" panose="020B0604020202020204" pitchFamily="34" charset="0"/>
              </a:rPr>
              <a:t>Thực</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hành</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một</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VB</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cùng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cùng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loại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loại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với</a:t>
            </a:r>
            <a:endParaRPr lang="en-US" sz="1800" dirty="0">
              <a:solidFill>
                <a:srgbClr val="002060"/>
              </a:solidFill>
              <a:latin typeface="Arial" panose="020B0604020202020204" pitchFamily="34" charset="0"/>
              <a:cs typeface="Arial" panose="020B0604020202020204" pitchFamily="34" charset="0"/>
            </a:endParaRPr>
          </a:p>
          <a:p>
            <a:pPr marL="0" indent="0" algn="just">
              <a:lnSpc>
                <a:spcPct val="100000"/>
              </a:lnSpc>
              <a:buNone/>
            </a:pPr>
            <a:r>
              <a:rPr lang="en-US" sz="1800" dirty="0">
                <a:solidFill>
                  <a:srgbClr val="002060"/>
                </a:solidFill>
                <a:latin typeface="Arial" panose="020B0604020202020204" pitchFamily="34" charset="0"/>
                <a:cs typeface="Arial" panose="020B0604020202020204" pitchFamily="34" charset="0"/>
              </a:rPr>
              <a:t>      VB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chính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được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a:t>
            </a:r>
            <a:endParaRPr lang="en-US" sz="1800" dirty="0">
              <a:solidFill>
                <a:srgbClr val="002060"/>
              </a:solidFill>
            </a:endParaRPr>
          </a:p>
        </p:txBody>
      </p:sp>
      <p:sp>
        <p:nvSpPr>
          <p:cNvPr id="6" name="Slide Number Placeholder 5">
            <a:extLst>
              <a:ext uri="{FF2B5EF4-FFF2-40B4-BE49-F238E27FC236}">
                <a16:creationId xmlns:a16="http://schemas.microsoft.com/office/drawing/2014/main" id="{102C1800-1EC6-F3A3-76C5-D2D442591E28}"/>
              </a:ext>
            </a:extLst>
          </p:cNvPr>
          <p:cNvSpPr>
            <a:spLocks noGrp="1"/>
          </p:cNvSpPr>
          <p:nvPr>
            <p:ph type="sldNum" sz="quarter" idx="12"/>
          </p:nvPr>
        </p:nvSpPr>
        <p:spPr/>
        <p:txBody>
          <a:bodyPr>
            <a:normAutofit lnSpcReduction="10000"/>
          </a:bodyPr>
          <a:lstStyle/>
          <a:p>
            <a:fld id="{0C846248-0222-4A3A-B22E-4E2A0B918D57}" type="slidenum">
              <a:rPr lang="en-US" smtClean="0"/>
              <a:pPr/>
              <a:t>24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1581150"/>
            <a:ext cx="2590801" cy="3409950"/>
          </a:xfrm>
          <a:prstGeom prst="rect">
            <a:avLst/>
          </a:prstGeom>
        </p:spPr>
      </p:pic>
    </p:spTree>
    <p:extLst>
      <p:ext uri="{BB962C8B-B14F-4D97-AF65-F5344CB8AC3E}">
        <p14:creationId xmlns:p14="http://schemas.microsoft.com/office/powerpoint/2010/main" val="14026295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47632068"/>
              </p:ext>
            </p:extLst>
          </p:nvPr>
        </p:nvGraphicFramePr>
        <p:xfrm>
          <a:off x="0" y="1"/>
          <a:ext cx="9143999" cy="5393436"/>
        </p:xfrm>
        <a:graphic>
          <a:graphicData uri="http://schemas.openxmlformats.org/drawingml/2006/table">
            <a:tbl>
              <a:tblPr firstRow="1" firstCol="1" bandRow="1">
                <a:tableStyleId>{5C22544A-7EE6-4342-B048-85BDC9FD1C3A}</a:tableStyleId>
              </a:tblPr>
              <a:tblGrid>
                <a:gridCol w="1016060">
                  <a:extLst>
                    <a:ext uri="{9D8B030D-6E8A-4147-A177-3AD203B41FA5}">
                      <a16:colId xmlns:a16="http://schemas.microsoft.com/office/drawing/2014/main" val="20000"/>
                    </a:ext>
                  </a:extLst>
                </a:gridCol>
                <a:gridCol w="4013140">
                  <a:extLst>
                    <a:ext uri="{9D8B030D-6E8A-4147-A177-3AD203B41FA5}">
                      <a16:colId xmlns:a16="http://schemas.microsoft.com/office/drawing/2014/main" val="20001"/>
                    </a:ext>
                  </a:extLst>
                </a:gridCol>
                <a:gridCol w="4114799">
                  <a:extLst>
                    <a:ext uri="{9D8B030D-6E8A-4147-A177-3AD203B41FA5}">
                      <a16:colId xmlns:a16="http://schemas.microsoft.com/office/drawing/2014/main" val="20002"/>
                    </a:ext>
                  </a:extLst>
                </a:gridCol>
              </a:tblGrid>
              <a:tr h="604209">
                <a:tc>
                  <a:txBody>
                    <a:bodyPr/>
                    <a:lstStyle/>
                    <a:p>
                      <a:pPr marL="0" marR="0" algn="ctr">
                        <a:lnSpc>
                          <a:spcPct val="115000"/>
                        </a:lnSpc>
                        <a:spcBef>
                          <a:spcPts val="0"/>
                        </a:spcBef>
                        <a:spcAft>
                          <a:spcPts val="0"/>
                        </a:spcAft>
                      </a:pPr>
                      <a:r>
                        <a:rPr lang="en-US" sz="1800" dirty="0">
                          <a:effectLst/>
                          <a:latin typeface="Arial (Body)"/>
                        </a:rPr>
                        <a:t> </a:t>
                      </a:r>
                    </a:p>
                    <a:p>
                      <a:pPr marL="0" marR="0" algn="just">
                        <a:lnSpc>
                          <a:spcPct val="115000"/>
                        </a:lnSpc>
                        <a:spcBef>
                          <a:spcPts val="0"/>
                        </a:spcBef>
                        <a:spcAft>
                          <a:spcPts val="0"/>
                        </a:spcAft>
                      </a:pPr>
                      <a:r>
                        <a:rPr lang="en-US" sz="1800" dirty="0">
                          <a:effectLst/>
                          <a:latin typeface="Arial (Body)"/>
                        </a:rPr>
                        <a:t> </a:t>
                      </a:r>
                      <a:endParaRPr lang="en-US" sz="1800" dirty="0">
                        <a:effectLst/>
                        <a:latin typeface="Arial (Body)"/>
                        <a:ea typeface="Calibri" panose="020F0502020204030204" pitchFamily="34" charset="0"/>
                        <a:cs typeface="Times New Roman" panose="02020603050405020304" pitchFamily="18" charset="0"/>
                      </a:endParaRPr>
                    </a:p>
                  </a:txBody>
                  <a:tcPr marL="48372" marR="48372" marT="0" marB="0"/>
                </a:tc>
                <a:tc>
                  <a:txBody>
                    <a:bodyPr/>
                    <a:lstStyle/>
                    <a:p>
                      <a:pPr marL="0" marR="0" algn="ctr">
                        <a:lnSpc>
                          <a:spcPct val="200000"/>
                        </a:lnSpc>
                        <a:spcBef>
                          <a:spcPts val="0"/>
                        </a:spcBef>
                        <a:spcAft>
                          <a:spcPts val="0"/>
                        </a:spcAft>
                      </a:pPr>
                      <a:r>
                        <a:rPr lang="en-US" sz="1800" dirty="0" err="1">
                          <a:solidFill>
                            <a:srgbClr val="002060"/>
                          </a:solidFill>
                          <a:effectLst/>
                          <a:latin typeface="Arial (Body)"/>
                        </a:rPr>
                        <a:t>Ngữ</a:t>
                      </a:r>
                      <a:r>
                        <a:rPr lang="en-US" sz="1800" baseline="0" dirty="0">
                          <a:solidFill>
                            <a:srgbClr val="002060"/>
                          </a:solidFill>
                          <a:effectLst/>
                          <a:latin typeface="Arial (Body)"/>
                        </a:rPr>
                        <a:t> </a:t>
                      </a:r>
                      <a:r>
                        <a:rPr lang="en-US" sz="1800" baseline="0" dirty="0" err="1">
                          <a:solidFill>
                            <a:srgbClr val="002060"/>
                          </a:solidFill>
                          <a:effectLst/>
                          <a:latin typeface="Arial (Body)"/>
                        </a:rPr>
                        <a:t>văn</a:t>
                      </a:r>
                      <a:r>
                        <a:rPr lang="en-US" sz="1800" baseline="0" dirty="0">
                          <a:solidFill>
                            <a:srgbClr val="002060"/>
                          </a:solidFill>
                          <a:effectLst/>
                          <a:latin typeface="Arial (Body)"/>
                        </a:rPr>
                        <a:t> 7</a:t>
                      </a:r>
                      <a:endParaRPr lang="en-US" sz="1800" dirty="0">
                        <a:solidFill>
                          <a:srgbClr val="002060"/>
                        </a:solidFill>
                        <a:effectLst/>
                        <a:latin typeface="Arial (Body)"/>
                        <a:ea typeface="Calibri" panose="020F0502020204030204" pitchFamily="34" charset="0"/>
                        <a:cs typeface="Times New Roman" panose="02020603050405020304" pitchFamily="18" charset="0"/>
                      </a:endParaRPr>
                    </a:p>
                  </a:txBody>
                  <a:tcPr marL="48372" marR="48372" marT="0" marB="0"/>
                </a:tc>
                <a:tc>
                  <a:txBody>
                    <a:bodyPr/>
                    <a:lstStyle/>
                    <a:p>
                      <a:pPr marL="0" marR="0" algn="ctr">
                        <a:lnSpc>
                          <a:spcPct val="200000"/>
                        </a:lnSpc>
                        <a:spcBef>
                          <a:spcPts val="0"/>
                        </a:spcBef>
                        <a:spcAft>
                          <a:spcPts val="0"/>
                        </a:spcAft>
                      </a:pPr>
                      <a:r>
                        <a:rPr lang="en-US" sz="1800" dirty="0" err="1">
                          <a:solidFill>
                            <a:srgbClr val="002060"/>
                          </a:solidFill>
                          <a:effectLst/>
                          <a:latin typeface="Arial (Body)"/>
                        </a:rPr>
                        <a:t>Ngữ</a:t>
                      </a:r>
                      <a:r>
                        <a:rPr lang="en-US" sz="1800" baseline="0" dirty="0">
                          <a:solidFill>
                            <a:srgbClr val="002060"/>
                          </a:solidFill>
                          <a:effectLst/>
                          <a:latin typeface="Arial (Body)"/>
                        </a:rPr>
                        <a:t> </a:t>
                      </a:r>
                      <a:r>
                        <a:rPr lang="en-US" sz="1800" baseline="0" dirty="0" err="1">
                          <a:solidFill>
                            <a:srgbClr val="002060"/>
                          </a:solidFill>
                          <a:effectLst/>
                          <a:latin typeface="Arial (Body)"/>
                        </a:rPr>
                        <a:t>văn</a:t>
                      </a:r>
                      <a:r>
                        <a:rPr lang="en-US" sz="1800" baseline="0" dirty="0">
                          <a:solidFill>
                            <a:srgbClr val="002060"/>
                          </a:solidFill>
                          <a:effectLst/>
                          <a:latin typeface="Arial (Body)"/>
                        </a:rPr>
                        <a:t> 8</a:t>
                      </a:r>
                      <a:endParaRPr lang="en-US" sz="1800" dirty="0">
                        <a:solidFill>
                          <a:srgbClr val="002060"/>
                        </a:solidFill>
                        <a:effectLst/>
                        <a:latin typeface="Arial (Body)"/>
                        <a:ea typeface="Calibri" panose="020F0502020204030204" pitchFamily="34" charset="0"/>
                        <a:cs typeface="Times New Roman" panose="02020603050405020304" pitchFamily="18" charset="0"/>
                      </a:endParaRPr>
                    </a:p>
                  </a:txBody>
                  <a:tcPr marL="48372" marR="48372" marT="0" marB="0"/>
                </a:tc>
                <a:extLst>
                  <a:ext uri="{0D108BD9-81ED-4DB2-BD59-A6C34878D82A}">
                    <a16:rowId xmlns:a16="http://schemas.microsoft.com/office/drawing/2014/main" val="10000"/>
                  </a:ext>
                </a:extLst>
              </a:tr>
              <a:tr h="4539290">
                <a:tc>
                  <a:txBody>
                    <a:bodyPr/>
                    <a:lstStyle/>
                    <a:p>
                      <a:pPr marL="0" marR="0" algn="just">
                        <a:lnSpc>
                          <a:spcPct val="115000"/>
                        </a:lnSpc>
                        <a:spcBef>
                          <a:spcPts val="0"/>
                        </a:spcBef>
                        <a:spcAft>
                          <a:spcPts val="0"/>
                        </a:spcAft>
                      </a:pPr>
                      <a:endParaRPr lang="en-US" sz="1100" dirty="0">
                        <a:effectLst/>
                        <a:latin typeface="+mn-lt"/>
                        <a:ea typeface="+mn-ea"/>
                        <a:cs typeface="+mn-cs"/>
                      </a:endParaRPr>
                    </a:p>
                    <a:p>
                      <a:pPr marL="0" marR="0" algn="just">
                        <a:lnSpc>
                          <a:spcPct val="115000"/>
                        </a:lnSpc>
                        <a:spcBef>
                          <a:spcPts val="0"/>
                        </a:spcBef>
                        <a:spcAft>
                          <a:spcPts val="0"/>
                        </a:spcAft>
                      </a:pPr>
                      <a:endParaRPr lang="en-US" sz="1100" dirty="0">
                        <a:effectLst/>
                        <a:latin typeface="+mn-lt"/>
                        <a:ea typeface="+mn-ea"/>
                        <a:cs typeface="+mn-cs"/>
                      </a:endParaRPr>
                    </a:p>
                    <a:p>
                      <a:pPr marL="0" marR="0" algn="just">
                        <a:lnSpc>
                          <a:spcPct val="115000"/>
                        </a:lnSpc>
                        <a:spcBef>
                          <a:spcPts val="0"/>
                        </a:spcBef>
                        <a:spcAft>
                          <a:spcPts val="0"/>
                        </a:spcAft>
                      </a:pPr>
                      <a:r>
                        <a:rPr lang="en-US" sz="1100" dirty="0">
                          <a:effectLst/>
                          <a:latin typeface="+mn-lt"/>
                          <a:ea typeface="+mn-ea"/>
                          <a:cs typeface="+mn-cs"/>
                        </a:rPr>
                        <a:t>    </a:t>
                      </a:r>
                    </a:p>
                    <a:p>
                      <a:pPr marL="0" marR="0" algn="just">
                        <a:lnSpc>
                          <a:spcPct val="115000"/>
                        </a:lnSpc>
                        <a:spcBef>
                          <a:spcPts val="0"/>
                        </a:spcBef>
                        <a:spcAft>
                          <a:spcPts val="0"/>
                        </a:spcAft>
                      </a:pPr>
                      <a:endParaRPr lang="en-US" sz="1100" dirty="0">
                        <a:effectLst/>
                        <a:latin typeface="+mn-lt"/>
                        <a:ea typeface="+mn-ea"/>
                        <a:cs typeface="+mn-cs"/>
                      </a:endParaRPr>
                    </a:p>
                    <a:p>
                      <a:pPr marL="0" marR="0" algn="just">
                        <a:lnSpc>
                          <a:spcPct val="115000"/>
                        </a:lnSpc>
                        <a:spcBef>
                          <a:spcPts val="0"/>
                        </a:spcBef>
                        <a:spcAft>
                          <a:spcPts val="0"/>
                        </a:spcAft>
                      </a:pPr>
                      <a:endParaRPr lang="en-US" sz="1100" dirty="0">
                        <a:effectLst/>
                        <a:latin typeface="+mn-lt"/>
                        <a:ea typeface="+mn-ea"/>
                        <a:cs typeface="+mn-cs"/>
                      </a:endParaRPr>
                    </a:p>
                    <a:p>
                      <a:pPr marL="0" marR="0" algn="just">
                        <a:lnSpc>
                          <a:spcPct val="115000"/>
                        </a:lnSpc>
                        <a:spcBef>
                          <a:spcPts val="0"/>
                        </a:spcBef>
                        <a:spcAft>
                          <a:spcPts val="0"/>
                        </a:spcAft>
                      </a:pPr>
                      <a:endParaRPr lang="en-US" sz="1100" dirty="0">
                        <a:effectLst/>
                        <a:latin typeface="+mn-lt"/>
                        <a:ea typeface="+mn-ea"/>
                        <a:cs typeface="+mn-cs"/>
                      </a:endParaRPr>
                    </a:p>
                    <a:p>
                      <a:pPr marL="0" marR="0" algn="just">
                        <a:lnSpc>
                          <a:spcPct val="115000"/>
                        </a:lnSpc>
                        <a:spcBef>
                          <a:spcPts val="0"/>
                        </a:spcBef>
                        <a:spcAft>
                          <a:spcPts val="0"/>
                        </a:spcAft>
                      </a:pPr>
                      <a:endParaRPr lang="en-US" sz="1100" dirty="0">
                        <a:effectLst/>
                        <a:latin typeface="+mn-lt"/>
                        <a:ea typeface="+mn-ea"/>
                        <a:cs typeface="+mn-cs"/>
                      </a:endParaRPr>
                    </a:p>
                    <a:p>
                      <a:pPr marL="0" marR="0" algn="just">
                        <a:lnSpc>
                          <a:spcPct val="115000"/>
                        </a:lnSpc>
                        <a:spcBef>
                          <a:spcPts val="0"/>
                        </a:spcBef>
                        <a:spcAft>
                          <a:spcPts val="0"/>
                        </a:spcAft>
                      </a:pPr>
                      <a:endParaRPr lang="en-US" sz="1100" dirty="0">
                        <a:effectLst/>
                        <a:latin typeface="+mn-lt"/>
                        <a:ea typeface="+mn-ea"/>
                        <a:cs typeface="+mn-cs"/>
                      </a:endParaRPr>
                    </a:p>
                    <a:p>
                      <a:pPr marL="0" marR="0" algn="just">
                        <a:lnSpc>
                          <a:spcPct val="115000"/>
                        </a:lnSpc>
                        <a:spcBef>
                          <a:spcPts val="0"/>
                        </a:spcBef>
                        <a:spcAft>
                          <a:spcPts val="0"/>
                        </a:spcAft>
                      </a:pPr>
                      <a:endParaRPr lang="en-US" sz="1100" dirty="0">
                        <a:effectLst/>
                        <a:latin typeface="+mn-lt"/>
                        <a:ea typeface="+mn-ea"/>
                        <a:cs typeface="+mn-cs"/>
                      </a:endParaRPr>
                    </a:p>
                    <a:p>
                      <a:pPr marL="0" marR="0" algn="just">
                        <a:lnSpc>
                          <a:spcPct val="115000"/>
                        </a:lnSpc>
                        <a:spcBef>
                          <a:spcPts val="0"/>
                        </a:spcBef>
                        <a:spcAft>
                          <a:spcPts val="0"/>
                        </a:spcAft>
                      </a:pPr>
                      <a:endParaRPr lang="en-US" sz="1100" dirty="0">
                        <a:effectLst/>
                        <a:latin typeface="+mn-lt"/>
                        <a:ea typeface="+mn-ea"/>
                        <a:cs typeface="+mn-cs"/>
                      </a:endParaRPr>
                    </a:p>
                    <a:p>
                      <a:pPr marL="0" marR="0" algn="ctr">
                        <a:lnSpc>
                          <a:spcPct val="115000"/>
                        </a:lnSpc>
                        <a:spcBef>
                          <a:spcPts val="0"/>
                        </a:spcBef>
                        <a:spcAft>
                          <a:spcPts val="0"/>
                        </a:spcAft>
                      </a:pPr>
                      <a:r>
                        <a:rPr lang="en-US" sz="1100" dirty="0">
                          <a:effectLst/>
                          <a:latin typeface="+mn-lt"/>
                          <a:ea typeface="+mn-ea"/>
                          <a:cs typeface="+mn-cs"/>
                        </a:rPr>
                        <a:t>   </a:t>
                      </a:r>
                      <a:r>
                        <a:rPr lang="vi-VN" sz="1600" dirty="0">
                          <a:solidFill>
                            <a:srgbClr val="002060"/>
                          </a:solidFill>
                          <a:effectLst/>
                          <a:latin typeface="Arial (Body)"/>
                          <a:ea typeface="+mn-ea"/>
                          <a:cs typeface="+mn-cs"/>
                        </a:rPr>
                        <a:t>Bài</a:t>
                      </a:r>
                      <a:r>
                        <a:rPr lang="vi-VN" sz="1600" baseline="0" dirty="0">
                          <a:solidFill>
                            <a:srgbClr val="002060"/>
                          </a:solidFill>
                          <a:effectLst/>
                          <a:latin typeface="Arial (Body)"/>
                          <a:ea typeface="+mn-ea"/>
                          <a:cs typeface="+mn-cs"/>
                        </a:rPr>
                        <a:t> 1</a:t>
                      </a:r>
                      <a:endParaRPr lang="en-US" sz="1800" dirty="0">
                        <a:solidFill>
                          <a:srgbClr val="002060"/>
                        </a:solidFill>
                        <a:effectLst/>
                        <a:latin typeface="Arial (Body)"/>
                        <a:ea typeface="Calibri" panose="020F0502020204030204" pitchFamily="34" charset="0"/>
                        <a:cs typeface="Times New Roman" panose="02020603050405020304" pitchFamily="18" charset="0"/>
                      </a:endParaRPr>
                    </a:p>
                  </a:txBody>
                  <a:tcPr marL="48372" marR="48372" marT="0" marB="0"/>
                </a:tc>
                <a:tc>
                  <a:txBody>
                    <a:bodyPr/>
                    <a:lstStyle/>
                    <a:p>
                      <a:pPr marL="0" marR="0" algn="ctr">
                        <a:lnSpc>
                          <a:spcPct val="125000"/>
                        </a:lnSpc>
                        <a:spcBef>
                          <a:spcPts val="0"/>
                        </a:spcBef>
                        <a:spcAft>
                          <a:spcPts val="0"/>
                        </a:spcAft>
                      </a:pPr>
                      <a:endParaRPr lang="en-US" sz="1400" b="1" dirty="0">
                        <a:solidFill>
                          <a:srgbClr val="C00000"/>
                        </a:solidFill>
                        <a:effectLst/>
                        <a:latin typeface="Arial (Body)"/>
                      </a:endParaRPr>
                    </a:p>
                    <a:p>
                      <a:pPr marL="0" marR="0" algn="ctr">
                        <a:lnSpc>
                          <a:spcPct val="125000"/>
                        </a:lnSpc>
                        <a:spcBef>
                          <a:spcPts val="0"/>
                        </a:spcBef>
                        <a:spcAft>
                          <a:spcPts val="0"/>
                        </a:spcAft>
                      </a:pPr>
                      <a:r>
                        <a:rPr lang="en-US" sz="1600" b="1" dirty="0" err="1">
                          <a:solidFill>
                            <a:srgbClr val="C00000"/>
                          </a:solidFill>
                          <a:effectLst/>
                          <a:latin typeface="Arial (Body)"/>
                        </a:rPr>
                        <a:t>Bầu</a:t>
                      </a:r>
                      <a:r>
                        <a:rPr lang="en-US" sz="1600" b="1" dirty="0">
                          <a:solidFill>
                            <a:srgbClr val="C00000"/>
                          </a:solidFill>
                          <a:effectLst/>
                          <a:latin typeface="Arial (Body)"/>
                        </a:rPr>
                        <a:t> </a:t>
                      </a:r>
                      <a:r>
                        <a:rPr lang="en-US" sz="1600" b="1" dirty="0" err="1">
                          <a:solidFill>
                            <a:srgbClr val="C00000"/>
                          </a:solidFill>
                          <a:effectLst/>
                          <a:latin typeface="Arial (Body)"/>
                        </a:rPr>
                        <a:t>trời</a:t>
                      </a:r>
                      <a:r>
                        <a:rPr lang="en-US" sz="1600" b="1" dirty="0">
                          <a:solidFill>
                            <a:srgbClr val="C00000"/>
                          </a:solidFill>
                          <a:effectLst/>
                          <a:latin typeface="Arial (Body)"/>
                        </a:rPr>
                        <a:t> </a:t>
                      </a:r>
                      <a:r>
                        <a:rPr lang="en-US" sz="1600" b="1" dirty="0" err="1">
                          <a:solidFill>
                            <a:srgbClr val="C00000"/>
                          </a:solidFill>
                          <a:effectLst/>
                          <a:latin typeface="Arial (Body)"/>
                        </a:rPr>
                        <a:t>tuổi</a:t>
                      </a:r>
                      <a:r>
                        <a:rPr lang="en-US" sz="1600" b="1" dirty="0">
                          <a:solidFill>
                            <a:srgbClr val="C00000"/>
                          </a:solidFill>
                          <a:effectLst/>
                          <a:latin typeface="Arial (Body)"/>
                        </a:rPr>
                        <a:t> </a:t>
                      </a:r>
                      <a:r>
                        <a:rPr lang="en-US" sz="1600" b="1" dirty="0" err="1">
                          <a:solidFill>
                            <a:srgbClr val="C00000"/>
                          </a:solidFill>
                          <a:effectLst/>
                          <a:latin typeface="Arial (Body)"/>
                        </a:rPr>
                        <a:t>thơ</a:t>
                      </a:r>
                      <a:endParaRPr lang="en-US" sz="1600" b="1" dirty="0">
                        <a:solidFill>
                          <a:srgbClr val="C00000"/>
                        </a:solidFill>
                        <a:effectLst/>
                        <a:latin typeface="Arial (Body)"/>
                      </a:endParaRPr>
                    </a:p>
                    <a:p>
                      <a:pPr marL="0" marR="0" indent="0" algn="just" defTabSz="685800" rtl="0" eaLnBrk="1" fontAlgn="auto" latinLnBrk="0" hangingPunct="1">
                        <a:lnSpc>
                          <a:spcPct val="125000"/>
                        </a:lnSpc>
                        <a:spcBef>
                          <a:spcPts val="0"/>
                        </a:spcBef>
                        <a:spcAft>
                          <a:spcPts val="0"/>
                        </a:spcAft>
                        <a:buClrTx/>
                        <a:buSzTx/>
                        <a:buFontTx/>
                        <a:buNone/>
                        <a:tabLst/>
                        <a:defRPr/>
                      </a:pPr>
                      <a:r>
                        <a:rPr lang="en-US" sz="1600" b="0" dirty="0">
                          <a:solidFill>
                            <a:srgbClr val="002060"/>
                          </a:solidFill>
                          <a:effectLst/>
                          <a:latin typeface="Arial (Body)"/>
                        </a:rPr>
                        <a:t>(</a:t>
                      </a:r>
                      <a:r>
                        <a:rPr lang="en-US" sz="1600" b="0" dirty="0" err="1">
                          <a:solidFill>
                            <a:srgbClr val="002060"/>
                          </a:solidFill>
                          <a:effectLst/>
                          <a:latin typeface="Arial (Body)"/>
                        </a:rPr>
                        <a:t>Thể</a:t>
                      </a:r>
                      <a:r>
                        <a:rPr lang="en-US" sz="1600" b="0" dirty="0">
                          <a:solidFill>
                            <a:srgbClr val="002060"/>
                          </a:solidFill>
                          <a:effectLst/>
                          <a:latin typeface="Arial (Body)"/>
                        </a:rPr>
                        <a:t> </a:t>
                      </a:r>
                      <a:r>
                        <a:rPr lang="en-US" sz="1600" b="0" dirty="0" err="1">
                          <a:solidFill>
                            <a:srgbClr val="002060"/>
                          </a:solidFill>
                          <a:effectLst/>
                          <a:latin typeface="Arial (Body)"/>
                        </a:rPr>
                        <a:t>loại</a:t>
                      </a:r>
                      <a:r>
                        <a:rPr lang="en-US" sz="1600" b="0" dirty="0">
                          <a:solidFill>
                            <a:srgbClr val="002060"/>
                          </a:solidFill>
                          <a:effectLst/>
                          <a:latin typeface="Arial (Body)"/>
                        </a:rPr>
                        <a:t>: </a:t>
                      </a:r>
                      <a:r>
                        <a:rPr lang="en-US" sz="1600" b="0" dirty="0" err="1">
                          <a:solidFill>
                            <a:srgbClr val="002060"/>
                          </a:solidFill>
                          <a:effectLst/>
                          <a:latin typeface="Arial (Body)"/>
                        </a:rPr>
                        <a:t>truyện</a:t>
                      </a:r>
                      <a:r>
                        <a:rPr lang="en-US" sz="1600" b="0" dirty="0">
                          <a:solidFill>
                            <a:srgbClr val="002060"/>
                          </a:solidFill>
                          <a:effectLst/>
                          <a:latin typeface="Arial (Body)"/>
                        </a:rPr>
                        <a:t>; P</a:t>
                      </a:r>
                      <a:r>
                        <a:rPr lang="vi-VN" sz="1600" b="0" dirty="0">
                          <a:solidFill>
                            <a:srgbClr val="002060"/>
                          </a:solidFill>
                          <a:effectLst/>
                          <a:latin typeface="Arial (Body)"/>
                        </a:rPr>
                        <a:t>hẩm chất: </a:t>
                      </a:r>
                      <a:r>
                        <a:rPr lang="en-US" sz="1600" b="0" dirty="0" err="1">
                          <a:solidFill>
                            <a:srgbClr val="002060"/>
                          </a:solidFill>
                          <a:effectLst/>
                          <a:latin typeface="Arial (Body)"/>
                        </a:rPr>
                        <a:t>tình</a:t>
                      </a:r>
                      <a:r>
                        <a:rPr lang="en-US" sz="1600" b="0" dirty="0">
                          <a:solidFill>
                            <a:srgbClr val="002060"/>
                          </a:solidFill>
                          <a:effectLst/>
                          <a:latin typeface="Arial (Body)"/>
                        </a:rPr>
                        <a:t> </a:t>
                      </a:r>
                      <a:r>
                        <a:rPr lang="en-US" sz="1600" b="0" dirty="0" err="1">
                          <a:solidFill>
                            <a:srgbClr val="002060"/>
                          </a:solidFill>
                          <a:effectLst/>
                          <a:latin typeface="Arial (Body)"/>
                        </a:rPr>
                        <a:t>yêu</a:t>
                      </a:r>
                      <a:r>
                        <a:rPr lang="en-US" sz="1600" b="0" baseline="0" dirty="0">
                          <a:solidFill>
                            <a:srgbClr val="002060"/>
                          </a:solidFill>
                          <a:effectLst/>
                          <a:latin typeface="Arial (Body)"/>
                        </a:rPr>
                        <a:t> </a:t>
                      </a:r>
                      <a:r>
                        <a:rPr lang="en-US" sz="1600" b="0" baseline="0" dirty="0" err="1">
                          <a:solidFill>
                            <a:srgbClr val="002060"/>
                          </a:solidFill>
                          <a:effectLst/>
                          <a:latin typeface="Arial (Body)"/>
                        </a:rPr>
                        <a:t>đối</a:t>
                      </a:r>
                      <a:r>
                        <a:rPr lang="en-US" sz="1600" b="0" baseline="0" dirty="0">
                          <a:solidFill>
                            <a:srgbClr val="002060"/>
                          </a:solidFill>
                          <a:effectLst/>
                          <a:latin typeface="Arial (Body)"/>
                        </a:rPr>
                        <a:t> </a:t>
                      </a:r>
                      <a:r>
                        <a:rPr lang="en-US" sz="1600" b="0" baseline="0" dirty="0" err="1">
                          <a:solidFill>
                            <a:srgbClr val="002060"/>
                          </a:solidFill>
                          <a:effectLst/>
                          <a:latin typeface="Arial (Body)"/>
                        </a:rPr>
                        <a:t>với</a:t>
                      </a:r>
                      <a:r>
                        <a:rPr lang="en-US" sz="1600" b="0" baseline="0" dirty="0">
                          <a:solidFill>
                            <a:srgbClr val="002060"/>
                          </a:solidFill>
                          <a:effectLst/>
                          <a:latin typeface="Arial (Body)"/>
                        </a:rPr>
                        <a:t> </a:t>
                      </a:r>
                      <a:r>
                        <a:rPr lang="en-US" sz="1600" b="0" baseline="0" dirty="0" err="1">
                          <a:solidFill>
                            <a:srgbClr val="002060"/>
                          </a:solidFill>
                          <a:effectLst/>
                          <a:latin typeface="Arial (Body)"/>
                        </a:rPr>
                        <a:t>tuổi</a:t>
                      </a:r>
                      <a:r>
                        <a:rPr lang="en-US" sz="1600" b="0" baseline="0" dirty="0">
                          <a:solidFill>
                            <a:srgbClr val="002060"/>
                          </a:solidFill>
                          <a:effectLst/>
                          <a:latin typeface="Arial (Body)"/>
                        </a:rPr>
                        <a:t> </a:t>
                      </a:r>
                      <a:r>
                        <a:rPr lang="en-US" sz="1600" b="0" baseline="0" dirty="0" err="1">
                          <a:solidFill>
                            <a:srgbClr val="002060"/>
                          </a:solidFill>
                          <a:effectLst/>
                          <a:latin typeface="Arial (Body)"/>
                        </a:rPr>
                        <a:t>thơ</a:t>
                      </a:r>
                      <a:r>
                        <a:rPr lang="en-US" sz="1600" b="0" baseline="0" dirty="0">
                          <a:solidFill>
                            <a:srgbClr val="002060"/>
                          </a:solidFill>
                          <a:effectLst/>
                          <a:latin typeface="Arial (Body)"/>
                        </a:rPr>
                        <a:t>, </a:t>
                      </a:r>
                      <a:r>
                        <a:rPr lang="en-US" sz="1600" b="0" baseline="0" dirty="0" err="1">
                          <a:solidFill>
                            <a:srgbClr val="002060"/>
                          </a:solidFill>
                          <a:effectLst/>
                          <a:latin typeface="Arial (Body)"/>
                        </a:rPr>
                        <a:t>trân</a:t>
                      </a:r>
                      <a:r>
                        <a:rPr lang="en-US" sz="1600" b="0" baseline="0" dirty="0">
                          <a:solidFill>
                            <a:srgbClr val="002060"/>
                          </a:solidFill>
                          <a:effectLst/>
                          <a:latin typeface="Arial (Body)"/>
                        </a:rPr>
                        <a:t> </a:t>
                      </a:r>
                      <a:r>
                        <a:rPr lang="en-US" sz="1600" b="0" baseline="0" dirty="0" err="1">
                          <a:solidFill>
                            <a:srgbClr val="002060"/>
                          </a:solidFill>
                          <a:effectLst/>
                          <a:latin typeface="Arial (Body)"/>
                        </a:rPr>
                        <a:t>trọng</a:t>
                      </a:r>
                      <a:r>
                        <a:rPr lang="en-US" sz="1600" b="0" baseline="0" dirty="0">
                          <a:solidFill>
                            <a:srgbClr val="002060"/>
                          </a:solidFill>
                          <a:effectLst/>
                          <a:latin typeface="Arial (Body)"/>
                        </a:rPr>
                        <a:t> </a:t>
                      </a:r>
                      <a:r>
                        <a:rPr lang="en-US" sz="1600" b="0" baseline="0" dirty="0" err="1">
                          <a:solidFill>
                            <a:srgbClr val="002060"/>
                          </a:solidFill>
                          <a:effectLst/>
                          <a:latin typeface="Arial (Body)"/>
                        </a:rPr>
                        <a:t>giá</a:t>
                      </a:r>
                      <a:r>
                        <a:rPr lang="en-US" sz="1600" b="0" baseline="0" dirty="0">
                          <a:solidFill>
                            <a:srgbClr val="002060"/>
                          </a:solidFill>
                          <a:effectLst/>
                          <a:latin typeface="Arial (Body)"/>
                        </a:rPr>
                        <a:t> </a:t>
                      </a:r>
                      <a:r>
                        <a:rPr lang="en-US" sz="1600" b="0" baseline="0" dirty="0" err="1">
                          <a:solidFill>
                            <a:srgbClr val="002060"/>
                          </a:solidFill>
                          <a:effectLst/>
                          <a:latin typeface="Arial (Body)"/>
                        </a:rPr>
                        <a:t>trị</a:t>
                      </a:r>
                      <a:r>
                        <a:rPr lang="en-US" sz="1600" b="0" baseline="0" dirty="0">
                          <a:solidFill>
                            <a:srgbClr val="002060"/>
                          </a:solidFill>
                          <a:effectLst/>
                          <a:latin typeface="Arial (Body)"/>
                        </a:rPr>
                        <a:t> </a:t>
                      </a:r>
                      <a:r>
                        <a:rPr lang="en-US" sz="1600" b="0" baseline="0" dirty="0" err="1">
                          <a:solidFill>
                            <a:srgbClr val="002060"/>
                          </a:solidFill>
                          <a:effectLst/>
                          <a:latin typeface="Arial (Body)"/>
                        </a:rPr>
                        <a:t>sống</a:t>
                      </a:r>
                      <a:r>
                        <a:rPr lang="en-US" sz="1600" b="0" baseline="0" dirty="0">
                          <a:solidFill>
                            <a:srgbClr val="002060"/>
                          </a:solidFill>
                          <a:effectLst/>
                          <a:latin typeface="Arial (Body)"/>
                        </a:rPr>
                        <a:t>)</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dirty="0">
                          <a:solidFill>
                            <a:srgbClr val="002060"/>
                          </a:solidFill>
                          <a:effectLst/>
                          <a:latin typeface="Arial (Body)"/>
                        </a:rPr>
                        <a:t>VB 1: </a:t>
                      </a:r>
                      <a:r>
                        <a:rPr lang="en-US" sz="1600" i="1" dirty="0" err="1">
                          <a:solidFill>
                            <a:srgbClr val="002060"/>
                          </a:solidFill>
                          <a:effectLst/>
                          <a:latin typeface="Arial (Body)"/>
                        </a:rPr>
                        <a:t>Bầy</a:t>
                      </a:r>
                      <a:r>
                        <a:rPr lang="en-US" sz="1600" i="1" dirty="0">
                          <a:solidFill>
                            <a:srgbClr val="002060"/>
                          </a:solidFill>
                          <a:effectLst/>
                          <a:latin typeface="Arial (Body)"/>
                        </a:rPr>
                        <a:t> </a:t>
                      </a:r>
                      <a:r>
                        <a:rPr lang="en-US" sz="1600" i="1" dirty="0" err="1">
                          <a:solidFill>
                            <a:srgbClr val="002060"/>
                          </a:solidFill>
                          <a:effectLst/>
                          <a:latin typeface="Arial (Body)"/>
                        </a:rPr>
                        <a:t>chim</a:t>
                      </a:r>
                      <a:r>
                        <a:rPr lang="en-US" sz="1600" i="1" dirty="0">
                          <a:solidFill>
                            <a:srgbClr val="002060"/>
                          </a:solidFill>
                          <a:effectLst/>
                          <a:latin typeface="Arial (Body)"/>
                        </a:rPr>
                        <a:t> </a:t>
                      </a:r>
                      <a:r>
                        <a:rPr lang="en-US" sz="1600" i="1" dirty="0" err="1">
                          <a:solidFill>
                            <a:srgbClr val="002060"/>
                          </a:solidFill>
                          <a:effectLst/>
                          <a:latin typeface="Arial (Body)"/>
                        </a:rPr>
                        <a:t>chìa</a:t>
                      </a:r>
                      <a:r>
                        <a:rPr lang="en-US" sz="1600" i="1" dirty="0">
                          <a:solidFill>
                            <a:srgbClr val="002060"/>
                          </a:solidFill>
                          <a:effectLst/>
                          <a:latin typeface="Arial (Body)"/>
                        </a:rPr>
                        <a:t> </a:t>
                      </a:r>
                      <a:r>
                        <a:rPr lang="en-US" sz="1600" i="1" dirty="0" err="1">
                          <a:solidFill>
                            <a:srgbClr val="002060"/>
                          </a:solidFill>
                          <a:effectLst/>
                          <a:latin typeface="Arial (Body)"/>
                        </a:rPr>
                        <a:t>vôi</a:t>
                      </a:r>
                      <a:r>
                        <a:rPr lang="en-US" sz="1600" i="1" dirty="0">
                          <a:solidFill>
                            <a:srgbClr val="002060"/>
                          </a:solidFill>
                          <a:effectLst/>
                          <a:latin typeface="Arial (Body)"/>
                        </a:rPr>
                        <a:t> </a:t>
                      </a:r>
                      <a:r>
                        <a:rPr lang="en-US" sz="1600" dirty="0">
                          <a:solidFill>
                            <a:srgbClr val="002060"/>
                          </a:solidFill>
                          <a:effectLst/>
                          <a:latin typeface="Arial (Body)"/>
                        </a:rPr>
                        <a:t>(</a:t>
                      </a:r>
                      <a:r>
                        <a:rPr lang="en-US" sz="1600" dirty="0" err="1">
                          <a:solidFill>
                            <a:srgbClr val="002060"/>
                          </a:solidFill>
                          <a:effectLst/>
                          <a:latin typeface="Arial (Body)"/>
                        </a:rPr>
                        <a:t>Nguyễn</a:t>
                      </a:r>
                      <a:r>
                        <a:rPr lang="en-US" sz="1600" dirty="0">
                          <a:solidFill>
                            <a:srgbClr val="002060"/>
                          </a:solidFill>
                          <a:effectLst/>
                          <a:latin typeface="Arial (Body)"/>
                        </a:rPr>
                        <a:t> Quang </a:t>
                      </a:r>
                      <a:r>
                        <a:rPr lang="en-US" sz="1600" dirty="0" err="1">
                          <a:solidFill>
                            <a:srgbClr val="002060"/>
                          </a:solidFill>
                          <a:effectLst/>
                          <a:latin typeface="Arial (Body)"/>
                        </a:rPr>
                        <a:t>Thiều</a:t>
                      </a:r>
                      <a:r>
                        <a:rPr lang="en-US" sz="160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dirty="0">
                          <a:solidFill>
                            <a:srgbClr val="002060"/>
                          </a:solidFill>
                          <a:effectLst/>
                          <a:latin typeface="Arial (Body)"/>
                        </a:rPr>
                        <a:t>VB 2: </a:t>
                      </a:r>
                      <a:r>
                        <a:rPr lang="en-US" sz="1600" i="1" dirty="0" err="1">
                          <a:solidFill>
                            <a:srgbClr val="002060"/>
                          </a:solidFill>
                          <a:effectLst/>
                          <a:latin typeface="Arial (Body)"/>
                        </a:rPr>
                        <a:t>Đi</a:t>
                      </a:r>
                      <a:r>
                        <a:rPr lang="en-US" sz="1600" i="1" dirty="0">
                          <a:solidFill>
                            <a:srgbClr val="002060"/>
                          </a:solidFill>
                          <a:effectLst/>
                          <a:latin typeface="Arial (Body)"/>
                        </a:rPr>
                        <a:t> </a:t>
                      </a:r>
                      <a:r>
                        <a:rPr lang="en-US" sz="1600" i="1" dirty="0" err="1">
                          <a:solidFill>
                            <a:srgbClr val="002060"/>
                          </a:solidFill>
                          <a:effectLst/>
                          <a:latin typeface="Arial (Body)"/>
                        </a:rPr>
                        <a:t>lấy</a:t>
                      </a:r>
                      <a:r>
                        <a:rPr lang="en-US" sz="1600" i="1" dirty="0">
                          <a:solidFill>
                            <a:srgbClr val="002060"/>
                          </a:solidFill>
                          <a:effectLst/>
                          <a:latin typeface="Arial (Body)"/>
                        </a:rPr>
                        <a:t> </a:t>
                      </a:r>
                      <a:r>
                        <a:rPr lang="en-US" sz="1600" i="1" dirty="0" err="1">
                          <a:solidFill>
                            <a:srgbClr val="002060"/>
                          </a:solidFill>
                          <a:effectLst/>
                          <a:latin typeface="Arial (Body)"/>
                        </a:rPr>
                        <a:t>mật</a:t>
                      </a:r>
                      <a:r>
                        <a:rPr lang="en-US" sz="1600" i="1" dirty="0">
                          <a:solidFill>
                            <a:srgbClr val="002060"/>
                          </a:solidFill>
                          <a:effectLst/>
                          <a:latin typeface="Arial (Body)"/>
                        </a:rPr>
                        <a:t> </a:t>
                      </a:r>
                      <a:r>
                        <a:rPr lang="en-US" sz="1600" dirty="0">
                          <a:solidFill>
                            <a:srgbClr val="002060"/>
                          </a:solidFill>
                          <a:effectLst/>
                          <a:latin typeface="Arial (Body)"/>
                        </a:rPr>
                        <a:t>(</a:t>
                      </a:r>
                      <a:r>
                        <a:rPr lang="en-US" sz="1600" dirty="0" err="1">
                          <a:solidFill>
                            <a:srgbClr val="002060"/>
                          </a:solidFill>
                          <a:effectLst/>
                          <a:latin typeface="Arial (Body)"/>
                        </a:rPr>
                        <a:t>trích</a:t>
                      </a:r>
                      <a:r>
                        <a:rPr lang="en-US" sz="1600" dirty="0">
                          <a:solidFill>
                            <a:srgbClr val="002060"/>
                          </a:solidFill>
                          <a:effectLst/>
                          <a:latin typeface="Arial (Body)"/>
                        </a:rPr>
                        <a:t> </a:t>
                      </a:r>
                      <a:r>
                        <a:rPr lang="en-US" sz="1600" i="1" dirty="0" err="1">
                          <a:solidFill>
                            <a:srgbClr val="002060"/>
                          </a:solidFill>
                          <a:effectLst/>
                          <a:latin typeface="Arial (Body)"/>
                        </a:rPr>
                        <a:t>Đất</a:t>
                      </a:r>
                      <a:r>
                        <a:rPr lang="en-US" sz="1600" i="1" dirty="0">
                          <a:solidFill>
                            <a:srgbClr val="002060"/>
                          </a:solidFill>
                          <a:effectLst/>
                          <a:latin typeface="Arial (Body)"/>
                        </a:rPr>
                        <a:t> </a:t>
                      </a:r>
                      <a:r>
                        <a:rPr lang="en-US" sz="1600" i="1" dirty="0" err="1">
                          <a:solidFill>
                            <a:srgbClr val="002060"/>
                          </a:solidFill>
                          <a:effectLst/>
                          <a:latin typeface="Arial (Body)"/>
                        </a:rPr>
                        <a:t>rừng</a:t>
                      </a:r>
                      <a:r>
                        <a:rPr lang="en-US" sz="1600" i="1" dirty="0">
                          <a:solidFill>
                            <a:srgbClr val="002060"/>
                          </a:solidFill>
                          <a:effectLst/>
                          <a:latin typeface="Arial (Body)"/>
                        </a:rPr>
                        <a:t> </a:t>
                      </a:r>
                      <a:r>
                        <a:rPr lang="en-US" sz="1600" i="1" dirty="0" err="1">
                          <a:solidFill>
                            <a:srgbClr val="002060"/>
                          </a:solidFill>
                          <a:effectLst/>
                          <a:latin typeface="Arial (Body)"/>
                        </a:rPr>
                        <a:t>phương</a:t>
                      </a:r>
                      <a:r>
                        <a:rPr lang="en-US" sz="1600" i="1" dirty="0">
                          <a:solidFill>
                            <a:srgbClr val="002060"/>
                          </a:solidFill>
                          <a:effectLst/>
                          <a:latin typeface="Arial (Body)"/>
                        </a:rPr>
                        <a:t> Nam</a:t>
                      </a:r>
                      <a:r>
                        <a:rPr lang="en-US" sz="1600" dirty="0">
                          <a:solidFill>
                            <a:srgbClr val="002060"/>
                          </a:solidFill>
                          <a:effectLst/>
                          <a:latin typeface="Arial (Body)"/>
                        </a:rPr>
                        <a:t>, </a:t>
                      </a:r>
                      <a:r>
                        <a:rPr lang="en-US" sz="1600" dirty="0" err="1">
                          <a:solidFill>
                            <a:srgbClr val="002060"/>
                          </a:solidFill>
                          <a:effectLst/>
                          <a:latin typeface="Arial (Body)"/>
                        </a:rPr>
                        <a:t>Đoàn</a:t>
                      </a:r>
                      <a:r>
                        <a:rPr lang="en-US" sz="1600" dirty="0">
                          <a:solidFill>
                            <a:srgbClr val="002060"/>
                          </a:solidFill>
                          <a:effectLst/>
                          <a:latin typeface="Arial (Body)"/>
                        </a:rPr>
                        <a:t> </a:t>
                      </a:r>
                      <a:r>
                        <a:rPr lang="en-US" sz="1600" dirty="0" err="1">
                          <a:solidFill>
                            <a:srgbClr val="002060"/>
                          </a:solidFill>
                          <a:effectLst/>
                          <a:latin typeface="Arial (Body)"/>
                        </a:rPr>
                        <a:t>Giỏi</a:t>
                      </a:r>
                      <a:r>
                        <a:rPr lang="en-US" sz="160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dirty="0">
                          <a:solidFill>
                            <a:srgbClr val="002060"/>
                          </a:solidFill>
                          <a:effectLst/>
                          <a:latin typeface="Arial (Body)"/>
                        </a:rPr>
                        <a:t>VB 3: </a:t>
                      </a:r>
                      <a:r>
                        <a:rPr lang="en-US" sz="1600" i="1" dirty="0" err="1">
                          <a:solidFill>
                            <a:srgbClr val="002060"/>
                          </a:solidFill>
                          <a:effectLst/>
                          <a:latin typeface="Arial (Body)"/>
                        </a:rPr>
                        <a:t>Ngàn</a:t>
                      </a:r>
                      <a:r>
                        <a:rPr lang="en-US" sz="1600" i="1" dirty="0">
                          <a:solidFill>
                            <a:srgbClr val="002060"/>
                          </a:solidFill>
                          <a:effectLst/>
                          <a:latin typeface="Arial (Body)"/>
                        </a:rPr>
                        <a:t> </a:t>
                      </a:r>
                      <a:r>
                        <a:rPr lang="en-US" sz="1600" i="1" dirty="0" err="1">
                          <a:solidFill>
                            <a:srgbClr val="002060"/>
                          </a:solidFill>
                          <a:effectLst/>
                          <a:latin typeface="Arial (Body)"/>
                        </a:rPr>
                        <a:t>sao</a:t>
                      </a:r>
                      <a:r>
                        <a:rPr lang="en-US" sz="1600" i="1" dirty="0">
                          <a:solidFill>
                            <a:srgbClr val="002060"/>
                          </a:solidFill>
                          <a:effectLst/>
                          <a:latin typeface="Arial (Body)"/>
                        </a:rPr>
                        <a:t> </a:t>
                      </a:r>
                      <a:r>
                        <a:rPr lang="en-US" sz="1600" i="1" dirty="0" err="1">
                          <a:solidFill>
                            <a:srgbClr val="002060"/>
                          </a:solidFill>
                          <a:effectLst/>
                          <a:latin typeface="Arial (Body)"/>
                        </a:rPr>
                        <a:t>làm</a:t>
                      </a:r>
                      <a:r>
                        <a:rPr lang="en-US" sz="1600" i="1" baseline="0" dirty="0">
                          <a:solidFill>
                            <a:srgbClr val="002060"/>
                          </a:solidFill>
                          <a:effectLst/>
                          <a:latin typeface="Arial (Body)"/>
                        </a:rPr>
                        <a:t> </a:t>
                      </a:r>
                      <a:r>
                        <a:rPr lang="en-US" sz="1600" i="1" baseline="0" dirty="0" err="1">
                          <a:solidFill>
                            <a:srgbClr val="002060"/>
                          </a:solidFill>
                          <a:effectLst/>
                          <a:latin typeface="Arial (Body)"/>
                        </a:rPr>
                        <a:t>việc</a:t>
                      </a:r>
                      <a:r>
                        <a:rPr lang="en-US" sz="1600" i="1" baseline="0" dirty="0">
                          <a:solidFill>
                            <a:srgbClr val="002060"/>
                          </a:solidFill>
                          <a:effectLst/>
                          <a:latin typeface="Arial (Body)"/>
                        </a:rPr>
                        <a:t> </a:t>
                      </a:r>
                      <a:r>
                        <a:rPr lang="en-US" sz="1600" dirty="0">
                          <a:solidFill>
                            <a:srgbClr val="002060"/>
                          </a:solidFill>
                          <a:effectLst/>
                          <a:latin typeface="Arial (Body)"/>
                        </a:rPr>
                        <a:t>(</a:t>
                      </a:r>
                      <a:r>
                        <a:rPr lang="en-US" sz="1600" dirty="0" err="1">
                          <a:solidFill>
                            <a:srgbClr val="002060"/>
                          </a:solidFill>
                          <a:effectLst/>
                          <a:latin typeface="Arial (Body)"/>
                        </a:rPr>
                        <a:t>Võ</a:t>
                      </a:r>
                      <a:r>
                        <a:rPr lang="en-US" sz="1600" dirty="0">
                          <a:solidFill>
                            <a:srgbClr val="002060"/>
                          </a:solidFill>
                          <a:effectLst/>
                          <a:latin typeface="Arial (Body)"/>
                        </a:rPr>
                        <a:t> </a:t>
                      </a:r>
                      <a:r>
                        <a:rPr lang="en-US" sz="1600" dirty="0" err="1">
                          <a:solidFill>
                            <a:srgbClr val="002060"/>
                          </a:solidFill>
                          <a:effectLst/>
                          <a:latin typeface="Arial (Body)"/>
                        </a:rPr>
                        <a:t>Quảng</a:t>
                      </a:r>
                      <a:r>
                        <a:rPr lang="en-US" sz="1600" dirty="0">
                          <a:solidFill>
                            <a:srgbClr val="002060"/>
                          </a:solidFill>
                          <a:effectLst/>
                          <a:latin typeface="Arial (Body)"/>
                        </a:rPr>
                        <a:t>) </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dirty="0">
                          <a:solidFill>
                            <a:srgbClr val="002060"/>
                          </a:solidFill>
                          <a:effectLst/>
                          <a:latin typeface="Arial (Body)"/>
                        </a:rPr>
                        <a:t>VB </a:t>
                      </a:r>
                      <a:r>
                        <a:rPr lang="en-US" sz="1600" dirty="0" err="1">
                          <a:solidFill>
                            <a:srgbClr val="002060"/>
                          </a:solidFill>
                          <a:effectLst/>
                          <a:latin typeface="Arial (Body)"/>
                        </a:rPr>
                        <a:t>thực</a:t>
                      </a:r>
                      <a:r>
                        <a:rPr lang="en-US" sz="1600" dirty="0">
                          <a:solidFill>
                            <a:srgbClr val="002060"/>
                          </a:solidFill>
                          <a:effectLst/>
                          <a:latin typeface="Arial (Body)"/>
                        </a:rPr>
                        <a:t> </a:t>
                      </a:r>
                      <a:r>
                        <a:rPr lang="en-US" sz="1600" dirty="0" err="1">
                          <a:solidFill>
                            <a:srgbClr val="002060"/>
                          </a:solidFill>
                          <a:effectLst/>
                          <a:latin typeface="Arial (Body)"/>
                        </a:rPr>
                        <a:t>hành</a:t>
                      </a:r>
                      <a:r>
                        <a:rPr lang="en-US" sz="1600" dirty="0">
                          <a:solidFill>
                            <a:srgbClr val="002060"/>
                          </a:solidFill>
                          <a:effectLst/>
                          <a:latin typeface="Arial (Body)"/>
                        </a:rPr>
                        <a:t> </a:t>
                      </a:r>
                      <a:r>
                        <a:rPr lang="en-US" sz="1600" dirty="0" err="1">
                          <a:solidFill>
                            <a:srgbClr val="002060"/>
                          </a:solidFill>
                          <a:effectLst/>
                          <a:latin typeface="Arial (Body)"/>
                        </a:rPr>
                        <a:t>đọc</a:t>
                      </a:r>
                      <a:r>
                        <a:rPr lang="en-US" sz="1600" dirty="0">
                          <a:solidFill>
                            <a:srgbClr val="002060"/>
                          </a:solidFill>
                          <a:effectLst/>
                          <a:latin typeface="Arial (Body)"/>
                        </a:rPr>
                        <a:t>: </a:t>
                      </a:r>
                      <a:r>
                        <a:rPr lang="en-US" sz="1600" i="1" dirty="0" err="1">
                          <a:solidFill>
                            <a:srgbClr val="002060"/>
                          </a:solidFill>
                          <a:effectLst/>
                          <a:latin typeface="Arial (Body)"/>
                        </a:rPr>
                        <a:t>Ngôi</a:t>
                      </a:r>
                      <a:r>
                        <a:rPr lang="en-US" sz="1600" i="1" dirty="0">
                          <a:solidFill>
                            <a:srgbClr val="002060"/>
                          </a:solidFill>
                          <a:effectLst/>
                          <a:latin typeface="Arial (Body)"/>
                        </a:rPr>
                        <a:t> </a:t>
                      </a:r>
                      <a:r>
                        <a:rPr lang="en-US" sz="1600" i="1" dirty="0" err="1">
                          <a:solidFill>
                            <a:srgbClr val="002060"/>
                          </a:solidFill>
                          <a:effectLst/>
                          <a:latin typeface="Arial (Body)"/>
                        </a:rPr>
                        <a:t>nhà</a:t>
                      </a:r>
                      <a:r>
                        <a:rPr lang="en-US" sz="1600" i="1" dirty="0">
                          <a:solidFill>
                            <a:srgbClr val="002060"/>
                          </a:solidFill>
                          <a:effectLst/>
                          <a:latin typeface="Arial (Body)"/>
                        </a:rPr>
                        <a:t> </a:t>
                      </a:r>
                      <a:r>
                        <a:rPr lang="en-US" sz="1600" i="1" dirty="0" err="1">
                          <a:solidFill>
                            <a:srgbClr val="002060"/>
                          </a:solidFill>
                          <a:effectLst/>
                          <a:latin typeface="Arial (Body)"/>
                        </a:rPr>
                        <a:t>trên</a:t>
                      </a:r>
                      <a:r>
                        <a:rPr lang="en-US" sz="1600" i="1" dirty="0">
                          <a:solidFill>
                            <a:srgbClr val="002060"/>
                          </a:solidFill>
                          <a:effectLst/>
                          <a:latin typeface="Arial (Body)"/>
                        </a:rPr>
                        <a:t> </a:t>
                      </a:r>
                      <a:r>
                        <a:rPr lang="en-US" sz="1600" i="1" dirty="0" err="1">
                          <a:solidFill>
                            <a:srgbClr val="002060"/>
                          </a:solidFill>
                          <a:effectLst/>
                          <a:latin typeface="Arial (Body)"/>
                        </a:rPr>
                        <a:t>cây</a:t>
                      </a:r>
                      <a:r>
                        <a:rPr lang="en-US" sz="1600" i="1" dirty="0">
                          <a:solidFill>
                            <a:srgbClr val="002060"/>
                          </a:solidFill>
                          <a:effectLst/>
                          <a:latin typeface="Arial (Body)"/>
                        </a:rPr>
                        <a:t> </a:t>
                      </a:r>
                      <a:r>
                        <a:rPr lang="en-US" sz="1600" dirty="0">
                          <a:solidFill>
                            <a:srgbClr val="002060"/>
                          </a:solidFill>
                          <a:effectLst/>
                          <a:latin typeface="Arial (Body)"/>
                        </a:rPr>
                        <a:t>(</a:t>
                      </a:r>
                      <a:r>
                        <a:rPr lang="en-US" sz="1600" dirty="0" err="1">
                          <a:solidFill>
                            <a:srgbClr val="002060"/>
                          </a:solidFill>
                          <a:effectLst/>
                          <a:latin typeface="Arial (Body)"/>
                        </a:rPr>
                        <a:t>trích</a:t>
                      </a:r>
                      <a:r>
                        <a:rPr lang="en-US" sz="1600" dirty="0">
                          <a:solidFill>
                            <a:srgbClr val="002060"/>
                          </a:solidFill>
                          <a:effectLst/>
                          <a:latin typeface="Arial (Body)"/>
                        </a:rPr>
                        <a:t> </a:t>
                      </a:r>
                      <a:r>
                        <a:rPr lang="en-US" sz="1600" i="1" dirty="0" err="1">
                          <a:solidFill>
                            <a:srgbClr val="002060"/>
                          </a:solidFill>
                          <a:effectLst/>
                          <a:latin typeface="Arial (Body)"/>
                        </a:rPr>
                        <a:t>Tốt-tô-chan</a:t>
                      </a:r>
                      <a:r>
                        <a:rPr lang="en-US" sz="1600" i="1" dirty="0">
                          <a:solidFill>
                            <a:srgbClr val="002060"/>
                          </a:solidFill>
                          <a:effectLst/>
                          <a:latin typeface="Arial (Body)"/>
                        </a:rPr>
                        <a:t> </a:t>
                      </a:r>
                      <a:r>
                        <a:rPr lang="en-US" sz="1600" i="1" dirty="0" err="1">
                          <a:solidFill>
                            <a:srgbClr val="002060"/>
                          </a:solidFill>
                          <a:effectLst/>
                          <a:latin typeface="Arial (Body)"/>
                        </a:rPr>
                        <a:t>bên</a:t>
                      </a:r>
                      <a:r>
                        <a:rPr lang="en-US" sz="1600" i="1" dirty="0">
                          <a:solidFill>
                            <a:srgbClr val="002060"/>
                          </a:solidFill>
                          <a:effectLst/>
                          <a:latin typeface="Arial (Body)"/>
                        </a:rPr>
                        <a:t> </a:t>
                      </a:r>
                      <a:r>
                        <a:rPr lang="en-US" sz="1600" i="1" dirty="0" err="1">
                          <a:solidFill>
                            <a:srgbClr val="002060"/>
                          </a:solidFill>
                          <a:effectLst/>
                          <a:latin typeface="Arial (Body)"/>
                        </a:rPr>
                        <a:t>cửa</a:t>
                      </a:r>
                      <a:r>
                        <a:rPr lang="en-US" sz="1600" i="1" dirty="0">
                          <a:solidFill>
                            <a:srgbClr val="002060"/>
                          </a:solidFill>
                          <a:effectLst/>
                          <a:latin typeface="Arial (Body)"/>
                        </a:rPr>
                        <a:t> </a:t>
                      </a:r>
                      <a:r>
                        <a:rPr lang="en-US" sz="1600" i="1" dirty="0" err="1">
                          <a:solidFill>
                            <a:srgbClr val="002060"/>
                          </a:solidFill>
                          <a:effectLst/>
                          <a:latin typeface="Arial (Body)"/>
                        </a:rPr>
                        <a:t>sổ</a:t>
                      </a:r>
                      <a:r>
                        <a:rPr lang="en-US" sz="1600" dirty="0">
                          <a:solidFill>
                            <a:srgbClr val="002060"/>
                          </a:solidFill>
                          <a:effectLst/>
                          <a:latin typeface="Arial (Body)"/>
                        </a:rPr>
                        <a:t>, </a:t>
                      </a:r>
                      <a:br>
                        <a:rPr lang="en-US" sz="1600" dirty="0">
                          <a:solidFill>
                            <a:srgbClr val="002060"/>
                          </a:solidFill>
                          <a:effectLst/>
                          <a:latin typeface="Arial (Body)"/>
                        </a:rPr>
                      </a:br>
                      <a:r>
                        <a:rPr lang="en-US" sz="1600" dirty="0" err="1">
                          <a:solidFill>
                            <a:srgbClr val="002060"/>
                          </a:solidFill>
                          <a:effectLst/>
                          <a:latin typeface="Arial (Body)"/>
                        </a:rPr>
                        <a:t>Cư-rô-ya-na-gi</a:t>
                      </a:r>
                      <a:r>
                        <a:rPr lang="en-US" sz="1600" dirty="0">
                          <a:solidFill>
                            <a:srgbClr val="002060"/>
                          </a:solidFill>
                          <a:effectLst/>
                          <a:latin typeface="Arial (Body)"/>
                        </a:rPr>
                        <a:t> </a:t>
                      </a:r>
                      <a:r>
                        <a:rPr lang="en-US" sz="1600" dirty="0" err="1">
                          <a:solidFill>
                            <a:srgbClr val="002060"/>
                          </a:solidFill>
                          <a:effectLst/>
                          <a:latin typeface="Arial (Body)"/>
                        </a:rPr>
                        <a:t>Tê-sư-cô</a:t>
                      </a:r>
                      <a:r>
                        <a:rPr lang="en-US" sz="1600" dirty="0">
                          <a:solidFill>
                            <a:srgbClr val="002060"/>
                          </a:solidFill>
                          <a:effectLst/>
                          <a:latin typeface="Arial (Body)"/>
                        </a:rPr>
                        <a:t>) </a:t>
                      </a:r>
                    </a:p>
                    <a:p>
                      <a:pPr marL="0" marR="0" algn="just">
                        <a:lnSpc>
                          <a:spcPct val="125000"/>
                        </a:lnSpc>
                        <a:spcBef>
                          <a:spcPts val="0"/>
                        </a:spcBef>
                        <a:spcAft>
                          <a:spcPts val="0"/>
                        </a:spcAft>
                      </a:pPr>
                      <a:endParaRPr lang="en-US" sz="1600" b="1" dirty="0">
                        <a:solidFill>
                          <a:srgbClr val="C00000"/>
                        </a:solidFill>
                        <a:effectLst/>
                        <a:latin typeface="Arial (Body)"/>
                        <a:ea typeface="Calibri" panose="020F0502020204030204" pitchFamily="34" charset="0"/>
                        <a:cs typeface="Calibri" panose="020F0502020204030204" pitchFamily="34" charset="0"/>
                      </a:endParaRPr>
                    </a:p>
                  </a:txBody>
                  <a:tcPr marL="48372" marR="48372" marT="0" marB="0">
                    <a:solidFill>
                      <a:schemeClr val="bg1">
                        <a:lumMod val="85000"/>
                      </a:schemeClr>
                    </a:solidFill>
                  </a:tcPr>
                </a:tc>
                <a:tc>
                  <a:txBody>
                    <a:bodyPr/>
                    <a:lstStyle/>
                    <a:p>
                      <a:pPr marL="102870" marR="0" algn="just">
                        <a:lnSpc>
                          <a:spcPct val="125000"/>
                        </a:lnSpc>
                        <a:spcBef>
                          <a:spcPts val="0"/>
                        </a:spcBef>
                        <a:spcAft>
                          <a:spcPts val="0"/>
                        </a:spcAft>
                      </a:pPr>
                      <a:endParaRPr lang="en-US" sz="1400" b="1" kern="1200" dirty="0">
                        <a:solidFill>
                          <a:srgbClr val="C00000"/>
                        </a:solidFill>
                        <a:effectLst/>
                        <a:latin typeface="Arial (Body)"/>
                        <a:ea typeface="+mn-ea"/>
                        <a:cs typeface="+mn-cs"/>
                      </a:endParaRPr>
                    </a:p>
                    <a:p>
                      <a:pPr marL="102870" marR="0" algn="just">
                        <a:lnSpc>
                          <a:spcPct val="125000"/>
                        </a:lnSpc>
                        <a:spcBef>
                          <a:spcPts val="0"/>
                        </a:spcBef>
                        <a:spcAft>
                          <a:spcPts val="0"/>
                        </a:spcAft>
                      </a:pPr>
                      <a:r>
                        <a:rPr lang="en-US" sz="1400" b="1" kern="1200" baseline="0" dirty="0">
                          <a:solidFill>
                            <a:srgbClr val="C00000"/>
                          </a:solidFill>
                          <a:effectLst/>
                          <a:latin typeface="Arial (Body)"/>
                          <a:ea typeface="+mn-ea"/>
                          <a:cs typeface="+mn-cs"/>
                        </a:rPr>
                        <a:t>           </a:t>
                      </a:r>
                      <a:r>
                        <a:rPr lang="en-US" sz="1600" b="1" kern="1200" dirty="0" err="1">
                          <a:solidFill>
                            <a:srgbClr val="C00000"/>
                          </a:solidFill>
                          <a:effectLst/>
                          <a:latin typeface="Arial (Body)"/>
                          <a:ea typeface="+mn-ea"/>
                          <a:cs typeface="+mn-cs"/>
                        </a:rPr>
                        <a:t>Câu</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chuyện</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của</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lịch</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sử</a:t>
                      </a:r>
                      <a:endParaRPr lang="en-US" sz="1600" b="1" kern="1200" baseline="0" dirty="0">
                        <a:solidFill>
                          <a:srgbClr val="C00000"/>
                        </a:solidFill>
                        <a:effectLst/>
                        <a:latin typeface="Arial (Body)"/>
                        <a:ea typeface="+mn-ea"/>
                        <a:cs typeface="+mn-cs"/>
                      </a:endParaRPr>
                    </a:p>
                    <a:p>
                      <a:pPr algn="just">
                        <a:lnSpc>
                          <a:spcPct val="125000"/>
                        </a:lnSpc>
                        <a:spcBef>
                          <a:spcPts val="0"/>
                        </a:spcBef>
                        <a:spcAft>
                          <a:spcPts val="0"/>
                        </a:spcAft>
                      </a:pPr>
                      <a:r>
                        <a:rPr lang="en-US" sz="1600" b="0" kern="1200" baseline="0" dirty="0">
                          <a:solidFill>
                            <a:srgbClr val="002060"/>
                          </a:solidFill>
                          <a:effectLst/>
                          <a:latin typeface="Arial (Body)"/>
                          <a:ea typeface="+mn-ea"/>
                          <a:cs typeface="+mn-cs"/>
                        </a:rPr>
                        <a:t>(</a:t>
                      </a:r>
                      <a:r>
                        <a:rPr lang="en-US" sz="1600" b="0" kern="1200" baseline="0" dirty="0" err="1">
                          <a:solidFill>
                            <a:srgbClr val="002060"/>
                          </a:solidFill>
                          <a:effectLst/>
                          <a:latin typeface="Arial (Body)"/>
                          <a:ea typeface="+mn-ea"/>
                          <a:cs typeface="+mn-cs"/>
                        </a:rPr>
                        <a:t>Thể</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loại</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truyện</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lịch</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sử</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Phẩm</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chất</a:t>
                      </a:r>
                      <a:r>
                        <a:rPr lang="en-US" sz="1600" b="0" kern="1200" baseline="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tự</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hào</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về</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truyền</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thống</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dựng</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nước</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và</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giữ</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nước</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của</a:t>
                      </a:r>
                      <a:r>
                        <a:rPr lang="en-US" sz="1600" kern="1200" dirty="0">
                          <a:solidFill>
                            <a:srgbClr val="002060"/>
                          </a:solidFill>
                          <a:effectLst/>
                          <a:latin typeface="Arial (Body)"/>
                          <a:ea typeface="+mn-ea"/>
                          <a:cs typeface="+mn-cs"/>
                        </a:rPr>
                        <a:t> cha </a:t>
                      </a:r>
                      <a:r>
                        <a:rPr lang="en-US" sz="1600" kern="1200" dirty="0" err="1">
                          <a:solidFill>
                            <a:srgbClr val="002060"/>
                          </a:solidFill>
                          <a:effectLst/>
                          <a:latin typeface="Arial (Body)"/>
                          <a:ea typeface="+mn-ea"/>
                          <a:cs typeface="+mn-cs"/>
                        </a:rPr>
                        <a:t>ông</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có</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tinh</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thần</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trách</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nhiệm</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đối</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với</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đất</a:t>
                      </a:r>
                      <a:r>
                        <a:rPr lang="en-US" sz="1600" kern="1200" dirty="0">
                          <a:solidFill>
                            <a:srgbClr val="002060"/>
                          </a:solidFill>
                          <a:effectLst/>
                          <a:latin typeface="Arial (Body)"/>
                          <a:ea typeface="+mn-ea"/>
                          <a:cs typeface="+mn-cs"/>
                        </a:rPr>
                        <a:t> </a:t>
                      </a:r>
                      <a:r>
                        <a:rPr lang="en-US" sz="1600" kern="1200" dirty="0" err="1">
                          <a:solidFill>
                            <a:srgbClr val="002060"/>
                          </a:solidFill>
                          <a:effectLst/>
                          <a:latin typeface="Arial (Body)"/>
                          <a:ea typeface="+mn-ea"/>
                          <a:cs typeface="+mn-cs"/>
                        </a:rPr>
                        <a:t>nước</a:t>
                      </a:r>
                      <a:r>
                        <a:rPr lang="en-US" sz="1600" kern="1200" dirty="0">
                          <a:solidFill>
                            <a:srgbClr val="002060"/>
                          </a:solidFill>
                          <a:effectLst/>
                          <a:latin typeface="Arial (Body)"/>
                          <a:ea typeface="+mn-ea"/>
                          <a:cs typeface="+mn-cs"/>
                        </a:rPr>
                        <a:t>)</a:t>
                      </a:r>
                    </a:p>
                    <a:p>
                      <a:pPr>
                        <a:lnSpc>
                          <a:spcPct val="125000"/>
                        </a:lnSpc>
                        <a:spcBef>
                          <a:spcPts val="0"/>
                        </a:spcBef>
                        <a:spcAft>
                          <a:spcPts val="0"/>
                        </a:spcAft>
                      </a:pPr>
                      <a:r>
                        <a:rPr lang="en-US" sz="1600" b="0" kern="1200" dirty="0">
                          <a:solidFill>
                            <a:srgbClr val="002060"/>
                          </a:solidFill>
                          <a:effectLst/>
                          <a:latin typeface="Arial (Body)"/>
                          <a:ea typeface="+mn-ea"/>
                          <a:cs typeface="+mn-cs"/>
                        </a:rPr>
                        <a:t>• VB 1: </a:t>
                      </a:r>
                      <a:r>
                        <a:rPr lang="en-US" sz="1600" b="0" i="1" kern="1200" dirty="0" err="1">
                          <a:solidFill>
                            <a:srgbClr val="002060"/>
                          </a:solidFill>
                          <a:effectLst/>
                          <a:latin typeface="Arial (Body)"/>
                          <a:ea typeface="+mn-ea"/>
                          <a:cs typeface="+mn-cs"/>
                        </a:rPr>
                        <a:t>Lá</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cờ</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thêu</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sáu</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chữ</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vàng</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i="1" kern="1200" dirty="0" err="1">
                          <a:solidFill>
                            <a:srgbClr val="002060"/>
                          </a:solidFill>
                          <a:effectLst/>
                          <a:latin typeface="Arial (Body)"/>
                          <a:ea typeface="+mn-ea"/>
                          <a:cs typeface="+mn-cs"/>
                        </a:rPr>
                        <a:t>trích</a:t>
                      </a:r>
                      <a:r>
                        <a:rPr lang="en-US" sz="1600" b="0" i="1"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Nguyễn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Huy</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Tưởng</a:t>
                      </a:r>
                      <a:r>
                        <a:rPr lang="en-US" sz="1600" b="0" kern="1200" dirty="0">
                          <a:solidFill>
                            <a:srgbClr val="002060"/>
                          </a:solidFill>
                          <a:effectLst/>
                          <a:latin typeface="Arial (Body)"/>
                          <a:ea typeface="+mn-ea"/>
                          <a:cs typeface="+mn-cs"/>
                        </a:rPr>
                        <a:t>)</a:t>
                      </a:r>
                    </a:p>
                    <a:p>
                      <a:pPr>
                        <a:lnSpc>
                          <a:spcPct val="125000"/>
                        </a:lnSpc>
                        <a:spcBef>
                          <a:spcPts val="0"/>
                        </a:spcBef>
                        <a:spcAft>
                          <a:spcPts val="0"/>
                        </a:spcAft>
                      </a:pPr>
                      <a:r>
                        <a:rPr lang="en-US" sz="1600" b="0" kern="1200" dirty="0">
                          <a:solidFill>
                            <a:srgbClr val="002060"/>
                          </a:solidFill>
                          <a:effectLst/>
                          <a:latin typeface="Arial (Body)"/>
                          <a:ea typeface="+mn-ea"/>
                          <a:cs typeface="+mn-cs"/>
                        </a:rPr>
                        <a:t>• VB 2: </a:t>
                      </a:r>
                      <a:r>
                        <a:rPr lang="en-US" sz="1600" b="0" i="1" kern="1200" dirty="0">
                          <a:solidFill>
                            <a:srgbClr val="002060"/>
                          </a:solidFill>
                          <a:effectLst/>
                          <a:latin typeface="Arial (Body)"/>
                          <a:ea typeface="+mn-ea"/>
                          <a:cs typeface="+mn-cs"/>
                        </a:rPr>
                        <a:t>Quang </a:t>
                      </a:r>
                      <a:r>
                        <a:rPr lang="en-US" sz="1600" b="0" i="1" kern="1200" dirty="0" err="1">
                          <a:solidFill>
                            <a:srgbClr val="002060"/>
                          </a:solidFill>
                          <a:effectLst/>
                          <a:latin typeface="Arial (Body)"/>
                          <a:ea typeface="+mn-ea"/>
                          <a:cs typeface="+mn-cs"/>
                        </a:rPr>
                        <a:t>Trung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đại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phá</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quân</a:t>
                      </a:r>
                      <a:r>
                        <a:rPr lang="en-US" sz="1600" b="0" i="1" kern="1200" dirty="0">
                          <a:solidFill>
                            <a:srgbClr val="002060"/>
                          </a:solidFill>
                          <a:effectLst/>
                          <a:latin typeface="Arial (Body)"/>
                          <a:ea typeface="+mn-ea"/>
                          <a:cs typeface="+mn-cs"/>
                        </a:rPr>
                        <a:t> Thanh </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trích</a:t>
                      </a:r>
                      <a:r>
                        <a:rPr lang="en-US" sz="1600" b="0"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Hoàng</a:t>
                      </a:r>
                      <a:r>
                        <a:rPr lang="en-US" sz="1600" b="0" i="1" kern="1200" dirty="0">
                          <a:solidFill>
                            <a:srgbClr val="002060"/>
                          </a:solidFill>
                          <a:effectLst/>
                          <a:latin typeface="Arial (Body)"/>
                          <a:ea typeface="+mn-ea"/>
                          <a:cs typeface="+mn-cs"/>
                        </a:rPr>
                        <a:t> Lê </a:t>
                      </a:r>
                      <a:r>
                        <a:rPr lang="en-US" sz="1600" b="0" i="1" kern="1200" dirty="0" err="1">
                          <a:solidFill>
                            <a:srgbClr val="002060"/>
                          </a:solidFill>
                          <a:effectLst/>
                          <a:latin typeface="Arial (Body)"/>
                          <a:ea typeface="+mn-ea"/>
                          <a:cs typeface="+mn-cs"/>
                        </a:rPr>
                        <a:t>nhất</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thống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chí</a:t>
                      </a:r>
                      <a:r>
                        <a:rPr lang="en-US" sz="1600" b="0" i="1"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Ngô</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gia</a:t>
                      </a:r>
                      <a:r>
                        <a:rPr lang="en-US" sz="1600" b="0" kern="1200" dirty="0">
                          <a:solidFill>
                            <a:srgbClr val="002060"/>
                          </a:solidFill>
                          <a:effectLst/>
                          <a:latin typeface="Arial (Body)"/>
                          <a:ea typeface="+mn-ea"/>
                          <a:cs typeface="+mn-cs"/>
                        </a:rPr>
                        <a:t> </a:t>
                      </a:r>
                      <a:br>
                        <a:rPr lang="en-US" sz="1600" b="0" kern="1200" dirty="0">
                          <a:solidFill>
                            <a:srgbClr val="002060"/>
                          </a:solidFill>
                          <a:effectLst/>
                          <a:latin typeface="Arial (Body)"/>
                          <a:ea typeface="+mn-ea"/>
                          <a:cs typeface="+mn-cs"/>
                        </a:rPr>
                      </a:br>
                      <a:r>
                        <a:rPr lang="en-US" sz="1600" b="0" kern="1200" dirty="0" err="1">
                          <a:solidFill>
                            <a:srgbClr val="002060"/>
                          </a:solidFill>
                          <a:effectLst/>
                          <a:latin typeface="Arial (Body)"/>
                          <a:ea typeface="+mn-ea"/>
                          <a:cs typeface="+mn-cs"/>
                        </a:rPr>
                        <a:t>văn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phái</a:t>
                      </a:r>
                      <a:r>
                        <a:rPr lang="en-US" sz="1600" b="0" kern="1200" dirty="0">
                          <a:solidFill>
                            <a:srgbClr val="002060"/>
                          </a:solidFill>
                          <a:effectLst/>
                          <a:latin typeface="Arial (Body)"/>
                          <a:ea typeface="+mn-ea"/>
                          <a:cs typeface="+mn-cs"/>
                        </a:rPr>
                        <a:t>)</a:t>
                      </a:r>
                    </a:p>
                    <a:p>
                      <a:pPr>
                        <a:lnSpc>
                          <a:spcPct val="125000"/>
                        </a:lnSpc>
                        <a:spcBef>
                          <a:spcPts val="0"/>
                        </a:spcBef>
                        <a:spcAft>
                          <a:spcPts val="0"/>
                        </a:spcAft>
                      </a:pPr>
                      <a:r>
                        <a:rPr lang="en-US" sz="1600" b="0" kern="1200" dirty="0">
                          <a:solidFill>
                            <a:srgbClr val="002060"/>
                          </a:solidFill>
                          <a:effectLst/>
                          <a:latin typeface="Arial (Body)"/>
                          <a:ea typeface="+mn-ea"/>
                          <a:cs typeface="+mn-cs"/>
                        </a:rPr>
                        <a:t>• VB 3: </a:t>
                      </a:r>
                      <a:r>
                        <a:rPr lang="en-US" sz="1600" b="0" i="1" kern="1200" dirty="0">
                          <a:solidFill>
                            <a:srgbClr val="002060"/>
                          </a:solidFill>
                          <a:effectLst/>
                          <a:latin typeface="Arial (Body)"/>
                          <a:ea typeface="+mn-ea"/>
                          <a:cs typeface="+mn-cs"/>
                        </a:rPr>
                        <a:t>Ta </a:t>
                      </a:r>
                      <a:r>
                        <a:rPr lang="en-US" sz="1600" b="0" i="1" kern="1200" dirty="0" err="1">
                          <a:solidFill>
                            <a:srgbClr val="002060"/>
                          </a:solidFill>
                          <a:effectLst/>
                          <a:latin typeface="Arial (Body)"/>
                          <a:ea typeface="+mn-ea"/>
                          <a:cs typeface="+mn-cs"/>
                        </a:rPr>
                        <a:t>đi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tới</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i="1" kern="1200" dirty="0" err="1">
                          <a:solidFill>
                            <a:srgbClr val="002060"/>
                          </a:solidFill>
                          <a:effectLst/>
                          <a:latin typeface="Arial (Body)"/>
                          <a:ea typeface="+mn-ea"/>
                          <a:cs typeface="+mn-cs"/>
                        </a:rPr>
                        <a:t>trích</a:t>
                      </a:r>
                      <a:r>
                        <a:rPr lang="en-US" sz="1600" b="0" i="1"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Tố</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Hữu</a:t>
                      </a:r>
                      <a:r>
                        <a:rPr lang="en-US" sz="1600" b="0" kern="1200" dirty="0">
                          <a:solidFill>
                            <a:srgbClr val="002060"/>
                          </a:solidFill>
                          <a:effectLst/>
                          <a:latin typeface="Arial (Body)"/>
                          <a:ea typeface="+mn-ea"/>
                          <a:cs typeface="+mn-cs"/>
                        </a:rPr>
                        <a:t>)</a:t>
                      </a:r>
                    </a:p>
                    <a:p>
                      <a:pPr>
                        <a:lnSpc>
                          <a:spcPct val="125000"/>
                        </a:lnSpc>
                        <a:spcBef>
                          <a:spcPts val="0"/>
                        </a:spcBef>
                        <a:spcAft>
                          <a:spcPts val="0"/>
                        </a:spcAft>
                      </a:pPr>
                      <a:r>
                        <a:rPr lang="en-US" sz="1600" b="0" kern="1200" dirty="0">
                          <a:solidFill>
                            <a:srgbClr val="002060"/>
                          </a:solidFill>
                          <a:effectLst/>
                          <a:latin typeface="Arial (Body)"/>
                          <a:ea typeface="+mn-ea"/>
                          <a:cs typeface="+mn-cs"/>
                        </a:rPr>
                        <a:t>• VB</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thực</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hành</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đọc</a:t>
                      </a:r>
                      <a:r>
                        <a:rPr lang="en-US" sz="1600" b="0" kern="1200" baseline="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 </a:t>
                      </a:r>
                      <a:r>
                        <a:rPr lang="en-US" sz="1600" b="0" i="1" kern="1200" dirty="0">
                          <a:solidFill>
                            <a:srgbClr val="002060"/>
                          </a:solidFill>
                          <a:effectLst/>
                          <a:latin typeface="Arial (Body)"/>
                          <a:ea typeface="+mn-ea"/>
                          <a:cs typeface="+mn-cs"/>
                        </a:rPr>
                        <a:t>Minh </a:t>
                      </a:r>
                      <a:r>
                        <a:rPr lang="en-US" sz="1600" b="0" i="1" kern="1200" dirty="0" err="1">
                          <a:solidFill>
                            <a:srgbClr val="002060"/>
                          </a:solidFill>
                          <a:effectLst/>
                          <a:latin typeface="Arial (Body)"/>
                          <a:ea typeface="+mn-ea"/>
                          <a:cs typeface="+mn-cs"/>
                        </a:rPr>
                        <a:t>sư</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i="1" kern="1200" dirty="0" err="1">
                          <a:solidFill>
                            <a:srgbClr val="002060"/>
                          </a:solidFill>
                          <a:effectLst/>
                          <a:latin typeface="Arial (Body)"/>
                          <a:ea typeface="+mn-ea"/>
                          <a:cs typeface="+mn-cs"/>
                        </a:rPr>
                        <a:t>trích</a:t>
                      </a:r>
                      <a:r>
                        <a:rPr lang="en-US" sz="1600" b="0" i="1"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Thái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Bá</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Lợi</a:t>
                      </a:r>
                      <a:r>
                        <a:rPr lang="en-US" sz="1600" b="0" kern="1200" dirty="0">
                          <a:solidFill>
                            <a:srgbClr val="002060"/>
                          </a:solidFill>
                          <a:effectLst/>
                          <a:latin typeface="Arial (Body)"/>
                          <a:ea typeface="+mn-ea"/>
                          <a:cs typeface="+mn-cs"/>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endParaRPr lang="en-US" sz="1600" b="0" dirty="0">
                        <a:solidFill>
                          <a:srgbClr val="002060"/>
                        </a:solidFill>
                        <a:effectLst/>
                        <a:latin typeface="Arial (Body)"/>
                        <a:ea typeface="Calibri" panose="020F0502020204030204" pitchFamily="34" charset="0"/>
                        <a:cs typeface="Times New Roman" panose="02020603050405020304" pitchFamily="18" charset="0"/>
                      </a:endParaRPr>
                    </a:p>
                    <a:p>
                      <a:pPr marL="102870" marR="0" algn="just">
                        <a:lnSpc>
                          <a:spcPct val="125000"/>
                        </a:lnSpc>
                        <a:spcBef>
                          <a:spcPts val="0"/>
                        </a:spcBef>
                        <a:spcAft>
                          <a:spcPts val="0"/>
                        </a:spcAft>
                      </a:pPr>
                      <a:endParaRPr lang="en-US" sz="1200" b="1" dirty="0">
                        <a:solidFill>
                          <a:schemeClr val="tx1"/>
                        </a:solidFill>
                        <a:effectLst/>
                        <a:latin typeface="Arial (Body)"/>
                        <a:ea typeface="Calibri" panose="020F0502020204030204" pitchFamily="34" charset="0"/>
                        <a:cs typeface="Calibri" panose="020F0502020204030204" pitchFamily="34" charset="0"/>
                      </a:endParaRPr>
                    </a:p>
                  </a:txBody>
                  <a:tcPr marL="48372" marR="48372" marT="0" marB="0">
                    <a:solidFill>
                      <a:schemeClr val="bg1">
                        <a:lumMod val="85000"/>
                      </a:schemeClr>
                    </a:solidFill>
                  </a:tcPr>
                </a:tc>
                <a:extLst>
                  <a:ext uri="{0D108BD9-81ED-4DB2-BD59-A6C34878D82A}">
                    <a16:rowId xmlns:a16="http://schemas.microsoft.com/office/drawing/2014/main" val="10001"/>
                  </a:ext>
                </a:extLst>
              </a:tr>
            </a:tbl>
          </a:graphicData>
        </a:graphic>
      </p:graphicFrame>
      <p:sp>
        <p:nvSpPr>
          <p:cNvPr id="3" name="Rectangle 1"/>
          <p:cNvSpPr>
            <a:spLocks noChangeArrowheads="1"/>
          </p:cNvSpPr>
          <p:nvPr/>
        </p:nvSpPr>
        <p:spPr bwMode="auto">
          <a:xfrm>
            <a:off x="4101608" y="-203886"/>
            <a:ext cx="13856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85800">
              <a:buClrTx/>
            </a:pPr>
            <a:endParaRPr lang="en-US" sz="1350" dirty="0">
              <a:solidFill>
                <a:prstClr val="black"/>
              </a:solidFill>
            </a:endParaRPr>
          </a:p>
        </p:txBody>
      </p:sp>
      <p:sp>
        <p:nvSpPr>
          <p:cNvPr id="4" name="Slide Number Placeholder 3"/>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25</a:t>
            </a:fld>
            <a:endParaRPr lang="en">
              <a:solidFill>
                <a:prstClr val="black">
                  <a:lumMod val="95000"/>
                  <a:lumOff val="5000"/>
                </a:prstClr>
              </a:solidFill>
            </a:endParaRPr>
          </a:p>
        </p:txBody>
      </p:sp>
    </p:spTree>
    <p:extLst>
      <p:ext uri="{BB962C8B-B14F-4D97-AF65-F5344CB8AC3E}">
        <p14:creationId xmlns:p14="http://schemas.microsoft.com/office/powerpoint/2010/main" val="3322805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81392921"/>
              </p:ext>
            </p:extLst>
          </p:nvPr>
        </p:nvGraphicFramePr>
        <p:xfrm>
          <a:off x="4011" y="0"/>
          <a:ext cx="9139989" cy="5143500"/>
        </p:xfrm>
        <a:graphic>
          <a:graphicData uri="http://schemas.openxmlformats.org/drawingml/2006/table">
            <a:tbl>
              <a:tblPr firstRow="1" firstCol="1" bandRow="1">
                <a:tableStyleId>{5C22544A-7EE6-4342-B048-85BDC9FD1C3A}</a:tableStyleId>
              </a:tblPr>
              <a:tblGrid>
                <a:gridCol w="1013268">
                  <a:extLst>
                    <a:ext uri="{9D8B030D-6E8A-4147-A177-3AD203B41FA5}">
                      <a16:colId xmlns:a16="http://schemas.microsoft.com/office/drawing/2014/main" val="20000"/>
                    </a:ext>
                  </a:extLst>
                </a:gridCol>
                <a:gridCol w="4055970">
                  <a:extLst>
                    <a:ext uri="{9D8B030D-6E8A-4147-A177-3AD203B41FA5}">
                      <a16:colId xmlns:a16="http://schemas.microsoft.com/office/drawing/2014/main" val="20001"/>
                    </a:ext>
                  </a:extLst>
                </a:gridCol>
                <a:gridCol w="4070751">
                  <a:extLst>
                    <a:ext uri="{9D8B030D-6E8A-4147-A177-3AD203B41FA5}">
                      <a16:colId xmlns:a16="http://schemas.microsoft.com/office/drawing/2014/main" val="20002"/>
                    </a:ext>
                  </a:extLst>
                </a:gridCol>
              </a:tblGrid>
              <a:tr h="5143500">
                <a:tc>
                  <a:txBody>
                    <a:bodyPr/>
                    <a:lstStyle/>
                    <a:p>
                      <a:pPr marL="0" marR="0" algn="just">
                        <a:lnSpc>
                          <a:spcPct val="115000"/>
                        </a:lnSpc>
                        <a:spcBef>
                          <a:spcPts val="0"/>
                        </a:spcBef>
                        <a:spcAft>
                          <a:spcPts val="0"/>
                        </a:spcAft>
                        <a:tabLst>
                          <a:tab pos="109220" algn="l"/>
                        </a:tabLst>
                      </a:pPr>
                      <a:endParaRPr lang="en-US" sz="1400" b="1" dirty="0">
                        <a:solidFill>
                          <a:srgbClr val="002060"/>
                        </a:solidFill>
                        <a:effectLst/>
                        <a:latin typeface="Arial (Body)"/>
                      </a:endParaRPr>
                    </a:p>
                    <a:p>
                      <a:pPr marL="0" marR="0" algn="just">
                        <a:lnSpc>
                          <a:spcPct val="115000"/>
                        </a:lnSpc>
                        <a:spcBef>
                          <a:spcPts val="0"/>
                        </a:spcBef>
                        <a:spcAft>
                          <a:spcPts val="0"/>
                        </a:spcAft>
                        <a:tabLst>
                          <a:tab pos="109220" algn="l"/>
                        </a:tabLst>
                      </a:pPr>
                      <a:endParaRPr lang="en-US" sz="1400" b="1" dirty="0">
                        <a:solidFill>
                          <a:srgbClr val="002060"/>
                        </a:solidFill>
                        <a:effectLst/>
                        <a:latin typeface="Arial (Body)"/>
                      </a:endParaRPr>
                    </a:p>
                    <a:p>
                      <a:pPr marL="0" marR="0" algn="just">
                        <a:lnSpc>
                          <a:spcPct val="115000"/>
                        </a:lnSpc>
                        <a:spcBef>
                          <a:spcPts val="0"/>
                        </a:spcBef>
                        <a:spcAft>
                          <a:spcPts val="0"/>
                        </a:spcAft>
                        <a:tabLst>
                          <a:tab pos="109220" algn="l"/>
                        </a:tabLst>
                      </a:pPr>
                      <a:endParaRPr lang="en-US" sz="1400" b="1" dirty="0">
                        <a:solidFill>
                          <a:srgbClr val="002060"/>
                        </a:solidFill>
                        <a:effectLst/>
                        <a:latin typeface="Arial (Body)"/>
                      </a:endParaRPr>
                    </a:p>
                    <a:p>
                      <a:pPr marL="0" marR="0" algn="just">
                        <a:lnSpc>
                          <a:spcPct val="115000"/>
                        </a:lnSpc>
                        <a:spcBef>
                          <a:spcPts val="0"/>
                        </a:spcBef>
                        <a:spcAft>
                          <a:spcPts val="0"/>
                        </a:spcAft>
                        <a:tabLst>
                          <a:tab pos="109220" algn="l"/>
                        </a:tabLst>
                      </a:pPr>
                      <a:endParaRPr lang="en-US" sz="1400" b="1" dirty="0">
                        <a:solidFill>
                          <a:srgbClr val="002060"/>
                        </a:solidFill>
                        <a:effectLst/>
                        <a:latin typeface="Arial (Body)"/>
                      </a:endParaRPr>
                    </a:p>
                    <a:p>
                      <a:pPr marL="0" marR="0" algn="just">
                        <a:lnSpc>
                          <a:spcPct val="115000"/>
                        </a:lnSpc>
                        <a:spcBef>
                          <a:spcPts val="0"/>
                        </a:spcBef>
                        <a:spcAft>
                          <a:spcPts val="0"/>
                        </a:spcAft>
                        <a:tabLst>
                          <a:tab pos="109220" algn="l"/>
                        </a:tabLst>
                      </a:pPr>
                      <a:endParaRPr lang="en-US" sz="1400" b="1" dirty="0">
                        <a:solidFill>
                          <a:srgbClr val="002060"/>
                        </a:solidFill>
                        <a:effectLst/>
                        <a:latin typeface="Arial (Body)"/>
                      </a:endParaRPr>
                    </a:p>
                    <a:p>
                      <a:pPr marL="0" marR="0" algn="just">
                        <a:lnSpc>
                          <a:spcPct val="115000"/>
                        </a:lnSpc>
                        <a:spcBef>
                          <a:spcPts val="0"/>
                        </a:spcBef>
                        <a:spcAft>
                          <a:spcPts val="0"/>
                        </a:spcAft>
                        <a:tabLst>
                          <a:tab pos="109220" algn="l"/>
                        </a:tabLst>
                      </a:pPr>
                      <a:endParaRPr lang="en-US" sz="1400" b="1" dirty="0">
                        <a:solidFill>
                          <a:srgbClr val="002060"/>
                        </a:solidFill>
                        <a:effectLst/>
                        <a:latin typeface="Arial (Body)"/>
                      </a:endParaRPr>
                    </a:p>
                    <a:p>
                      <a:pPr marL="0" marR="0" algn="just">
                        <a:lnSpc>
                          <a:spcPct val="115000"/>
                        </a:lnSpc>
                        <a:spcBef>
                          <a:spcPts val="0"/>
                        </a:spcBef>
                        <a:spcAft>
                          <a:spcPts val="0"/>
                        </a:spcAft>
                        <a:tabLst>
                          <a:tab pos="109220" algn="l"/>
                        </a:tabLst>
                      </a:pPr>
                      <a:endParaRPr lang="en-US" sz="1400" b="1" dirty="0">
                        <a:solidFill>
                          <a:srgbClr val="002060"/>
                        </a:solidFill>
                        <a:effectLst/>
                        <a:latin typeface="Arial (Body)"/>
                      </a:endParaRPr>
                    </a:p>
                    <a:p>
                      <a:pPr marL="0" marR="0" algn="just">
                        <a:lnSpc>
                          <a:spcPct val="115000"/>
                        </a:lnSpc>
                        <a:spcBef>
                          <a:spcPts val="0"/>
                        </a:spcBef>
                        <a:spcAft>
                          <a:spcPts val="0"/>
                        </a:spcAft>
                        <a:tabLst>
                          <a:tab pos="109220" algn="l"/>
                        </a:tabLst>
                      </a:pPr>
                      <a:endParaRPr lang="en-US" sz="1400" b="1" dirty="0">
                        <a:solidFill>
                          <a:srgbClr val="002060"/>
                        </a:solidFill>
                        <a:effectLst/>
                        <a:latin typeface="Arial (Body)"/>
                      </a:endParaRPr>
                    </a:p>
                    <a:p>
                      <a:pPr marL="0" marR="0" algn="just">
                        <a:lnSpc>
                          <a:spcPct val="115000"/>
                        </a:lnSpc>
                        <a:spcBef>
                          <a:spcPts val="0"/>
                        </a:spcBef>
                        <a:spcAft>
                          <a:spcPts val="0"/>
                        </a:spcAft>
                        <a:tabLst>
                          <a:tab pos="109220" algn="l"/>
                        </a:tabLst>
                      </a:pPr>
                      <a:endParaRPr lang="en-US" sz="1400" b="1" dirty="0">
                        <a:solidFill>
                          <a:srgbClr val="002060"/>
                        </a:solidFill>
                        <a:effectLst/>
                        <a:latin typeface="Arial (Body)"/>
                      </a:endParaRPr>
                    </a:p>
                    <a:p>
                      <a:pPr marL="0" marR="0" algn="just">
                        <a:lnSpc>
                          <a:spcPct val="115000"/>
                        </a:lnSpc>
                        <a:spcBef>
                          <a:spcPts val="0"/>
                        </a:spcBef>
                        <a:spcAft>
                          <a:spcPts val="0"/>
                        </a:spcAft>
                        <a:tabLst>
                          <a:tab pos="109220" algn="l"/>
                        </a:tabLst>
                      </a:pPr>
                      <a:endParaRPr lang="en-US" sz="1400" b="1" dirty="0">
                        <a:solidFill>
                          <a:srgbClr val="002060"/>
                        </a:solidFill>
                        <a:effectLst/>
                        <a:latin typeface="Arial (Body)"/>
                      </a:endParaRPr>
                    </a:p>
                    <a:p>
                      <a:pPr marL="0" marR="0" algn="just">
                        <a:lnSpc>
                          <a:spcPct val="115000"/>
                        </a:lnSpc>
                        <a:spcBef>
                          <a:spcPts val="0"/>
                        </a:spcBef>
                        <a:spcAft>
                          <a:spcPts val="0"/>
                        </a:spcAft>
                        <a:tabLst>
                          <a:tab pos="109220" algn="l"/>
                        </a:tabLst>
                      </a:pPr>
                      <a:r>
                        <a:rPr lang="en-US" sz="1400" b="1" dirty="0">
                          <a:solidFill>
                            <a:srgbClr val="002060"/>
                          </a:solidFill>
                          <a:effectLst/>
                          <a:latin typeface="Arial (Body)"/>
                        </a:rPr>
                        <a:t>   </a:t>
                      </a:r>
                      <a:r>
                        <a:rPr lang="en-US" sz="1600" b="1" dirty="0" err="1">
                          <a:solidFill>
                            <a:srgbClr val="002060"/>
                          </a:solidFill>
                          <a:effectLst/>
                          <a:latin typeface="Arial (Body)"/>
                        </a:rPr>
                        <a:t>Bài</a:t>
                      </a:r>
                      <a:r>
                        <a:rPr lang="en-US" sz="1600" b="1" dirty="0">
                          <a:solidFill>
                            <a:srgbClr val="002060"/>
                          </a:solidFill>
                          <a:effectLst/>
                          <a:latin typeface="Arial (Body)"/>
                        </a:rPr>
                        <a:t> 2</a:t>
                      </a:r>
                      <a:endParaRPr lang="en-US" sz="1600" b="1" dirty="0">
                        <a:solidFill>
                          <a:srgbClr val="002060"/>
                        </a:solidFill>
                        <a:effectLst/>
                        <a:latin typeface="Arial (Body)"/>
                        <a:ea typeface="Calibri" panose="020F0502020204030204" pitchFamily="34" charset="0"/>
                        <a:cs typeface="Times New Roman" panose="02020603050405020304" pitchFamily="18" charset="0"/>
                      </a:endParaRPr>
                    </a:p>
                  </a:txBody>
                  <a:tcPr marL="36383" marR="36383" marT="0" marB="0"/>
                </a:tc>
                <a:tc>
                  <a:txBody>
                    <a:bodyPr/>
                    <a:lstStyle/>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r>
                        <a:rPr lang="en-US" sz="1600" b="1" dirty="0" err="1">
                          <a:solidFill>
                            <a:srgbClr val="C00000"/>
                          </a:solidFill>
                          <a:effectLst/>
                          <a:latin typeface="Arial (Body)"/>
                        </a:rPr>
                        <a:t>Khúc</a:t>
                      </a:r>
                      <a:r>
                        <a:rPr lang="en-US" sz="1600" b="1" dirty="0">
                          <a:solidFill>
                            <a:srgbClr val="C00000"/>
                          </a:solidFill>
                          <a:effectLst/>
                          <a:latin typeface="Arial (Body)"/>
                        </a:rPr>
                        <a:t> </a:t>
                      </a:r>
                      <a:r>
                        <a:rPr lang="en-US" sz="1600" b="1" dirty="0" err="1">
                          <a:solidFill>
                            <a:srgbClr val="C00000"/>
                          </a:solidFill>
                          <a:effectLst/>
                          <a:latin typeface="Arial (Body)"/>
                        </a:rPr>
                        <a:t>nhạc</a:t>
                      </a:r>
                      <a:r>
                        <a:rPr lang="en-US" sz="1600" b="1" dirty="0">
                          <a:solidFill>
                            <a:srgbClr val="C00000"/>
                          </a:solidFill>
                          <a:effectLst/>
                          <a:latin typeface="Arial (Body)"/>
                        </a:rPr>
                        <a:t> </a:t>
                      </a:r>
                      <a:r>
                        <a:rPr lang="en-US" sz="1600" b="1" dirty="0" err="1">
                          <a:solidFill>
                            <a:srgbClr val="C00000"/>
                          </a:solidFill>
                          <a:effectLst/>
                          <a:latin typeface="Arial (Body)"/>
                        </a:rPr>
                        <a:t>tâm</a:t>
                      </a:r>
                      <a:r>
                        <a:rPr lang="en-US" sz="1600" b="1" dirty="0">
                          <a:solidFill>
                            <a:srgbClr val="C00000"/>
                          </a:solidFill>
                          <a:effectLst/>
                          <a:latin typeface="Arial (Body)"/>
                        </a:rPr>
                        <a:t> </a:t>
                      </a:r>
                      <a:r>
                        <a:rPr lang="en-US" sz="1600" b="1" dirty="0" err="1">
                          <a:solidFill>
                            <a:srgbClr val="C00000"/>
                          </a:solidFill>
                          <a:effectLst/>
                          <a:latin typeface="Arial (Body)"/>
                        </a:rPr>
                        <a:t>hồn</a:t>
                      </a:r>
                      <a:r>
                        <a:rPr lang="en-US" sz="1600" b="1" dirty="0">
                          <a:solidFill>
                            <a:srgbClr val="C00000"/>
                          </a:solidFill>
                          <a:effectLst/>
                          <a:latin typeface="Arial (Body)"/>
                        </a:rPr>
                        <a:t> </a:t>
                      </a:r>
                    </a:p>
                    <a:p>
                      <a:pPr marL="0" marR="0" algn="just">
                        <a:lnSpc>
                          <a:spcPct val="125000"/>
                        </a:lnSpc>
                        <a:spcBef>
                          <a:spcPts val="0"/>
                        </a:spcBef>
                        <a:spcAft>
                          <a:spcPts val="0"/>
                        </a:spcAft>
                      </a:pPr>
                      <a:r>
                        <a:rPr lang="en-US" sz="1600" b="0" dirty="0">
                          <a:solidFill>
                            <a:srgbClr val="002060"/>
                          </a:solidFill>
                          <a:effectLst/>
                          <a:latin typeface="Arial (Body)"/>
                        </a:rPr>
                        <a:t>(</a:t>
                      </a:r>
                      <a:r>
                        <a:rPr lang="en-US" sz="1600" b="0" dirty="0" err="1">
                          <a:solidFill>
                            <a:srgbClr val="002060"/>
                          </a:solidFill>
                          <a:effectLst/>
                          <a:latin typeface="Arial (Body)"/>
                        </a:rPr>
                        <a:t>Thể</a:t>
                      </a:r>
                      <a:r>
                        <a:rPr lang="en-US" sz="1600" b="0" dirty="0">
                          <a:solidFill>
                            <a:srgbClr val="002060"/>
                          </a:solidFill>
                          <a:effectLst/>
                          <a:latin typeface="Arial (Body)"/>
                        </a:rPr>
                        <a:t> </a:t>
                      </a:r>
                      <a:r>
                        <a:rPr lang="en-US" sz="1600" b="0" dirty="0" err="1">
                          <a:solidFill>
                            <a:srgbClr val="002060"/>
                          </a:solidFill>
                          <a:effectLst/>
                          <a:latin typeface="Arial (Body)"/>
                        </a:rPr>
                        <a:t>loại</a:t>
                      </a:r>
                      <a:r>
                        <a:rPr lang="en-US" sz="1600" b="0" dirty="0">
                          <a:solidFill>
                            <a:srgbClr val="002060"/>
                          </a:solidFill>
                          <a:effectLst/>
                          <a:latin typeface="Arial (Body)"/>
                        </a:rPr>
                        <a:t>: </a:t>
                      </a:r>
                      <a:r>
                        <a:rPr lang="en-US" sz="1600" b="0" dirty="0" err="1">
                          <a:solidFill>
                            <a:srgbClr val="002060"/>
                          </a:solidFill>
                          <a:effectLst/>
                          <a:latin typeface="Arial (Body)"/>
                        </a:rPr>
                        <a:t>thơ</a:t>
                      </a:r>
                      <a:r>
                        <a:rPr lang="en-US" sz="1600" b="0" dirty="0">
                          <a:solidFill>
                            <a:srgbClr val="002060"/>
                          </a:solidFill>
                          <a:effectLst/>
                          <a:latin typeface="Arial (Body)"/>
                        </a:rPr>
                        <a:t> </a:t>
                      </a:r>
                      <a:r>
                        <a:rPr lang="en-US" sz="1600" b="0" dirty="0" err="1">
                          <a:solidFill>
                            <a:srgbClr val="002060"/>
                          </a:solidFill>
                          <a:effectLst/>
                          <a:latin typeface="Arial (Body)"/>
                        </a:rPr>
                        <a:t>bốn</a:t>
                      </a:r>
                      <a:r>
                        <a:rPr lang="en-US" sz="1600" b="0" dirty="0">
                          <a:solidFill>
                            <a:srgbClr val="002060"/>
                          </a:solidFill>
                          <a:effectLst/>
                          <a:latin typeface="Arial (Body)"/>
                        </a:rPr>
                        <a:t> </a:t>
                      </a:r>
                      <a:r>
                        <a:rPr lang="en-US" sz="1600" b="0" dirty="0" err="1">
                          <a:solidFill>
                            <a:srgbClr val="002060"/>
                          </a:solidFill>
                          <a:effectLst/>
                          <a:latin typeface="Arial (Body)"/>
                        </a:rPr>
                        <a:t>chữ</a:t>
                      </a:r>
                      <a:r>
                        <a:rPr lang="en-US" sz="1600" b="0" dirty="0">
                          <a:solidFill>
                            <a:srgbClr val="002060"/>
                          </a:solidFill>
                          <a:effectLst/>
                          <a:latin typeface="Arial (Body)"/>
                        </a:rPr>
                        <a:t>, </a:t>
                      </a:r>
                      <a:r>
                        <a:rPr lang="en-US" sz="1600" b="0" dirty="0" err="1">
                          <a:solidFill>
                            <a:srgbClr val="002060"/>
                          </a:solidFill>
                          <a:effectLst/>
                          <a:latin typeface="Arial (Body)"/>
                        </a:rPr>
                        <a:t>năm</a:t>
                      </a:r>
                      <a:r>
                        <a:rPr lang="en-US" sz="1600" b="0" dirty="0">
                          <a:solidFill>
                            <a:srgbClr val="002060"/>
                          </a:solidFill>
                          <a:effectLst/>
                          <a:latin typeface="Arial (Body)"/>
                        </a:rPr>
                        <a:t> </a:t>
                      </a:r>
                      <a:r>
                        <a:rPr lang="en-US" sz="1600" b="0" dirty="0" err="1">
                          <a:solidFill>
                            <a:srgbClr val="002060"/>
                          </a:solidFill>
                          <a:effectLst/>
                          <a:latin typeface="Arial (Body)"/>
                        </a:rPr>
                        <a:t>chữ</a:t>
                      </a:r>
                      <a:r>
                        <a:rPr lang="en-US" sz="1600" b="0" dirty="0">
                          <a:solidFill>
                            <a:srgbClr val="002060"/>
                          </a:solidFill>
                          <a:effectLst/>
                          <a:latin typeface="Arial (Body)"/>
                        </a:rPr>
                        <a:t>; P</a:t>
                      </a:r>
                      <a:r>
                        <a:rPr lang="vi-VN" sz="1600" b="0" dirty="0">
                          <a:solidFill>
                            <a:srgbClr val="002060"/>
                          </a:solidFill>
                          <a:effectLst/>
                          <a:latin typeface="Arial (Body)"/>
                        </a:rPr>
                        <a:t>hẩm chất: </a:t>
                      </a:r>
                      <a:r>
                        <a:rPr lang="en-US" sz="1600" b="0" dirty="0" err="1">
                          <a:solidFill>
                            <a:srgbClr val="002060"/>
                          </a:solidFill>
                          <a:effectLst/>
                          <a:latin typeface="Arial (Body)"/>
                        </a:rPr>
                        <a:t>tình</a:t>
                      </a:r>
                      <a:r>
                        <a:rPr lang="en-US" sz="1600" b="0" dirty="0">
                          <a:solidFill>
                            <a:srgbClr val="002060"/>
                          </a:solidFill>
                          <a:effectLst/>
                          <a:latin typeface="Arial (Body)"/>
                        </a:rPr>
                        <a:t> </a:t>
                      </a:r>
                      <a:r>
                        <a:rPr lang="en-US" sz="1600" b="0" dirty="0" err="1">
                          <a:solidFill>
                            <a:srgbClr val="002060"/>
                          </a:solidFill>
                          <a:effectLst/>
                          <a:latin typeface="Arial (Body)"/>
                        </a:rPr>
                        <a:t>yêu</a:t>
                      </a:r>
                      <a:r>
                        <a:rPr lang="en-US" sz="1600" b="0" dirty="0">
                          <a:solidFill>
                            <a:srgbClr val="002060"/>
                          </a:solidFill>
                          <a:effectLst/>
                          <a:latin typeface="Arial (Body)"/>
                        </a:rPr>
                        <a:t> con </a:t>
                      </a:r>
                      <a:r>
                        <a:rPr lang="en-US" sz="1600" b="0" dirty="0" err="1">
                          <a:solidFill>
                            <a:srgbClr val="002060"/>
                          </a:solidFill>
                          <a:effectLst/>
                          <a:latin typeface="Arial (Body)"/>
                        </a:rPr>
                        <a:t>người</a:t>
                      </a:r>
                      <a:r>
                        <a:rPr lang="en-US" sz="1600" b="0" dirty="0">
                          <a:solidFill>
                            <a:srgbClr val="002060"/>
                          </a:solidFill>
                          <a:effectLst/>
                          <a:latin typeface="Arial (Body)"/>
                        </a:rPr>
                        <a:t>, </a:t>
                      </a:r>
                      <a:r>
                        <a:rPr lang="en-US" sz="1600" b="0" dirty="0" err="1">
                          <a:solidFill>
                            <a:srgbClr val="002060"/>
                          </a:solidFill>
                          <a:effectLst/>
                          <a:latin typeface="Arial (Body)"/>
                        </a:rPr>
                        <a:t>thiên</a:t>
                      </a:r>
                      <a:r>
                        <a:rPr lang="en-US" sz="1600" b="0" dirty="0">
                          <a:solidFill>
                            <a:srgbClr val="002060"/>
                          </a:solidFill>
                          <a:effectLst/>
                          <a:latin typeface="Arial (Body)"/>
                        </a:rPr>
                        <a:t> </a:t>
                      </a:r>
                      <a:r>
                        <a:rPr lang="en-US" sz="1600" b="0" dirty="0" err="1">
                          <a:solidFill>
                            <a:srgbClr val="002060"/>
                          </a:solidFill>
                          <a:effectLst/>
                          <a:latin typeface="Arial (Body)"/>
                        </a:rPr>
                        <a:t>nhiên</a:t>
                      </a:r>
                      <a:r>
                        <a:rPr lang="en-US" sz="1600" b="0" dirty="0">
                          <a:solidFill>
                            <a:srgbClr val="002060"/>
                          </a:solidFill>
                          <a:effectLst/>
                          <a:latin typeface="Arial (Body)"/>
                        </a:rPr>
                        <a:t>,</a:t>
                      </a:r>
                      <a:r>
                        <a:rPr lang="en-US" sz="1600" b="0" baseline="0" dirty="0">
                          <a:solidFill>
                            <a:srgbClr val="002060"/>
                          </a:solidFill>
                          <a:effectLst/>
                          <a:latin typeface="Arial (Body)"/>
                        </a:rPr>
                        <a:t> </a:t>
                      </a:r>
                      <a:r>
                        <a:rPr lang="en-US" sz="1600" b="0" dirty="0" err="1">
                          <a:solidFill>
                            <a:srgbClr val="002060"/>
                          </a:solidFill>
                          <a:effectLst/>
                          <a:latin typeface="Arial (Body)"/>
                        </a:rPr>
                        <a:t>quê</a:t>
                      </a:r>
                      <a:r>
                        <a:rPr lang="en-US" sz="1600" b="0" dirty="0">
                          <a:solidFill>
                            <a:srgbClr val="002060"/>
                          </a:solidFill>
                          <a:effectLst/>
                          <a:latin typeface="Arial (Body)"/>
                        </a:rPr>
                        <a:t> </a:t>
                      </a:r>
                      <a:r>
                        <a:rPr lang="en-US" sz="1600" b="0" dirty="0" err="1">
                          <a:solidFill>
                            <a:srgbClr val="002060"/>
                          </a:solidFill>
                          <a:effectLst/>
                          <a:latin typeface="Arial (Body)"/>
                        </a:rPr>
                        <a:t>hương</a:t>
                      </a:r>
                      <a:r>
                        <a:rPr lang="en-US" sz="1600" b="0" dirty="0">
                          <a:solidFill>
                            <a:srgbClr val="002060"/>
                          </a:solidFill>
                          <a:effectLst/>
                          <a:latin typeface="Arial (Body)"/>
                        </a:rPr>
                        <a:t>, </a:t>
                      </a:r>
                      <a:r>
                        <a:rPr lang="en-US" sz="1600" b="0" dirty="0" err="1">
                          <a:solidFill>
                            <a:srgbClr val="002060"/>
                          </a:solidFill>
                          <a:effectLst/>
                          <a:latin typeface="Arial (Body)"/>
                        </a:rPr>
                        <a:t>đất</a:t>
                      </a:r>
                      <a:r>
                        <a:rPr lang="en-US" sz="1600" b="0" dirty="0">
                          <a:solidFill>
                            <a:srgbClr val="002060"/>
                          </a:solidFill>
                          <a:effectLst/>
                          <a:latin typeface="Arial (Body)"/>
                        </a:rPr>
                        <a:t> </a:t>
                      </a:r>
                      <a:r>
                        <a:rPr lang="en-US" sz="1600" b="0" dirty="0" err="1">
                          <a:solidFill>
                            <a:srgbClr val="002060"/>
                          </a:solidFill>
                          <a:effectLst/>
                          <a:latin typeface="Arial (Body)"/>
                        </a:rPr>
                        <a:t>nước</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1: </a:t>
                      </a:r>
                      <a:r>
                        <a:rPr lang="en-US" sz="1600" b="0" i="1" dirty="0" err="1">
                          <a:solidFill>
                            <a:srgbClr val="002060"/>
                          </a:solidFill>
                          <a:effectLst/>
                          <a:latin typeface="Arial (Body)"/>
                        </a:rPr>
                        <a:t>Đồng</a:t>
                      </a:r>
                      <a:r>
                        <a:rPr lang="en-US" sz="1600" b="0" i="1" dirty="0">
                          <a:solidFill>
                            <a:srgbClr val="002060"/>
                          </a:solidFill>
                          <a:effectLst/>
                          <a:latin typeface="Arial (Body)"/>
                        </a:rPr>
                        <a:t> </a:t>
                      </a:r>
                      <a:r>
                        <a:rPr lang="en-US" sz="1600" b="0" i="1" dirty="0" err="1">
                          <a:solidFill>
                            <a:srgbClr val="002060"/>
                          </a:solidFill>
                          <a:effectLst/>
                          <a:latin typeface="Arial (Body)"/>
                        </a:rPr>
                        <a:t>dao</a:t>
                      </a:r>
                      <a:r>
                        <a:rPr lang="en-US" sz="1600" b="0" i="1" dirty="0">
                          <a:solidFill>
                            <a:srgbClr val="002060"/>
                          </a:solidFill>
                          <a:effectLst/>
                          <a:latin typeface="Arial (Body)"/>
                        </a:rPr>
                        <a:t> </a:t>
                      </a:r>
                      <a:r>
                        <a:rPr lang="en-US" sz="1600" b="0" i="1" dirty="0" err="1">
                          <a:solidFill>
                            <a:srgbClr val="002060"/>
                          </a:solidFill>
                          <a:effectLst/>
                          <a:latin typeface="Arial (Body)"/>
                        </a:rPr>
                        <a:t>mùa</a:t>
                      </a:r>
                      <a:r>
                        <a:rPr lang="en-US" sz="1600" b="0" i="1" dirty="0">
                          <a:solidFill>
                            <a:srgbClr val="002060"/>
                          </a:solidFill>
                          <a:effectLst/>
                          <a:latin typeface="Arial (Body)"/>
                        </a:rPr>
                        <a:t> </a:t>
                      </a:r>
                      <a:r>
                        <a:rPr lang="en-US" sz="1600" b="0" i="1" dirty="0" err="1">
                          <a:solidFill>
                            <a:srgbClr val="002060"/>
                          </a:solidFill>
                          <a:effectLst/>
                          <a:latin typeface="Arial (Body)"/>
                        </a:rPr>
                        <a:t>xuân</a:t>
                      </a:r>
                      <a:r>
                        <a:rPr lang="en-US" sz="1600" b="0" i="1" dirty="0">
                          <a:solidFill>
                            <a:srgbClr val="002060"/>
                          </a:solidFill>
                          <a:effectLst/>
                          <a:latin typeface="Arial (Body)"/>
                        </a:rPr>
                        <a:t> </a:t>
                      </a:r>
                      <a:r>
                        <a:rPr lang="en-US" sz="1600" b="0" dirty="0">
                          <a:solidFill>
                            <a:srgbClr val="002060"/>
                          </a:solidFill>
                          <a:effectLst/>
                          <a:latin typeface="Arial (Body)"/>
                        </a:rPr>
                        <a:t>(</a:t>
                      </a:r>
                      <a:r>
                        <a:rPr lang="en-US" sz="1600" b="0" dirty="0" err="1">
                          <a:solidFill>
                            <a:srgbClr val="002060"/>
                          </a:solidFill>
                          <a:effectLst/>
                          <a:latin typeface="Arial (Body)"/>
                        </a:rPr>
                        <a:t>Nguyễn</a:t>
                      </a:r>
                      <a:r>
                        <a:rPr lang="en-US" sz="1600" b="0" dirty="0">
                          <a:solidFill>
                            <a:srgbClr val="002060"/>
                          </a:solidFill>
                          <a:effectLst/>
                          <a:latin typeface="Arial (Body)"/>
                        </a:rPr>
                        <a:t> Khoa </a:t>
                      </a:r>
                      <a:r>
                        <a:rPr lang="en-US" sz="1600" b="0" dirty="0" err="1">
                          <a:solidFill>
                            <a:srgbClr val="002060"/>
                          </a:solidFill>
                          <a:effectLst/>
                          <a:latin typeface="Arial (Body)"/>
                        </a:rPr>
                        <a:t>Điềm</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2: </a:t>
                      </a:r>
                      <a:r>
                        <a:rPr lang="en-US" sz="1600" b="0" i="1" dirty="0" err="1">
                          <a:solidFill>
                            <a:srgbClr val="002060"/>
                          </a:solidFill>
                          <a:effectLst/>
                          <a:latin typeface="Arial (Body)"/>
                        </a:rPr>
                        <a:t>Gặp</a:t>
                      </a:r>
                      <a:r>
                        <a:rPr lang="en-US" sz="1600" b="0" i="1" dirty="0">
                          <a:solidFill>
                            <a:srgbClr val="002060"/>
                          </a:solidFill>
                          <a:effectLst/>
                          <a:latin typeface="Arial (Body)"/>
                        </a:rPr>
                        <a:t> </a:t>
                      </a:r>
                      <a:r>
                        <a:rPr lang="en-US" sz="1600" b="0" i="1" dirty="0" err="1">
                          <a:solidFill>
                            <a:srgbClr val="002060"/>
                          </a:solidFill>
                          <a:effectLst/>
                          <a:latin typeface="Arial (Body)"/>
                        </a:rPr>
                        <a:t>lá</a:t>
                      </a:r>
                      <a:r>
                        <a:rPr lang="en-US" sz="1600" b="0" i="1" dirty="0">
                          <a:solidFill>
                            <a:srgbClr val="002060"/>
                          </a:solidFill>
                          <a:effectLst/>
                          <a:latin typeface="Arial (Body)"/>
                        </a:rPr>
                        <a:t> </a:t>
                      </a:r>
                      <a:r>
                        <a:rPr lang="en-US" sz="1600" b="0" i="1" dirty="0" err="1">
                          <a:solidFill>
                            <a:srgbClr val="002060"/>
                          </a:solidFill>
                          <a:effectLst/>
                          <a:latin typeface="Arial (Body)"/>
                        </a:rPr>
                        <a:t>cơm</a:t>
                      </a:r>
                      <a:r>
                        <a:rPr lang="en-US" sz="1600" b="0" i="1" dirty="0">
                          <a:solidFill>
                            <a:srgbClr val="002060"/>
                          </a:solidFill>
                          <a:effectLst/>
                          <a:latin typeface="Arial (Body)"/>
                        </a:rPr>
                        <a:t> </a:t>
                      </a:r>
                      <a:r>
                        <a:rPr lang="en-US" sz="1600" b="0" i="1" dirty="0" err="1">
                          <a:solidFill>
                            <a:srgbClr val="002060"/>
                          </a:solidFill>
                          <a:effectLst/>
                          <a:latin typeface="Arial (Body)"/>
                        </a:rPr>
                        <a:t>nếp</a:t>
                      </a:r>
                      <a:r>
                        <a:rPr lang="en-US" sz="1600" b="0" i="1" dirty="0">
                          <a:solidFill>
                            <a:srgbClr val="002060"/>
                          </a:solidFill>
                          <a:effectLst/>
                          <a:latin typeface="Arial (Body)"/>
                        </a:rPr>
                        <a:t> </a:t>
                      </a:r>
                      <a:r>
                        <a:rPr lang="en-US" sz="1600" b="0" dirty="0">
                          <a:solidFill>
                            <a:srgbClr val="002060"/>
                          </a:solidFill>
                          <a:effectLst/>
                          <a:latin typeface="Arial (Body)"/>
                        </a:rPr>
                        <a:t>(Thanh </a:t>
                      </a:r>
                      <a:r>
                        <a:rPr lang="en-US" sz="1600" b="0" dirty="0" err="1">
                          <a:solidFill>
                            <a:srgbClr val="002060"/>
                          </a:solidFill>
                          <a:effectLst/>
                          <a:latin typeface="Arial (Body)"/>
                        </a:rPr>
                        <a:t>Thảo</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3:</a:t>
                      </a:r>
                      <a:r>
                        <a:rPr lang="en-US" sz="1600" b="0" i="1" dirty="0">
                          <a:solidFill>
                            <a:srgbClr val="002060"/>
                          </a:solidFill>
                          <a:effectLst/>
                          <a:latin typeface="Arial (Body)"/>
                        </a:rPr>
                        <a:t> </a:t>
                      </a:r>
                      <a:r>
                        <a:rPr lang="en-US" sz="1600" b="0" i="1" dirty="0" err="1">
                          <a:solidFill>
                            <a:srgbClr val="002060"/>
                          </a:solidFill>
                          <a:effectLst/>
                          <a:latin typeface="Arial (Body)"/>
                        </a:rPr>
                        <a:t>Trở</a:t>
                      </a:r>
                      <a:r>
                        <a:rPr lang="en-US" sz="1600" b="0" i="1" dirty="0">
                          <a:solidFill>
                            <a:srgbClr val="002060"/>
                          </a:solidFill>
                          <a:effectLst/>
                          <a:latin typeface="Arial (Body)"/>
                        </a:rPr>
                        <a:t> </a:t>
                      </a:r>
                      <a:r>
                        <a:rPr lang="en-US" sz="1600" b="0" i="1" dirty="0" err="1">
                          <a:solidFill>
                            <a:srgbClr val="002060"/>
                          </a:solidFill>
                          <a:effectLst/>
                          <a:latin typeface="Arial (Body)"/>
                        </a:rPr>
                        <a:t>gió</a:t>
                      </a:r>
                      <a:r>
                        <a:rPr lang="en-US" sz="1600" b="0" i="1" dirty="0">
                          <a:solidFill>
                            <a:srgbClr val="002060"/>
                          </a:solidFill>
                          <a:effectLst/>
                          <a:latin typeface="Arial (Body)"/>
                        </a:rPr>
                        <a:t> </a:t>
                      </a:r>
                      <a:r>
                        <a:rPr lang="en-US" sz="1600" b="0" dirty="0">
                          <a:solidFill>
                            <a:srgbClr val="002060"/>
                          </a:solidFill>
                          <a:effectLst/>
                          <a:latin typeface="Arial (Body)"/>
                        </a:rPr>
                        <a:t>(</a:t>
                      </a:r>
                      <a:r>
                        <a:rPr lang="en-US" sz="1600" b="0" dirty="0" err="1">
                          <a:solidFill>
                            <a:srgbClr val="002060"/>
                          </a:solidFill>
                          <a:effectLst/>
                          <a:latin typeface="Arial (Body)"/>
                        </a:rPr>
                        <a:t>Nguyễn</a:t>
                      </a:r>
                      <a:r>
                        <a:rPr lang="en-US" sz="1600" b="0" dirty="0">
                          <a:solidFill>
                            <a:srgbClr val="002060"/>
                          </a:solidFill>
                          <a:effectLst/>
                          <a:latin typeface="Arial (Body)"/>
                        </a:rPr>
                        <a:t> </a:t>
                      </a:r>
                      <a:r>
                        <a:rPr lang="en-US" sz="1600" b="0" dirty="0" err="1">
                          <a:solidFill>
                            <a:srgbClr val="002060"/>
                          </a:solidFill>
                          <a:effectLst/>
                          <a:latin typeface="Arial (Body)"/>
                        </a:rPr>
                        <a:t>Ngọc</a:t>
                      </a:r>
                      <a:r>
                        <a:rPr lang="en-US" sz="1600" b="0" dirty="0">
                          <a:solidFill>
                            <a:srgbClr val="002060"/>
                          </a:solidFill>
                          <a:effectLst/>
                          <a:latin typeface="Arial (Body)"/>
                        </a:rPr>
                        <a:t> </a:t>
                      </a:r>
                      <a:r>
                        <a:rPr lang="en-US" sz="1600" b="0" dirty="0" err="1">
                          <a:solidFill>
                            <a:srgbClr val="002060"/>
                          </a:solidFill>
                          <a:effectLst/>
                          <a:latin typeface="Arial (Body)"/>
                        </a:rPr>
                        <a:t>Tư</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a:t>
                      </a:r>
                      <a:r>
                        <a:rPr lang="en-US" sz="1600" b="0" dirty="0" err="1">
                          <a:solidFill>
                            <a:srgbClr val="002060"/>
                          </a:solidFill>
                          <a:effectLst/>
                          <a:latin typeface="Arial (Body)"/>
                        </a:rPr>
                        <a:t>thực</a:t>
                      </a:r>
                      <a:r>
                        <a:rPr lang="en-US" sz="1600" b="0" dirty="0">
                          <a:solidFill>
                            <a:srgbClr val="002060"/>
                          </a:solidFill>
                          <a:effectLst/>
                          <a:latin typeface="Arial (Body)"/>
                        </a:rPr>
                        <a:t> </a:t>
                      </a:r>
                      <a:r>
                        <a:rPr lang="en-US" sz="1600" b="0" dirty="0" err="1">
                          <a:solidFill>
                            <a:srgbClr val="002060"/>
                          </a:solidFill>
                          <a:effectLst/>
                          <a:latin typeface="Arial (Body)"/>
                        </a:rPr>
                        <a:t>hành</a:t>
                      </a:r>
                      <a:r>
                        <a:rPr lang="en-US" sz="1600" b="0" dirty="0">
                          <a:solidFill>
                            <a:srgbClr val="002060"/>
                          </a:solidFill>
                          <a:effectLst/>
                          <a:latin typeface="Arial (Body)"/>
                        </a:rPr>
                        <a:t> </a:t>
                      </a:r>
                      <a:r>
                        <a:rPr lang="en-US" sz="1600" b="0" dirty="0" err="1">
                          <a:solidFill>
                            <a:srgbClr val="002060"/>
                          </a:solidFill>
                          <a:effectLst/>
                          <a:latin typeface="Arial (Body)"/>
                        </a:rPr>
                        <a:t>đọc</a:t>
                      </a:r>
                      <a:r>
                        <a:rPr lang="en-US" sz="1600" b="0" dirty="0">
                          <a:solidFill>
                            <a:srgbClr val="002060"/>
                          </a:solidFill>
                          <a:effectLst/>
                          <a:latin typeface="Arial (Body)"/>
                        </a:rPr>
                        <a:t>: </a:t>
                      </a:r>
                      <a:r>
                        <a:rPr lang="en-US" sz="1600" b="0" i="1" dirty="0" err="1">
                          <a:solidFill>
                            <a:srgbClr val="002060"/>
                          </a:solidFill>
                          <a:effectLst/>
                          <a:latin typeface="Arial (Body)"/>
                        </a:rPr>
                        <a:t>Chiều</a:t>
                      </a:r>
                      <a:r>
                        <a:rPr lang="en-US" sz="1600" b="0" i="1" dirty="0">
                          <a:solidFill>
                            <a:srgbClr val="002060"/>
                          </a:solidFill>
                          <a:effectLst/>
                          <a:latin typeface="Arial (Body)"/>
                        </a:rPr>
                        <a:t> </a:t>
                      </a:r>
                      <a:r>
                        <a:rPr lang="en-US" sz="1600" b="0" i="1" dirty="0" err="1">
                          <a:solidFill>
                            <a:srgbClr val="002060"/>
                          </a:solidFill>
                          <a:effectLst/>
                          <a:latin typeface="Arial (Body)"/>
                        </a:rPr>
                        <a:t>sông</a:t>
                      </a:r>
                      <a:r>
                        <a:rPr lang="en-US" sz="1600" b="0" i="1" dirty="0">
                          <a:solidFill>
                            <a:srgbClr val="002060"/>
                          </a:solidFill>
                          <a:effectLst/>
                          <a:latin typeface="Arial (Body)"/>
                        </a:rPr>
                        <a:t> </a:t>
                      </a:r>
                      <a:r>
                        <a:rPr lang="en-US" sz="1600" b="0" i="1" dirty="0" err="1">
                          <a:solidFill>
                            <a:srgbClr val="002060"/>
                          </a:solidFill>
                          <a:effectLst/>
                          <a:latin typeface="Arial (Body)"/>
                        </a:rPr>
                        <a:t>Thương</a:t>
                      </a:r>
                      <a:r>
                        <a:rPr lang="en-US" sz="1600" b="0" i="1" dirty="0">
                          <a:solidFill>
                            <a:srgbClr val="002060"/>
                          </a:solidFill>
                          <a:effectLst/>
                          <a:latin typeface="Arial (Body)"/>
                        </a:rPr>
                        <a:t> </a:t>
                      </a:r>
                      <a:r>
                        <a:rPr lang="en-US" sz="1600" b="0" dirty="0">
                          <a:solidFill>
                            <a:srgbClr val="002060"/>
                          </a:solidFill>
                          <a:effectLst/>
                          <a:latin typeface="Arial (Body)"/>
                        </a:rPr>
                        <a:t>(</a:t>
                      </a:r>
                      <a:r>
                        <a:rPr lang="en-US" sz="1600" b="0" dirty="0" err="1">
                          <a:solidFill>
                            <a:srgbClr val="002060"/>
                          </a:solidFill>
                          <a:effectLst/>
                          <a:latin typeface="Arial (Body)"/>
                        </a:rPr>
                        <a:t>Hữu</a:t>
                      </a:r>
                      <a:r>
                        <a:rPr lang="en-US" sz="1600" b="0" dirty="0">
                          <a:solidFill>
                            <a:srgbClr val="002060"/>
                          </a:solidFill>
                          <a:effectLst/>
                          <a:latin typeface="Arial (Body)"/>
                        </a:rPr>
                        <a:t> </a:t>
                      </a:r>
                      <a:r>
                        <a:rPr lang="en-US" sz="1600" b="0" dirty="0" err="1">
                          <a:solidFill>
                            <a:srgbClr val="002060"/>
                          </a:solidFill>
                          <a:effectLst/>
                          <a:latin typeface="Arial (Body)"/>
                        </a:rPr>
                        <a:t>Thỉnh</a:t>
                      </a:r>
                      <a:r>
                        <a:rPr lang="en-US" sz="1600" b="0" dirty="0">
                          <a:solidFill>
                            <a:srgbClr val="002060"/>
                          </a:solidFill>
                          <a:effectLst/>
                          <a:latin typeface="Arial (Body)"/>
                        </a:rPr>
                        <a:t>) </a:t>
                      </a:r>
                    </a:p>
                    <a:p>
                      <a:pPr marL="0" marR="0" algn="just">
                        <a:lnSpc>
                          <a:spcPct val="125000"/>
                        </a:lnSpc>
                        <a:spcBef>
                          <a:spcPts val="0"/>
                        </a:spcBef>
                        <a:spcAft>
                          <a:spcPts val="0"/>
                        </a:spcAft>
                      </a:pPr>
                      <a:endParaRPr lang="en-US" sz="1600" b="0" dirty="0">
                        <a:solidFill>
                          <a:srgbClr val="002060"/>
                        </a:solidFill>
                        <a:effectLst/>
                        <a:latin typeface="Arial (Body)"/>
                      </a:endParaRPr>
                    </a:p>
                  </a:txBody>
                  <a:tcPr marL="36383" marR="36383" marT="0" marB="0">
                    <a:solidFill>
                      <a:schemeClr val="bg1">
                        <a:lumMod val="85000"/>
                      </a:schemeClr>
                    </a:solidFill>
                  </a:tcPr>
                </a:tc>
                <a:tc>
                  <a:txBody>
                    <a:bodyPr/>
                    <a:lstStyle/>
                    <a:p>
                      <a:pPr algn="ctr">
                        <a:lnSpc>
                          <a:spcPct val="125000"/>
                        </a:lnSpc>
                      </a:pPr>
                      <a:endParaRPr lang="en-US" sz="1600" b="1" kern="1200" dirty="0">
                        <a:solidFill>
                          <a:srgbClr val="C00000"/>
                        </a:solidFill>
                        <a:effectLst/>
                        <a:latin typeface="Arial (Body)"/>
                        <a:ea typeface="+mn-ea"/>
                        <a:cs typeface="+mn-cs"/>
                      </a:endParaRPr>
                    </a:p>
                    <a:p>
                      <a:pPr algn="ctr">
                        <a:lnSpc>
                          <a:spcPct val="125000"/>
                        </a:lnSpc>
                      </a:pPr>
                      <a:endParaRPr lang="en-US" sz="1600" b="1" kern="1200" dirty="0">
                        <a:solidFill>
                          <a:srgbClr val="C00000"/>
                        </a:solidFill>
                        <a:effectLst/>
                        <a:latin typeface="Arial (Body)"/>
                        <a:ea typeface="+mn-ea"/>
                        <a:cs typeface="+mn-cs"/>
                      </a:endParaRPr>
                    </a:p>
                    <a:p>
                      <a:pPr algn="ctr">
                        <a:lnSpc>
                          <a:spcPct val="125000"/>
                        </a:lnSpc>
                      </a:pPr>
                      <a:r>
                        <a:rPr lang="en-US" sz="1600" b="1" kern="1200" dirty="0" err="1">
                          <a:solidFill>
                            <a:srgbClr val="C00000"/>
                          </a:solidFill>
                          <a:effectLst/>
                          <a:latin typeface="Arial (Body)"/>
                          <a:ea typeface="+mn-ea"/>
                          <a:cs typeface="+mn-cs"/>
                        </a:rPr>
                        <a:t>Vẻ</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đẹp</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cổ</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điển</a:t>
                      </a:r>
                      <a:endParaRPr lang="en-US" sz="1600" b="1" kern="1200" baseline="0" dirty="0">
                        <a:solidFill>
                          <a:srgbClr val="C00000"/>
                        </a:solidFill>
                        <a:effectLst/>
                        <a:latin typeface="Arial (Body)"/>
                        <a:ea typeface="+mn-ea"/>
                        <a:cs typeface="+mn-cs"/>
                      </a:endParaRPr>
                    </a:p>
                    <a:p>
                      <a:pPr algn="just">
                        <a:lnSpc>
                          <a:spcPct val="125000"/>
                        </a:lnSpc>
                      </a:pPr>
                      <a:r>
                        <a:rPr lang="en-US" sz="1600" b="0" kern="1200" baseline="0" dirty="0">
                          <a:solidFill>
                            <a:srgbClr val="002060"/>
                          </a:solidFill>
                          <a:effectLst/>
                          <a:latin typeface="Arial (Body)"/>
                          <a:ea typeface="+mn-ea"/>
                          <a:cs typeface="+mn-cs"/>
                        </a:rPr>
                        <a:t>(</a:t>
                      </a:r>
                      <a:r>
                        <a:rPr lang="en-US" sz="1600" b="0" kern="1200" baseline="0" dirty="0" err="1">
                          <a:solidFill>
                            <a:srgbClr val="002060"/>
                          </a:solidFill>
                          <a:effectLst/>
                          <a:latin typeface="Arial (Body)"/>
                          <a:ea typeface="+mn-ea"/>
                          <a:cs typeface="+mn-cs"/>
                        </a:rPr>
                        <a:t>Thể</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loại</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thơ</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Đường</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luật</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Phẩm</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chất</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b</a:t>
                      </a:r>
                      <a:r>
                        <a:rPr lang="en-US" sz="1600" b="0" kern="1200" dirty="0" err="1">
                          <a:solidFill>
                            <a:srgbClr val="002060"/>
                          </a:solidFill>
                          <a:effectLst/>
                          <a:latin typeface="Arial (Body)"/>
                          <a:ea typeface="+mn-ea"/>
                          <a:cs typeface="+mn-cs"/>
                        </a:rPr>
                        <a:t>iết</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yêu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quý</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trân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trọng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những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giá</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trị</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văn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hoá</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văn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học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truyền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thống</a:t>
                      </a:r>
                      <a:r>
                        <a:rPr lang="en-US" sz="1600" b="0" kern="1200" dirty="0">
                          <a:solidFill>
                            <a:srgbClr val="002060"/>
                          </a:solidFill>
                          <a:effectLst/>
                          <a:latin typeface="Arial (Body)"/>
                          <a:ea typeface="+mn-ea"/>
                          <a:cs typeface="+mn-cs"/>
                        </a:rPr>
                        <a:t>)</a:t>
                      </a:r>
                      <a:endParaRPr lang="en-US" sz="1600" b="0" kern="1200" baseline="0" dirty="0">
                        <a:solidFill>
                          <a:srgbClr val="002060"/>
                        </a:solidFill>
                        <a:effectLst/>
                        <a:latin typeface="Arial (Body)"/>
                        <a:ea typeface="+mn-ea"/>
                        <a:cs typeface="+mn-cs"/>
                      </a:endParaRPr>
                    </a:p>
                    <a:p>
                      <a:pPr>
                        <a:lnSpc>
                          <a:spcPct val="125000"/>
                        </a:lnSpc>
                      </a:pPr>
                      <a:r>
                        <a:rPr lang="en-US" sz="1600" b="0" kern="1200" dirty="0">
                          <a:solidFill>
                            <a:srgbClr val="002060"/>
                          </a:solidFill>
                          <a:effectLst/>
                          <a:latin typeface="Arial (Body)"/>
                          <a:ea typeface="+mn-ea"/>
                          <a:cs typeface="+mn-cs"/>
                        </a:rPr>
                        <a:t>• VB 1: </a:t>
                      </a:r>
                      <a:r>
                        <a:rPr lang="en-US" sz="1600" b="0" i="1" kern="1200" dirty="0">
                          <a:solidFill>
                            <a:srgbClr val="002060"/>
                          </a:solidFill>
                          <a:effectLst/>
                          <a:latin typeface="Arial (Body)"/>
                          <a:ea typeface="+mn-ea"/>
                          <a:cs typeface="+mn-cs"/>
                        </a:rPr>
                        <a:t>Thu </a:t>
                      </a:r>
                      <a:r>
                        <a:rPr lang="en-US" sz="1600" b="0" i="1" kern="1200" dirty="0" err="1">
                          <a:solidFill>
                            <a:srgbClr val="002060"/>
                          </a:solidFill>
                          <a:effectLst/>
                          <a:latin typeface="Arial (Body)"/>
                          <a:ea typeface="+mn-ea"/>
                          <a:cs typeface="+mn-cs"/>
                        </a:rPr>
                        <a:t>điếu</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Nguyễn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Khuyến</a:t>
                      </a:r>
                      <a:r>
                        <a:rPr lang="en-US" sz="1600" b="0" kern="1200" dirty="0">
                          <a:solidFill>
                            <a:srgbClr val="002060"/>
                          </a:solidFill>
                          <a:effectLst/>
                          <a:latin typeface="Arial (Body)"/>
                          <a:ea typeface="+mn-ea"/>
                          <a:cs typeface="+mn-cs"/>
                        </a:rPr>
                        <a:t>)</a:t>
                      </a:r>
                    </a:p>
                    <a:p>
                      <a:pPr>
                        <a:lnSpc>
                          <a:spcPct val="125000"/>
                        </a:lnSpc>
                      </a:pPr>
                      <a:r>
                        <a:rPr lang="en-US" sz="1600" b="0" kern="1200" dirty="0">
                          <a:solidFill>
                            <a:srgbClr val="002060"/>
                          </a:solidFill>
                          <a:effectLst/>
                          <a:latin typeface="Arial (Body)"/>
                          <a:ea typeface="+mn-ea"/>
                          <a:cs typeface="+mn-cs"/>
                        </a:rPr>
                        <a:t>• VB 2: </a:t>
                      </a:r>
                      <a:r>
                        <a:rPr lang="en-US" sz="1600" b="0" i="1" kern="1200" dirty="0" err="1">
                          <a:solidFill>
                            <a:srgbClr val="002060"/>
                          </a:solidFill>
                          <a:effectLst/>
                          <a:latin typeface="Arial (Body)"/>
                          <a:ea typeface="+mn-ea"/>
                          <a:cs typeface="+mn-cs"/>
                        </a:rPr>
                        <a:t>Thiên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Trường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vãn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vọng</a:t>
                      </a:r>
                      <a:r>
                        <a:rPr lang="en-US" sz="1600" b="0" i="1" kern="1200" dirty="0">
                          <a:solidFill>
                            <a:srgbClr val="002060"/>
                          </a:solidFill>
                          <a:effectLst/>
                          <a:latin typeface="Arial (Body)"/>
                          <a:ea typeface="+mn-ea"/>
                          <a:cs typeface="+mn-cs"/>
                        </a:rPr>
                        <a:t>  </a:t>
                      </a:r>
                    </a:p>
                    <a:p>
                      <a:pPr>
                        <a:lnSpc>
                          <a:spcPct val="125000"/>
                        </a:lnSpc>
                      </a:pP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Trần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Nhân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Tông</a:t>
                      </a:r>
                      <a:r>
                        <a:rPr lang="en-US" sz="1600" b="0" kern="1200" dirty="0">
                          <a:solidFill>
                            <a:srgbClr val="002060"/>
                          </a:solidFill>
                          <a:effectLst/>
                          <a:latin typeface="Arial (Body)"/>
                          <a:ea typeface="+mn-ea"/>
                          <a:cs typeface="+mn-cs"/>
                        </a:rPr>
                        <a:t>)</a:t>
                      </a:r>
                    </a:p>
                    <a:p>
                      <a:pPr algn="just">
                        <a:lnSpc>
                          <a:spcPct val="125000"/>
                        </a:lnSpc>
                      </a:pPr>
                      <a:r>
                        <a:rPr lang="en-US" sz="1600" b="0" kern="1200" dirty="0">
                          <a:solidFill>
                            <a:srgbClr val="002060"/>
                          </a:solidFill>
                          <a:effectLst/>
                          <a:latin typeface="Arial (Body)"/>
                          <a:ea typeface="+mn-ea"/>
                          <a:cs typeface="+mn-cs"/>
                        </a:rPr>
                        <a:t> • VB 3: </a:t>
                      </a:r>
                      <a:r>
                        <a:rPr lang="en-US" sz="1600" b="0" i="1" kern="1200" dirty="0">
                          <a:solidFill>
                            <a:srgbClr val="002060"/>
                          </a:solidFill>
                          <a:effectLst/>
                          <a:latin typeface="Arial (Body)"/>
                          <a:ea typeface="+mn-ea"/>
                          <a:cs typeface="+mn-cs"/>
                        </a:rPr>
                        <a:t>Ca </a:t>
                      </a:r>
                      <a:r>
                        <a:rPr lang="en-US" sz="1600" b="0" i="1" kern="1200" dirty="0" err="1">
                          <a:solidFill>
                            <a:srgbClr val="002060"/>
                          </a:solidFill>
                          <a:effectLst/>
                          <a:latin typeface="Arial (Body)"/>
                          <a:ea typeface="+mn-ea"/>
                          <a:cs typeface="+mn-cs"/>
                        </a:rPr>
                        <a:t>Huế</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trên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sông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Hương</a:t>
                      </a:r>
                      <a:r>
                        <a:rPr lang="en-US" sz="1600" b="0" i="1" kern="1200" dirty="0">
                          <a:solidFill>
                            <a:srgbClr val="002060"/>
                          </a:solidFill>
                          <a:effectLst/>
                          <a:latin typeface="Arial (Body)"/>
                          <a:ea typeface="+mn-ea"/>
                          <a:cs typeface="+mn-cs"/>
                        </a:rPr>
                        <a:t> </a:t>
                      </a:r>
                    </a:p>
                    <a:p>
                      <a:pPr algn="just">
                        <a:lnSpc>
                          <a:spcPct val="125000"/>
                        </a:lnSpc>
                      </a:pP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Hà</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Ánh</a:t>
                      </a:r>
                      <a:r>
                        <a:rPr lang="en-US" sz="1600" b="0" kern="1200" dirty="0">
                          <a:solidFill>
                            <a:srgbClr val="002060"/>
                          </a:solidFill>
                          <a:effectLst/>
                          <a:latin typeface="Arial (Body)"/>
                          <a:ea typeface="+mn-ea"/>
                          <a:cs typeface="+mn-cs"/>
                        </a:rPr>
                        <a:t> Minh)</a:t>
                      </a:r>
                    </a:p>
                    <a:p>
                      <a:pPr algn="just">
                        <a:lnSpc>
                          <a:spcPct val="125000"/>
                        </a:lnSpc>
                      </a:pPr>
                      <a:r>
                        <a:rPr lang="en-US" sz="1600" b="0" kern="1200" dirty="0">
                          <a:solidFill>
                            <a:srgbClr val="002060"/>
                          </a:solidFill>
                          <a:effectLst/>
                          <a:latin typeface="Arial (Body)"/>
                          <a:ea typeface="+mn-ea"/>
                          <a:cs typeface="+mn-cs"/>
                        </a:rPr>
                        <a:t> • VB </a:t>
                      </a:r>
                      <a:r>
                        <a:rPr lang="en-US" sz="1600" b="0" kern="1200" dirty="0" err="1">
                          <a:solidFill>
                            <a:srgbClr val="002060"/>
                          </a:solidFill>
                          <a:effectLst/>
                          <a:latin typeface="Arial (Body)"/>
                          <a:ea typeface="+mn-ea"/>
                          <a:cs typeface="+mn-cs"/>
                        </a:rPr>
                        <a:t>thực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hành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đọc</a:t>
                      </a:r>
                      <a:r>
                        <a:rPr lang="en-US" sz="1600" b="0" kern="1200" dirty="0">
                          <a:solidFill>
                            <a:srgbClr val="002060"/>
                          </a:solidFill>
                          <a:effectLst/>
                          <a:latin typeface="Arial (Body)"/>
                          <a:ea typeface="+mn-ea"/>
                          <a:cs typeface="+mn-cs"/>
                        </a:rPr>
                        <a:t>: </a:t>
                      </a:r>
                      <a:r>
                        <a:rPr lang="en-US" sz="1600" b="0" i="1" kern="1200" dirty="0">
                          <a:solidFill>
                            <a:srgbClr val="002060"/>
                          </a:solidFill>
                          <a:effectLst/>
                          <a:latin typeface="Arial (Body)"/>
                          <a:ea typeface="+mn-ea"/>
                          <a:cs typeface="+mn-cs"/>
                        </a:rPr>
                        <a:t>Qua </a:t>
                      </a:r>
                      <a:r>
                        <a:rPr lang="en-US" sz="1600" b="0" i="1" kern="1200" dirty="0" err="1">
                          <a:solidFill>
                            <a:srgbClr val="002060"/>
                          </a:solidFill>
                          <a:effectLst/>
                          <a:latin typeface="Arial (Body)"/>
                          <a:ea typeface="+mn-ea"/>
                          <a:cs typeface="+mn-cs"/>
                        </a:rPr>
                        <a:t>Đèo</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Ngang</a:t>
                      </a:r>
                      <a:r>
                        <a:rPr lang="en-US" sz="1600" b="0" i="1" kern="1200" dirty="0">
                          <a:solidFill>
                            <a:srgbClr val="002060"/>
                          </a:solidFill>
                          <a:effectLst/>
                          <a:latin typeface="Arial (Body)"/>
                          <a:ea typeface="+mn-ea"/>
                          <a:cs typeface="+mn-cs"/>
                        </a:rPr>
                        <a:t> </a:t>
                      </a:r>
                      <a:br>
                        <a:rPr lang="en-US" sz="1600" b="0" i="1" kern="1200" dirty="0">
                          <a:solidFill>
                            <a:srgbClr val="002060"/>
                          </a:solidFill>
                          <a:effectLst/>
                          <a:latin typeface="Arial (Body)"/>
                          <a:ea typeface="+mn-ea"/>
                          <a:cs typeface="+mn-cs"/>
                        </a:rPr>
                      </a:b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Bà</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Huyện</a:t>
                      </a:r>
                      <a:r>
                        <a:rPr lang="en-US" sz="1600" b="0" kern="1200" dirty="0">
                          <a:solidFill>
                            <a:srgbClr val="002060"/>
                          </a:solidFill>
                          <a:effectLst/>
                          <a:latin typeface="Arial (Body)"/>
                          <a:ea typeface="+mn-ea"/>
                          <a:cs typeface="+mn-cs"/>
                        </a:rPr>
                        <a:t> Thanh Quan)</a:t>
                      </a:r>
                    </a:p>
                    <a:p>
                      <a:pPr marL="0" marR="0" algn="just">
                        <a:lnSpc>
                          <a:spcPct val="125000"/>
                        </a:lnSpc>
                        <a:spcBef>
                          <a:spcPts val="0"/>
                        </a:spcBef>
                        <a:spcAft>
                          <a:spcPts val="0"/>
                        </a:spcAft>
                      </a:pPr>
                      <a:endParaRPr lang="en-US" sz="1600" b="0" dirty="0">
                        <a:solidFill>
                          <a:srgbClr val="002060"/>
                        </a:solidFill>
                        <a:effectLst/>
                        <a:latin typeface="Arial (Body)"/>
                      </a:endParaRPr>
                    </a:p>
                  </a:txBody>
                  <a:tcPr marL="36383" marR="36383" marT="0" marB="0">
                    <a:solidFill>
                      <a:schemeClr val="bg1">
                        <a:lumMod val="85000"/>
                      </a:schemeClr>
                    </a:solidFill>
                  </a:tcPr>
                </a:tc>
                <a:extLst>
                  <a:ext uri="{0D108BD9-81ED-4DB2-BD59-A6C34878D82A}">
                    <a16:rowId xmlns:a16="http://schemas.microsoft.com/office/drawing/2014/main" val="10000"/>
                  </a:ext>
                </a:extLst>
              </a:tr>
            </a:tbl>
          </a:graphicData>
        </a:graphic>
      </p:graphicFrame>
      <p:sp>
        <p:nvSpPr>
          <p:cNvPr id="2" name="Slide Number Placeholder 1"/>
          <p:cNvSpPr>
            <a:spLocks noGrp="1"/>
          </p:cNvSpPr>
          <p:nvPr>
            <p:ph type="sldNum" idx="12"/>
          </p:nvPr>
        </p:nvSpPr>
        <p:spPr>
          <a:xfrm>
            <a:off x="7239000" y="4019550"/>
            <a:ext cx="1807200" cy="1252800"/>
          </a:xfrm>
        </p:spPr>
        <p:txBody>
          <a:bodyPr/>
          <a:lstStyle/>
          <a:p>
            <a:fld id="{00000000-1234-1234-1234-123412341234}" type="slidenum">
              <a:rPr lang="en" smtClean="0">
                <a:solidFill>
                  <a:prstClr val="black">
                    <a:lumMod val="95000"/>
                    <a:lumOff val="5000"/>
                  </a:prstClr>
                </a:solidFill>
              </a:rPr>
              <a:pPr/>
              <a:t>26</a:t>
            </a:fld>
            <a:endParaRPr lang="en" dirty="0">
              <a:solidFill>
                <a:prstClr val="black">
                  <a:lumMod val="95000"/>
                  <a:lumOff val="5000"/>
                </a:prstClr>
              </a:solidFill>
            </a:endParaRPr>
          </a:p>
        </p:txBody>
      </p:sp>
    </p:spTree>
    <p:extLst>
      <p:ext uri="{BB962C8B-B14F-4D97-AF65-F5344CB8AC3E}">
        <p14:creationId xmlns:p14="http://schemas.microsoft.com/office/powerpoint/2010/main" val="2985946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solidFill>
                  <a:prstClr val="black">
                    <a:lumMod val="95000"/>
                    <a:lumOff val="5000"/>
                  </a:prstClr>
                </a:solidFill>
              </a:rPr>
              <a:pPr/>
              <a:t>27</a:t>
            </a:fld>
            <a:endParaRPr lang="en">
              <a:solidFill>
                <a:prstClr val="black">
                  <a:lumMod val="95000"/>
                  <a:lumOff val="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505899253"/>
              </p:ext>
            </p:extLst>
          </p:nvPr>
        </p:nvGraphicFramePr>
        <p:xfrm>
          <a:off x="-12032" y="0"/>
          <a:ext cx="9139989" cy="5143500"/>
        </p:xfrm>
        <a:graphic>
          <a:graphicData uri="http://schemas.openxmlformats.org/drawingml/2006/table">
            <a:tbl>
              <a:tblPr firstRow="1" firstCol="1" bandRow="1">
                <a:tableStyleId>{5C22544A-7EE6-4342-B048-85BDC9FD1C3A}</a:tableStyleId>
              </a:tblPr>
              <a:tblGrid>
                <a:gridCol w="1013268">
                  <a:extLst>
                    <a:ext uri="{9D8B030D-6E8A-4147-A177-3AD203B41FA5}">
                      <a16:colId xmlns:a16="http://schemas.microsoft.com/office/drawing/2014/main" val="1092726466"/>
                    </a:ext>
                  </a:extLst>
                </a:gridCol>
                <a:gridCol w="4055970">
                  <a:extLst>
                    <a:ext uri="{9D8B030D-6E8A-4147-A177-3AD203B41FA5}">
                      <a16:colId xmlns:a16="http://schemas.microsoft.com/office/drawing/2014/main" val="4040534132"/>
                    </a:ext>
                  </a:extLst>
                </a:gridCol>
                <a:gridCol w="4070751">
                  <a:extLst>
                    <a:ext uri="{9D8B030D-6E8A-4147-A177-3AD203B41FA5}">
                      <a16:colId xmlns:a16="http://schemas.microsoft.com/office/drawing/2014/main" val="3131335753"/>
                    </a:ext>
                  </a:extLst>
                </a:gridCol>
              </a:tblGrid>
              <a:tr h="5143500">
                <a:tc>
                  <a:txBody>
                    <a:bodyPr/>
                    <a:lstStyle/>
                    <a:p>
                      <a:pPr marL="0" marR="0" algn="ctr">
                        <a:lnSpc>
                          <a:spcPct val="115000"/>
                        </a:lnSpc>
                        <a:spcBef>
                          <a:spcPts val="0"/>
                        </a:spcBef>
                        <a:spcAft>
                          <a:spcPts val="0"/>
                        </a:spcAft>
                      </a:pPr>
                      <a:endParaRPr lang="en-US" sz="1400" b="1" dirty="0">
                        <a:solidFill>
                          <a:srgbClr val="002060"/>
                        </a:solidFill>
                        <a:effectLst/>
                        <a:latin typeface="Arial (Body)"/>
                      </a:endParaRPr>
                    </a:p>
                    <a:p>
                      <a:pPr marL="0" marR="0" algn="ctr">
                        <a:lnSpc>
                          <a:spcPct val="115000"/>
                        </a:lnSpc>
                        <a:spcBef>
                          <a:spcPts val="0"/>
                        </a:spcBef>
                        <a:spcAft>
                          <a:spcPts val="0"/>
                        </a:spcAft>
                      </a:pPr>
                      <a:endParaRPr lang="en-US" sz="1400" b="1" dirty="0">
                        <a:solidFill>
                          <a:srgbClr val="002060"/>
                        </a:solidFill>
                        <a:effectLst/>
                        <a:latin typeface="Arial (Body)"/>
                      </a:endParaRPr>
                    </a:p>
                    <a:p>
                      <a:pPr marL="0" marR="0" algn="ctr">
                        <a:lnSpc>
                          <a:spcPct val="115000"/>
                        </a:lnSpc>
                        <a:spcBef>
                          <a:spcPts val="0"/>
                        </a:spcBef>
                        <a:spcAft>
                          <a:spcPts val="0"/>
                        </a:spcAft>
                      </a:pPr>
                      <a:endParaRPr lang="en-US" sz="1400" b="1" dirty="0">
                        <a:solidFill>
                          <a:srgbClr val="002060"/>
                        </a:solidFill>
                        <a:effectLst/>
                        <a:latin typeface="Arial (Body)"/>
                      </a:endParaRPr>
                    </a:p>
                    <a:p>
                      <a:pPr marL="0" marR="0" algn="ctr">
                        <a:lnSpc>
                          <a:spcPct val="115000"/>
                        </a:lnSpc>
                        <a:spcBef>
                          <a:spcPts val="0"/>
                        </a:spcBef>
                        <a:spcAft>
                          <a:spcPts val="0"/>
                        </a:spcAft>
                      </a:pPr>
                      <a:endParaRPr lang="en-US" sz="1400" b="1" dirty="0">
                        <a:solidFill>
                          <a:srgbClr val="002060"/>
                        </a:solidFill>
                        <a:effectLst/>
                        <a:latin typeface="Arial (Body)"/>
                      </a:endParaRPr>
                    </a:p>
                    <a:p>
                      <a:pPr marL="0" marR="0" algn="ctr">
                        <a:lnSpc>
                          <a:spcPct val="115000"/>
                        </a:lnSpc>
                        <a:spcBef>
                          <a:spcPts val="0"/>
                        </a:spcBef>
                        <a:spcAft>
                          <a:spcPts val="0"/>
                        </a:spcAft>
                      </a:pPr>
                      <a:endParaRPr lang="en-US" sz="1400" b="1" dirty="0">
                        <a:solidFill>
                          <a:srgbClr val="002060"/>
                        </a:solidFill>
                        <a:effectLst/>
                        <a:latin typeface="Arial (Body)"/>
                      </a:endParaRPr>
                    </a:p>
                    <a:p>
                      <a:pPr marL="0" marR="0" algn="ctr">
                        <a:lnSpc>
                          <a:spcPct val="115000"/>
                        </a:lnSpc>
                        <a:spcBef>
                          <a:spcPts val="0"/>
                        </a:spcBef>
                        <a:spcAft>
                          <a:spcPts val="0"/>
                        </a:spcAft>
                      </a:pPr>
                      <a:endParaRPr lang="en-US" sz="1400" b="1" dirty="0">
                        <a:solidFill>
                          <a:srgbClr val="002060"/>
                        </a:solidFill>
                        <a:effectLst/>
                        <a:latin typeface="Arial (Body)"/>
                      </a:endParaRPr>
                    </a:p>
                    <a:p>
                      <a:pPr marL="0" marR="0" algn="ctr">
                        <a:lnSpc>
                          <a:spcPct val="115000"/>
                        </a:lnSpc>
                        <a:spcBef>
                          <a:spcPts val="0"/>
                        </a:spcBef>
                        <a:spcAft>
                          <a:spcPts val="0"/>
                        </a:spcAft>
                      </a:pPr>
                      <a:endParaRPr lang="en-US" sz="1400" b="1" dirty="0">
                        <a:solidFill>
                          <a:srgbClr val="002060"/>
                        </a:solidFill>
                        <a:effectLst/>
                        <a:latin typeface="Arial (Body)"/>
                      </a:endParaRPr>
                    </a:p>
                    <a:p>
                      <a:pPr marL="0" marR="0" algn="ctr">
                        <a:lnSpc>
                          <a:spcPct val="115000"/>
                        </a:lnSpc>
                        <a:spcBef>
                          <a:spcPts val="0"/>
                        </a:spcBef>
                        <a:spcAft>
                          <a:spcPts val="0"/>
                        </a:spcAft>
                      </a:pPr>
                      <a:endParaRPr lang="en-US" sz="1400" b="1" dirty="0">
                        <a:solidFill>
                          <a:srgbClr val="002060"/>
                        </a:solidFill>
                        <a:effectLst/>
                        <a:latin typeface="Arial (Body)"/>
                      </a:endParaRPr>
                    </a:p>
                    <a:p>
                      <a:pPr marL="0" marR="0" algn="ctr">
                        <a:lnSpc>
                          <a:spcPct val="115000"/>
                        </a:lnSpc>
                        <a:spcBef>
                          <a:spcPts val="0"/>
                        </a:spcBef>
                        <a:spcAft>
                          <a:spcPts val="0"/>
                        </a:spcAft>
                      </a:pPr>
                      <a:endParaRPr lang="en-US" sz="1400" b="1" dirty="0">
                        <a:solidFill>
                          <a:srgbClr val="002060"/>
                        </a:solidFill>
                        <a:effectLst/>
                        <a:latin typeface="Arial (Body)"/>
                      </a:endParaRPr>
                    </a:p>
                    <a:p>
                      <a:pPr marL="0" marR="0" algn="ctr">
                        <a:lnSpc>
                          <a:spcPct val="115000"/>
                        </a:lnSpc>
                        <a:spcBef>
                          <a:spcPts val="0"/>
                        </a:spcBef>
                        <a:spcAft>
                          <a:spcPts val="0"/>
                        </a:spcAft>
                      </a:pPr>
                      <a:endParaRPr lang="en-US" sz="1400" b="1" dirty="0">
                        <a:solidFill>
                          <a:srgbClr val="002060"/>
                        </a:solidFill>
                        <a:effectLst/>
                        <a:latin typeface="Arial (Body)"/>
                      </a:endParaRPr>
                    </a:p>
                    <a:p>
                      <a:pPr marL="0" marR="0" algn="ctr">
                        <a:lnSpc>
                          <a:spcPct val="115000"/>
                        </a:lnSpc>
                        <a:spcBef>
                          <a:spcPts val="0"/>
                        </a:spcBef>
                        <a:spcAft>
                          <a:spcPts val="0"/>
                        </a:spcAft>
                      </a:pPr>
                      <a:r>
                        <a:rPr lang="en-US" sz="1600" b="1" dirty="0" err="1">
                          <a:solidFill>
                            <a:srgbClr val="002060"/>
                          </a:solidFill>
                          <a:effectLst/>
                          <a:latin typeface="Arial (Body)"/>
                        </a:rPr>
                        <a:t>Bài</a:t>
                      </a:r>
                      <a:r>
                        <a:rPr lang="en-US" sz="1600" b="1" dirty="0">
                          <a:solidFill>
                            <a:srgbClr val="002060"/>
                          </a:solidFill>
                          <a:effectLst/>
                          <a:latin typeface="Arial (Body)"/>
                        </a:rPr>
                        <a:t> 3</a:t>
                      </a:r>
                      <a:endParaRPr lang="en-US" sz="1600" b="1" dirty="0">
                        <a:solidFill>
                          <a:srgbClr val="002060"/>
                        </a:solidFill>
                        <a:effectLst/>
                        <a:latin typeface="Arial (Body)"/>
                        <a:ea typeface="Calibri" panose="020F0502020204030204" pitchFamily="34" charset="0"/>
                        <a:cs typeface="Times New Roman" panose="02020603050405020304" pitchFamily="18" charset="0"/>
                      </a:endParaRPr>
                    </a:p>
                  </a:txBody>
                  <a:tcPr marL="36383" marR="36383" marT="0" marB="0"/>
                </a:tc>
                <a:tc>
                  <a:txBody>
                    <a:bodyPr/>
                    <a:lstStyle/>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r>
                        <a:rPr lang="en-US" sz="1600" b="1" dirty="0" err="1">
                          <a:solidFill>
                            <a:srgbClr val="C00000"/>
                          </a:solidFill>
                          <a:effectLst/>
                          <a:latin typeface="Arial (Body)"/>
                        </a:rPr>
                        <a:t>Cội</a:t>
                      </a:r>
                      <a:r>
                        <a:rPr lang="en-US" sz="1600" b="1" dirty="0">
                          <a:solidFill>
                            <a:srgbClr val="C00000"/>
                          </a:solidFill>
                          <a:effectLst/>
                          <a:latin typeface="Arial (Body)"/>
                        </a:rPr>
                        <a:t> </a:t>
                      </a:r>
                      <a:r>
                        <a:rPr lang="en-US" sz="1600" b="1" dirty="0" err="1">
                          <a:solidFill>
                            <a:srgbClr val="C00000"/>
                          </a:solidFill>
                          <a:effectLst/>
                          <a:latin typeface="Arial (Body)"/>
                        </a:rPr>
                        <a:t>nguồn</a:t>
                      </a:r>
                      <a:r>
                        <a:rPr lang="en-US" sz="1600" b="1" dirty="0">
                          <a:solidFill>
                            <a:srgbClr val="C00000"/>
                          </a:solidFill>
                          <a:effectLst/>
                          <a:latin typeface="Arial (Body)"/>
                        </a:rPr>
                        <a:t> </a:t>
                      </a:r>
                      <a:r>
                        <a:rPr lang="en-US" sz="1600" b="1" dirty="0" err="1">
                          <a:solidFill>
                            <a:srgbClr val="C00000"/>
                          </a:solidFill>
                          <a:effectLst/>
                          <a:latin typeface="Arial (Body)"/>
                        </a:rPr>
                        <a:t>yêu</a:t>
                      </a:r>
                      <a:r>
                        <a:rPr lang="en-US" sz="1600" b="1" dirty="0">
                          <a:solidFill>
                            <a:srgbClr val="C00000"/>
                          </a:solidFill>
                          <a:effectLst/>
                          <a:latin typeface="Arial (Body)"/>
                        </a:rPr>
                        <a:t> </a:t>
                      </a:r>
                      <a:r>
                        <a:rPr lang="en-US" sz="1600" b="1" dirty="0" err="1">
                          <a:solidFill>
                            <a:srgbClr val="C00000"/>
                          </a:solidFill>
                          <a:effectLst/>
                          <a:latin typeface="Arial (Body)"/>
                        </a:rPr>
                        <a:t>thương</a:t>
                      </a:r>
                      <a:endParaRPr lang="en-US" sz="1600" b="1" dirty="0">
                        <a:solidFill>
                          <a:srgbClr val="C00000"/>
                        </a:solidFill>
                        <a:effectLst/>
                        <a:latin typeface="Arial (Body)"/>
                      </a:endParaRPr>
                    </a:p>
                    <a:p>
                      <a:pPr marL="0" marR="0" algn="just">
                        <a:lnSpc>
                          <a:spcPct val="125000"/>
                        </a:lnSpc>
                        <a:spcBef>
                          <a:spcPts val="0"/>
                        </a:spcBef>
                        <a:spcAft>
                          <a:spcPts val="0"/>
                        </a:spcAft>
                      </a:pPr>
                      <a:r>
                        <a:rPr lang="en-US" sz="1600" dirty="0">
                          <a:solidFill>
                            <a:srgbClr val="002060"/>
                          </a:solidFill>
                          <a:effectLst/>
                          <a:latin typeface="Arial (Body)"/>
                        </a:rPr>
                        <a:t> </a:t>
                      </a:r>
                      <a:r>
                        <a:rPr lang="en-US" sz="1600" b="0" dirty="0">
                          <a:solidFill>
                            <a:srgbClr val="002060"/>
                          </a:solidFill>
                          <a:effectLst/>
                          <a:latin typeface="Arial (Body)"/>
                        </a:rPr>
                        <a:t>(</a:t>
                      </a:r>
                      <a:r>
                        <a:rPr lang="en-US" sz="1600" b="0" dirty="0" err="1">
                          <a:solidFill>
                            <a:srgbClr val="002060"/>
                          </a:solidFill>
                          <a:effectLst/>
                          <a:latin typeface="Arial (Body)"/>
                        </a:rPr>
                        <a:t>Thể</a:t>
                      </a:r>
                      <a:r>
                        <a:rPr lang="en-US" sz="1600" b="0" dirty="0">
                          <a:solidFill>
                            <a:srgbClr val="002060"/>
                          </a:solidFill>
                          <a:effectLst/>
                          <a:latin typeface="Arial (Body)"/>
                        </a:rPr>
                        <a:t> </a:t>
                      </a:r>
                      <a:r>
                        <a:rPr lang="en-US" sz="1600" b="0" dirty="0" err="1">
                          <a:solidFill>
                            <a:srgbClr val="002060"/>
                          </a:solidFill>
                          <a:effectLst/>
                          <a:latin typeface="Arial (Body)"/>
                        </a:rPr>
                        <a:t>loại</a:t>
                      </a:r>
                      <a:r>
                        <a:rPr lang="en-US" sz="1600" b="0" dirty="0">
                          <a:solidFill>
                            <a:srgbClr val="002060"/>
                          </a:solidFill>
                          <a:effectLst/>
                          <a:latin typeface="Arial (Body)"/>
                        </a:rPr>
                        <a:t>: </a:t>
                      </a:r>
                      <a:r>
                        <a:rPr lang="en-US" sz="1600" b="0" dirty="0" err="1">
                          <a:solidFill>
                            <a:srgbClr val="002060"/>
                          </a:solidFill>
                          <a:effectLst/>
                          <a:latin typeface="Arial (Body)"/>
                        </a:rPr>
                        <a:t>truyện</a:t>
                      </a:r>
                      <a:r>
                        <a:rPr lang="en-US" sz="1600" b="0" dirty="0">
                          <a:solidFill>
                            <a:srgbClr val="002060"/>
                          </a:solidFill>
                          <a:effectLst/>
                          <a:latin typeface="Arial (Body)"/>
                        </a:rPr>
                        <a:t>;</a:t>
                      </a:r>
                      <a:r>
                        <a:rPr lang="en-US" sz="1600" b="0" baseline="0" dirty="0">
                          <a:solidFill>
                            <a:srgbClr val="002060"/>
                          </a:solidFill>
                          <a:effectLst/>
                          <a:latin typeface="Arial (Body)"/>
                        </a:rPr>
                        <a:t> P</a:t>
                      </a:r>
                      <a:r>
                        <a:rPr lang="vi-VN" sz="1600" b="0" dirty="0">
                          <a:solidFill>
                            <a:srgbClr val="002060"/>
                          </a:solidFill>
                          <a:effectLst/>
                          <a:latin typeface="Arial (Body)"/>
                        </a:rPr>
                        <a:t>hẩm chất: </a:t>
                      </a:r>
                      <a:r>
                        <a:rPr lang="en-US" sz="1600" b="0" dirty="0" err="1">
                          <a:solidFill>
                            <a:srgbClr val="002060"/>
                          </a:solidFill>
                          <a:effectLst/>
                          <a:latin typeface="Arial (Body)"/>
                        </a:rPr>
                        <a:t>có</a:t>
                      </a:r>
                      <a:r>
                        <a:rPr lang="en-US" sz="1600" b="0" dirty="0">
                          <a:solidFill>
                            <a:srgbClr val="002060"/>
                          </a:solidFill>
                          <a:effectLst/>
                          <a:latin typeface="Arial (Body)"/>
                        </a:rPr>
                        <a:t> </a:t>
                      </a:r>
                      <a:r>
                        <a:rPr lang="en-US" sz="1600" b="0" dirty="0" err="1">
                          <a:solidFill>
                            <a:srgbClr val="002060"/>
                          </a:solidFill>
                          <a:effectLst/>
                          <a:latin typeface="Arial (Body)"/>
                        </a:rPr>
                        <a:t>tình</a:t>
                      </a:r>
                      <a:r>
                        <a:rPr lang="en-US" sz="1600" b="0" dirty="0">
                          <a:solidFill>
                            <a:srgbClr val="002060"/>
                          </a:solidFill>
                          <a:effectLst/>
                          <a:latin typeface="Arial (Body)"/>
                        </a:rPr>
                        <a:t> </a:t>
                      </a:r>
                      <a:r>
                        <a:rPr lang="en-US" sz="1600" b="0" dirty="0" err="1">
                          <a:solidFill>
                            <a:srgbClr val="002060"/>
                          </a:solidFill>
                          <a:effectLst/>
                          <a:latin typeface="Arial (Body)"/>
                        </a:rPr>
                        <a:t>yêu</a:t>
                      </a:r>
                      <a:r>
                        <a:rPr lang="en-US" sz="1600" b="0" dirty="0">
                          <a:solidFill>
                            <a:srgbClr val="002060"/>
                          </a:solidFill>
                          <a:effectLst/>
                          <a:latin typeface="Arial (Body)"/>
                        </a:rPr>
                        <a:t> </a:t>
                      </a:r>
                      <a:r>
                        <a:rPr lang="en-US" sz="1600" b="0" dirty="0" err="1">
                          <a:solidFill>
                            <a:srgbClr val="002060"/>
                          </a:solidFill>
                          <a:effectLst/>
                          <a:latin typeface="Arial (Body)"/>
                        </a:rPr>
                        <a:t>thương</a:t>
                      </a:r>
                      <a:r>
                        <a:rPr lang="en-US" sz="1600" b="0" dirty="0">
                          <a:solidFill>
                            <a:srgbClr val="002060"/>
                          </a:solidFill>
                          <a:effectLst/>
                          <a:latin typeface="Arial (Body)"/>
                        </a:rPr>
                        <a:t> </a:t>
                      </a:r>
                      <a:r>
                        <a:rPr lang="en-US" sz="1600" b="0" dirty="0" err="1">
                          <a:solidFill>
                            <a:srgbClr val="002060"/>
                          </a:solidFill>
                          <a:effectLst/>
                          <a:latin typeface="Arial (Body)"/>
                        </a:rPr>
                        <a:t>đối</a:t>
                      </a:r>
                      <a:r>
                        <a:rPr lang="en-US" sz="1600" b="0" dirty="0">
                          <a:solidFill>
                            <a:srgbClr val="002060"/>
                          </a:solidFill>
                          <a:effectLst/>
                          <a:latin typeface="Arial (Body)"/>
                        </a:rPr>
                        <a:t> </a:t>
                      </a:r>
                      <a:r>
                        <a:rPr lang="en-US" sz="1600" b="0" dirty="0" err="1">
                          <a:solidFill>
                            <a:srgbClr val="002060"/>
                          </a:solidFill>
                          <a:effectLst/>
                          <a:latin typeface="Arial (Body)"/>
                        </a:rPr>
                        <a:t>với</a:t>
                      </a:r>
                      <a:r>
                        <a:rPr lang="en-US" sz="1600" b="0" dirty="0">
                          <a:solidFill>
                            <a:srgbClr val="002060"/>
                          </a:solidFill>
                          <a:effectLst/>
                          <a:latin typeface="Arial (Body)"/>
                        </a:rPr>
                        <a:t> </a:t>
                      </a:r>
                      <a:r>
                        <a:rPr lang="en-US" sz="1600" b="0" dirty="0" err="1">
                          <a:solidFill>
                            <a:srgbClr val="002060"/>
                          </a:solidFill>
                          <a:effectLst/>
                          <a:latin typeface="Arial (Body)"/>
                        </a:rPr>
                        <a:t>bạn</a:t>
                      </a:r>
                      <a:r>
                        <a:rPr lang="en-US" sz="1600" b="0" dirty="0">
                          <a:solidFill>
                            <a:srgbClr val="002060"/>
                          </a:solidFill>
                          <a:effectLst/>
                          <a:latin typeface="Arial (Body)"/>
                        </a:rPr>
                        <a:t> </a:t>
                      </a:r>
                      <a:r>
                        <a:rPr lang="en-US" sz="1600" b="0" dirty="0" err="1">
                          <a:solidFill>
                            <a:srgbClr val="002060"/>
                          </a:solidFill>
                          <a:effectLst/>
                          <a:latin typeface="Arial (Body)"/>
                        </a:rPr>
                        <a:t>bè</a:t>
                      </a:r>
                      <a:r>
                        <a:rPr lang="en-US" sz="1600" b="0" dirty="0">
                          <a:solidFill>
                            <a:srgbClr val="002060"/>
                          </a:solidFill>
                          <a:effectLst/>
                          <a:latin typeface="Arial (Body)"/>
                        </a:rPr>
                        <a:t>, </a:t>
                      </a:r>
                      <a:r>
                        <a:rPr lang="en-US" sz="1600" b="0" dirty="0" err="1">
                          <a:solidFill>
                            <a:srgbClr val="002060"/>
                          </a:solidFill>
                          <a:effectLst/>
                          <a:latin typeface="Arial (Body)"/>
                        </a:rPr>
                        <a:t>thầy</a:t>
                      </a:r>
                      <a:r>
                        <a:rPr lang="en-US" sz="1600" b="0" dirty="0">
                          <a:solidFill>
                            <a:srgbClr val="002060"/>
                          </a:solidFill>
                          <a:effectLst/>
                          <a:latin typeface="Arial (Body)"/>
                        </a:rPr>
                        <a:t> </a:t>
                      </a:r>
                      <a:r>
                        <a:rPr lang="en-US" sz="1600" b="0" dirty="0" err="1">
                          <a:solidFill>
                            <a:srgbClr val="002060"/>
                          </a:solidFill>
                          <a:effectLst/>
                          <a:latin typeface="Arial (Body)"/>
                        </a:rPr>
                        <a:t>cô</a:t>
                      </a:r>
                      <a:r>
                        <a:rPr lang="en-US" sz="1600" b="0" dirty="0">
                          <a:solidFill>
                            <a:srgbClr val="002060"/>
                          </a:solidFill>
                          <a:effectLst/>
                          <a:latin typeface="Arial (Body)"/>
                        </a:rPr>
                        <a:t>, </a:t>
                      </a:r>
                      <a:r>
                        <a:rPr lang="en-US" sz="1600" b="0" dirty="0" err="1">
                          <a:solidFill>
                            <a:srgbClr val="002060"/>
                          </a:solidFill>
                          <a:effectLst/>
                          <a:latin typeface="Arial (Body)"/>
                        </a:rPr>
                        <a:t>gia</a:t>
                      </a:r>
                      <a:r>
                        <a:rPr lang="en-US" sz="1600" b="0" dirty="0">
                          <a:solidFill>
                            <a:srgbClr val="002060"/>
                          </a:solidFill>
                          <a:effectLst/>
                          <a:latin typeface="Arial (Body)"/>
                        </a:rPr>
                        <a:t> </a:t>
                      </a:r>
                      <a:r>
                        <a:rPr lang="en-US" sz="1600" b="0" dirty="0" err="1">
                          <a:solidFill>
                            <a:srgbClr val="002060"/>
                          </a:solidFill>
                          <a:effectLst/>
                          <a:latin typeface="Arial (Body)"/>
                        </a:rPr>
                        <a:t>đình</a:t>
                      </a:r>
                      <a:r>
                        <a:rPr lang="en-US" sz="1600" b="0" dirty="0">
                          <a:solidFill>
                            <a:srgbClr val="002060"/>
                          </a:solidFill>
                          <a:effectLst/>
                          <a:latin typeface="Arial (Body)"/>
                        </a:rPr>
                        <a:t>, </a:t>
                      </a:r>
                      <a:r>
                        <a:rPr lang="en-US" sz="1600" b="0" dirty="0" err="1">
                          <a:solidFill>
                            <a:srgbClr val="002060"/>
                          </a:solidFill>
                          <a:effectLst/>
                          <a:latin typeface="Arial (Body)"/>
                        </a:rPr>
                        <a:t>quê</a:t>
                      </a:r>
                      <a:r>
                        <a:rPr lang="en-US" sz="1600" b="0" dirty="0">
                          <a:solidFill>
                            <a:srgbClr val="002060"/>
                          </a:solidFill>
                          <a:effectLst/>
                          <a:latin typeface="Arial (Body)"/>
                        </a:rPr>
                        <a:t> </a:t>
                      </a:r>
                      <a:r>
                        <a:rPr lang="en-US" sz="1600" b="0" dirty="0" err="1">
                          <a:solidFill>
                            <a:srgbClr val="002060"/>
                          </a:solidFill>
                          <a:effectLst/>
                          <a:latin typeface="Arial (Body)"/>
                        </a:rPr>
                        <a:t>hương</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1: </a:t>
                      </a:r>
                      <a:r>
                        <a:rPr lang="en-US" sz="1600" b="0" i="1" dirty="0" err="1">
                          <a:solidFill>
                            <a:srgbClr val="002060"/>
                          </a:solidFill>
                          <a:effectLst/>
                          <a:latin typeface="Arial (Body)"/>
                        </a:rPr>
                        <a:t>Vừa</a:t>
                      </a:r>
                      <a:r>
                        <a:rPr lang="en-US" sz="1600" b="0" i="1" dirty="0">
                          <a:solidFill>
                            <a:srgbClr val="002060"/>
                          </a:solidFill>
                          <a:effectLst/>
                          <a:latin typeface="Arial (Body)"/>
                        </a:rPr>
                        <a:t> </a:t>
                      </a:r>
                      <a:r>
                        <a:rPr lang="en-US" sz="1600" b="0" i="1" dirty="0" err="1">
                          <a:solidFill>
                            <a:srgbClr val="002060"/>
                          </a:solidFill>
                          <a:effectLst/>
                          <a:latin typeface="Arial (Body)"/>
                        </a:rPr>
                        <a:t>nhắm</a:t>
                      </a:r>
                      <a:r>
                        <a:rPr lang="en-US" sz="1600" b="0" i="1" dirty="0">
                          <a:solidFill>
                            <a:srgbClr val="002060"/>
                          </a:solidFill>
                          <a:effectLst/>
                          <a:latin typeface="Arial (Body)"/>
                        </a:rPr>
                        <a:t> </a:t>
                      </a:r>
                      <a:r>
                        <a:rPr lang="en-US" sz="1600" b="0" i="1" dirty="0" err="1">
                          <a:solidFill>
                            <a:srgbClr val="002060"/>
                          </a:solidFill>
                          <a:effectLst/>
                          <a:latin typeface="Arial (Body)"/>
                        </a:rPr>
                        <a:t>mắt</a:t>
                      </a:r>
                      <a:r>
                        <a:rPr lang="en-US" sz="1600" b="0" i="1" dirty="0">
                          <a:solidFill>
                            <a:srgbClr val="002060"/>
                          </a:solidFill>
                          <a:effectLst/>
                          <a:latin typeface="Arial (Body)"/>
                        </a:rPr>
                        <a:t> </a:t>
                      </a:r>
                      <a:r>
                        <a:rPr lang="en-US" sz="1600" b="0" i="1" dirty="0" err="1">
                          <a:solidFill>
                            <a:srgbClr val="002060"/>
                          </a:solidFill>
                          <a:effectLst/>
                          <a:latin typeface="Arial (Body)"/>
                        </a:rPr>
                        <a:t>vừa</a:t>
                      </a:r>
                      <a:r>
                        <a:rPr lang="en-US" sz="1600" b="0" i="1" dirty="0">
                          <a:solidFill>
                            <a:srgbClr val="002060"/>
                          </a:solidFill>
                          <a:effectLst/>
                          <a:latin typeface="Arial (Body)"/>
                        </a:rPr>
                        <a:t> </a:t>
                      </a:r>
                      <a:r>
                        <a:rPr lang="en-US" sz="1600" b="0" i="1" dirty="0" err="1">
                          <a:solidFill>
                            <a:srgbClr val="002060"/>
                          </a:solidFill>
                          <a:effectLst/>
                          <a:latin typeface="Arial (Body)"/>
                        </a:rPr>
                        <a:t>mở</a:t>
                      </a:r>
                      <a:r>
                        <a:rPr lang="en-US" sz="1600" b="0" i="1" dirty="0">
                          <a:solidFill>
                            <a:srgbClr val="002060"/>
                          </a:solidFill>
                          <a:effectLst/>
                          <a:latin typeface="Arial (Body)"/>
                        </a:rPr>
                        <a:t> </a:t>
                      </a:r>
                      <a:r>
                        <a:rPr lang="en-US" sz="1600" b="0" i="1" dirty="0" err="1">
                          <a:solidFill>
                            <a:srgbClr val="002060"/>
                          </a:solidFill>
                          <a:effectLst/>
                          <a:latin typeface="Arial (Body)"/>
                        </a:rPr>
                        <a:t>cửa</a:t>
                      </a:r>
                      <a:r>
                        <a:rPr lang="en-US" sz="1600" b="0" i="1" dirty="0">
                          <a:solidFill>
                            <a:srgbClr val="002060"/>
                          </a:solidFill>
                          <a:effectLst/>
                          <a:latin typeface="Arial (Body)"/>
                        </a:rPr>
                        <a:t> </a:t>
                      </a:r>
                      <a:r>
                        <a:rPr lang="en-US" sz="1600" b="0" i="1" dirty="0" err="1">
                          <a:solidFill>
                            <a:srgbClr val="002060"/>
                          </a:solidFill>
                          <a:effectLst/>
                          <a:latin typeface="Arial (Body)"/>
                        </a:rPr>
                        <a:t>sổ</a:t>
                      </a:r>
                      <a:r>
                        <a:rPr lang="en-US" sz="1600" b="0" i="1" dirty="0">
                          <a:solidFill>
                            <a:srgbClr val="002060"/>
                          </a:solidFill>
                          <a:effectLst/>
                          <a:latin typeface="Arial (Body)"/>
                        </a:rPr>
                        <a:t> </a:t>
                      </a:r>
                      <a:r>
                        <a:rPr lang="en-US" sz="1600" b="0" dirty="0">
                          <a:solidFill>
                            <a:srgbClr val="002060"/>
                          </a:solidFill>
                          <a:effectLst/>
                          <a:latin typeface="Arial (Body)"/>
                        </a:rPr>
                        <a:t>(</a:t>
                      </a:r>
                      <a:r>
                        <a:rPr lang="en-US" sz="1600" b="0" i="1" dirty="0" err="1">
                          <a:solidFill>
                            <a:srgbClr val="002060"/>
                          </a:solidFill>
                          <a:effectLst/>
                          <a:latin typeface="Arial (Body)"/>
                        </a:rPr>
                        <a:t>trích</a:t>
                      </a:r>
                      <a:r>
                        <a:rPr lang="en-US" sz="1600" b="0" dirty="0">
                          <a:solidFill>
                            <a:srgbClr val="002060"/>
                          </a:solidFill>
                          <a:effectLst/>
                          <a:latin typeface="Arial (Body)"/>
                        </a:rPr>
                        <a:t>, </a:t>
                      </a:r>
                      <a:r>
                        <a:rPr lang="en-US" sz="1600" b="0" dirty="0" err="1">
                          <a:solidFill>
                            <a:srgbClr val="002060"/>
                          </a:solidFill>
                          <a:effectLst/>
                          <a:latin typeface="Arial (Body)"/>
                        </a:rPr>
                        <a:t>Nguyễn</a:t>
                      </a:r>
                      <a:r>
                        <a:rPr lang="en-US" sz="1600" b="0" dirty="0">
                          <a:solidFill>
                            <a:srgbClr val="002060"/>
                          </a:solidFill>
                          <a:effectLst/>
                          <a:latin typeface="Arial (Body)"/>
                        </a:rPr>
                        <a:t> </a:t>
                      </a:r>
                      <a:r>
                        <a:rPr lang="en-US" sz="1600" b="0" dirty="0" err="1">
                          <a:solidFill>
                            <a:srgbClr val="002060"/>
                          </a:solidFill>
                          <a:effectLst/>
                          <a:latin typeface="Arial (Body)"/>
                        </a:rPr>
                        <a:t>Ngọc</a:t>
                      </a:r>
                      <a:r>
                        <a:rPr lang="en-US" sz="1600" b="0" dirty="0">
                          <a:solidFill>
                            <a:srgbClr val="002060"/>
                          </a:solidFill>
                          <a:effectLst/>
                          <a:latin typeface="Arial (Body)"/>
                        </a:rPr>
                        <a:t> </a:t>
                      </a:r>
                      <a:r>
                        <a:rPr lang="en-US" sz="1600" b="0" dirty="0" err="1">
                          <a:solidFill>
                            <a:srgbClr val="002060"/>
                          </a:solidFill>
                          <a:effectLst/>
                          <a:latin typeface="Arial (Body)"/>
                        </a:rPr>
                        <a:t>Thuần</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2: </a:t>
                      </a:r>
                      <a:r>
                        <a:rPr lang="en-US" sz="1600" b="0" i="1" dirty="0" err="1">
                          <a:solidFill>
                            <a:srgbClr val="002060"/>
                          </a:solidFill>
                          <a:effectLst/>
                          <a:latin typeface="Arial (Body)"/>
                        </a:rPr>
                        <a:t>Người</a:t>
                      </a:r>
                      <a:r>
                        <a:rPr lang="en-US" sz="1600" b="0" i="1" dirty="0">
                          <a:solidFill>
                            <a:srgbClr val="002060"/>
                          </a:solidFill>
                          <a:effectLst/>
                          <a:latin typeface="Arial (Body)"/>
                        </a:rPr>
                        <a:t> </a:t>
                      </a:r>
                      <a:r>
                        <a:rPr lang="en-US" sz="1600" b="0" i="1" dirty="0" err="1">
                          <a:solidFill>
                            <a:srgbClr val="002060"/>
                          </a:solidFill>
                          <a:effectLst/>
                          <a:latin typeface="Arial (Body)"/>
                        </a:rPr>
                        <a:t>thầy</a:t>
                      </a:r>
                      <a:r>
                        <a:rPr lang="en-US" sz="1600" b="0" i="1" dirty="0">
                          <a:solidFill>
                            <a:srgbClr val="002060"/>
                          </a:solidFill>
                          <a:effectLst/>
                          <a:latin typeface="Arial (Body)"/>
                        </a:rPr>
                        <a:t> </a:t>
                      </a:r>
                      <a:r>
                        <a:rPr lang="en-US" sz="1600" b="0" i="1" dirty="0" err="1">
                          <a:solidFill>
                            <a:srgbClr val="002060"/>
                          </a:solidFill>
                          <a:effectLst/>
                          <a:latin typeface="Arial (Body)"/>
                        </a:rPr>
                        <a:t>đầu</a:t>
                      </a:r>
                      <a:r>
                        <a:rPr lang="en-US" sz="1600" b="0" i="1" dirty="0">
                          <a:solidFill>
                            <a:srgbClr val="002060"/>
                          </a:solidFill>
                          <a:effectLst/>
                          <a:latin typeface="Arial (Body)"/>
                        </a:rPr>
                        <a:t> </a:t>
                      </a:r>
                      <a:r>
                        <a:rPr lang="en-US" sz="1600" b="0" i="1" dirty="0" err="1">
                          <a:solidFill>
                            <a:srgbClr val="002060"/>
                          </a:solidFill>
                          <a:effectLst/>
                          <a:latin typeface="Arial (Body)"/>
                        </a:rPr>
                        <a:t>tiên</a:t>
                      </a:r>
                      <a:r>
                        <a:rPr lang="en-US" sz="1600" b="0" i="1" dirty="0">
                          <a:solidFill>
                            <a:srgbClr val="002060"/>
                          </a:solidFill>
                          <a:effectLst/>
                          <a:latin typeface="Arial (Body)"/>
                        </a:rPr>
                        <a:t> </a:t>
                      </a:r>
                    </a:p>
                    <a:p>
                      <a:pPr marL="0" marR="0" lvl="0" indent="0" algn="just">
                        <a:lnSpc>
                          <a:spcPct val="125000"/>
                        </a:lnSpc>
                        <a:spcBef>
                          <a:spcPts val="0"/>
                        </a:spcBef>
                        <a:spcAft>
                          <a:spcPts val="0"/>
                        </a:spcAft>
                        <a:buClr>
                          <a:srgbClr val="FF0000"/>
                        </a:buClr>
                        <a:buFont typeface="Symbol" panose="05050102010706020507" pitchFamily="18" charset="2"/>
                        <a:buNone/>
                      </a:pPr>
                      <a:r>
                        <a:rPr lang="en-US" sz="1600" b="0" i="1" dirty="0">
                          <a:solidFill>
                            <a:srgbClr val="002060"/>
                          </a:solidFill>
                          <a:effectLst/>
                          <a:latin typeface="Arial (Body)"/>
                        </a:rPr>
                        <a:t>       </a:t>
                      </a:r>
                      <a:r>
                        <a:rPr lang="en-US" sz="1600" b="0" dirty="0">
                          <a:solidFill>
                            <a:srgbClr val="002060"/>
                          </a:solidFill>
                          <a:effectLst/>
                          <a:latin typeface="Arial (Body)"/>
                        </a:rPr>
                        <a:t>(</a:t>
                      </a:r>
                      <a:r>
                        <a:rPr lang="en-US" sz="1600" b="0" i="1" dirty="0" err="1">
                          <a:solidFill>
                            <a:srgbClr val="002060"/>
                          </a:solidFill>
                          <a:effectLst/>
                          <a:latin typeface="Arial (Body)"/>
                        </a:rPr>
                        <a:t>trích</a:t>
                      </a:r>
                      <a:r>
                        <a:rPr lang="en-US" sz="1600" b="0" dirty="0">
                          <a:solidFill>
                            <a:srgbClr val="002060"/>
                          </a:solidFill>
                          <a:effectLst/>
                          <a:latin typeface="Arial (Body)"/>
                        </a:rPr>
                        <a:t>, Tr. Ai-</a:t>
                      </a:r>
                      <a:r>
                        <a:rPr lang="en-US" sz="1600" b="0" dirty="0" err="1">
                          <a:solidFill>
                            <a:srgbClr val="002060"/>
                          </a:solidFill>
                          <a:effectLst/>
                          <a:latin typeface="Arial (Body)"/>
                        </a:rPr>
                        <a:t>tơ</a:t>
                      </a:r>
                      <a:r>
                        <a:rPr lang="en-US" sz="1600" b="0" dirty="0">
                          <a:solidFill>
                            <a:srgbClr val="002060"/>
                          </a:solidFill>
                          <a:effectLst/>
                          <a:latin typeface="Arial (Body)"/>
                        </a:rPr>
                        <a:t>-ma-</a:t>
                      </a:r>
                      <a:r>
                        <a:rPr lang="en-US" sz="1600" b="0" dirty="0" err="1">
                          <a:solidFill>
                            <a:srgbClr val="002060"/>
                          </a:solidFill>
                          <a:effectLst/>
                          <a:latin typeface="Arial (Body)"/>
                        </a:rPr>
                        <a:t>tốp</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3: </a:t>
                      </a:r>
                      <a:r>
                        <a:rPr lang="en-US" sz="1600" b="0" i="1" dirty="0" err="1">
                          <a:solidFill>
                            <a:srgbClr val="002060"/>
                          </a:solidFill>
                          <a:effectLst/>
                          <a:latin typeface="Arial (Body)"/>
                        </a:rPr>
                        <a:t>Quê</a:t>
                      </a:r>
                      <a:r>
                        <a:rPr lang="en-US" sz="1600" b="0" i="1" dirty="0">
                          <a:solidFill>
                            <a:srgbClr val="002060"/>
                          </a:solidFill>
                          <a:effectLst/>
                          <a:latin typeface="Arial (Body)"/>
                        </a:rPr>
                        <a:t> </a:t>
                      </a:r>
                      <a:r>
                        <a:rPr lang="en-US" sz="1600" b="0" i="1" dirty="0" err="1">
                          <a:solidFill>
                            <a:srgbClr val="002060"/>
                          </a:solidFill>
                          <a:effectLst/>
                          <a:latin typeface="Arial (Body)"/>
                        </a:rPr>
                        <a:t>hương</a:t>
                      </a:r>
                      <a:r>
                        <a:rPr lang="en-US" sz="1600" b="0" i="1" dirty="0">
                          <a:solidFill>
                            <a:srgbClr val="002060"/>
                          </a:solidFill>
                          <a:effectLst/>
                          <a:latin typeface="Arial (Body)"/>
                        </a:rPr>
                        <a:t> </a:t>
                      </a:r>
                      <a:r>
                        <a:rPr lang="en-US" sz="1600" b="0" dirty="0">
                          <a:solidFill>
                            <a:srgbClr val="002060"/>
                          </a:solidFill>
                          <a:effectLst/>
                          <a:latin typeface="Arial (Body)"/>
                        </a:rPr>
                        <a:t>(</a:t>
                      </a:r>
                      <a:r>
                        <a:rPr lang="en-US" sz="1600" b="0" dirty="0" err="1">
                          <a:solidFill>
                            <a:srgbClr val="002060"/>
                          </a:solidFill>
                          <a:effectLst/>
                          <a:latin typeface="Arial (Body)"/>
                        </a:rPr>
                        <a:t>Tế</a:t>
                      </a:r>
                      <a:r>
                        <a:rPr lang="en-US" sz="1600" b="0" dirty="0">
                          <a:solidFill>
                            <a:srgbClr val="002060"/>
                          </a:solidFill>
                          <a:effectLst/>
                          <a:latin typeface="Arial (Body)"/>
                        </a:rPr>
                        <a:t> Hanh)</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a:t>
                      </a:r>
                      <a:r>
                        <a:rPr lang="en-US" sz="1600" b="0" dirty="0" err="1">
                          <a:solidFill>
                            <a:srgbClr val="002060"/>
                          </a:solidFill>
                          <a:effectLst/>
                          <a:latin typeface="Arial (Body)"/>
                        </a:rPr>
                        <a:t>thực</a:t>
                      </a:r>
                      <a:r>
                        <a:rPr lang="en-US" sz="1600" b="0" dirty="0">
                          <a:solidFill>
                            <a:srgbClr val="002060"/>
                          </a:solidFill>
                          <a:effectLst/>
                          <a:latin typeface="Arial (Body)"/>
                        </a:rPr>
                        <a:t> </a:t>
                      </a:r>
                      <a:r>
                        <a:rPr lang="en-US" sz="1600" b="0" dirty="0" err="1">
                          <a:solidFill>
                            <a:srgbClr val="002060"/>
                          </a:solidFill>
                          <a:effectLst/>
                          <a:latin typeface="Arial (Body)"/>
                        </a:rPr>
                        <a:t>hành</a:t>
                      </a:r>
                      <a:r>
                        <a:rPr lang="en-US" sz="1600" b="0" dirty="0">
                          <a:solidFill>
                            <a:srgbClr val="002060"/>
                          </a:solidFill>
                          <a:effectLst/>
                          <a:latin typeface="Arial (Body)"/>
                        </a:rPr>
                        <a:t> </a:t>
                      </a:r>
                      <a:r>
                        <a:rPr lang="en-US" sz="1600" b="0" dirty="0" err="1">
                          <a:solidFill>
                            <a:srgbClr val="002060"/>
                          </a:solidFill>
                          <a:effectLst/>
                          <a:latin typeface="Arial (Body)"/>
                        </a:rPr>
                        <a:t>đọc</a:t>
                      </a:r>
                      <a:r>
                        <a:rPr lang="en-US" sz="1600" b="0" dirty="0">
                          <a:solidFill>
                            <a:srgbClr val="002060"/>
                          </a:solidFill>
                          <a:effectLst/>
                          <a:latin typeface="Arial (Body)"/>
                        </a:rPr>
                        <a:t>: </a:t>
                      </a:r>
                      <a:r>
                        <a:rPr lang="en-US" sz="1600" b="0" i="1" dirty="0" err="1">
                          <a:solidFill>
                            <a:srgbClr val="002060"/>
                          </a:solidFill>
                          <a:effectLst/>
                          <a:latin typeface="Arial (Body)"/>
                        </a:rPr>
                        <a:t>Trong</a:t>
                      </a:r>
                      <a:r>
                        <a:rPr lang="en-US" sz="1600" b="0" i="1" dirty="0">
                          <a:solidFill>
                            <a:srgbClr val="002060"/>
                          </a:solidFill>
                          <a:effectLst/>
                          <a:latin typeface="Arial (Body)"/>
                        </a:rPr>
                        <a:t> </a:t>
                      </a:r>
                      <a:r>
                        <a:rPr lang="en-US" sz="1600" b="0" i="1" dirty="0" err="1">
                          <a:solidFill>
                            <a:srgbClr val="002060"/>
                          </a:solidFill>
                          <a:effectLst/>
                          <a:latin typeface="Arial (Body)"/>
                        </a:rPr>
                        <a:t>lòng</a:t>
                      </a:r>
                      <a:r>
                        <a:rPr lang="en-US" sz="1600" b="0" i="1" dirty="0">
                          <a:solidFill>
                            <a:srgbClr val="002060"/>
                          </a:solidFill>
                          <a:effectLst/>
                          <a:latin typeface="Arial (Body)"/>
                        </a:rPr>
                        <a:t> </a:t>
                      </a:r>
                      <a:r>
                        <a:rPr lang="en-US" sz="1600" b="0" i="1" dirty="0" err="1">
                          <a:solidFill>
                            <a:srgbClr val="002060"/>
                          </a:solidFill>
                          <a:effectLst/>
                          <a:latin typeface="Arial (Body)"/>
                        </a:rPr>
                        <a:t>mẹ</a:t>
                      </a:r>
                      <a:r>
                        <a:rPr lang="en-US" sz="1600" b="0" i="1" dirty="0">
                          <a:solidFill>
                            <a:srgbClr val="002060"/>
                          </a:solidFill>
                          <a:effectLst/>
                          <a:latin typeface="Arial (Body)"/>
                        </a:rPr>
                        <a:t> </a:t>
                      </a:r>
                      <a:r>
                        <a:rPr lang="en-US" sz="1600" b="0" dirty="0">
                          <a:solidFill>
                            <a:srgbClr val="002060"/>
                          </a:solidFill>
                          <a:effectLst/>
                          <a:latin typeface="Arial (Body)"/>
                        </a:rPr>
                        <a:t>(</a:t>
                      </a:r>
                      <a:r>
                        <a:rPr lang="en-US" sz="1600" b="0" dirty="0" err="1">
                          <a:solidFill>
                            <a:srgbClr val="002060"/>
                          </a:solidFill>
                          <a:effectLst/>
                          <a:latin typeface="Arial (Body)"/>
                        </a:rPr>
                        <a:t>trích</a:t>
                      </a:r>
                      <a:r>
                        <a:rPr lang="en-US" sz="1600" b="0" dirty="0">
                          <a:solidFill>
                            <a:srgbClr val="002060"/>
                          </a:solidFill>
                          <a:effectLst/>
                          <a:latin typeface="Arial (Body)"/>
                        </a:rPr>
                        <a:t> </a:t>
                      </a:r>
                      <a:r>
                        <a:rPr lang="en-US" sz="1600" b="0" i="1" dirty="0" err="1">
                          <a:solidFill>
                            <a:srgbClr val="002060"/>
                          </a:solidFill>
                          <a:effectLst/>
                          <a:latin typeface="Arial (Body)"/>
                        </a:rPr>
                        <a:t>Những</a:t>
                      </a:r>
                      <a:r>
                        <a:rPr lang="en-US" sz="1600" b="0" i="1" dirty="0">
                          <a:solidFill>
                            <a:srgbClr val="002060"/>
                          </a:solidFill>
                          <a:effectLst/>
                          <a:latin typeface="Arial (Body)"/>
                        </a:rPr>
                        <a:t> </a:t>
                      </a:r>
                      <a:r>
                        <a:rPr lang="en-US" sz="1600" b="0" i="1" dirty="0" err="1">
                          <a:solidFill>
                            <a:srgbClr val="002060"/>
                          </a:solidFill>
                          <a:effectLst/>
                          <a:latin typeface="Arial (Body)"/>
                        </a:rPr>
                        <a:t>ngày</a:t>
                      </a:r>
                      <a:r>
                        <a:rPr lang="en-US" sz="1600" b="0" i="1" dirty="0">
                          <a:solidFill>
                            <a:srgbClr val="002060"/>
                          </a:solidFill>
                          <a:effectLst/>
                          <a:latin typeface="Arial (Body)"/>
                        </a:rPr>
                        <a:t> </a:t>
                      </a:r>
                      <a:r>
                        <a:rPr lang="en-US" sz="1600" b="0" i="1" dirty="0" err="1">
                          <a:solidFill>
                            <a:srgbClr val="002060"/>
                          </a:solidFill>
                          <a:effectLst/>
                          <a:latin typeface="Arial (Body)"/>
                        </a:rPr>
                        <a:t>thơ</a:t>
                      </a:r>
                      <a:r>
                        <a:rPr lang="en-US" sz="1600" b="0" i="1" dirty="0">
                          <a:solidFill>
                            <a:srgbClr val="002060"/>
                          </a:solidFill>
                          <a:effectLst/>
                          <a:latin typeface="Arial (Body)"/>
                        </a:rPr>
                        <a:t> </a:t>
                      </a:r>
                      <a:r>
                        <a:rPr lang="en-US" sz="1600" b="0" i="1" dirty="0" err="1">
                          <a:solidFill>
                            <a:srgbClr val="002060"/>
                          </a:solidFill>
                          <a:effectLst/>
                          <a:latin typeface="Arial (Body)"/>
                        </a:rPr>
                        <a:t>ấu</a:t>
                      </a:r>
                      <a:r>
                        <a:rPr lang="en-US" sz="1600" b="0" dirty="0">
                          <a:solidFill>
                            <a:srgbClr val="002060"/>
                          </a:solidFill>
                          <a:effectLst/>
                          <a:latin typeface="Arial (Body)"/>
                        </a:rPr>
                        <a:t>, </a:t>
                      </a:r>
                      <a:r>
                        <a:rPr lang="en-US" sz="1600" b="0" dirty="0" err="1">
                          <a:solidFill>
                            <a:srgbClr val="002060"/>
                          </a:solidFill>
                          <a:effectLst/>
                          <a:latin typeface="Arial (Body)"/>
                        </a:rPr>
                        <a:t>Nguyên</a:t>
                      </a:r>
                      <a:r>
                        <a:rPr lang="en-US" sz="1600" b="0" dirty="0">
                          <a:solidFill>
                            <a:srgbClr val="002060"/>
                          </a:solidFill>
                          <a:effectLst/>
                          <a:latin typeface="Arial (Body)"/>
                        </a:rPr>
                        <a:t> </a:t>
                      </a:r>
                      <a:r>
                        <a:rPr lang="en-US" sz="1600" b="0" dirty="0" err="1">
                          <a:solidFill>
                            <a:srgbClr val="002060"/>
                          </a:solidFill>
                          <a:effectLst/>
                          <a:latin typeface="Arial (Body)"/>
                        </a:rPr>
                        <a:t>Hồng</a:t>
                      </a:r>
                      <a:r>
                        <a:rPr lang="en-US" sz="1600" b="0" dirty="0">
                          <a:solidFill>
                            <a:srgbClr val="002060"/>
                          </a:solidFill>
                          <a:effectLst/>
                          <a:latin typeface="Arial (Body)"/>
                        </a:rPr>
                        <a:t>) </a:t>
                      </a:r>
                    </a:p>
                    <a:p>
                      <a:pPr marL="0" marR="0" algn="just">
                        <a:lnSpc>
                          <a:spcPct val="125000"/>
                        </a:lnSpc>
                        <a:spcBef>
                          <a:spcPts val="0"/>
                        </a:spcBef>
                        <a:spcAft>
                          <a:spcPts val="0"/>
                        </a:spcAft>
                      </a:pPr>
                      <a:r>
                        <a:rPr lang="en-US" sz="1600" dirty="0">
                          <a:solidFill>
                            <a:srgbClr val="002060"/>
                          </a:solidFill>
                          <a:effectLst/>
                          <a:latin typeface="Arial (Body)"/>
                        </a:rPr>
                        <a:t> </a:t>
                      </a:r>
                      <a:endParaRPr lang="en-US" sz="1600" dirty="0">
                        <a:solidFill>
                          <a:srgbClr val="002060"/>
                        </a:solidFill>
                        <a:effectLst/>
                        <a:latin typeface="Arial (Body)"/>
                        <a:ea typeface="Calibri" panose="020F0502020204030204" pitchFamily="34" charset="0"/>
                        <a:cs typeface="Times New Roman" panose="02020603050405020304" pitchFamily="18" charset="0"/>
                      </a:endParaRPr>
                    </a:p>
                    <a:p>
                      <a:pPr marL="0" marR="0" algn="just">
                        <a:lnSpc>
                          <a:spcPct val="125000"/>
                        </a:lnSpc>
                        <a:spcBef>
                          <a:spcPts val="0"/>
                        </a:spcBef>
                        <a:spcAft>
                          <a:spcPts val="0"/>
                        </a:spcAft>
                      </a:pPr>
                      <a:endParaRPr lang="en-US" sz="1600" b="0" dirty="0">
                        <a:solidFill>
                          <a:srgbClr val="002060"/>
                        </a:solidFill>
                        <a:effectLst/>
                        <a:latin typeface="Arial (Body)"/>
                      </a:endParaRPr>
                    </a:p>
                  </a:txBody>
                  <a:tcPr marL="36383" marR="36383" marT="0" marB="0">
                    <a:solidFill>
                      <a:schemeClr val="bg2">
                        <a:lumMod val="90000"/>
                      </a:schemeClr>
                    </a:solidFill>
                  </a:tcPr>
                </a:tc>
                <a:tc>
                  <a:txBody>
                    <a:bodyPr/>
                    <a:lstStyle/>
                    <a:p>
                      <a:pPr algn="ctr">
                        <a:lnSpc>
                          <a:spcPct val="125000"/>
                        </a:lnSpc>
                      </a:pPr>
                      <a:endParaRPr lang="en-US" sz="1600" b="1" kern="1200" dirty="0">
                        <a:solidFill>
                          <a:srgbClr val="C00000"/>
                        </a:solidFill>
                        <a:effectLst/>
                        <a:latin typeface="Arial (Body)"/>
                        <a:ea typeface="+mn-ea"/>
                        <a:cs typeface="+mn-cs"/>
                      </a:endParaRPr>
                    </a:p>
                    <a:p>
                      <a:pPr algn="ctr">
                        <a:lnSpc>
                          <a:spcPct val="125000"/>
                        </a:lnSpc>
                      </a:pPr>
                      <a:endParaRPr lang="en-US" sz="1600" b="1" kern="1200" dirty="0">
                        <a:solidFill>
                          <a:srgbClr val="C00000"/>
                        </a:solidFill>
                        <a:effectLst/>
                        <a:latin typeface="Arial (Body)"/>
                        <a:ea typeface="+mn-ea"/>
                        <a:cs typeface="+mn-cs"/>
                      </a:endParaRPr>
                    </a:p>
                    <a:p>
                      <a:pPr algn="ctr">
                        <a:lnSpc>
                          <a:spcPct val="125000"/>
                        </a:lnSpc>
                      </a:pPr>
                      <a:r>
                        <a:rPr lang="en-US" sz="1600" b="1" kern="1200" dirty="0" err="1">
                          <a:solidFill>
                            <a:srgbClr val="C00000"/>
                          </a:solidFill>
                          <a:effectLst/>
                          <a:latin typeface="Arial (Body)"/>
                          <a:ea typeface="+mn-ea"/>
                          <a:cs typeface="+mn-cs"/>
                        </a:rPr>
                        <a:t>Lời</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sông</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núi</a:t>
                      </a:r>
                      <a:endParaRPr lang="en-US" sz="1600" b="1" kern="1200" baseline="0" dirty="0">
                        <a:solidFill>
                          <a:srgbClr val="C00000"/>
                        </a:solidFill>
                        <a:effectLst/>
                        <a:latin typeface="Arial (Body)"/>
                        <a:ea typeface="+mn-ea"/>
                        <a:cs typeface="+mn-cs"/>
                      </a:endParaRPr>
                    </a:p>
                    <a:p>
                      <a:pPr>
                        <a:lnSpc>
                          <a:spcPct val="125000"/>
                        </a:lnSpc>
                      </a:pPr>
                      <a:r>
                        <a:rPr lang="en-US" sz="1600" b="0" kern="1200" baseline="0" dirty="0">
                          <a:solidFill>
                            <a:srgbClr val="002060"/>
                          </a:solidFill>
                          <a:effectLst/>
                          <a:latin typeface="Arial (Body)"/>
                          <a:ea typeface="+mn-ea"/>
                          <a:cs typeface="+mn-cs"/>
                        </a:rPr>
                        <a:t>(</a:t>
                      </a:r>
                      <a:r>
                        <a:rPr lang="en-US" sz="1600" b="0" kern="1200" baseline="0" dirty="0" err="1">
                          <a:solidFill>
                            <a:srgbClr val="002060"/>
                          </a:solidFill>
                          <a:effectLst/>
                          <a:latin typeface="Arial (Body)"/>
                          <a:ea typeface="+mn-ea"/>
                          <a:cs typeface="+mn-cs"/>
                        </a:rPr>
                        <a:t>Loại</a:t>
                      </a:r>
                      <a:r>
                        <a:rPr lang="en-US" sz="1600" b="0" kern="1200" baseline="0" dirty="0">
                          <a:solidFill>
                            <a:srgbClr val="002060"/>
                          </a:solidFill>
                          <a:effectLst/>
                          <a:latin typeface="Arial (Body)"/>
                          <a:ea typeface="+mn-ea"/>
                          <a:cs typeface="+mn-cs"/>
                        </a:rPr>
                        <a:t> VB: </a:t>
                      </a:r>
                      <a:r>
                        <a:rPr lang="en-US" sz="1600" b="0" kern="1200" baseline="0" dirty="0" err="1">
                          <a:solidFill>
                            <a:srgbClr val="002060"/>
                          </a:solidFill>
                          <a:effectLst/>
                          <a:latin typeface="Arial (Body)"/>
                          <a:ea typeface="+mn-ea"/>
                          <a:cs typeface="+mn-cs"/>
                        </a:rPr>
                        <a:t>nghị</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luận</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xã</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hội</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Phẩm</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chất</a:t>
                      </a:r>
                      <a:r>
                        <a:rPr lang="en-US" sz="1600" b="0" kern="1200" baseline="0" dirty="0">
                          <a:solidFill>
                            <a:srgbClr val="002060"/>
                          </a:solidFill>
                          <a:effectLst/>
                          <a:latin typeface="Arial (Body)"/>
                          <a:ea typeface="+mn-ea"/>
                          <a:cs typeface="+mn-cs"/>
                        </a:rPr>
                        <a:t>:</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có</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tinh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thần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yêu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nước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có</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trách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nhiệm</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đối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với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những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vấn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đề</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của</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cộng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đồng</a:t>
                      </a:r>
                      <a:r>
                        <a:rPr lang="en-US" sz="1600" b="0" kern="1200" dirty="0">
                          <a:solidFill>
                            <a:srgbClr val="002060"/>
                          </a:solidFill>
                          <a:effectLst/>
                          <a:latin typeface="Arial (Body)"/>
                          <a:ea typeface="+mn-ea"/>
                          <a:cs typeface="+mn-cs"/>
                        </a:rPr>
                        <a:t>)</a:t>
                      </a:r>
                      <a:endParaRPr lang="en-US" sz="1600" b="0" kern="1200" baseline="0" dirty="0">
                        <a:solidFill>
                          <a:srgbClr val="002060"/>
                        </a:solidFill>
                        <a:effectLst/>
                        <a:latin typeface="Arial (Body)"/>
                        <a:ea typeface="+mn-ea"/>
                        <a:cs typeface="+mn-cs"/>
                      </a:endParaRPr>
                    </a:p>
                    <a:p>
                      <a:pPr>
                        <a:lnSpc>
                          <a:spcPct val="125000"/>
                        </a:lnSpc>
                      </a:pPr>
                      <a:r>
                        <a:rPr lang="en-US" sz="1600" b="0" kern="1200" dirty="0">
                          <a:solidFill>
                            <a:srgbClr val="002060"/>
                          </a:solidFill>
                          <a:effectLst/>
                          <a:latin typeface="Arial (Body)"/>
                          <a:ea typeface="+mn-ea"/>
                          <a:cs typeface="+mn-cs"/>
                        </a:rPr>
                        <a:t>• VB 1: </a:t>
                      </a:r>
                      <a:r>
                        <a:rPr lang="en-US" sz="1600" b="0" i="1" kern="1200" dirty="0" err="1">
                          <a:solidFill>
                            <a:srgbClr val="002060"/>
                          </a:solidFill>
                          <a:effectLst/>
                          <a:latin typeface="Arial (Body)"/>
                          <a:ea typeface="+mn-ea"/>
                          <a:cs typeface="+mn-cs"/>
                        </a:rPr>
                        <a:t>Hịch</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tướng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sĩ</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Trần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Quốc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Tuấn</a:t>
                      </a:r>
                      <a:r>
                        <a:rPr lang="en-US" sz="1600" b="0" kern="1200" dirty="0">
                          <a:solidFill>
                            <a:srgbClr val="002060"/>
                          </a:solidFill>
                          <a:effectLst/>
                          <a:latin typeface="Arial (Body)"/>
                          <a:ea typeface="+mn-ea"/>
                          <a:cs typeface="+mn-cs"/>
                        </a:rPr>
                        <a:t>)</a:t>
                      </a:r>
                    </a:p>
                    <a:p>
                      <a:pPr>
                        <a:lnSpc>
                          <a:spcPct val="125000"/>
                        </a:lnSpc>
                      </a:pPr>
                      <a:r>
                        <a:rPr lang="en-US" sz="1600" b="0" kern="1200" dirty="0">
                          <a:solidFill>
                            <a:srgbClr val="002060"/>
                          </a:solidFill>
                          <a:effectLst/>
                          <a:latin typeface="Arial (Body)"/>
                          <a:ea typeface="+mn-ea"/>
                          <a:cs typeface="+mn-cs"/>
                        </a:rPr>
                        <a:t>• VB 2: </a:t>
                      </a:r>
                      <a:r>
                        <a:rPr lang="en-US" sz="1600" b="0" i="1" kern="1200" dirty="0" err="1">
                          <a:solidFill>
                            <a:srgbClr val="002060"/>
                          </a:solidFill>
                          <a:effectLst/>
                          <a:latin typeface="Arial (Body)"/>
                          <a:ea typeface="+mn-ea"/>
                          <a:cs typeface="+mn-cs"/>
                        </a:rPr>
                        <a:t>Tinh</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thần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yêu</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nước</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của</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nhân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dân</a:t>
                      </a:r>
                      <a:r>
                        <a:rPr lang="en-US" sz="1600" b="0" i="1" kern="1200" dirty="0">
                          <a:solidFill>
                            <a:srgbClr val="002060"/>
                          </a:solidFill>
                          <a:effectLst/>
                          <a:latin typeface="Arial (Body)"/>
                          <a:ea typeface="+mn-ea"/>
                          <a:cs typeface="+mn-cs"/>
                        </a:rPr>
                        <a:t> ta </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Hồ</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Chí</a:t>
                      </a:r>
                      <a:r>
                        <a:rPr lang="en-US" sz="1600" b="0" kern="1200" dirty="0">
                          <a:solidFill>
                            <a:srgbClr val="002060"/>
                          </a:solidFill>
                          <a:effectLst/>
                          <a:latin typeface="Arial (Body)"/>
                          <a:ea typeface="+mn-ea"/>
                          <a:cs typeface="+mn-cs"/>
                        </a:rPr>
                        <a:t> Minh)</a:t>
                      </a:r>
                    </a:p>
                    <a:p>
                      <a:pPr>
                        <a:lnSpc>
                          <a:spcPct val="125000"/>
                        </a:lnSpc>
                      </a:pPr>
                      <a:r>
                        <a:rPr lang="en-US" sz="1600" b="0" kern="1200" dirty="0">
                          <a:solidFill>
                            <a:srgbClr val="002060"/>
                          </a:solidFill>
                          <a:effectLst/>
                          <a:latin typeface="Arial (Body)"/>
                          <a:ea typeface="+mn-ea"/>
                          <a:cs typeface="+mn-cs"/>
                        </a:rPr>
                        <a:t>• VB 3: </a:t>
                      </a:r>
                      <a:r>
                        <a:rPr lang="en-US" sz="1600" b="0" i="1" kern="1200" dirty="0">
                          <a:solidFill>
                            <a:srgbClr val="002060"/>
                          </a:solidFill>
                          <a:effectLst/>
                          <a:latin typeface="Arial (Body)"/>
                          <a:ea typeface="+mn-ea"/>
                          <a:cs typeface="+mn-cs"/>
                        </a:rPr>
                        <a:t>Nam </a:t>
                      </a:r>
                      <a:r>
                        <a:rPr lang="en-US" sz="1600" b="0" i="1" kern="1200" dirty="0" err="1">
                          <a:solidFill>
                            <a:srgbClr val="002060"/>
                          </a:solidFill>
                          <a:effectLst/>
                          <a:latin typeface="Arial (Body)"/>
                          <a:ea typeface="+mn-ea"/>
                          <a:cs typeface="+mn-cs"/>
                        </a:rPr>
                        <a:t>quốc</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sơn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hà</a:t>
                      </a:r>
                      <a:r>
                        <a:rPr lang="en-US" sz="1600" b="0" i="1" kern="1200" dirty="0">
                          <a:solidFill>
                            <a:srgbClr val="002060"/>
                          </a:solidFill>
                          <a:effectLst/>
                          <a:latin typeface="Arial (Body)"/>
                          <a:ea typeface="+mn-ea"/>
                          <a:cs typeface="+mn-cs"/>
                        </a:rPr>
                        <a:t> </a:t>
                      </a:r>
                      <a:endParaRPr lang="en-US" sz="1600" b="0" kern="1200" dirty="0">
                        <a:solidFill>
                          <a:srgbClr val="002060"/>
                        </a:solidFill>
                        <a:effectLst/>
                        <a:latin typeface="Arial (Body)"/>
                        <a:ea typeface="+mn-ea"/>
                        <a:cs typeface="+mn-cs"/>
                      </a:endParaRPr>
                    </a:p>
                    <a:p>
                      <a:pPr>
                        <a:lnSpc>
                          <a:spcPct val="125000"/>
                        </a:lnSpc>
                      </a:pPr>
                      <a:r>
                        <a:rPr lang="en-US" sz="1600" b="0" kern="1200" dirty="0">
                          <a:solidFill>
                            <a:srgbClr val="002060"/>
                          </a:solidFill>
                          <a:effectLst/>
                          <a:latin typeface="Arial (Body)"/>
                          <a:ea typeface="+mn-ea"/>
                          <a:cs typeface="+mn-cs"/>
                        </a:rPr>
                        <a:t>• VB </a:t>
                      </a:r>
                      <a:r>
                        <a:rPr lang="en-US" sz="1600" b="0" kern="1200" dirty="0" err="1">
                          <a:solidFill>
                            <a:srgbClr val="002060"/>
                          </a:solidFill>
                          <a:effectLst/>
                          <a:latin typeface="Arial (Body)"/>
                          <a:ea typeface="+mn-ea"/>
                          <a:cs typeface="+mn-cs"/>
                        </a:rPr>
                        <a:t>thực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hành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đọc</a:t>
                      </a:r>
                      <a:r>
                        <a:rPr lang="en-US" sz="1600" b="0"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Chiếu</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dời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đô</a:t>
                      </a:r>
                      <a:r>
                        <a:rPr lang="en-US" sz="1600" b="0" i="1" kern="1200" dirty="0">
                          <a:solidFill>
                            <a:srgbClr val="002060"/>
                          </a:solidFill>
                          <a:effectLst/>
                          <a:latin typeface="Arial (Body)"/>
                          <a:ea typeface="+mn-ea"/>
                          <a:cs typeface="+mn-cs"/>
                        </a:rPr>
                        <a:t> </a:t>
                      </a:r>
                    </a:p>
                    <a:p>
                      <a:pPr>
                        <a:lnSpc>
                          <a:spcPct val="125000"/>
                        </a:lnSpc>
                      </a:pP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Lý</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Công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Uẩn</a:t>
                      </a:r>
                      <a:r>
                        <a:rPr lang="en-US" sz="1600" b="0" kern="1200" dirty="0">
                          <a:solidFill>
                            <a:srgbClr val="002060"/>
                          </a:solidFill>
                          <a:effectLst/>
                          <a:latin typeface="Arial (Body)"/>
                          <a:ea typeface="+mn-ea"/>
                          <a:cs typeface="+mn-cs"/>
                        </a:rPr>
                        <a:t>)</a:t>
                      </a:r>
                    </a:p>
                    <a:p>
                      <a:pPr marL="0" marR="0" algn="just">
                        <a:lnSpc>
                          <a:spcPct val="125000"/>
                        </a:lnSpc>
                        <a:spcBef>
                          <a:spcPts val="0"/>
                        </a:spcBef>
                        <a:spcAft>
                          <a:spcPts val="0"/>
                        </a:spcAft>
                      </a:pPr>
                      <a:endParaRPr lang="en-US" sz="1600" b="0" dirty="0">
                        <a:solidFill>
                          <a:srgbClr val="002060"/>
                        </a:solidFill>
                        <a:effectLst/>
                        <a:latin typeface="Arial (Body)"/>
                      </a:endParaRPr>
                    </a:p>
                  </a:txBody>
                  <a:tcPr marL="36383" marR="36383" marT="0" marB="0">
                    <a:solidFill>
                      <a:schemeClr val="bg2">
                        <a:lumMod val="90000"/>
                      </a:schemeClr>
                    </a:solidFill>
                  </a:tcPr>
                </a:tc>
                <a:extLst>
                  <a:ext uri="{0D108BD9-81ED-4DB2-BD59-A6C34878D82A}">
                    <a16:rowId xmlns:a16="http://schemas.microsoft.com/office/drawing/2014/main" val="3010483471"/>
                  </a:ext>
                </a:extLst>
              </a:tr>
            </a:tbl>
          </a:graphicData>
        </a:graphic>
      </p:graphicFrame>
    </p:spTree>
    <p:extLst>
      <p:ext uri="{BB962C8B-B14F-4D97-AF65-F5344CB8AC3E}">
        <p14:creationId xmlns:p14="http://schemas.microsoft.com/office/powerpoint/2010/main" val="1224052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37487631"/>
              </p:ext>
            </p:extLst>
          </p:nvPr>
        </p:nvGraphicFramePr>
        <p:xfrm>
          <a:off x="0" y="-2"/>
          <a:ext cx="9144000" cy="5143501"/>
        </p:xfrm>
        <a:graphic>
          <a:graphicData uri="http://schemas.openxmlformats.org/drawingml/2006/table">
            <a:tbl>
              <a:tblPr firstRow="1" firstCol="1" bandRow="1">
                <a:tableStyleId>{5C22544A-7EE6-4342-B048-85BDC9FD1C3A}</a:tableStyleId>
              </a:tblPr>
              <a:tblGrid>
                <a:gridCol w="845244">
                  <a:extLst>
                    <a:ext uri="{9D8B030D-6E8A-4147-A177-3AD203B41FA5}">
                      <a16:colId xmlns:a16="http://schemas.microsoft.com/office/drawing/2014/main" val="20000"/>
                    </a:ext>
                  </a:extLst>
                </a:gridCol>
                <a:gridCol w="4072538">
                  <a:extLst>
                    <a:ext uri="{9D8B030D-6E8A-4147-A177-3AD203B41FA5}">
                      <a16:colId xmlns:a16="http://schemas.microsoft.com/office/drawing/2014/main" val="20001"/>
                    </a:ext>
                  </a:extLst>
                </a:gridCol>
                <a:gridCol w="4226218">
                  <a:extLst>
                    <a:ext uri="{9D8B030D-6E8A-4147-A177-3AD203B41FA5}">
                      <a16:colId xmlns:a16="http://schemas.microsoft.com/office/drawing/2014/main" val="20002"/>
                    </a:ext>
                  </a:extLst>
                </a:gridCol>
              </a:tblGrid>
              <a:tr h="5143501">
                <a:tc>
                  <a:txBody>
                    <a:bodyPr/>
                    <a:lstStyle/>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r>
                        <a:rPr lang="en-US" sz="1600" b="1" dirty="0" err="1">
                          <a:solidFill>
                            <a:srgbClr val="002060"/>
                          </a:solidFill>
                          <a:effectLst/>
                          <a:latin typeface="Arial (Body)"/>
                        </a:rPr>
                        <a:t>Bài</a:t>
                      </a:r>
                      <a:r>
                        <a:rPr lang="en-US" sz="1600" b="1" dirty="0">
                          <a:solidFill>
                            <a:srgbClr val="002060"/>
                          </a:solidFill>
                          <a:effectLst/>
                          <a:latin typeface="Arial (Body)"/>
                        </a:rPr>
                        <a:t> 4</a:t>
                      </a:r>
                      <a:endParaRPr lang="en-US" sz="1600" b="1" dirty="0">
                        <a:solidFill>
                          <a:srgbClr val="002060"/>
                        </a:solidFill>
                        <a:effectLst/>
                        <a:latin typeface="Arial (Body)"/>
                        <a:ea typeface="Calibri" panose="020F0502020204030204" pitchFamily="34" charset="0"/>
                        <a:cs typeface="Times New Roman" panose="02020603050405020304" pitchFamily="18" charset="0"/>
                      </a:endParaRPr>
                    </a:p>
                  </a:txBody>
                  <a:tcPr marL="33873" marR="33873" marT="0" marB="0"/>
                </a:tc>
                <a:tc>
                  <a:txBody>
                    <a:bodyPr/>
                    <a:lstStyle/>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r>
                        <a:rPr lang="en-US" sz="1600" b="1" dirty="0" err="1">
                          <a:solidFill>
                            <a:srgbClr val="C00000"/>
                          </a:solidFill>
                          <a:effectLst/>
                          <a:latin typeface="Arial (Body)"/>
                        </a:rPr>
                        <a:t>Giai</a:t>
                      </a:r>
                      <a:r>
                        <a:rPr lang="en-US" sz="1600" b="1" dirty="0">
                          <a:solidFill>
                            <a:srgbClr val="C00000"/>
                          </a:solidFill>
                          <a:effectLst/>
                          <a:latin typeface="Arial (Body)"/>
                        </a:rPr>
                        <a:t> </a:t>
                      </a:r>
                      <a:r>
                        <a:rPr lang="en-US" sz="1600" b="1" dirty="0" err="1">
                          <a:solidFill>
                            <a:srgbClr val="C00000"/>
                          </a:solidFill>
                          <a:effectLst/>
                          <a:latin typeface="Arial (Body)"/>
                        </a:rPr>
                        <a:t>điệu</a:t>
                      </a:r>
                      <a:r>
                        <a:rPr lang="en-US" sz="1600" b="1" dirty="0">
                          <a:solidFill>
                            <a:srgbClr val="C00000"/>
                          </a:solidFill>
                          <a:effectLst/>
                          <a:latin typeface="Arial (Body)"/>
                        </a:rPr>
                        <a:t> </a:t>
                      </a:r>
                      <a:r>
                        <a:rPr lang="en-US" sz="1600" b="1" dirty="0" err="1">
                          <a:solidFill>
                            <a:srgbClr val="C00000"/>
                          </a:solidFill>
                          <a:effectLst/>
                          <a:latin typeface="Arial (Body)"/>
                        </a:rPr>
                        <a:t>đất</a:t>
                      </a:r>
                      <a:r>
                        <a:rPr lang="en-US" sz="1600" b="1" dirty="0">
                          <a:solidFill>
                            <a:srgbClr val="C00000"/>
                          </a:solidFill>
                          <a:effectLst/>
                          <a:latin typeface="Arial (Body)"/>
                        </a:rPr>
                        <a:t> </a:t>
                      </a:r>
                      <a:r>
                        <a:rPr lang="en-US" sz="1600" b="1" dirty="0" err="1">
                          <a:solidFill>
                            <a:srgbClr val="C00000"/>
                          </a:solidFill>
                          <a:effectLst/>
                          <a:latin typeface="Arial (Body)"/>
                        </a:rPr>
                        <a:t>nước</a:t>
                      </a:r>
                      <a:r>
                        <a:rPr lang="en-US" sz="1600" b="1" dirty="0">
                          <a:solidFill>
                            <a:srgbClr val="C00000"/>
                          </a:solidFill>
                          <a:effectLst/>
                          <a:latin typeface="Arial (Body)"/>
                        </a:rPr>
                        <a:t> </a:t>
                      </a:r>
                    </a:p>
                    <a:p>
                      <a:pPr marL="0" marR="0" algn="just">
                        <a:lnSpc>
                          <a:spcPct val="125000"/>
                        </a:lnSpc>
                        <a:spcBef>
                          <a:spcPts val="0"/>
                        </a:spcBef>
                        <a:spcAft>
                          <a:spcPts val="0"/>
                        </a:spcAft>
                      </a:pPr>
                      <a:r>
                        <a:rPr lang="en-US" sz="1600" b="0" dirty="0">
                          <a:solidFill>
                            <a:srgbClr val="002060"/>
                          </a:solidFill>
                          <a:effectLst/>
                          <a:latin typeface="Arial (Body)"/>
                        </a:rPr>
                        <a:t>(</a:t>
                      </a:r>
                      <a:r>
                        <a:rPr lang="en-US" sz="1600" b="0" dirty="0" err="1">
                          <a:solidFill>
                            <a:srgbClr val="002060"/>
                          </a:solidFill>
                          <a:effectLst/>
                          <a:latin typeface="Arial (Body)"/>
                        </a:rPr>
                        <a:t>Thể</a:t>
                      </a:r>
                      <a:r>
                        <a:rPr lang="en-US" sz="1600" b="0" dirty="0">
                          <a:solidFill>
                            <a:srgbClr val="002060"/>
                          </a:solidFill>
                          <a:effectLst/>
                          <a:latin typeface="Arial (Body)"/>
                        </a:rPr>
                        <a:t> </a:t>
                      </a:r>
                      <a:r>
                        <a:rPr lang="en-US" sz="1600" b="0" dirty="0" err="1">
                          <a:solidFill>
                            <a:srgbClr val="002060"/>
                          </a:solidFill>
                          <a:effectLst/>
                          <a:latin typeface="Arial (Body)"/>
                        </a:rPr>
                        <a:t>loại</a:t>
                      </a:r>
                      <a:r>
                        <a:rPr lang="en-US" sz="1600" b="0" dirty="0">
                          <a:solidFill>
                            <a:srgbClr val="002060"/>
                          </a:solidFill>
                          <a:effectLst/>
                          <a:latin typeface="Arial (Body)"/>
                        </a:rPr>
                        <a:t>: </a:t>
                      </a:r>
                      <a:r>
                        <a:rPr lang="en-US" sz="1600" b="0" dirty="0" err="1">
                          <a:solidFill>
                            <a:srgbClr val="002060"/>
                          </a:solidFill>
                          <a:effectLst/>
                          <a:latin typeface="Arial (Body)"/>
                        </a:rPr>
                        <a:t>thơ</a:t>
                      </a:r>
                      <a:r>
                        <a:rPr lang="en-US" sz="1600" b="0" dirty="0">
                          <a:solidFill>
                            <a:srgbClr val="002060"/>
                          </a:solidFill>
                          <a:effectLst/>
                          <a:latin typeface="Arial (Body)"/>
                        </a:rPr>
                        <a:t>; P</a:t>
                      </a:r>
                      <a:r>
                        <a:rPr lang="vi-VN" sz="1600" b="0" dirty="0">
                          <a:solidFill>
                            <a:srgbClr val="002060"/>
                          </a:solidFill>
                          <a:effectLst/>
                          <a:latin typeface="Arial (Body)"/>
                        </a:rPr>
                        <a:t>hẩm chất: </a:t>
                      </a:r>
                      <a:r>
                        <a:rPr lang="en-US" sz="1600" b="0" dirty="0" err="1">
                          <a:solidFill>
                            <a:srgbClr val="002060"/>
                          </a:solidFill>
                          <a:effectLst/>
                          <a:latin typeface="Arial (Body)"/>
                        </a:rPr>
                        <a:t>yêu</a:t>
                      </a:r>
                      <a:r>
                        <a:rPr lang="en-US" sz="1600" b="0" dirty="0">
                          <a:solidFill>
                            <a:srgbClr val="002060"/>
                          </a:solidFill>
                          <a:effectLst/>
                          <a:latin typeface="Arial (Body)"/>
                        </a:rPr>
                        <a:t> </a:t>
                      </a:r>
                      <a:r>
                        <a:rPr lang="en-US" sz="1600" b="0" dirty="0" err="1">
                          <a:solidFill>
                            <a:srgbClr val="002060"/>
                          </a:solidFill>
                          <a:effectLst/>
                          <a:latin typeface="Arial (Body)"/>
                        </a:rPr>
                        <a:t>mến</a:t>
                      </a:r>
                      <a:r>
                        <a:rPr lang="en-US" sz="1600" b="0" dirty="0">
                          <a:solidFill>
                            <a:srgbClr val="002060"/>
                          </a:solidFill>
                          <a:effectLst/>
                          <a:latin typeface="Arial (Body)"/>
                        </a:rPr>
                        <a:t>, </a:t>
                      </a:r>
                      <a:r>
                        <a:rPr lang="en-US" sz="1600" b="0" dirty="0" err="1">
                          <a:solidFill>
                            <a:srgbClr val="002060"/>
                          </a:solidFill>
                          <a:effectLst/>
                          <a:latin typeface="Arial (Body)"/>
                        </a:rPr>
                        <a:t>tự</a:t>
                      </a:r>
                      <a:r>
                        <a:rPr lang="en-US" sz="1600" b="0" dirty="0">
                          <a:solidFill>
                            <a:srgbClr val="002060"/>
                          </a:solidFill>
                          <a:effectLst/>
                          <a:latin typeface="Arial (Body)"/>
                        </a:rPr>
                        <a:t> </a:t>
                      </a:r>
                      <a:r>
                        <a:rPr lang="en-US" sz="1600" b="0" dirty="0" err="1">
                          <a:solidFill>
                            <a:srgbClr val="002060"/>
                          </a:solidFill>
                          <a:effectLst/>
                          <a:latin typeface="Arial (Body)"/>
                        </a:rPr>
                        <a:t>hào</a:t>
                      </a:r>
                      <a:r>
                        <a:rPr lang="en-US" sz="1600" b="0" dirty="0">
                          <a:solidFill>
                            <a:srgbClr val="002060"/>
                          </a:solidFill>
                          <a:effectLst/>
                          <a:latin typeface="Arial (Body)"/>
                        </a:rPr>
                        <a:t> </a:t>
                      </a:r>
                      <a:r>
                        <a:rPr lang="en-US" sz="1600" b="0" dirty="0" err="1">
                          <a:solidFill>
                            <a:srgbClr val="002060"/>
                          </a:solidFill>
                          <a:effectLst/>
                          <a:latin typeface="Arial (Body)"/>
                        </a:rPr>
                        <a:t>về</a:t>
                      </a:r>
                      <a:r>
                        <a:rPr lang="en-US" sz="1600" b="0" dirty="0">
                          <a:solidFill>
                            <a:srgbClr val="002060"/>
                          </a:solidFill>
                          <a:effectLst/>
                          <a:latin typeface="Arial (Body)"/>
                        </a:rPr>
                        <a:t> </a:t>
                      </a:r>
                      <a:r>
                        <a:rPr lang="en-US" sz="1600" b="0" dirty="0" err="1">
                          <a:solidFill>
                            <a:srgbClr val="002060"/>
                          </a:solidFill>
                          <a:effectLst/>
                          <a:latin typeface="Arial (Body)"/>
                        </a:rPr>
                        <a:t>vẻ</a:t>
                      </a:r>
                      <a:r>
                        <a:rPr lang="en-US" sz="1600" b="0" dirty="0">
                          <a:solidFill>
                            <a:srgbClr val="002060"/>
                          </a:solidFill>
                          <a:effectLst/>
                          <a:latin typeface="Arial (Body)"/>
                        </a:rPr>
                        <a:t> </a:t>
                      </a:r>
                      <a:r>
                        <a:rPr lang="en-US" sz="1600" b="0" dirty="0" err="1">
                          <a:solidFill>
                            <a:srgbClr val="002060"/>
                          </a:solidFill>
                          <a:effectLst/>
                          <a:latin typeface="Arial (Body)"/>
                        </a:rPr>
                        <a:t>đẹp</a:t>
                      </a:r>
                      <a:r>
                        <a:rPr lang="en-US" sz="1600" b="0" dirty="0">
                          <a:solidFill>
                            <a:srgbClr val="002060"/>
                          </a:solidFill>
                          <a:effectLst/>
                          <a:latin typeface="Arial (Body)"/>
                        </a:rPr>
                        <a:t> </a:t>
                      </a:r>
                      <a:r>
                        <a:rPr lang="en-US" sz="1600" b="0" dirty="0" err="1">
                          <a:solidFill>
                            <a:srgbClr val="002060"/>
                          </a:solidFill>
                          <a:effectLst/>
                          <a:latin typeface="Arial (Body)"/>
                        </a:rPr>
                        <a:t>của</a:t>
                      </a:r>
                      <a:r>
                        <a:rPr lang="en-US" sz="1600" b="0" dirty="0">
                          <a:solidFill>
                            <a:srgbClr val="002060"/>
                          </a:solidFill>
                          <a:effectLst/>
                          <a:latin typeface="Arial (Body)"/>
                        </a:rPr>
                        <a:t> </a:t>
                      </a:r>
                      <a:r>
                        <a:rPr lang="en-US" sz="1600" b="0" dirty="0" err="1">
                          <a:solidFill>
                            <a:srgbClr val="002060"/>
                          </a:solidFill>
                          <a:effectLst/>
                          <a:latin typeface="Arial (Body)"/>
                        </a:rPr>
                        <a:t>quê</a:t>
                      </a:r>
                      <a:r>
                        <a:rPr lang="en-US" sz="1600" b="0" dirty="0">
                          <a:solidFill>
                            <a:srgbClr val="002060"/>
                          </a:solidFill>
                          <a:effectLst/>
                          <a:latin typeface="Arial (Body)"/>
                        </a:rPr>
                        <a:t> </a:t>
                      </a:r>
                      <a:r>
                        <a:rPr lang="en-US" sz="1600" b="0" dirty="0" err="1">
                          <a:solidFill>
                            <a:srgbClr val="002060"/>
                          </a:solidFill>
                          <a:effectLst/>
                          <a:latin typeface="Arial (Body)"/>
                        </a:rPr>
                        <a:t>hương</a:t>
                      </a:r>
                      <a:r>
                        <a:rPr lang="en-US" sz="1600" b="0" dirty="0">
                          <a:solidFill>
                            <a:srgbClr val="002060"/>
                          </a:solidFill>
                          <a:effectLst/>
                          <a:latin typeface="Arial (Body)"/>
                        </a:rPr>
                        <a:t>, </a:t>
                      </a:r>
                      <a:r>
                        <a:rPr lang="en-US" sz="1600" b="0" dirty="0" err="1">
                          <a:solidFill>
                            <a:srgbClr val="002060"/>
                          </a:solidFill>
                          <a:effectLst/>
                          <a:latin typeface="Arial (Body)"/>
                        </a:rPr>
                        <a:t>đất</a:t>
                      </a:r>
                      <a:r>
                        <a:rPr lang="en-US" sz="1600" b="0" dirty="0">
                          <a:solidFill>
                            <a:srgbClr val="002060"/>
                          </a:solidFill>
                          <a:effectLst/>
                          <a:latin typeface="Arial (Body)"/>
                        </a:rPr>
                        <a:t> </a:t>
                      </a:r>
                      <a:r>
                        <a:rPr lang="en-US" sz="1600" b="0" dirty="0" err="1">
                          <a:solidFill>
                            <a:srgbClr val="002060"/>
                          </a:solidFill>
                          <a:effectLst/>
                          <a:latin typeface="Arial (Body)"/>
                        </a:rPr>
                        <a:t>nước</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1: </a:t>
                      </a:r>
                      <a:r>
                        <a:rPr lang="en-US" sz="1600" b="0" i="1" dirty="0" err="1">
                          <a:solidFill>
                            <a:srgbClr val="002060"/>
                          </a:solidFill>
                          <a:effectLst/>
                          <a:latin typeface="Arial (Body)"/>
                        </a:rPr>
                        <a:t>Mùa</a:t>
                      </a:r>
                      <a:r>
                        <a:rPr lang="en-US" sz="1600" b="0" i="1" dirty="0">
                          <a:solidFill>
                            <a:srgbClr val="002060"/>
                          </a:solidFill>
                          <a:effectLst/>
                          <a:latin typeface="Arial (Body)"/>
                        </a:rPr>
                        <a:t> </a:t>
                      </a:r>
                      <a:r>
                        <a:rPr lang="en-US" sz="1600" b="0" i="1" dirty="0" err="1">
                          <a:solidFill>
                            <a:srgbClr val="002060"/>
                          </a:solidFill>
                          <a:effectLst/>
                          <a:latin typeface="Arial (Body)"/>
                        </a:rPr>
                        <a:t>xuân</a:t>
                      </a:r>
                      <a:r>
                        <a:rPr lang="en-US" sz="1600" b="0" i="1" dirty="0">
                          <a:solidFill>
                            <a:srgbClr val="002060"/>
                          </a:solidFill>
                          <a:effectLst/>
                          <a:latin typeface="Arial (Body)"/>
                        </a:rPr>
                        <a:t> </a:t>
                      </a:r>
                      <a:r>
                        <a:rPr lang="en-US" sz="1600" b="0" i="1" dirty="0" err="1">
                          <a:solidFill>
                            <a:srgbClr val="002060"/>
                          </a:solidFill>
                          <a:effectLst/>
                          <a:latin typeface="Arial (Body)"/>
                        </a:rPr>
                        <a:t>nho</a:t>
                      </a:r>
                      <a:r>
                        <a:rPr lang="en-US" sz="1600" b="0" i="1" dirty="0">
                          <a:solidFill>
                            <a:srgbClr val="002060"/>
                          </a:solidFill>
                          <a:effectLst/>
                          <a:latin typeface="Arial (Body)"/>
                        </a:rPr>
                        <a:t> </a:t>
                      </a:r>
                      <a:r>
                        <a:rPr lang="en-US" sz="1600" b="0" i="1" dirty="0" err="1">
                          <a:solidFill>
                            <a:srgbClr val="002060"/>
                          </a:solidFill>
                          <a:effectLst/>
                          <a:latin typeface="Arial (Body)"/>
                        </a:rPr>
                        <a:t>nhỏ</a:t>
                      </a:r>
                      <a:r>
                        <a:rPr lang="en-US" sz="1600" b="0" i="1" dirty="0">
                          <a:solidFill>
                            <a:srgbClr val="002060"/>
                          </a:solidFill>
                          <a:effectLst/>
                          <a:latin typeface="Arial (Body)"/>
                        </a:rPr>
                        <a:t> </a:t>
                      </a:r>
                      <a:r>
                        <a:rPr lang="en-US" sz="1600" b="0" dirty="0">
                          <a:solidFill>
                            <a:srgbClr val="002060"/>
                          </a:solidFill>
                          <a:effectLst/>
                          <a:latin typeface="Arial (Body)"/>
                        </a:rPr>
                        <a:t>(Thanh </a:t>
                      </a:r>
                      <a:r>
                        <a:rPr lang="en-US" sz="1600" b="0" dirty="0" err="1">
                          <a:solidFill>
                            <a:srgbClr val="002060"/>
                          </a:solidFill>
                          <a:effectLst/>
                          <a:latin typeface="Arial (Body)"/>
                        </a:rPr>
                        <a:t>Hải</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2: </a:t>
                      </a:r>
                      <a:r>
                        <a:rPr lang="en-US" sz="1600" b="0" i="1" u="none" dirty="0" err="1">
                          <a:solidFill>
                            <a:srgbClr val="002060"/>
                          </a:solidFill>
                          <a:effectLst/>
                          <a:latin typeface="Arial (Body)"/>
                        </a:rPr>
                        <a:t>Gò</a:t>
                      </a:r>
                      <a:r>
                        <a:rPr lang="en-US" sz="1600" b="0" i="1" u="none" dirty="0">
                          <a:solidFill>
                            <a:srgbClr val="002060"/>
                          </a:solidFill>
                          <a:effectLst/>
                          <a:latin typeface="Arial (Body)"/>
                        </a:rPr>
                        <a:t> Me </a:t>
                      </a:r>
                      <a:r>
                        <a:rPr lang="en-US" sz="1600" b="0" dirty="0">
                          <a:solidFill>
                            <a:srgbClr val="002060"/>
                          </a:solidFill>
                          <a:effectLst/>
                          <a:latin typeface="Arial (Body)"/>
                        </a:rPr>
                        <a:t>(</a:t>
                      </a:r>
                      <a:r>
                        <a:rPr lang="en-US" sz="1600" b="0" i="1" dirty="0" err="1">
                          <a:solidFill>
                            <a:srgbClr val="002060"/>
                          </a:solidFill>
                          <a:effectLst/>
                          <a:latin typeface="Arial (Body)"/>
                        </a:rPr>
                        <a:t>trích</a:t>
                      </a:r>
                      <a:r>
                        <a:rPr lang="en-US" sz="1600" b="0" dirty="0">
                          <a:solidFill>
                            <a:srgbClr val="002060"/>
                          </a:solidFill>
                          <a:effectLst/>
                          <a:latin typeface="Arial (Body)"/>
                        </a:rPr>
                        <a:t>, </a:t>
                      </a:r>
                      <a:r>
                        <a:rPr lang="en-US" sz="1600" b="0" dirty="0" err="1">
                          <a:solidFill>
                            <a:srgbClr val="002060"/>
                          </a:solidFill>
                          <a:effectLst/>
                          <a:latin typeface="Arial (Body)"/>
                        </a:rPr>
                        <a:t>Hoàng</a:t>
                      </a:r>
                      <a:r>
                        <a:rPr lang="en-US" sz="1600" b="0" dirty="0">
                          <a:solidFill>
                            <a:srgbClr val="002060"/>
                          </a:solidFill>
                          <a:effectLst/>
                          <a:latin typeface="Arial (Body)"/>
                        </a:rPr>
                        <a:t> </a:t>
                      </a:r>
                      <a:r>
                        <a:rPr lang="en-US" sz="1600" b="0" dirty="0" err="1">
                          <a:solidFill>
                            <a:srgbClr val="002060"/>
                          </a:solidFill>
                          <a:effectLst/>
                          <a:latin typeface="Arial (Body)"/>
                        </a:rPr>
                        <a:t>Tố</a:t>
                      </a:r>
                      <a:r>
                        <a:rPr lang="en-US" sz="1600" b="0" dirty="0">
                          <a:solidFill>
                            <a:srgbClr val="002060"/>
                          </a:solidFill>
                          <a:effectLst/>
                          <a:latin typeface="Arial (Body)"/>
                        </a:rPr>
                        <a:t> </a:t>
                      </a:r>
                      <a:r>
                        <a:rPr lang="en-US" sz="1600" b="0" dirty="0" err="1">
                          <a:solidFill>
                            <a:srgbClr val="002060"/>
                          </a:solidFill>
                          <a:effectLst/>
                          <a:latin typeface="Arial (Body)"/>
                        </a:rPr>
                        <a:t>Nguyên</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3: </a:t>
                      </a:r>
                      <a:r>
                        <a:rPr lang="en-US" sz="1600" b="0" i="1" dirty="0" err="1">
                          <a:solidFill>
                            <a:srgbClr val="002060"/>
                          </a:solidFill>
                          <a:effectLst/>
                          <a:latin typeface="Arial (Body)"/>
                        </a:rPr>
                        <a:t>Bài</a:t>
                      </a:r>
                      <a:r>
                        <a:rPr lang="en-US" sz="1600" b="0" i="1" dirty="0">
                          <a:solidFill>
                            <a:srgbClr val="002060"/>
                          </a:solidFill>
                          <a:effectLst/>
                          <a:latin typeface="Arial (Body)"/>
                        </a:rPr>
                        <a:t> </a:t>
                      </a:r>
                      <a:r>
                        <a:rPr lang="en-US" sz="1600" b="0" i="1" dirty="0" err="1">
                          <a:solidFill>
                            <a:srgbClr val="002060"/>
                          </a:solidFill>
                          <a:effectLst/>
                          <a:latin typeface="Arial (Body)"/>
                        </a:rPr>
                        <a:t>thơ</a:t>
                      </a:r>
                      <a:r>
                        <a:rPr lang="en-US" sz="1600" b="0" i="1" dirty="0">
                          <a:solidFill>
                            <a:srgbClr val="002060"/>
                          </a:solidFill>
                          <a:effectLst/>
                          <a:latin typeface="Arial (Body)"/>
                        </a:rPr>
                        <a:t> “</a:t>
                      </a:r>
                      <a:r>
                        <a:rPr lang="en-US" sz="1600" b="0" i="1" dirty="0" err="1">
                          <a:solidFill>
                            <a:srgbClr val="002060"/>
                          </a:solidFill>
                          <a:effectLst/>
                          <a:latin typeface="Arial (Body)"/>
                        </a:rPr>
                        <a:t>Đường</a:t>
                      </a:r>
                      <a:r>
                        <a:rPr lang="en-US" sz="1600" b="0" i="1" dirty="0">
                          <a:solidFill>
                            <a:srgbClr val="002060"/>
                          </a:solidFill>
                          <a:effectLst/>
                          <a:latin typeface="Arial (Body)"/>
                        </a:rPr>
                        <a:t> </a:t>
                      </a:r>
                      <a:r>
                        <a:rPr lang="en-US" sz="1600" b="0" i="1" dirty="0" err="1">
                          <a:solidFill>
                            <a:srgbClr val="002060"/>
                          </a:solidFill>
                          <a:effectLst/>
                          <a:latin typeface="Arial (Body)"/>
                        </a:rPr>
                        <a:t>núi</a:t>
                      </a:r>
                      <a:r>
                        <a:rPr lang="en-US" sz="1600" b="0" i="1" dirty="0">
                          <a:solidFill>
                            <a:srgbClr val="002060"/>
                          </a:solidFill>
                          <a:effectLst/>
                          <a:latin typeface="Arial (Body)"/>
                        </a:rPr>
                        <a:t>” </a:t>
                      </a:r>
                      <a:r>
                        <a:rPr lang="en-US" sz="1600" b="0" i="1" dirty="0" err="1">
                          <a:solidFill>
                            <a:srgbClr val="002060"/>
                          </a:solidFill>
                          <a:effectLst/>
                          <a:latin typeface="Arial (Body)"/>
                        </a:rPr>
                        <a:t>của</a:t>
                      </a:r>
                      <a:r>
                        <a:rPr lang="en-US" sz="1600" b="0" i="1" dirty="0">
                          <a:solidFill>
                            <a:srgbClr val="002060"/>
                          </a:solidFill>
                          <a:effectLst/>
                          <a:latin typeface="Arial (Body)"/>
                        </a:rPr>
                        <a:t> </a:t>
                      </a:r>
                      <a:r>
                        <a:rPr lang="en-US" sz="1600" b="0" i="1" dirty="0" err="1">
                          <a:solidFill>
                            <a:srgbClr val="002060"/>
                          </a:solidFill>
                          <a:effectLst/>
                          <a:latin typeface="Arial (Body)"/>
                        </a:rPr>
                        <a:t>Nguyễn</a:t>
                      </a:r>
                      <a:r>
                        <a:rPr lang="en-US" sz="1600" b="0" i="1" dirty="0">
                          <a:solidFill>
                            <a:srgbClr val="002060"/>
                          </a:solidFill>
                          <a:effectLst/>
                          <a:latin typeface="Arial (Body)"/>
                        </a:rPr>
                        <a:t> </a:t>
                      </a:r>
                      <a:r>
                        <a:rPr lang="en-US" sz="1600" b="0" i="1" dirty="0" err="1">
                          <a:solidFill>
                            <a:srgbClr val="002060"/>
                          </a:solidFill>
                          <a:effectLst/>
                          <a:latin typeface="Arial (Body)"/>
                        </a:rPr>
                        <a:t>Đình</a:t>
                      </a:r>
                      <a:r>
                        <a:rPr lang="en-US" sz="1600" b="0" i="1" dirty="0">
                          <a:solidFill>
                            <a:srgbClr val="002060"/>
                          </a:solidFill>
                          <a:effectLst/>
                          <a:latin typeface="Arial (Body)"/>
                        </a:rPr>
                        <a:t> </a:t>
                      </a:r>
                      <a:r>
                        <a:rPr lang="en-US" sz="1600" b="0" i="1" dirty="0" err="1">
                          <a:solidFill>
                            <a:srgbClr val="002060"/>
                          </a:solidFill>
                          <a:effectLst/>
                          <a:latin typeface="Arial (Body)"/>
                        </a:rPr>
                        <a:t>Thi</a:t>
                      </a:r>
                      <a:r>
                        <a:rPr lang="en-US" sz="1600" b="0" i="1" dirty="0">
                          <a:solidFill>
                            <a:srgbClr val="002060"/>
                          </a:solidFill>
                          <a:effectLst/>
                          <a:latin typeface="Arial (Body)"/>
                        </a:rPr>
                        <a:t> </a:t>
                      </a:r>
                      <a:r>
                        <a:rPr lang="en-US" sz="1600" b="0" dirty="0">
                          <a:solidFill>
                            <a:srgbClr val="002060"/>
                          </a:solidFill>
                          <a:effectLst/>
                          <a:latin typeface="Arial (Body)"/>
                        </a:rPr>
                        <a:t>(</a:t>
                      </a:r>
                      <a:r>
                        <a:rPr lang="en-US" sz="1600" b="0" dirty="0" err="1">
                          <a:solidFill>
                            <a:srgbClr val="002060"/>
                          </a:solidFill>
                          <a:effectLst/>
                          <a:latin typeface="Arial (Body)"/>
                        </a:rPr>
                        <a:t>Vũ</a:t>
                      </a:r>
                      <a:r>
                        <a:rPr lang="en-US" sz="1600" b="0" dirty="0">
                          <a:solidFill>
                            <a:srgbClr val="002060"/>
                          </a:solidFill>
                          <a:effectLst/>
                          <a:latin typeface="Arial (Body)"/>
                        </a:rPr>
                        <a:t> </a:t>
                      </a:r>
                      <a:r>
                        <a:rPr lang="en-US" sz="1600" b="0" dirty="0" err="1">
                          <a:solidFill>
                            <a:srgbClr val="002060"/>
                          </a:solidFill>
                          <a:effectLst/>
                          <a:latin typeface="Arial (Body)"/>
                        </a:rPr>
                        <a:t>Quần</a:t>
                      </a:r>
                      <a:r>
                        <a:rPr lang="en-US" sz="1600" b="0" dirty="0">
                          <a:solidFill>
                            <a:srgbClr val="002060"/>
                          </a:solidFill>
                          <a:effectLst/>
                          <a:latin typeface="Arial (Body)"/>
                        </a:rPr>
                        <a:t> </a:t>
                      </a:r>
                      <a:r>
                        <a:rPr lang="en-US" sz="1600" b="0" dirty="0" err="1">
                          <a:solidFill>
                            <a:srgbClr val="002060"/>
                          </a:solidFill>
                          <a:effectLst/>
                          <a:latin typeface="Arial (Body)"/>
                        </a:rPr>
                        <a:t>Phương</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a:t>
                      </a:r>
                      <a:r>
                        <a:rPr lang="en-US" sz="1600" b="0" dirty="0" err="1">
                          <a:solidFill>
                            <a:srgbClr val="002060"/>
                          </a:solidFill>
                          <a:effectLst/>
                          <a:latin typeface="Arial (Body)"/>
                        </a:rPr>
                        <a:t>thực</a:t>
                      </a:r>
                      <a:r>
                        <a:rPr lang="en-US" sz="1600" b="0" dirty="0">
                          <a:solidFill>
                            <a:srgbClr val="002060"/>
                          </a:solidFill>
                          <a:effectLst/>
                          <a:latin typeface="Arial (Body)"/>
                        </a:rPr>
                        <a:t> </a:t>
                      </a:r>
                      <a:r>
                        <a:rPr lang="en-US" sz="1600" b="0" dirty="0" err="1">
                          <a:solidFill>
                            <a:srgbClr val="002060"/>
                          </a:solidFill>
                          <a:effectLst/>
                          <a:latin typeface="Arial (Body)"/>
                        </a:rPr>
                        <a:t>hành</a:t>
                      </a:r>
                      <a:r>
                        <a:rPr lang="en-US" sz="1600" b="0" dirty="0">
                          <a:solidFill>
                            <a:srgbClr val="002060"/>
                          </a:solidFill>
                          <a:effectLst/>
                          <a:latin typeface="Arial (Body)"/>
                        </a:rPr>
                        <a:t> </a:t>
                      </a:r>
                      <a:r>
                        <a:rPr lang="en-US" sz="1600" b="0" dirty="0" err="1">
                          <a:solidFill>
                            <a:srgbClr val="002060"/>
                          </a:solidFill>
                          <a:effectLst/>
                          <a:latin typeface="Arial (Body)"/>
                        </a:rPr>
                        <a:t>đọc</a:t>
                      </a:r>
                      <a:r>
                        <a:rPr lang="en-US" sz="1600" b="0" dirty="0">
                          <a:solidFill>
                            <a:srgbClr val="002060"/>
                          </a:solidFill>
                          <a:effectLst/>
                          <a:latin typeface="Arial (Body)"/>
                        </a:rPr>
                        <a:t>: </a:t>
                      </a:r>
                      <a:r>
                        <a:rPr lang="en-US" sz="1600" b="0" i="1" dirty="0" err="1">
                          <a:solidFill>
                            <a:srgbClr val="002060"/>
                          </a:solidFill>
                          <a:effectLst/>
                          <a:latin typeface="Arial (Body)"/>
                        </a:rPr>
                        <a:t>Chiều</a:t>
                      </a:r>
                      <a:r>
                        <a:rPr lang="en-US" sz="1600" b="0" i="1" dirty="0">
                          <a:solidFill>
                            <a:srgbClr val="002060"/>
                          </a:solidFill>
                          <a:effectLst/>
                          <a:latin typeface="Arial (Body)"/>
                        </a:rPr>
                        <a:t> </a:t>
                      </a:r>
                      <a:r>
                        <a:rPr lang="en-US" sz="1600" b="0" i="1" dirty="0" err="1">
                          <a:solidFill>
                            <a:srgbClr val="002060"/>
                          </a:solidFill>
                          <a:effectLst/>
                          <a:latin typeface="Arial (Body)"/>
                        </a:rPr>
                        <a:t>biên</a:t>
                      </a:r>
                      <a:r>
                        <a:rPr lang="en-US" sz="1600" b="0" i="1" dirty="0">
                          <a:solidFill>
                            <a:srgbClr val="002060"/>
                          </a:solidFill>
                          <a:effectLst/>
                          <a:latin typeface="Arial (Body)"/>
                        </a:rPr>
                        <a:t> </a:t>
                      </a:r>
                      <a:r>
                        <a:rPr lang="en-US" sz="1600" b="0" i="1" dirty="0" err="1">
                          <a:solidFill>
                            <a:srgbClr val="002060"/>
                          </a:solidFill>
                          <a:effectLst/>
                          <a:latin typeface="Arial (Body)"/>
                        </a:rPr>
                        <a:t>giới</a:t>
                      </a:r>
                      <a:r>
                        <a:rPr lang="en-US" sz="1600" b="0" i="1" dirty="0">
                          <a:solidFill>
                            <a:srgbClr val="002060"/>
                          </a:solidFill>
                          <a:effectLst/>
                          <a:latin typeface="Arial (Body)"/>
                        </a:rPr>
                        <a:t> </a:t>
                      </a:r>
                    </a:p>
                    <a:p>
                      <a:pPr marL="0" marR="0" lvl="0" indent="0" algn="just">
                        <a:lnSpc>
                          <a:spcPct val="125000"/>
                        </a:lnSpc>
                        <a:spcBef>
                          <a:spcPts val="0"/>
                        </a:spcBef>
                        <a:spcAft>
                          <a:spcPts val="0"/>
                        </a:spcAft>
                        <a:buClr>
                          <a:srgbClr val="FF0000"/>
                        </a:buClr>
                        <a:buFont typeface="Symbol" panose="05050102010706020507" pitchFamily="18" charset="2"/>
                        <a:buNone/>
                      </a:pPr>
                      <a:r>
                        <a:rPr lang="en-US" sz="1600" b="0" i="1" dirty="0">
                          <a:solidFill>
                            <a:srgbClr val="002060"/>
                          </a:solidFill>
                          <a:effectLst/>
                          <a:latin typeface="Arial (Body)"/>
                        </a:rPr>
                        <a:t>      </a:t>
                      </a:r>
                      <a:r>
                        <a:rPr lang="en-US" sz="1600" b="0" dirty="0">
                          <a:solidFill>
                            <a:srgbClr val="002060"/>
                          </a:solidFill>
                          <a:effectLst/>
                          <a:latin typeface="Arial (Body)"/>
                        </a:rPr>
                        <a:t>(</a:t>
                      </a:r>
                      <a:r>
                        <a:rPr lang="en-US" sz="1600" b="0" dirty="0" err="1">
                          <a:solidFill>
                            <a:srgbClr val="002060"/>
                          </a:solidFill>
                          <a:effectLst/>
                          <a:latin typeface="Arial (Body)"/>
                        </a:rPr>
                        <a:t>Lò</a:t>
                      </a:r>
                      <a:r>
                        <a:rPr lang="en-US" sz="1600" b="0" dirty="0">
                          <a:solidFill>
                            <a:srgbClr val="002060"/>
                          </a:solidFill>
                          <a:effectLst/>
                          <a:latin typeface="Arial (Body)"/>
                        </a:rPr>
                        <a:t> </a:t>
                      </a:r>
                      <a:r>
                        <a:rPr lang="en-US" sz="1600" b="0" dirty="0" err="1">
                          <a:solidFill>
                            <a:srgbClr val="002060"/>
                          </a:solidFill>
                          <a:effectLst/>
                          <a:latin typeface="Arial (Body)"/>
                        </a:rPr>
                        <a:t>Ngân</a:t>
                      </a:r>
                      <a:r>
                        <a:rPr lang="en-US" sz="1600" b="0" dirty="0">
                          <a:solidFill>
                            <a:srgbClr val="002060"/>
                          </a:solidFill>
                          <a:effectLst/>
                          <a:latin typeface="Arial (Body)"/>
                        </a:rPr>
                        <a:t> </a:t>
                      </a:r>
                      <a:r>
                        <a:rPr lang="en-US" sz="1600" b="0" dirty="0" err="1">
                          <a:solidFill>
                            <a:srgbClr val="002060"/>
                          </a:solidFill>
                          <a:effectLst/>
                          <a:latin typeface="Arial (Body)"/>
                        </a:rPr>
                        <a:t>Sủn</a:t>
                      </a:r>
                      <a:r>
                        <a:rPr lang="en-US" sz="1600" b="0" dirty="0">
                          <a:solidFill>
                            <a:srgbClr val="002060"/>
                          </a:solidFill>
                          <a:effectLst/>
                          <a:latin typeface="Arial (Body)"/>
                        </a:rPr>
                        <a:t>) </a:t>
                      </a:r>
                    </a:p>
                    <a:p>
                      <a:pPr marL="0" marR="0" algn="just">
                        <a:lnSpc>
                          <a:spcPct val="125000"/>
                        </a:lnSpc>
                        <a:spcBef>
                          <a:spcPts val="0"/>
                        </a:spcBef>
                        <a:spcAft>
                          <a:spcPts val="0"/>
                        </a:spcAft>
                      </a:pPr>
                      <a:endParaRPr lang="en-US" sz="1600" b="0" dirty="0">
                        <a:solidFill>
                          <a:srgbClr val="002060"/>
                        </a:solidFill>
                        <a:effectLst/>
                        <a:latin typeface="Arial (Body)"/>
                      </a:endParaRPr>
                    </a:p>
                  </a:txBody>
                  <a:tcPr marL="33873" marR="33873" marT="0" marB="0">
                    <a:solidFill>
                      <a:schemeClr val="bg1">
                        <a:lumMod val="85000"/>
                      </a:schemeClr>
                    </a:solidFill>
                  </a:tcPr>
                </a:tc>
                <a:tc>
                  <a:txBody>
                    <a:bodyPr/>
                    <a:lstStyle/>
                    <a:p>
                      <a:pPr algn="ctr">
                        <a:lnSpc>
                          <a:spcPct val="125000"/>
                        </a:lnSpc>
                        <a:spcBef>
                          <a:spcPts val="0"/>
                        </a:spcBef>
                        <a:spcAft>
                          <a:spcPts val="0"/>
                        </a:spcAft>
                      </a:pPr>
                      <a:endParaRPr lang="en-US" sz="1600" b="1" kern="1200" dirty="0">
                        <a:solidFill>
                          <a:srgbClr val="C00000"/>
                        </a:solidFill>
                        <a:effectLst/>
                        <a:latin typeface="Arial (Body)"/>
                        <a:ea typeface="+mn-ea"/>
                        <a:cs typeface="+mn-cs"/>
                      </a:endParaRPr>
                    </a:p>
                    <a:p>
                      <a:pPr algn="ctr">
                        <a:lnSpc>
                          <a:spcPct val="125000"/>
                        </a:lnSpc>
                        <a:spcBef>
                          <a:spcPts val="0"/>
                        </a:spcBef>
                        <a:spcAft>
                          <a:spcPts val="0"/>
                        </a:spcAft>
                      </a:pPr>
                      <a:endParaRPr lang="en-US" sz="1600" b="1" kern="1200" dirty="0">
                        <a:solidFill>
                          <a:srgbClr val="C00000"/>
                        </a:solidFill>
                        <a:effectLst/>
                        <a:latin typeface="Arial (Body)"/>
                        <a:ea typeface="+mn-ea"/>
                        <a:cs typeface="+mn-cs"/>
                      </a:endParaRPr>
                    </a:p>
                    <a:p>
                      <a:pPr algn="ctr">
                        <a:lnSpc>
                          <a:spcPct val="125000"/>
                        </a:lnSpc>
                        <a:spcBef>
                          <a:spcPts val="0"/>
                        </a:spcBef>
                        <a:spcAft>
                          <a:spcPts val="0"/>
                        </a:spcAft>
                      </a:pPr>
                      <a:endParaRPr lang="en-US" sz="1600" b="1" kern="1200" dirty="0">
                        <a:solidFill>
                          <a:srgbClr val="C00000"/>
                        </a:solidFill>
                        <a:effectLst/>
                        <a:latin typeface="Arial (Body)"/>
                        <a:ea typeface="+mn-ea"/>
                        <a:cs typeface="+mn-cs"/>
                      </a:endParaRPr>
                    </a:p>
                    <a:p>
                      <a:pPr algn="ctr">
                        <a:lnSpc>
                          <a:spcPct val="125000"/>
                        </a:lnSpc>
                        <a:spcBef>
                          <a:spcPts val="0"/>
                        </a:spcBef>
                        <a:spcAft>
                          <a:spcPts val="0"/>
                        </a:spcAft>
                      </a:pPr>
                      <a:r>
                        <a:rPr lang="en-US" sz="1600" b="1" kern="1200" dirty="0" err="1">
                          <a:solidFill>
                            <a:srgbClr val="C00000"/>
                          </a:solidFill>
                          <a:effectLst/>
                          <a:latin typeface="Arial (Body)"/>
                          <a:ea typeface="+mn-ea"/>
                          <a:cs typeface="+mn-cs"/>
                        </a:rPr>
                        <a:t>Tiếng</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cười</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trào</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phúng</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trong</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thơ</a:t>
                      </a:r>
                      <a:endParaRPr lang="en-US" sz="1600" b="1" kern="1200" baseline="0" dirty="0">
                        <a:solidFill>
                          <a:srgbClr val="C00000"/>
                        </a:solidFill>
                        <a:effectLst/>
                        <a:latin typeface="Arial (Body)"/>
                        <a:ea typeface="+mn-ea"/>
                        <a:cs typeface="+mn-cs"/>
                      </a:endParaRPr>
                    </a:p>
                    <a:p>
                      <a:pPr algn="just">
                        <a:lnSpc>
                          <a:spcPct val="125000"/>
                        </a:lnSpc>
                        <a:spcBef>
                          <a:spcPts val="0"/>
                        </a:spcBef>
                        <a:spcAft>
                          <a:spcPts val="0"/>
                        </a:spcAft>
                      </a:pPr>
                      <a:r>
                        <a:rPr lang="en-US" sz="1600" b="0" kern="1200" baseline="0" dirty="0">
                          <a:solidFill>
                            <a:srgbClr val="002060"/>
                          </a:solidFill>
                          <a:effectLst/>
                          <a:latin typeface="Arial (Body)"/>
                          <a:ea typeface="+mn-ea"/>
                          <a:cs typeface="+mn-cs"/>
                        </a:rPr>
                        <a:t>(</a:t>
                      </a:r>
                      <a:r>
                        <a:rPr lang="en-US" sz="1600" b="0" kern="1200" baseline="0" dirty="0" err="1">
                          <a:solidFill>
                            <a:srgbClr val="002060"/>
                          </a:solidFill>
                          <a:effectLst/>
                          <a:latin typeface="Arial (Body)"/>
                          <a:ea typeface="+mn-ea"/>
                          <a:cs typeface="+mn-cs"/>
                        </a:rPr>
                        <a:t>Thể</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loại</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thơ</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Đường</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luật</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trào</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phúng</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Phẩm</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chất</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c</a:t>
                      </a:r>
                      <a:r>
                        <a:rPr lang="en-US" sz="1600" b="0" kern="1200" dirty="0" err="1">
                          <a:solidFill>
                            <a:srgbClr val="002060"/>
                          </a:solidFill>
                          <a:effectLst/>
                          <a:latin typeface="Arial (Body)"/>
                          <a:ea typeface="+mn-ea"/>
                          <a:cs typeface="+mn-cs"/>
                        </a:rPr>
                        <a:t>ó</a:t>
                      </a:r>
                      <a:r>
                        <a:rPr lang="en-US" sz="1600" b="0" kern="1200" dirty="0">
                          <a:solidFill>
                            <a:srgbClr val="002060"/>
                          </a:solidFill>
                          <a:effectLst/>
                          <a:latin typeface="Arial (Body)"/>
                          <a:ea typeface="+mn-ea"/>
                          <a:cs typeface="+mn-cs"/>
                        </a:rPr>
                        <a:t> ý </a:t>
                      </a:r>
                      <a:r>
                        <a:rPr lang="en-US" sz="1600" b="0" kern="1200" dirty="0" err="1">
                          <a:solidFill>
                            <a:srgbClr val="002060"/>
                          </a:solidFill>
                          <a:effectLst/>
                          <a:latin typeface="Arial (Body)"/>
                          <a:ea typeface="+mn-ea"/>
                          <a:cs typeface="+mn-cs"/>
                        </a:rPr>
                        <a:t>thức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phê</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phán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cái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xấu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tiêu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cực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và</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hướng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tới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những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điều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tốt</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đẹp</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trong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suy</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nghĩ</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và</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hành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động</a:t>
                      </a:r>
                      <a:r>
                        <a:rPr lang="en-US" sz="1600" b="0" kern="1200" dirty="0">
                          <a:solidFill>
                            <a:srgbClr val="002060"/>
                          </a:solidFill>
                          <a:effectLst/>
                          <a:latin typeface="Arial (Body)"/>
                          <a:ea typeface="+mn-ea"/>
                          <a:cs typeface="+mn-cs"/>
                        </a:rPr>
                        <a:t>)</a:t>
                      </a:r>
                    </a:p>
                    <a:p>
                      <a:pPr>
                        <a:lnSpc>
                          <a:spcPct val="125000"/>
                        </a:lnSpc>
                        <a:spcBef>
                          <a:spcPts val="0"/>
                        </a:spcBef>
                        <a:spcAft>
                          <a:spcPts val="0"/>
                        </a:spcAft>
                      </a:pPr>
                      <a:r>
                        <a:rPr lang="en-US" sz="1600" b="0" kern="1200" dirty="0">
                          <a:solidFill>
                            <a:srgbClr val="002060"/>
                          </a:solidFill>
                          <a:effectLst/>
                          <a:latin typeface="Arial (Body)"/>
                          <a:ea typeface="+mn-ea"/>
                          <a:cs typeface="+mn-cs"/>
                        </a:rPr>
                        <a:t>• VB 1: </a:t>
                      </a:r>
                      <a:r>
                        <a:rPr lang="en-US" sz="1600" b="0" i="1" kern="1200" dirty="0" err="1">
                          <a:solidFill>
                            <a:srgbClr val="002060"/>
                          </a:solidFill>
                          <a:effectLst/>
                          <a:latin typeface="Arial (Body)"/>
                          <a:ea typeface="+mn-ea"/>
                          <a:cs typeface="+mn-cs"/>
                        </a:rPr>
                        <a:t>Lễ</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xướng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danh</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khoa</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Đinh</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Dậu</a:t>
                      </a:r>
                      <a:r>
                        <a:rPr lang="en-US" sz="1600" b="0" i="1" kern="1200" dirty="0">
                          <a:solidFill>
                            <a:srgbClr val="002060"/>
                          </a:solidFill>
                          <a:effectLst/>
                          <a:latin typeface="Arial (Body)"/>
                          <a:ea typeface="+mn-ea"/>
                          <a:cs typeface="+mn-cs"/>
                        </a:rPr>
                        <a:t> </a:t>
                      </a:r>
                    </a:p>
                    <a:p>
                      <a:pPr>
                        <a:lnSpc>
                          <a:spcPct val="125000"/>
                        </a:lnSpc>
                        <a:spcBef>
                          <a:spcPts val="0"/>
                        </a:spcBef>
                        <a:spcAft>
                          <a:spcPts val="0"/>
                        </a:spcAft>
                      </a:pP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Trần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Tế</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Xương</a:t>
                      </a:r>
                      <a:r>
                        <a:rPr lang="en-US" sz="1600" b="0" kern="1200" dirty="0">
                          <a:solidFill>
                            <a:srgbClr val="002060"/>
                          </a:solidFill>
                          <a:effectLst/>
                          <a:latin typeface="Arial (Body)"/>
                          <a:ea typeface="+mn-ea"/>
                          <a:cs typeface="+mn-cs"/>
                        </a:rPr>
                        <a:t>)</a:t>
                      </a:r>
                    </a:p>
                    <a:p>
                      <a:pPr>
                        <a:lnSpc>
                          <a:spcPct val="125000"/>
                        </a:lnSpc>
                        <a:spcBef>
                          <a:spcPts val="0"/>
                        </a:spcBef>
                        <a:spcAft>
                          <a:spcPts val="0"/>
                        </a:spcAft>
                      </a:pPr>
                      <a:r>
                        <a:rPr lang="en-US" sz="1600" b="0" kern="1200" dirty="0">
                          <a:solidFill>
                            <a:srgbClr val="002060"/>
                          </a:solidFill>
                          <a:effectLst/>
                          <a:latin typeface="Arial (Body)"/>
                          <a:ea typeface="+mn-ea"/>
                          <a:cs typeface="+mn-cs"/>
                        </a:rPr>
                        <a:t> • VB 2: </a:t>
                      </a:r>
                      <a:r>
                        <a:rPr lang="en-US" sz="1600" b="0" i="1" kern="1200" dirty="0">
                          <a:solidFill>
                            <a:srgbClr val="002060"/>
                          </a:solidFill>
                          <a:effectLst/>
                          <a:latin typeface="Arial (Body)"/>
                          <a:ea typeface="+mn-ea"/>
                          <a:cs typeface="+mn-cs"/>
                        </a:rPr>
                        <a:t>Lai </a:t>
                      </a:r>
                      <a:r>
                        <a:rPr lang="en-US" sz="1600" b="0" i="1" kern="1200" dirty="0" err="1">
                          <a:solidFill>
                            <a:srgbClr val="002060"/>
                          </a:solidFill>
                          <a:effectLst/>
                          <a:latin typeface="Arial (Body)"/>
                          <a:ea typeface="+mn-ea"/>
                          <a:cs typeface="+mn-cs"/>
                        </a:rPr>
                        <a:t>Tân</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Hồ</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Chí</a:t>
                      </a:r>
                      <a:r>
                        <a:rPr lang="en-US" sz="1600" b="0" kern="1200" dirty="0">
                          <a:solidFill>
                            <a:srgbClr val="002060"/>
                          </a:solidFill>
                          <a:effectLst/>
                          <a:latin typeface="Arial (Body)"/>
                          <a:ea typeface="+mn-ea"/>
                          <a:cs typeface="+mn-cs"/>
                        </a:rPr>
                        <a:t> Minh)</a:t>
                      </a:r>
                    </a:p>
                    <a:p>
                      <a:pPr>
                        <a:lnSpc>
                          <a:spcPct val="125000"/>
                        </a:lnSpc>
                        <a:spcBef>
                          <a:spcPts val="0"/>
                        </a:spcBef>
                        <a:spcAft>
                          <a:spcPts val="0"/>
                        </a:spcAft>
                      </a:pPr>
                      <a:r>
                        <a:rPr lang="en-US" sz="1600" b="0" kern="1200" dirty="0">
                          <a:solidFill>
                            <a:srgbClr val="002060"/>
                          </a:solidFill>
                          <a:effectLst/>
                          <a:latin typeface="Arial (Body)"/>
                          <a:ea typeface="+mn-ea"/>
                          <a:cs typeface="+mn-cs"/>
                        </a:rPr>
                        <a:t>• VB 3: </a:t>
                      </a:r>
                      <a:r>
                        <a:rPr lang="en-US" sz="1600" b="0" i="1" kern="1200" dirty="0" err="1">
                          <a:solidFill>
                            <a:srgbClr val="002060"/>
                          </a:solidFill>
                          <a:effectLst/>
                          <a:latin typeface="Arial (Body)"/>
                          <a:ea typeface="+mn-ea"/>
                          <a:cs typeface="+mn-cs"/>
                        </a:rPr>
                        <a:t>Một</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số</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giọng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điệu</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của</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tiếng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cười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trong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thơ</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trào</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phúng</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Trần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Thị</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Hoa</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Lê</a:t>
                      </a:r>
                      <a:r>
                        <a:rPr lang="en-US" sz="1600" b="0" kern="1200" dirty="0">
                          <a:solidFill>
                            <a:srgbClr val="002060"/>
                          </a:solidFill>
                          <a:effectLst/>
                          <a:latin typeface="Arial (Body)"/>
                          <a:ea typeface="+mn-ea"/>
                          <a:cs typeface="+mn-cs"/>
                        </a:rPr>
                        <a:t>)</a:t>
                      </a:r>
                    </a:p>
                    <a:p>
                      <a:pPr>
                        <a:lnSpc>
                          <a:spcPct val="125000"/>
                        </a:lnSpc>
                        <a:spcBef>
                          <a:spcPts val="0"/>
                        </a:spcBef>
                        <a:spcAft>
                          <a:spcPts val="0"/>
                        </a:spcAft>
                      </a:pPr>
                      <a:r>
                        <a:rPr lang="en-US" sz="1600" b="0" kern="1200" dirty="0">
                          <a:solidFill>
                            <a:srgbClr val="002060"/>
                          </a:solidFill>
                          <a:effectLst/>
                          <a:latin typeface="Arial (Body)"/>
                          <a:ea typeface="+mn-ea"/>
                          <a:cs typeface="+mn-cs"/>
                        </a:rPr>
                        <a:t>• VB </a:t>
                      </a:r>
                      <a:r>
                        <a:rPr lang="en-US" sz="1600" b="0" kern="1200" dirty="0" err="1">
                          <a:solidFill>
                            <a:srgbClr val="002060"/>
                          </a:solidFill>
                          <a:effectLst/>
                          <a:latin typeface="Arial (Body)"/>
                          <a:ea typeface="+mn-ea"/>
                          <a:cs typeface="+mn-cs"/>
                        </a:rPr>
                        <a:t>thực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hành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đọc</a:t>
                      </a:r>
                      <a:r>
                        <a:rPr lang="en-US" sz="1600" b="0"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Vịnh</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cây</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vông</a:t>
                      </a:r>
                      <a:r>
                        <a:rPr lang="en-US" sz="1600" b="0" i="1" kern="1200" dirty="0">
                          <a:solidFill>
                            <a:srgbClr val="002060"/>
                          </a:solidFill>
                          <a:effectLst/>
                          <a:latin typeface="Arial (Body)"/>
                          <a:ea typeface="+mn-ea"/>
                          <a:cs typeface="+mn-cs"/>
                        </a:rPr>
                        <a:t> </a:t>
                      </a:r>
                    </a:p>
                    <a:p>
                      <a:pPr>
                        <a:lnSpc>
                          <a:spcPct val="125000"/>
                        </a:lnSpc>
                        <a:spcBef>
                          <a:spcPts val="0"/>
                        </a:spcBef>
                        <a:spcAft>
                          <a:spcPts val="0"/>
                        </a:spcAft>
                      </a:pP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Nguyễn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Công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Trứ</a:t>
                      </a:r>
                      <a:r>
                        <a:rPr lang="en-US" sz="1600" b="0" kern="1200" dirty="0">
                          <a:solidFill>
                            <a:srgbClr val="002060"/>
                          </a:solidFill>
                          <a:effectLst/>
                          <a:latin typeface="Arial (Body)"/>
                          <a:ea typeface="+mn-ea"/>
                          <a:cs typeface="+mn-cs"/>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endParaRPr lang="en-US" sz="1600" b="0" dirty="0">
                        <a:solidFill>
                          <a:srgbClr val="002060"/>
                        </a:solidFill>
                        <a:effectLst/>
                        <a:latin typeface="Arial (Body)"/>
                        <a:ea typeface="Calibri" panose="020F0502020204030204" pitchFamily="34" charset="0"/>
                        <a:cs typeface="Times New Roman" panose="02020603050405020304" pitchFamily="18" charset="0"/>
                      </a:endParaRPr>
                    </a:p>
                  </a:txBody>
                  <a:tcPr marL="33873" marR="33873" marT="0" marB="0">
                    <a:solidFill>
                      <a:schemeClr val="bg1">
                        <a:lumMod val="85000"/>
                      </a:schemeClr>
                    </a:solidFill>
                  </a:tcPr>
                </a:tc>
                <a:extLst>
                  <a:ext uri="{0D108BD9-81ED-4DB2-BD59-A6C34878D82A}">
                    <a16:rowId xmlns:a16="http://schemas.microsoft.com/office/drawing/2014/main" val="10000"/>
                  </a:ext>
                </a:extLst>
              </a:tr>
            </a:tbl>
          </a:graphicData>
        </a:graphic>
      </p:graphicFrame>
      <p:sp>
        <p:nvSpPr>
          <p:cNvPr id="3" name="Slide Number Placeholder 2"/>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28</a:t>
            </a:fld>
            <a:endParaRPr lang="en">
              <a:solidFill>
                <a:prstClr val="black">
                  <a:lumMod val="95000"/>
                  <a:lumOff val="5000"/>
                </a:prstClr>
              </a:solidFill>
            </a:endParaRPr>
          </a:p>
        </p:txBody>
      </p:sp>
    </p:spTree>
    <p:extLst>
      <p:ext uri="{BB962C8B-B14F-4D97-AF65-F5344CB8AC3E}">
        <p14:creationId xmlns:p14="http://schemas.microsoft.com/office/powerpoint/2010/main" val="1002789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lnSpcReduction="10000"/>
          </a:bodyPr>
          <a:lstStyle/>
          <a:p>
            <a:fld id="{00000000-1234-1234-1234-123412341234}" type="slidenum">
              <a:rPr lang="en" smtClean="0">
                <a:solidFill>
                  <a:prstClr val="black">
                    <a:lumMod val="95000"/>
                    <a:lumOff val="5000"/>
                  </a:prstClr>
                </a:solidFill>
              </a:rPr>
              <a:pPr/>
              <a:t>29</a:t>
            </a:fld>
            <a:endParaRPr lang="en">
              <a:solidFill>
                <a:prstClr val="black">
                  <a:lumMod val="95000"/>
                  <a:lumOff val="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2591382"/>
              </p:ext>
            </p:extLst>
          </p:nvPr>
        </p:nvGraphicFramePr>
        <p:xfrm>
          <a:off x="0" y="0"/>
          <a:ext cx="9144000" cy="5143500"/>
        </p:xfrm>
        <a:graphic>
          <a:graphicData uri="http://schemas.openxmlformats.org/drawingml/2006/table">
            <a:tbl>
              <a:tblPr firstRow="1" firstCol="1" bandRow="1">
                <a:tableStyleId>{5C22544A-7EE6-4342-B048-85BDC9FD1C3A}</a:tableStyleId>
              </a:tblPr>
              <a:tblGrid>
                <a:gridCol w="845244">
                  <a:extLst>
                    <a:ext uri="{9D8B030D-6E8A-4147-A177-3AD203B41FA5}">
                      <a16:colId xmlns:a16="http://schemas.microsoft.com/office/drawing/2014/main" val="4294234751"/>
                    </a:ext>
                  </a:extLst>
                </a:gridCol>
                <a:gridCol w="4072538">
                  <a:extLst>
                    <a:ext uri="{9D8B030D-6E8A-4147-A177-3AD203B41FA5}">
                      <a16:colId xmlns:a16="http://schemas.microsoft.com/office/drawing/2014/main" val="3791022872"/>
                    </a:ext>
                  </a:extLst>
                </a:gridCol>
                <a:gridCol w="4226218">
                  <a:extLst>
                    <a:ext uri="{9D8B030D-6E8A-4147-A177-3AD203B41FA5}">
                      <a16:colId xmlns:a16="http://schemas.microsoft.com/office/drawing/2014/main" val="1131028091"/>
                    </a:ext>
                  </a:extLst>
                </a:gridCol>
              </a:tblGrid>
              <a:tr h="5143500">
                <a:tc>
                  <a:txBody>
                    <a:bodyPr/>
                    <a:lstStyle/>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r>
                        <a:rPr lang="en-US" sz="1600" b="1" dirty="0" err="1">
                          <a:solidFill>
                            <a:srgbClr val="002060"/>
                          </a:solidFill>
                          <a:effectLst/>
                          <a:latin typeface="Arial (Body)"/>
                        </a:rPr>
                        <a:t>Bài</a:t>
                      </a:r>
                      <a:r>
                        <a:rPr lang="en-US" sz="1600" b="1" dirty="0">
                          <a:solidFill>
                            <a:srgbClr val="002060"/>
                          </a:solidFill>
                          <a:effectLst/>
                          <a:latin typeface="Arial (Body)"/>
                        </a:rPr>
                        <a:t> 5</a:t>
                      </a:r>
                      <a:endParaRPr lang="en-US" sz="1600" b="1" dirty="0">
                        <a:solidFill>
                          <a:srgbClr val="002060"/>
                        </a:solidFill>
                        <a:effectLst/>
                        <a:latin typeface="Arial (Body)"/>
                        <a:ea typeface="Calibri" panose="020F0502020204030204" pitchFamily="34" charset="0"/>
                        <a:cs typeface="Times New Roman" panose="02020603050405020304" pitchFamily="18" charset="0"/>
                      </a:endParaRPr>
                    </a:p>
                  </a:txBody>
                  <a:tcPr marL="33873" marR="33873" marT="0" marB="0"/>
                </a:tc>
                <a:tc>
                  <a:txBody>
                    <a:bodyPr/>
                    <a:lstStyle/>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r>
                        <a:rPr lang="en-US" sz="1600" b="1" dirty="0" err="1">
                          <a:solidFill>
                            <a:srgbClr val="C00000"/>
                          </a:solidFill>
                          <a:effectLst/>
                          <a:latin typeface="Arial (Body)"/>
                        </a:rPr>
                        <a:t>Màu</a:t>
                      </a:r>
                      <a:r>
                        <a:rPr lang="en-US" sz="1600" b="1" dirty="0">
                          <a:solidFill>
                            <a:srgbClr val="C00000"/>
                          </a:solidFill>
                          <a:effectLst/>
                          <a:latin typeface="Arial (Body)"/>
                        </a:rPr>
                        <a:t> </a:t>
                      </a:r>
                      <a:r>
                        <a:rPr lang="en-US" sz="1600" b="1" dirty="0" err="1">
                          <a:solidFill>
                            <a:srgbClr val="C00000"/>
                          </a:solidFill>
                          <a:effectLst/>
                          <a:latin typeface="Arial (Body)"/>
                        </a:rPr>
                        <a:t>sắc</a:t>
                      </a:r>
                      <a:r>
                        <a:rPr lang="en-US" sz="1600" b="1" dirty="0">
                          <a:solidFill>
                            <a:srgbClr val="C00000"/>
                          </a:solidFill>
                          <a:effectLst/>
                          <a:latin typeface="Arial (Body)"/>
                        </a:rPr>
                        <a:t> </a:t>
                      </a:r>
                      <a:r>
                        <a:rPr lang="en-US" sz="1600" b="1" dirty="0" err="1">
                          <a:solidFill>
                            <a:srgbClr val="C00000"/>
                          </a:solidFill>
                          <a:effectLst/>
                          <a:latin typeface="Arial (Body)"/>
                        </a:rPr>
                        <a:t>trăm</a:t>
                      </a:r>
                      <a:r>
                        <a:rPr lang="en-US" sz="1600" b="1" dirty="0">
                          <a:solidFill>
                            <a:srgbClr val="C00000"/>
                          </a:solidFill>
                          <a:effectLst/>
                          <a:latin typeface="Arial (Body)"/>
                        </a:rPr>
                        <a:t> </a:t>
                      </a:r>
                      <a:r>
                        <a:rPr lang="en-US" sz="1600" b="1" dirty="0" err="1">
                          <a:solidFill>
                            <a:srgbClr val="C00000"/>
                          </a:solidFill>
                          <a:effectLst/>
                          <a:latin typeface="Arial (Body)"/>
                        </a:rPr>
                        <a:t>miền</a:t>
                      </a:r>
                      <a:endParaRPr lang="en-US" sz="1600" b="1" dirty="0">
                        <a:solidFill>
                          <a:srgbClr val="C00000"/>
                        </a:solidFill>
                        <a:effectLst/>
                        <a:latin typeface="Arial (Body)"/>
                      </a:endParaRPr>
                    </a:p>
                    <a:p>
                      <a:pPr marL="0" marR="0" algn="just">
                        <a:lnSpc>
                          <a:spcPct val="125000"/>
                        </a:lnSpc>
                        <a:spcBef>
                          <a:spcPts val="0"/>
                        </a:spcBef>
                        <a:spcAft>
                          <a:spcPts val="0"/>
                        </a:spcAft>
                      </a:pPr>
                      <a:r>
                        <a:rPr lang="en-US" sz="1600" b="0" dirty="0">
                          <a:solidFill>
                            <a:srgbClr val="002060"/>
                          </a:solidFill>
                          <a:effectLst/>
                          <a:latin typeface="Arial (Body)"/>
                        </a:rPr>
                        <a:t>(</a:t>
                      </a:r>
                      <a:r>
                        <a:rPr lang="vi-VN" sz="1600" b="0" dirty="0">
                          <a:solidFill>
                            <a:srgbClr val="002060"/>
                          </a:solidFill>
                          <a:effectLst/>
                          <a:latin typeface="Arial (Body)"/>
                        </a:rPr>
                        <a:t>Thể loại: </a:t>
                      </a:r>
                      <a:r>
                        <a:rPr lang="en-US" sz="1600" b="0" dirty="0" err="1">
                          <a:solidFill>
                            <a:srgbClr val="002060"/>
                          </a:solidFill>
                          <a:effectLst/>
                          <a:latin typeface="Arial (Body)"/>
                        </a:rPr>
                        <a:t>tuỳ</a:t>
                      </a:r>
                      <a:r>
                        <a:rPr lang="vi-VN" sz="1600" b="0" dirty="0">
                          <a:solidFill>
                            <a:srgbClr val="002060"/>
                          </a:solidFill>
                          <a:effectLst/>
                          <a:latin typeface="Arial (Body)"/>
                        </a:rPr>
                        <a:t> bú</a:t>
                      </a:r>
                      <a:r>
                        <a:rPr lang="en-US" sz="1600" b="0" dirty="0">
                          <a:solidFill>
                            <a:srgbClr val="002060"/>
                          </a:solidFill>
                          <a:effectLst/>
                          <a:latin typeface="Arial (Body)"/>
                        </a:rPr>
                        <a:t>t, </a:t>
                      </a:r>
                      <a:r>
                        <a:rPr lang="en-US" sz="1600" b="0" dirty="0" err="1">
                          <a:solidFill>
                            <a:srgbClr val="002060"/>
                          </a:solidFill>
                          <a:effectLst/>
                          <a:latin typeface="Arial (Body)"/>
                        </a:rPr>
                        <a:t>tản</a:t>
                      </a:r>
                      <a:r>
                        <a:rPr lang="en-US" sz="1600" b="0" dirty="0">
                          <a:solidFill>
                            <a:srgbClr val="002060"/>
                          </a:solidFill>
                          <a:effectLst/>
                          <a:latin typeface="Arial (Body)"/>
                        </a:rPr>
                        <a:t> </a:t>
                      </a:r>
                      <a:r>
                        <a:rPr lang="en-US" sz="1600" b="0" dirty="0" err="1">
                          <a:solidFill>
                            <a:srgbClr val="002060"/>
                          </a:solidFill>
                          <a:effectLst/>
                          <a:latin typeface="Arial (Body)"/>
                        </a:rPr>
                        <a:t>văn</a:t>
                      </a:r>
                      <a:r>
                        <a:rPr lang="en-US" sz="1600" b="0" dirty="0">
                          <a:solidFill>
                            <a:srgbClr val="002060"/>
                          </a:solidFill>
                          <a:effectLst/>
                          <a:latin typeface="Arial (Body)"/>
                        </a:rPr>
                        <a:t>;</a:t>
                      </a:r>
                      <a:r>
                        <a:rPr lang="en-US" sz="1600" b="0" baseline="0" dirty="0">
                          <a:solidFill>
                            <a:srgbClr val="002060"/>
                          </a:solidFill>
                          <a:effectLst/>
                          <a:latin typeface="Arial (Body)"/>
                        </a:rPr>
                        <a:t> P</a:t>
                      </a:r>
                      <a:r>
                        <a:rPr lang="vi-VN" sz="1600" b="0" dirty="0">
                          <a:solidFill>
                            <a:srgbClr val="002060"/>
                          </a:solidFill>
                          <a:effectLst/>
                          <a:latin typeface="Arial (Body)"/>
                        </a:rPr>
                        <a:t>hẩm chất: </a:t>
                      </a:r>
                      <a:r>
                        <a:rPr lang="en-US" sz="1600" b="0" dirty="0" err="1">
                          <a:solidFill>
                            <a:srgbClr val="002060"/>
                          </a:solidFill>
                          <a:effectLst/>
                          <a:latin typeface="Arial (Body)"/>
                        </a:rPr>
                        <a:t>trân</a:t>
                      </a:r>
                      <a:r>
                        <a:rPr lang="en-US" sz="1600" b="0" dirty="0">
                          <a:solidFill>
                            <a:srgbClr val="002060"/>
                          </a:solidFill>
                          <a:effectLst/>
                          <a:latin typeface="Arial (Body)"/>
                        </a:rPr>
                        <a:t> </a:t>
                      </a:r>
                      <a:r>
                        <a:rPr lang="en-US" sz="1600" b="0" dirty="0" err="1">
                          <a:solidFill>
                            <a:srgbClr val="002060"/>
                          </a:solidFill>
                          <a:effectLst/>
                          <a:latin typeface="Arial (Body)"/>
                        </a:rPr>
                        <a:t>trọng</a:t>
                      </a:r>
                      <a:r>
                        <a:rPr lang="en-US" sz="1600" b="0" dirty="0">
                          <a:solidFill>
                            <a:srgbClr val="002060"/>
                          </a:solidFill>
                          <a:effectLst/>
                          <a:latin typeface="Arial (Body)"/>
                        </a:rPr>
                        <a:t> </a:t>
                      </a:r>
                      <a:r>
                        <a:rPr lang="en-US" sz="1600" b="0" dirty="0" err="1">
                          <a:solidFill>
                            <a:srgbClr val="002060"/>
                          </a:solidFill>
                          <a:effectLst/>
                          <a:latin typeface="Arial (Body)"/>
                        </a:rPr>
                        <a:t>vẻ</a:t>
                      </a:r>
                      <a:r>
                        <a:rPr lang="en-US" sz="1600" b="0" dirty="0">
                          <a:solidFill>
                            <a:srgbClr val="002060"/>
                          </a:solidFill>
                          <a:effectLst/>
                          <a:latin typeface="Arial (Body)"/>
                        </a:rPr>
                        <a:t> </a:t>
                      </a:r>
                      <a:r>
                        <a:rPr lang="en-US" sz="1600" b="0" dirty="0" err="1">
                          <a:solidFill>
                            <a:srgbClr val="002060"/>
                          </a:solidFill>
                          <a:effectLst/>
                          <a:latin typeface="Arial (Body)"/>
                        </a:rPr>
                        <a:t>đẹp</a:t>
                      </a:r>
                      <a:r>
                        <a:rPr lang="en-US" sz="1600" b="0" dirty="0">
                          <a:solidFill>
                            <a:srgbClr val="002060"/>
                          </a:solidFill>
                          <a:effectLst/>
                          <a:latin typeface="Arial (Body)"/>
                        </a:rPr>
                        <a:t> </a:t>
                      </a:r>
                      <a:r>
                        <a:rPr lang="en-US" sz="1600" b="0" dirty="0" err="1">
                          <a:solidFill>
                            <a:srgbClr val="002060"/>
                          </a:solidFill>
                          <a:effectLst/>
                          <a:latin typeface="Arial (Body)"/>
                        </a:rPr>
                        <a:t>phong</a:t>
                      </a:r>
                      <a:r>
                        <a:rPr lang="en-US" sz="1600" b="0" dirty="0">
                          <a:solidFill>
                            <a:srgbClr val="002060"/>
                          </a:solidFill>
                          <a:effectLst/>
                          <a:latin typeface="Arial (Body)"/>
                        </a:rPr>
                        <a:t> </a:t>
                      </a:r>
                      <a:r>
                        <a:rPr lang="en-US" sz="1600" b="0" dirty="0" err="1">
                          <a:solidFill>
                            <a:srgbClr val="002060"/>
                          </a:solidFill>
                          <a:effectLst/>
                          <a:latin typeface="Arial (Body)"/>
                        </a:rPr>
                        <a:t>phú</a:t>
                      </a:r>
                      <a:r>
                        <a:rPr lang="en-US" sz="1600" b="0" dirty="0">
                          <a:solidFill>
                            <a:srgbClr val="002060"/>
                          </a:solidFill>
                          <a:effectLst/>
                          <a:latin typeface="Arial (Body)"/>
                        </a:rPr>
                        <a:t> </a:t>
                      </a:r>
                      <a:r>
                        <a:rPr lang="en-US" sz="1600" b="0" dirty="0" err="1">
                          <a:solidFill>
                            <a:srgbClr val="002060"/>
                          </a:solidFill>
                          <a:effectLst/>
                          <a:latin typeface="Arial (Body)"/>
                        </a:rPr>
                        <a:t>của</a:t>
                      </a:r>
                      <a:r>
                        <a:rPr lang="en-US" sz="1600" b="0" dirty="0">
                          <a:solidFill>
                            <a:srgbClr val="002060"/>
                          </a:solidFill>
                          <a:effectLst/>
                          <a:latin typeface="Arial (Body)"/>
                        </a:rPr>
                        <a:t> </a:t>
                      </a:r>
                      <a:r>
                        <a:rPr lang="en-US" sz="1600" b="0" dirty="0" err="1">
                          <a:solidFill>
                            <a:srgbClr val="002060"/>
                          </a:solidFill>
                          <a:effectLst/>
                          <a:latin typeface="Arial (Body)"/>
                        </a:rPr>
                        <a:t>các</a:t>
                      </a:r>
                      <a:r>
                        <a:rPr lang="en-US" sz="1600" b="0" dirty="0">
                          <a:solidFill>
                            <a:srgbClr val="002060"/>
                          </a:solidFill>
                          <a:effectLst/>
                          <a:latin typeface="Arial (Body)"/>
                        </a:rPr>
                        <a:t> </a:t>
                      </a:r>
                      <a:r>
                        <a:rPr lang="en-US" sz="1600" b="0" dirty="0" err="1">
                          <a:solidFill>
                            <a:srgbClr val="002060"/>
                          </a:solidFill>
                          <a:effectLst/>
                          <a:latin typeface="Arial (Body)"/>
                        </a:rPr>
                        <a:t>vùng</a:t>
                      </a:r>
                      <a:r>
                        <a:rPr lang="en-US" sz="1600" b="0" dirty="0">
                          <a:solidFill>
                            <a:srgbClr val="002060"/>
                          </a:solidFill>
                          <a:effectLst/>
                          <a:latin typeface="Arial (Body)"/>
                        </a:rPr>
                        <a:t> </a:t>
                      </a:r>
                      <a:r>
                        <a:rPr lang="en-US" sz="1600" b="0" dirty="0" err="1">
                          <a:solidFill>
                            <a:srgbClr val="002060"/>
                          </a:solidFill>
                          <a:effectLst/>
                          <a:latin typeface="Arial (Body)"/>
                        </a:rPr>
                        <a:t>miền</a:t>
                      </a:r>
                      <a:r>
                        <a:rPr lang="en-US" sz="1600" b="0" dirty="0">
                          <a:solidFill>
                            <a:srgbClr val="002060"/>
                          </a:solidFill>
                          <a:effectLst/>
                          <a:latin typeface="Arial (Body)"/>
                        </a:rPr>
                        <a:t>) </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1: </a:t>
                      </a:r>
                      <a:r>
                        <a:rPr lang="en-US" sz="1600" b="0" i="1" dirty="0" err="1">
                          <a:solidFill>
                            <a:srgbClr val="002060"/>
                          </a:solidFill>
                          <a:effectLst/>
                          <a:latin typeface="Arial (Body)"/>
                        </a:rPr>
                        <a:t>Tháng</a:t>
                      </a:r>
                      <a:r>
                        <a:rPr lang="en-US" sz="1600" b="0" i="1" dirty="0">
                          <a:solidFill>
                            <a:srgbClr val="002060"/>
                          </a:solidFill>
                          <a:effectLst/>
                          <a:latin typeface="Arial (Body)"/>
                        </a:rPr>
                        <a:t> </a:t>
                      </a:r>
                      <a:r>
                        <a:rPr lang="en-US" sz="1600" b="0" i="1" dirty="0" err="1">
                          <a:solidFill>
                            <a:srgbClr val="002060"/>
                          </a:solidFill>
                          <a:effectLst/>
                          <a:latin typeface="Arial (Body)"/>
                        </a:rPr>
                        <a:t>Giêng</a:t>
                      </a:r>
                      <a:r>
                        <a:rPr lang="en-US" sz="1600" b="0" i="1" dirty="0">
                          <a:solidFill>
                            <a:srgbClr val="002060"/>
                          </a:solidFill>
                          <a:effectLst/>
                          <a:latin typeface="Arial (Body)"/>
                        </a:rPr>
                        <a:t>, </a:t>
                      </a:r>
                      <a:r>
                        <a:rPr lang="en-US" sz="1600" b="0" i="1" dirty="0" err="1">
                          <a:solidFill>
                            <a:srgbClr val="002060"/>
                          </a:solidFill>
                          <a:effectLst/>
                          <a:latin typeface="Arial (Body)"/>
                        </a:rPr>
                        <a:t>mơ</a:t>
                      </a:r>
                      <a:r>
                        <a:rPr lang="en-US" sz="1600" b="0" i="1" dirty="0">
                          <a:solidFill>
                            <a:srgbClr val="002060"/>
                          </a:solidFill>
                          <a:effectLst/>
                          <a:latin typeface="Arial (Body)"/>
                        </a:rPr>
                        <a:t> </a:t>
                      </a:r>
                      <a:r>
                        <a:rPr lang="en-US" sz="1600" b="0" i="1" dirty="0" err="1">
                          <a:solidFill>
                            <a:srgbClr val="002060"/>
                          </a:solidFill>
                          <a:effectLst/>
                          <a:latin typeface="Arial (Body)"/>
                        </a:rPr>
                        <a:t>về</a:t>
                      </a:r>
                      <a:r>
                        <a:rPr lang="en-US" sz="1600" b="0" i="1" dirty="0">
                          <a:solidFill>
                            <a:srgbClr val="002060"/>
                          </a:solidFill>
                          <a:effectLst/>
                          <a:latin typeface="Arial (Body)"/>
                        </a:rPr>
                        <a:t> </a:t>
                      </a:r>
                      <a:r>
                        <a:rPr lang="en-US" sz="1600" b="0" i="1" dirty="0" err="1">
                          <a:solidFill>
                            <a:srgbClr val="002060"/>
                          </a:solidFill>
                          <a:effectLst/>
                          <a:latin typeface="Arial (Body)"/>
                        </a:rPr>
                        <a:t>trăng</a:t>
                      </a:r>
                      <a:r>
                        <a:rPr lang="en-US" sz="1600" b="0" i="1" dirty="0">
                          <a:solidFill>
                            <a:srgbClr val="002060"/>
                          </a:solidFill>
                          <a:effectLst/>
                          <a:latin typeface="Arial (Body)"/>
                        </a:rPr>
                        <a:t> non </a:t>
                      </a:r>
                      <a:r>
                        <a:rPr lang="en-US" sz="1600" b="0" i="1" dirty="0" err="1">
                          <a:solidFill>
                            <a:srgbClr val="002060"/>
                          </a:solidFill>
                          <a:effectLst/>
                          <a:latin typeface="Arial (Body)"/>
                        </a:rPr>
                        <a:t>rét</a:t>
                      </a:r>
                      <a:r>
                        <a:rPr lang="en-US" sz="1600" b="0" i="1" dirty="0">
                          <a:solidFill>
                            <a:srgbClr val="002060"/>
                          </a:solidFill>
                          <a:effectLst/>
                          <a:latin typeface="Arial (Body)"/>
                        </a:rPr>
                        <a:t> </a:t>
                      </a:r>
                      <a:r>
                        <a:rPr lang="en-US" sz="1600" b="0" i="1" dirty="0" err="1">
                          <a:solidFill>
                            <a:srgbClr val="002060"/>
                          </a:solidFill>
                          <a:effectLst/>
                          <a:latin typeface="Arial (Body)"/>
                        </a:rPr>
                        <a:t>ngọt</a:t>
                      </a:r>
                      <a:r>
                        <a:rPr lang="en-US" sz="1600" b="0" i="1" dirty="0">
                          <a:solidFill>
                            <a:srgbClr val="002060"/>
                          </a:solidFill>
                          <a:effectLst/>
                          <a:latin typeface="Arial (Body)"/>
                        </a:rPr>
                        <a:t> </a:t>
                      </a:r>
                      <a:r>
                        <a:rPr lang="en-US" sz="1600" b="0" dirty="0">
                          <a:solidFill>
                            <a:srgbClr val="002060"/>
                          </a:solidFill>
                          <a:effectLst/>
                          <a:latin typeface="Arial (Body)"/>
                        </a:rPr>
                        <a:t>(</a:t>
                      </a:r>
                      <a:r>
                        <a:rPr lang="en-US" sz="1600" b="0" i="1" dirty="0" err="1">
                          <a:solidFill>
                            <a:srgbClr val="002060"/>
                          </a:solidFill>
                          <a:effectLst/>
                          <a:latin typeface="Arial (Body)"/>
                        </a:rPr>
                        <a:t>trích</a:t>
                      </a:r>
                      <a:r>
                        <a:rPr lang="en-US" sz="1600" b="0" dirty="0">
                          <a:solidFill>
                            <a:srgbClr val="002060"/>
                          </a:solidFill>
                          <a:effectLst/>
                          <a:latin typeface="Arial (Body)"/>
                        </a:rPr>
                        <a:t>, </a:t>
                      </a:r>
                      <a:r>
                        <a:rPr lang="en-US" sz="1600" b="0" dirty="0" err="1">
                          <a:solidFill>
                            <a:srgbClr val="002060"/>
                          </a:solidFill>
                          <a:effectLst/>
                          <a:latin typeface="Arial (Body)"/>
                        </a:rPr>
                        <a:t>Vũ</a:t>
                      </a:r>
                      <a:r>
                        <a:rPr lang="en-US" sz="1600" b="0" dirty="0">
                          <a:solidFill>
                            <a:srgbClr val="002060"/>
                          </a:solidFill>
                          <a:effectLst/>
                          <a:latin typeface="Arial (Body)"/>
                        </a:rPr>
                        <a:t> </a:t>
                      </a:r>
                      <a:r>
                        <a:rPr lang="en-US" sz="1600" b="0" dirty="0" err="1">
                          <a:solidFill>
                            <a:srgbClr val="002060"/>
                          </a:solidFill>
                          <a:effectLst/>
                          <a:latin typeface="Arial (Body)"/>
                        </a:rPr>
                        <a:t>Bằng</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2: </a:t>
                      </a:r>
                      <a:r>
                        <a:rPr lang="en-US" sz="1600" b="0" i="1" dirty="0" err="1">
                          <a:solidFill>
                            <a:srgbClr val="002060"/>
                          </a:solidFill>
                          <a:effectLst/>
                          <a:latin typeface="Arial (Body)"/>
                        </a:rPr>
                        <a:t>Chuyện</a:t>
                      </a:r>
                      <a:r>
                        <a:rPr lang="en-US" sz="1600" b="0" i="1" dirty="0">
                          <a:solidFill>
                            <a:srgbClr val="002060"/>
                          </a:solidFill>
                          <a:effectLst/>
                          <a:latin typeface="Arial (Body)"/>
                        </a:rPr>
                        <a:t> </a:t>
                      </a:r>
                      <a:r>
                        <a:rPr lang="en-US" sz="1600" b="0" i="1" dirty="0" err="1">
                          <a:solidFill>
                            <a:srgbClr val="002060"/>
                          </a:solidFill>
                          <a:effectLst/>
                          <a:latin typeface="Arial (Body)"/>
                        </a:rPr>
                        <a:t>cơm</a:t>
                      </a:r>
                      <a:r>
                        <a:rPr lang="en-US" sz="1600" b="0" i="1" dirty="0">
                          <a:solidFill>
                            <a:srgbClr val="002060"/>
                          </a:solidFill>
                          <a:effectLst/>
                          <a:latin typeface="Arial (Body)"/>
                        </a:rPr>
                        <a:t> </a:t>
                      </a:r>
                      <a:r>
                        <a:rPr lang="en-US" sz="1600" b="0" i="1" dirty="0" err="1">
                          <a:solidFill>
                            <a:srgbClr val="002060"/>
                          </a:solidFill>
                          <a:effectLst/>
                          <a:latin typeface="Arial (Body)"/>
                        </a:rPr>
                        <a:t>hến</a:t>
                      </a:r>
                      <a:r>
                        <a:rPr lang="en-US" sz="1600" b="0" dirty="0">
                          <a:solidFill>
                            <a:srgbClr val="002060"/>
                          </a:solidFill>
                          <a:effectLst/>
                          <a:latin typeface="Arial (Body)"/>
                        </a:rPr>
                        <a:t> (</a:t>
                      </a:r>
                      <a:r>
                        <a:rPr lang="en-US" sz="1600" b="0" dirty="0" err="1">
                          <a:solidFill>
                            <a:srgbClr val="002060"/>
                          </a:solidFill>
                          <a:effectLst/>
                          <a:latin typeface="Arial (Body)"/>
                        </a:rPr>
                        <a:t>Hoàng</a:t>
                      </a:r>
                      <a:r>
                        <a:rPr lang="en-US" sz="1600" b="0" dirty="0">
                          <a:solidFill>
                            <a:srgbClr val="002060"/>
                          </a:solidFill>
                          <a:effectLst/>
                          <a:latin typeface="Arial (Body)"/>
                        </a:rPr>
                        <a:t> </a:t>
                      </a:r>
                      <a:r>
                        <a:rPr lang="en-US" sz="1600" b="0" dirty="0" err="1">
                          <a:solidFill>
                            <a:srgbClr val="002060"/>
                          </a:solidFill>
                          <a:effectLst/>
                          <a:latin typeface="Arial (Body)"/>
                        </a:rPr>
                        <a:t>Phủ</a:t>
                      </a:r>
                      <a:r>
                        <a:rPr lang="en-US" sz="1600" b="0" dirty="0">
                          <a:solidFill>
                            <a:srgbClr val="002060"/>
                          </a:solidFill>
                          <a:effectLst/>
                          <a:latin typeface="Arial (Body)"/>
                        </a:rPr>
                        <a:t> </a:t>
                      </a:r>
                      <a:r>
                        <a:rPr lang="en-US" sz="1600" b="0" dirty="0" err="1">
                          <a:solidFill>
                            <a:srgbClr val="002060"/>
                          </a:solidFill>
                          <a:effectLst/>
                          <a:latin typeface="Arial (Body)"/>
                        </a:rPr>
                        <a:t>Ngọc</a:t>
                      </a:r>
                      <a:r>
                        <a:rPr lang="en-US" sz="1600" b="0" dirty="0">
                          <a:solidFill>
                            <a:srgbClr val="002060"/>
                          </a:solidFill>
                          <a:effectLst/>
                          <a:latin typeface="Arial (Body)"/>
                        </a:rPr>
                        <a:t> </a:t>
                      </a:r>
                      <a:r>
                        <a:rPr lang="en-US" sz="1600" b="0" dirty="0" err="1">
                          <a:solidFill>
                            <a:srgbClr val="002060"/>
                          </a:solidFill>
                          <a:effectLst/>
                          <a:latin typeface="Arial (Body)"/>
                        </a:rPr>
                        <a:t>Tường</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3: </a:t>
                      </a:r>
                      <a:r>
                        <a:rPr lang="en-US" sz="1600" b="0" i="1" dirty="0" err="1">
                          <a:solidFill>
                            <a:srgbClr val="002060"/>
                          </a:solidFill>
                          <a:effectLst/>
                          <a:latin typeface="Arial (Body)"/>
                        </a:rPr>
                        <a:t>Hội</a:t>
                      </a:r>
                      <a:r>
                        <a:rPr lang="en-US" sz="1600" b="0" i="1" dirty="0">
                          <a:solidFill>
                            <a:srgbClr val="002060"/>
                          </a:solidFill>
                          <a:effectLst/>
                          <a:latin typeface="Arial (Body)"/>
                        </a:rPr>
                        <a:t> </a:t>
                      </a:r>
                      <a:r>
                        <a:rPr lang="en-US" sz="1600" b="0" i="1" dirty="0" err="1">
                          <a:solidFill>
                            <a:srgbClr val="002060"/>
                          </a:solidFill>
                          <a:effectLst/>
                          <a:latin typeface="Arial (Body)"/>
                        </a:rPr>
                        <a:t>lồng</a:t>
                      </a:r>
                      <a:r>
                        <a:rPr lang="en-US" sz="1600" b="0" i="1" dirty="0">
                          <a:solidFill>
                            <a:srgbClr val="002060"/>
                          </a:solidFill>
                          <a:effectLst/>
                          <a:latin typeface="Arial (Body)"/>
                        </a:rPr>
                        <a:t> </a:t>
                      </a:r>
                      <a:r>
                        <a:rPr lang="en-US" sz="1600" b="0" i="1" dirty="0" err="1">
                          <a:solidFill>
                            <a:srgbClr val="002060"/>
                          </a:solidFill>
                          <a:effectLst/>
                          <a:latin typeface="Arial (Body)"/>
                        </a:rPr>
                        <a:t>tồng</a:t>
                      </a:r>
                      <a:r>
                        <a:rPr lang="en-US" sz="1600" b="0" i="1" dirty="0">
                          <a:solidFill>
                            <a:srgbClr val="002060"/>
                          </a:solidFill>
                          <a:effectLst/>
                          <a:latin typeface="Arial (Body)"/>
                        </a:rPr>
                        <a:t> </a:t>
                      </a:r>
                      <a:r>
                        <a:rPr lang="en-US" sz="1600" b="0" dirty="0">
                          <a:solidFill>
                            <a:srgbClr val="002060"/>
                          </a:solidFill>
                          <a:effectLst/>
                          <a:latin typeface="Arial (Body)"/>
                        </a:rPr>
                        <a:t>(</a:t>
                      </a:r>
                      <a:r>
                        <a:rPr lang="en-US" sz="1600" b="0" dirty="0" err="1">
                          <a:solidFill>
                            <a:srgbClr val="002060"/>
                          </a:solidFill>
                          <a:effectLst/>
                          <a:latin typeface="Arial (Body)"/>
                        </a:rPr>
                        <a:t>Trần</a:t>
                      </a:r>
                      <a:r>
                        <a:rPr lang="en-US" sz="1600" b="0" dirty="0">
                          <a:solidFill>
                            <a:srgbClr val="002060"/>
                          </a:solidFill>
                          <a:effectLst/>
                          <a:latin typeface="Arial (Body)"/>
                        </a:rPr>
                        <a:t> </a:t>
                      </a:r>
                      <a:r>
                        <a:rPr lang="en-US" sz="1600" b="0" dirty="0" err="1">
                          <a:solidFill>
                            <a:srgbClr val="002060"/>
                          </a:solidFill>
                          <a:effectLst/>
                          <a:latin typeface="Arial (Body)"/>
                        </a:rPr>
                        <a:t>Quốc</a:t>
                      </a:r>
                      <a:r>
                        <a:rPr lang="en-US" sz="1600" b="0" dirty="0">
                          <a:solidFill>
                            <a:srgbClr val="002060"/>
                          </a:solidFill>
                          <a:effectLst/>
                          <a:latin typeface="Arial (Body)"/>
                        </a:rPr>
                        <a:t> </a:t>
                      </a:r>
                      <a:r>
                        <a:rPr lang="en-US" sz="1600" b="0" dirty="0" err="1">
                          <a:solidFill>
                            <a:srgbClr val="002060"/>
                          </a:solidFill>
                          <a:effectLst/>
                          <a:latin typeface="Arial (Body)"/>
                        </a:rPr>
                        <a:t>Vượng</a:t>
                      </a:r>
                      <a:r>
                        <a:rPr lang="en-US" sz="1600" b="0" dirty="0">
                          <a:solidFill>
                            <a:srgbClr val="002060"/>
                          </a:solidFill>
                          <a:effectLst/>
                          <a:latin typeface="Arial (Body)"/>
                        </a:rPr>
                        <a:t> – Lê </a:t>
                      </a:r>
                      <a:r>
                        <a:rPr lang="en-US" sz="1600" b="0" dirty="0" err="1">
                          <a:solidFill>
                            <a:srgbClr val="002060"/>
                          </a:solidFill>
                          <a:effectLst/>
                          <a:latin typeface="Arial (Body)"/>
                        </a:rPr>
                        <a:t>Văn</a:t>
                      </a:r>
                      <a:r>
                        <a:rPr lang="en-US" sz="1600" b="0" dirty="0">
                          <a:solidFill>
                            <a:srgbClr val="002060"/>
                          </a:solidFill>
                          <a:effectLst/>
                          <a:latin typeface="Arial (Body)"/>
                        </a:rPr>
                        <a:t> </a:t>
                      </a:r>
                      <a:r>
                        <a:rPr lang="en-US" sz="1600" b="0" dirty="0" err="1">
                          <a:solidFill>
                            <a:srgbClr val="002060"/>
                          </a:solidFill>
                          <a:effectLst/>
                          <a:latin typeface="Arial (Body)"/>
                        </a:rPr>
                        <a:t>Hảo</a:t>
                      </a:r>
                      <a:r>
                        <a:rPr lang="en-US" sz="1600" b="0" dirty="0">
                          <a:solidFill>
                            <a:srgbClr val="002060"/>
                          </a:solidFill>
                          <a:effectLst/>
                          <a:latin typeface="Arial (Body)"/>
                        </a:rPr>
                        <a:t> – </a:t>
                      </a:r>
                      <a:r>
                        <a:rPr lang="en-US" sz="1600" b="0" dirty="0" err="1">
                          <a:solidFill>
                            <a:srgbClr val="002060"/>
                          </a:solidFill>
                          <a:effectLst/>
                          <a:latin typeface="Arial (Body)"/>
                        </a:rPr>
                        <a:t>Dương</a:t>
                      </a:r>
                      <a:r>
                        <a:rPr lang="en-US" sz="1600" b="0" dirty="0">
                          <a:solidFill>
                            <a:srgbClr val="002060"/>
                          </a:solidFill>
                          <a:effectLst/>
                          <a:latin typeface="Arial (Body)"/>
                        </a:rPr>
                        <a:t> </a:t>
                      </a:r>
                      <a:r>
                        <a:rPr lang="en-US" sz="1600" b="0" dirty="0" err="1">
                          <a:solidFill>
                            <a:srgbClr val="002060"/>
                          </a:solidFill>
                          <a:effectLst/>
                          <a:latin typeface="Arial (Body)"/>
                        </a:rPr>
                        <a:t>Tất</a:t>
                      </a:r>
                      <a:r>
                        <a:rPr lang="en-US" sz="1600" b="0" dirty="0">
                          <a:solidFill>
                            <a:srgbClr val="002060"/>
                          </a:solidFill>
                          <a:effectLst/>
                          <a:latin typeface="Arial (Body)"/>
                        </a:rPr>
                        <a:t> </a:t>
                      </a:r>
                      <a:r>
                        <a:rPr lang="en-US" sz="1600" b="0" dirty="0" err="1">
                          <a:solidFill>
                            <a:srgbClr val="002060"/>
                          </a:solidFill>
                          <a:effectLst/>
                          <a:latin typeface="Arial (Body)"/>
                        </a:rPr>
                        <a:t>Từ</a:t>
                      </a:r>
                      <a:r>
                        <a:rPr lang="en-US" sz="1600" b="0" dirty="0">
                          <a:solidFill>
                            <a:srgbClr val="002060"/>
                          </a:solidFill>
                          <a:effectLst/>
                          <a:latin typeface="Arial (Body)"/>
                        </a:rPr>
                        <a:t>) </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a:t>
                      </a:r>
                      <a:r>
                        <a:rPr lang="en-US" sz="1600" b="0" dirty="0" err="1">
                          <a:solidFill>
                            <a:srgbClr val="002060"/>
                          </a:solidFill>
                          <a:effectLst/>
                          <a:latin typeface="Arial (Body)"/>
                        </a:rPr>
                        <a:t>thực</a:t>
                      </a:r>
                      <a:r>
                        <a:rPr lang="en-US" sz="1600" b="0" dirty="0">
                          <a:solidFill>
                            <a:srgbClr val="002060"/>
                          </a:solidFill>
                          <a:effectLst/>
                          <a:latin typeface="Arial (Body)"/>
                        </a:rPr>
                        <a:t> </a:t>
                      </a:r>
                      <a:r>
                        <a:rPr lang="en-US" sz="1600" b="0" dirty="0" err="1">
                          <a:solidFill>
                            <a:srgbClr val="002060"/>
                          </a:solidFill>
                          <a:effectLst/>
                          <a:latin typeface="Arial (Body)"/>
                        </a:rPr>
                        <a:t>hành</a:t>
                      </a:r>
                      <a:r>
                        <a:rPr lang="en-US" sz="1600" b="0" dirty="0">
                          <a:solidFill>
                            <a:srgbClr val="002060"/>
                          </a:solidFill>
                          <a:effectLst/>
                          <a:latin typeface="Arial (Body)"/>
                        </a:rPr>
                        <a:t> </a:t>
                      </a:r>
                      <a:r>
                        <a:rPr lang="en-US" sz="1600" b="0" dirty="0" err="1">
                          <a:solidFill>
                            <a:srgbClr val="002060"/>
                          </a:solidFill>
                          <a:effectLst/>
                          <a:latin typeface="Arial (Body)"/>
                        </a:rPr>
                        <a:t>đọc</a:t>
                      </a:r>
                      <a:r>
                        <a:rPr lang="en-US" sz="1600" b="0" dirty="0">
                          <a:solidFill>
                            <a:srgbClr val="002060"/>
                          </a:solidFill>
                          <a:effectLst/>
                          <a:latin typeface="Arial (Body)"/>
                        </a:rPr>
                        <a:t>: </a:t>
                      </a:r>
                      <a:r>
                        <a:rPr lang="en-US" sz="1600" b="0" i="1" dirty="0" err="1">
                          <a:solidFill>
                            <a:srgbClr val="002060"/>
                          </a:solidFill>
                          <a:effectLst/>
                          <a:latin typeface="Arial (Body)"/>
                        </a:rPr>
                        <a:t>Những</a:t>
                      </a:r>
                      <a:r>
                        <a:rPr lang="en-US" sz="1600" b="0" i="1" dirty="0">
                          <a:solidFill>
                            <a:srgbClr val="002060"/>
                          </a:solidFill>
                          <a:effectLst/>
                          <a:latin typeface="Arial (Body)"/>
                        </a:rPr>
                        <a:t> </a:t>
                      </a:r>
                      <a:r>
                        <a:rPr lang="en-US" sz="1600" b="0" i="1" dirty="0" err="1">
                          <a:solidFill>
                            <a:srgbClr val="002060"/>
                          </a:solidFill>
                          <a:effectLst/>
                          <a:latin typeface="Arial (Body)"/>
                        </a:rPr>
                        <a:t>khuôn</a:t>
                      </a:r>
                      <a:r>
                        <a:rPr lang="en-US" sz="1600" b="0" i="1" dirty="0">
                          <a:solidFill>
                            <a:srgbClr val="002060"/>
                          </a:solidFill>
                          <a:effectLst/>
                          <a:latin typeface="Arial (Body)"/>
                        </a:rPr>
                        <a:t> </a:t>
                      </a:r>
                      <a:r>
                        <a:rPr lang="en-US" sz="1600" b="0" i="1" dirty="0" err="1">
                          <a:solidFill>
                            <a:srgbClr val="002060"/>
                          </a:solidFill>
                          <a:effectLst/>
                          <a:latin typeface="Arial (Body)"/>
                        </a:rPr>
                        <a:t>cửa</a:t>
                      </a:r>
                      <a:r>
                        <a:rPr lang="en-US" sz="1600" b="0" i="1" dirty="0">
                          <a:solidFill>
                            <a:srgbClr val="002060"/>
                          </a:solidFill>
                          <a:effectLst/>
                          <a:latin typeface="Arial (Body)"/>
                        </a:rPr>
                        <a:t> </a:t>
                      </a:r>
                      <a:r>
                        <a:rPr lang="en-US" sz="1600" b="0" i="1" dirty="0" err="1">
                          <a:solidFill>
                            <a:srgbClr val="002060"/>
                          </a:solidFill>
                          <a:effectLst/>
                          <a:latin typeface="Arial (Body)"/>
                        </a:rPr>
                        <a:t>dấu</a:t>
                      </a:r>
                      <a:r>
                        <a:rPr lang="en-US" sz="1600" b="0" i="1" dirty="0">
                          <a:solidFill>
                            <a:srgbClr val="002060"/>
                          </a:solidFill>
                          <a:effectLst/>
                          <a:latin typeface="Arial (Body)"/>
                        </a:rPr>
                        <a:t> </a:t>
                      </a:r>
                      <a:r>
                        <a:rPr lang="en-US" sz="1600" b="0" i="1" dirty="0" err="1">
                          <a:solidFill>
                            <a:srgbClr val="002060"/>
                          </a:solidFill>
                          <a:effectLst/>
                          <a:latin typeface="Arial (Body)"/>
                        </a:rPr>
                        <a:t>yêu</a:t>
                      </a:r>
                      <a:r>
                        <a:rPr lang="en-US" sz="1600" b="0" i="1" dirty="0">
                          <a:solidFill>
                            <a:srgbClr val="002060"/>
                          </a:solidFill>
                          <a:effectLst/>
                          <a:latin typeface="Arial (Body)"/>
                        </a:rPr>
                        <a:t> </a:t>
                      </a:r>
                      <a:r>
                        <a:rPr lang="en-US" sz="1600" b="0" dirty="0">
                          <a:solidFill>
                            <a:srgbClr val="002060"/>
                          </a:solidFill>
                          <a:effectLst/>
                          <a:latin typeface="Arial (Body)"/>
                        </a:rPr>
                        <a:t>(</a:t>
                      </a:r>
                      <a:r>
                        <a:rPr lang="en-US" sz="1600" b="0" dirty="0" err="1">
                          <a:solidFill>
                            <a:srgbClr val="002060"/>
                          </a:solidFill>
                          <a:effectLst/>
                          <a:latin typeface="Arial (Body)"/>
                        </a:rPr>
                        <a:t>Trương</a:t>
                      </a:r>
                      <a:r>
                        <a:rPr lang="en-US" sz="1600" b="0" dirty="0">
                          <a:solidFill>
                            <a:srgbClr val="002060"/>
                          </a:solidFill>
                          <a:effectLst/>
                          <a:latin typeface="Arial (Body)"/>
                        </a:rPr>
                        <a:t> Anh </a:t>
                      </a:r>
                      <a:r>
                        <a:rPr lang="en-US" sz="1600" b="0" dirty="0" err="1">
                          <a:solidFill>
                            <a:srgbClr val="002060"/>
                          </a:solidFill>
                          <a:effectLst/>
                          <a:latin typeface="Arial (Body)"/>
                        </a:rPr>
                        <a:t>Ngọc</a:t>
                      </a:r>
                      <a:r>
                        <a:rPr lang="en-US" sz="1600" b="0" dirty="0">
                          <a:solidFill>
                            <a:srgbClr val="002060"/>
                          </a:solidFill>
                          <a:effectLst/>
                          <a:latin typeface="Arial (Body)"/>
                        </a:rPr>
                        <a:t>)</a:t>
                      </a:r>
                    </a:p>
                    <a:p>
                      <a:pPr marL="0" marR="0" algn="just">
                        <a:lnSpc>
                          <a:spcPct val="125000"/>
                        </a:lnSpc>
                        <a:spcBef>
                          <a:spcPts val="0"/>
                        </a:spcBef>
                        <a:spcAft>
                          <a:spcPts val="0"/>
                        </a:spcAft>
                      </a:pPr>
                      <a:endParaRPr lang="en-US" sz="1600" b="0" dirty="0">
                        <a:solidFill>
                          <a:srgbClr val="002060"/>
                        </a:solidFill>
                        <a:effectLst/>
                        <a:latin typeface="Arial (Body)"/>
                      </a:endParaRPr>
                    </a:p>
                  </a:txBody>
                  <a:tcPr marL="33873" marR="33873" marT="0" marB="0">
                    <a:solidFill>
                      <a:schemeClr val="bg1">
                        <a:lumMod val="85000"/>
                      </a:schemeClr>
                    </a:solidFill>
                  </a:tcPr>
                </a:tc>
                <a:tc>
                  <a:txBody>
                    <a:bodyPr/>
                    <a:lstStyle/>
                    <a:p>
                      <a:pPr algn="ctr">
                        <a:lnSpc>
                          <a:spcPct val="125000"/>
                        </a:lnSpc>
                        <a:spcBef>
                          <a:spcPts val="0"/>
                        </a:spcBef>
                        <a:spcAft>
                          <a:spcPts val="0"/>
                        </a:spcAft>
                      </a:pPr>
                      <a:endParaRPr lang="en-US" sz="1600" b="1" kern="1200" dirty="0">
                        <a:solidFill>
                          <a:srgbClr val="C00000"/>
                        </a:solidFill>
                        <a:effectLst/>
                        <a:latin typeface="Arial (Body)"/>
                        <a:ea typeface="+mn-ea"/>
                        <a:cs typeface="+mn-cs"/>
                      </a:endParaRPr>
                    </a:p>
                    <a:p>
                      <a:pPr algn="ctr">
                        <a:lnSpc>
                          <a:spcPct val="125000"/>
                        </a:lnSpc>
                        <a:spcBef>
                          <a:spcPts val="0"/>
                        </a:spcBef>
                        <a:spcAft>
                          <a:spcPts val="0"/>
                        </a:spcAft>
                      </a:pPr>
                      <a:endParaRPr lang="en-US" sz="1600" b="1" kern="1200" dirty="0">
                        <a:solidFill>
                          <a:srgbClr val="C00000"/>
                        </a:solidFill>
                        <a:effectLst/>
                        <a:latin typeface="Arial (Body)"/>
                        <a:ea typeface="+mn-ea"/>
                        <a:cs typeface="+mn-cs"/>
                      </a:endParaRPr>
                    </a:p>
                    <a:p>
                      <a:pPr algn="ctr">
                        <a:lnSpc>
                          <a:spcPct val="125000"/>
                        </a:lnSpc>
                        <a:spcBef>
                          <a:spcPts val="0"/>
                        </a:spcBef>
                        <a:spcAft>
                          <a:spcPts val="0"/>
                        </a:spcAft>
                      </a:pPr>
                      <a:endParaRPr lang="en-US" sz="1600" b="1" kern="1200" dirty="0">
                        <a:solidFill>
                          <a:srgbClr val="C00000"/>
                        </a:solidFill>
                        <a:effectLst/>
                        <a:latin typeface="Arial (Body)"/>
                        <a:ea typeface="+mn-ea"/>
                        <a:cs typeface="+mn-cs"/>
                      </a:endParaRPr>
                    </a:p>
                    <a:p>
                      <a:pPr algn="ctr">
                        <a:lnSpc>
                          <a:spcPct val="125000"/>
                        </a:lnSpc>
                        <a:spcBef>
                          <a:spcPts val="0"/>
                        </a:spcBef>
                        <a:spcAft>
                          <a:spcPts val="0"/>
                        </a:spcAft>
                      </a:pPr>
                      <a:r>
                        <a:rPr lang="en-US" sz="1600" b="1" kern="1200" dirty="0" err="1">
                          <a:solidFill>
                            <a:srgbClr val="C00000"/>
                          </a:solidFill>
                          <a:effectLst/>
                          <a:latin typeface="Arial (Body)"/>
                          <a:ea typeface="+mn-ea"/>
                          <a:cs typeface="+mn-cs"/>
                        </a:rPr>
                        <a:t>Những</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câu</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chuyện</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hài</a:t>
                      </a:r>
                      <a:endParaRPr lang="en-US" sz="1600" b="1" kern="1200" baseline="0" dirty="0">
                        <a:solidFill>
                          <a:srgbClr val="C00000"/>
                        </a:solidFill>
                        <a:effectLst/>
                        <a:latin typeface="Arial (Body)"/>
                        <a:ea typeface="+mn-ea"/>
                        <a:cs typeface="+mn-cs"/>
                      </a:endParaRPr>
                    </a:p>
                    <a:p>
                      <a:pPr marL="0" marR="0" indent="0" algn="l" defTabSz="685800" rtl="0" eaLnBrk="1" fontAlgn="auto" latinLnBrk="0" hangingPunct="1">
                        <a:lnSpc>
                          <a:spcPct val="125000"/>
                        </a:lnSpc>
                        <a:spcBef>
                          <a:spcPts val="0"/>
                        </a:spcBef>
                        <a:spcAft>
                          <a:spcPts val="0"/>
                        </a:spcAft>
                        <a:buClrTx/>
                        <a:buSzTx/>
                        <a:buFontTx/>
                        <a:buNone/>
                        <a:tabLst/>
                        <a:defRPr/>
                      </a:pP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Thể</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loại</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hài</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kịch</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truyện</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cười</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Phẩm</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chất</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c</a:t>
                      </a:r>
                      <a:r>
                        <a:rPr lang="en-US" sz="1600" b="0" kern="1200" dirty="0" err="1">
                          <a:solidFill>
                            <a:srgbClr val="002060"/>
                          </a:solidFill>
                          <a:effectLst/>
                          <a:latin typeface="Arial (Body)"/>
                          <a:ea typeface="+mn-ea"/>
                          <a:cs typeface="+mn-cs"/>
                        </a:rPr>
                        <a:t>ó</a:t>
                      </a:r>
                      <a:r>
                        <a:rPr lang="en-US" sz="1600" b="0" kern="1200" dirty="0">
                          <a:solidFill>
                            <a:srgbClr val="002060"/>
                          </a:solidFill>
                          <a:effectLst/>
                          <a:latin typeface="Arial (Body)"/>
                          <a:ea typeface="+mn-ea"/>
                          <a:cs typeface="+mn-cs"/>
                        </a:rPr>
                        <a:t> ý </a:t>
                      </a:r>
                      <a:r>
                        <a:rPr lang="en-US" sz="1600" b="0" kern="1200" dirty="0" err="1">
                          <a:solidFill>
                            <a:srgbClr val="002060"/>
                          </a:solidFill>
                          <a:effectLst/>
                          <a:latin typeface="Arial (Body)"/>
                          <a:ea typeface="+mn-ea"/>
                          <a:cs typeface="+mn-cs"/>
                        </a:rPr>
                        <a:t>thức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tránh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những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việc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làm</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kệch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cỡm</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lố</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lăng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hướng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đến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cách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ứng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xử</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phù</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hợp</a:t>
                      </a:r>
                      <a:r>
                        <a:rPr lang="en-US" sz="1600" b="0" kern="1200" dirty="0">
                          <a:solidFill>
                            <a:srgbClr val="002060"/>
                          </a:solidFill>
                          <a:effectLst/>
                          <a:latin typeface="Arial (Body)"/>
                          <a:ea typeface="+mn-ea"/>
                          <a:cs typeface="+mn-cs"/>
                        </a:rPr>
                        <a:t>)</a:t>
                      </a:r>
                    </a:p>
                    <a:p>
                      <a:pPr>
                        <a:lnSpc>
                          <a:spcPct val="150000"/>
                        </a:lnSpc>
                        <a:spcBef>
                          <a:spcPts val="0"/>
                        </a:spcBef>
                        <a:spcAft>
                          <a:spcPts val="0"/>
                        </a:spcAft>
                      </a:pPr>
                      <a:r>
                        <a:rPr lang="en-US" sz="1600" b="0" kern="1200" dirty="0">
                          <a:solidFill>
                            <a:srgbClr val="002060"/>
                          </a:solidFill>
                          <a:effectLst/>
                          <a:latin typeface="Arial (Body)"/>
                          <a:ea typeface="+mn-ea"/>
                          <a:cs typeface="+mn-cs"/>
                        </a:rPr>
                        <a:t>• </a:t>
                      </a:r>
                      <a:r>
                        <a:rPr lang="en-US" sz="1550" b="0" kern="1200" baseline="0" dirty="0">
                          <a:solidFill>
                            <a:srgbClr val="002060"/>
                          </a:solidFill>
                          <a:effectLst/>
                          <a:latin typeface="Arial (Body)"/>
                          <a:ea typeface="+mn-ea"/>
                          <a:cs typeface="+mn-cs"/>
                        </a:rPr>
                        <a:t>VB 1: </a:t>
                      </a:r>
                      <a:r>
                        <a:rPr lang="en-US" sz="1550" b="0" i="1" kern="1200" baseline="0" dirty="0" err="1">
                          <a:solidFill>
                            <a:srgbClr val="002060"/>
                          </a:solidFill>
                          <a:effectLst/>
                          <a:latin typeface="Arial (Body)"/>
                          <a:ea typeface="+mn-ea"/>
                          <a:cs typeface="+mn-cs"/>
                        </a:rPr>
                        <a:t>Trưởng</a:t>
                      </a:r>
                      <a:r>
                        <a:rPr lang="en-US" sz="1550" b="0" i="1" kern="1200" baseline="0" dirty="0">
                          <a:solidFill>
                            <a:srgbClr val="002060"/>
                          </a:solidFill>
                          <a:effectLst/>
                          <a:latin typeface="Arial (Body)"/>
                          <a:ea typeface="+mn-ea"/>
                          <a:cs typeface="+mn-cs"/>
                        </a:rPr>
                        <a:t> </a:t>
                      </a:r>
                      <a:r>
                        <a:rPr lang="en-US" sz="1550" b="0" i="1" kern="1200" baseline="0" dirty="0" err="1">
                          <a:solidFill>
                            <a:srgbClr val="002060"/>
                          </a:solidFill>
                          <a:effectLst/>
                          <a:latin typeface="Arial (Body)"/>
                          <a:ea typeface="+mn-ea"/>
                          <a:cs typeface="+mn-cs"/>
                        </a:rPr>
                        <a:t>giả</a:t>
                      </a:r>
                      <a:r>
                        <a:rPr lang="en-US" sz="1550" b="0" i="1" kern="1200" baseline="0" dirty="0">
                          <a:solidFill>
                            <a:srgbClr val="002060"/>
                          </a:solidFill>
                          <a:effectLst/>
                          <a:latin typeface="Arial (Body)"/>
                          <a:ea typeface="+mn-ea"/>
                          <a:cs typeface="+mn-cs"/>
                        </a:rPr>
                        <a:t> </a:t>
                      </a:r>
                      <a:r>
                        <a:rPr lang="en-US" sz="1550" b="0" i="1" kern="1200" baseline="0" dirty="0" err="1">
                          <a:solidFill>
                            <a:srgbClr val="002060"/>
                          </a:solidFill>
                          <a:effectLst/>
                          <a:latin typeface="Arial (Body)"/>
                          <a:ea typeface="+mn-ea"/>
                          <a:cs typeface="+mn-cs"/>
                        </a:rPr>
                        <a:t>học</a:t>
                      </a:r>
                      <a:r>
                        <a:rPr lang="en-US" sz="1550" b="0" i="1" kern="1200" baseline="0" dirty="0">
                          <a:solidFill>
                            <a:srgbClr val="002060"/>
                          </a:solidFill>
                          <a:effectLst/>
                          <a:latin typeface="Arial (Body)"/>
                          <a:ea typeface="+mn-ea"/>
                          <a:cs typeface="+mn-cs"/>
                        </a:rPr>
                        <a:t> </a:t>
                      </a:r>
                      <a:r>
                        <a:rPr lang="en-US" sz="1550" b="0" i="1" kern="1200" baseline="0" dirty="0" err="1">
                          <a:solidFill>
                            <a:srgbClr val="002060"/>
                          </a:solidFill>
                          <a:effectLst/>
                          <a:latin typeface="Arial (Body)"/>
                          <a:ea typeface="+mn-ea"/>
                          <a:cs typeface="+mn-cs"/>
                        </a:rPr>
                        <a:t>làm</a:t>
                      </a:r>
                      <a:r>
                        <a:rPr lang="en-US" sz="1550" b="0" i="1" kern="1200" baseline="0" dirty="0">
                          <a:solidFill>
                            <a:srgbClr val="002060"/>
                          </a:solidFill>
                          <a:effectLst/>
                          <a:latin typeface="Arial (Body)"/>
                          <a:ea typeface="+mn-ea"/>
                          <a:cs typeface="+mn-cs"/>
                        </a:rPr>
                        <a:t> sang </a:t>
                      </a:r>
                      <a:r>
                        <a:rPr lang="en-US" sz="1550" b="0" kern="1200" baseline="0" dirty="0">
                          <a:solidFill>
                            <a:srgbClr val="002060"/>
                          </a:solidFill>
                          <a:effectLst/>
                          <a:latin typeface="Arial (Body)"/>
                          <a:ea typeface="+mn-ea"/>
                          <a:cs typeface="+mn-cs"/>
                        </a:rPr>
                        <a:t>(</a:t>
                      </a:r>
                      <a:r>
                        <a:rPr lang="en-US" sz="1550" b="0" i="1" kern="1200" baseline="0" dirty="0" err="1">
                          <a:solidFill>
                            <a:srgbClr val="002060"/>
                          </a:solidFill>
                          <a:effectLst/>
                          <a:latin typeface="Arial (Body)"/>
                          <a:ea typeface="+mn-ea"/>
                          <a:cs typeface="+mn-cs"/>
                        </a:rPr>
                        <a:t>trích</a:t>
                      </a:r>
                      <a:r>
                        <a:rPr lang="en-US" sz="1550" b="0" kern="1200" baseline="0" dirty="0">
                          <a:solidFill>
                            <a:srgbClr val="002060"/>
                          </a:solidFill>
                          <a:effectLst/>
                          <a:latin typeface="Arial (Body)"/>
                          <a:ea typeface="+mn-ea"/>
                          <a:cs typeface="+mn-cs"/>
                        </a:rPr>
                        <a:t>, </a:t>
                      </a:r>
                      <a:r>
                        <a:rPr lang="en-US" sz="1550" b="0" kern="1200" baseline="0" dirty="0" err="1">
                          <a:solidFill>
                            <a:srgbClr val="002060"/>
                          </a:solidFill>
                          <a:effectLst/>
                          <a:latin typeface="Arial (Body)"/>
                          <a:ea typeface="+mn-ea"/>
                          <a:cs typeface="+mn-cs"/>
                        </a:rPr>
                        <a:t>Mô</a:t>
                      </a:r>
                      <a:r>
                        <a:rPr lang="en-US" sz="1550" b="0" kern="1200" baseline="0" dirty="0">
                          <a:solidFill>
                            <a:srgbClr val="002060"/>
                          </a:solidFill>
                          <a:effectLst/>
                          <a:latin typeface="Arial (Body)"/>
                          <a:ea typeface="+mn-ea"/>
                          <a:cs typeface="+mn-cs"/>
                        </a:rPr>
                        <a:t>-li-e)</a:t>
                      </a:r>
                    </a:p>
                    <a:p>
                      <a:pPr>
                        <a:lnSpc>
                          <a:spcPct val="125000"/>
                        </a:lnSpc>
                        <a:spcBef>
                          <a:spcPts val="0"/>
                        </a:spcBef>
                        <a:spcAft>
                          <a:spcPts val="0"/>
                        </a:spcAft>
                      </a:pPr>
                      <a:r>
                        <a:rPr lang="en-US" sz="1600" b="0" kern="1200" dirty="0">
                          <a:solidFill>
                            <a:srgbClr val="002060"/>
                          </a:solidFill>
                          <a:effectLst/>
                          <a:latin typeface="Arial (Body)"/>
                          <a:ea typeface="+mn-ea"/>
                          <a:cs typeface="+mn-cs"/>
                        </a:rPr>
                        <a:t>• VB 2: </a:t>
                      </a:r>
                      <a:r>
                        <a:rPr lang="en-US" sz="1600" b="0" i="1" kern="1200" dirty="0" err="1">
                          <a:solidFill>
                            <a:srgbClr val="002060"/>
                          </a:solidFill>
                          <a:effectLst/>
                          <a:latin typeface="Arial (Body)"/>
                          <a:ea typeface="+mn-ea"/>
                          <a:cs typeface="+mn-cs"/>
                        </a:rPr>
                        <a:t>Chùm</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truyện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cười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dân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gian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Việt</a:t>
                      </a:r>
                      <a:r>
                        <a:rPr lang="en-US" sz="1600" b="0" i="1" kern="1200" dirty="0">
                          <a:solidFill>
                            <a:srgbClr val="002060"/>
                          </a:solidFill>
                          <a:effectLst/>
                          <a:latin typeface="Arial (Body)"/>
                          <a:ea typeface="+mn-ea"/>
                          <a:cs typeface="+mn-cs"/>
                        </a:rPr>
                        <a:t> Nam</a:t>
                      </a:r>
                      <a:endParaRPr lang="en-US" sz="1600" b="0" kern="1200" dirty="0">
                        <a:solidFill>
                          <a:srgbClr val="002060"/>
                        </a:solidFill>
                        <a:effectLst/>
                        <a:latin typeface="Arial (Body)"/>
                        <a:ea typeface="+mn-ea"/>
                        <a:cs typeface="+mn-cs"/>
                      </a:endParaRPr>
                    </a:p>
                    <a:p>
                      <a:pPr>
                        <a:lnSpc>
                          <a:spcPct val="125000"/>
                        </a:lnSpc>
                        <a:spcBef>
                          <a:spcPts val="0"/>
                        </a:spcBef>
                        <a:spcAft>
                          <a:spcPts val="0"/>
                        </a:spcAft>
                      </a:pPr>
                      <a:r>
                        <a:rPr lang="en-US" sz="1600" b="0" kern="1200" dirty="0">
                          <a:solidFill>
                            <a:srgbClr val="002060"/>
                          </a:solidFill>
                          <a:effectLst/>
                          <a:latin typeface="Arial (Body)"/>
                          <a:ea typeface="+mn-ea"/>
                          <a:cs typeface="+mn-cs"/>
                        </a:rPr>
                        <a:t>• VB 3: </a:t>
                      </a:r>
                      <a:r>
                        <a:rPr lang="en-US" sz="1600" b="0" i="1" kern="1200" dirty="0" err="1">
                          <a:solidFill>
                            <a:srgbClr val="002060"/>
                          </a:solidFill>
                          <a:effectLst/>
                          <a:latin typeface="Arial (Body)"/>
                          <a:ea typeface="+mn-ea"/>
                          <a:cs typeface="+mn-cs"/>
                        </a:rPr>
                        <a:t>Chùm</a:t>
                      </a:r>
                      <a:r>
                        <a:rPr lang="en-US" sz="1600" b="0" i="1" kern="1200" dirty="0">
                          <a:solidFill>
                            <a:srgbClr val="002060"/>
                          </a:solidFill>
                          <a:effectLst/>
                          <a:latin typeface="Arial (Body)"/>
                          <a:ea typeface="+mn-ea"/>
                          <a:cs typeface="+mn-cs"/>
                        </a:rPr>
                        <a:t> ca </a:t>
                      </a:r>
                      <a:r>
                        <a:rPr lang="en-US" sz="1600" b="0" i="1" kern="1200" dirty="0" err="1">
                          <a:solidFill>
                            <a:srgbClr val="002060"/>
                          </a:solidFill>
                          <a:effectLst/>
                          <a:latin typeface="Arial (Body)"/>
                          <a:ea typeface="+mn-ea"/>
                          <a:cs typeface="+mn-cs"/>
                        </a:rPr>
                        <a:t>dao</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trào</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phúng</a:t>
                      </a:r>
                      <a:endParaRPr lang="en-US" sz="1600" b="0" kern="1200" dirty="0">
                        <a:solidFill>
                          <a:srgbClr val="002060"/>
                        </a:solidFill>
                        <a:effectLst/>
                        <a:latin typeface="Arial (Body)"/>
                        <a:ea typeface="+mn-ea"/>
                        <a:cs typeface="+mn-cs"/>
                      </a:endParaRPr>
                    </a:p>
                    <a:p>
                      <a:pPr>
                        <a:lnSpc>
                          <a:spcPct val="125000"/>
                        </a:lnSpc>
                        <a:spcBef>
                          <a:spcPts val="0"/>
                        </a:spcBef>
                        <a:spcAft>
                          <a:spcPts val="0"/>
                        </a:spcAft>
                      </a:pPr>
                      <a:r>
                        <a:rPr lang="en-US" sz="1600" b="0" kern="1200" dirty="0">
                          <a:solidFill>
                            <a:srgbClr val="002060"/>
                          </a:solidFill>
                          <a:effectLst/>
                          <a:latin typeface="Arial (Body)"/>
                          <a:ea typeface="+mn-ea"/>
                          <a:cs typeface="+mn-cs"/>
                        </a:rPr>
                        <a:t>• VB </a:t>
                      </a:r>
                      <a:r>
                        <a:rPr lang="en-US" sz="1600" b="0" kern="1200" dirty="0" err="1">
                          <a:solidFill>
                            <a:srgbClr val="002060"/>
                          </a:solidFill>
                          <a:effectLst/>
                          <a:latin typeface="Arial (Body)"/>
                          <a:ea typeface="+mn-ea"/>
                          <a:cs typeface="+mn-cs"/>
                        </a:rPr>
                        <a:t>thực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hành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đọc</a:t>
                      </a:r>
                      <a:r>
                        <a:rPr lang="en-US" sz="1600" b="0"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Giá</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không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có</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ruồi</a:t>
                      </a:r>
                      <a:r>
                        <a:rPr lang="en-US" sz="1600" b="0" i="1" kern="1200" dirty="0">
                          <a:solidFill>
                            <a:srgbClr val="002060"/>
                          </a:solidFill>
                          <a:effectLst/>
                          <a:latin typeface="Arial (Body)"/>
                          <a:ea typeface="+mn-ea"/>
                          <a:cs typeface="+mn-cs"/>
                        </a:rPr>
                        <a:t>! </a:t>
                      </a:r>
                    </a:p>
                    <a:p>
                      <a:pPr>
                        <a:lnSpc>
                          <a:spcPct val="125000"/>
                        </a:lnSpc>
                        <a:spcBef>
                          <a:spcPts val="0"/>
                        </a:spcBef>
                        <a:spcAft>
                          <a:spcPts val="0"/>
                        </a:spcAft>
                      </a:pPr>
                      <a:r>
                        <a:rPr lang="en-US" sz="1600" b="0" kern="1200" dirty="0">
                          <a:solidFill>
                            <a:srgbClr val="002060"/>
                          </a:solidFill>
                          <a:effectLst/>
                          <a:latin typeface="Arial (Body)"/>
                          <a:ea typeface="+mn-ea"/>
                          <a:cs typeface="+mn-cs"/>
                        </a:rPr>
                        <a:t>(</a:t>
                      </a:r>
                      <a:r>
                        <a:rPr lang="en-US" sz="1600" b="0" i="1" kern="1200" dirty="0" err="1">
                          <a:solidFill>
                            <a:srgbClr val="002060"/>
                          </a:solidFill>
                          <a:effectLst/>
                          <a:latin typeface="Arial (Body)"/>
                          <a:ea typeface="+mn-ea"/>
                          <a:cs typeface="+mn-cs"/>
                        </a:rPr>
                        <a:t>trích</a:t>
                      </a:r>
                      <a:r>
                        <a:rPr lang="en-US" sz="1600" b="0" kern="1200" dirty="0">
                          <a:solidFill>
                            <a:srgbClr val="002060"/>
                          </a:solidFill>
                          <a:effectLst/>
                          <a:latin typeface="Arial (Body)"/>
                          <a:ea typeface="+mn-ea"/>
                          <a:cs typeface="+mn-cs"/>
                        </a:rPr>
                        <a:t>, A-</a:t>
                      </a:r>
                      <a:r>
                        <a:rPr lang="en-US" sz="1600" b="0" kern="1200" dirty="0" err="1">
                          <a:solidFill>
                            <a:srgbClr val="002060"/>
                          </a:solidFill>
                          <a:effectLst/>
                          <a:latin typeface="Arial (Body)"/>
                          <a:ea typeface="+mn-ea"/>
                          <a:cs typeface="+mn-cs"/>
                        </a:rPr>
                        <a:t>dít</a:t>
                      </a:r>
                      <a:r>
                        <a:rPr lang="en-US" sz="1600" b="0" kern="1200" dirty="0">
                          <a:solidFill>
                            <a:srgbClr val="002060"/>
                          </a:solidFill>
                          <a:effectLst/>
                          <a:latin typeface="Arial (Body)"/>
                          <a:ea typeface="+mn-ea"/>
                          <a:cs typeface="+mn-cs"/>
                        </a:rPr>
                        <a:t> Ne-</a:t>
                      </a:r>
                      <a:r>
                        <a:rPr lang="en-US" sz="1600" b="0" kern="1200" dirty="0" err="1">
                          <a:solidFill>
                            <a:srgbClr val="002060"/>
                          </a:solidFill>
                          <a:effectLst/>
                          <a:latin typeface="Arial (Body)"/>
                          <a:ea typeface="+mn-ea"/>
                          <a:cs typeface="+mn-cs"/>
                        </a:rPr>
                        <a:t>xin</a:t>
                      </a:r>
                      <a:r>
                        <a:rPr lang="en-US" sz="1600" b="0" kern="1200" dirty="0">
                          <a:solidFill>
                            <a:srgbClr val="002060"/>
                          </a:solidFill>
                          <a:effectLst/>
                          <a:latin typeface="Arial (Body)"/>
                          <a:ea typeface="+mn-ea"/>
                          <a:cs typeface="+mn-cs"/>
                        </a:rPr>
                        <a:t>)</a:t>
                      </a:r>
                    </a:p>
                    <a:p>
                      <a:pPr marL="0" marR="0" algn="just">
                        <a:lnSpc>
                          <a:spcPct val="125000"/>
                        </a:lnSpc>
                        <a:spcBef>
                          <a:spcPts val="0"/>
                        </a:spcBef>
                        <a:spcAft>
                          <a:spcPts val="0"/>
                        </a:spcAft>
                      </a:pPr>
                      <a:endParaRPr lang="en-US" sz="1600" b="0" dirty="0">
                        <a:solidFill>
                          <a:srgbClr val="002060"/>
                        </a:solidFill>
                        <a:effectLst/>
                        <a:latin typeface="Arial (Body)"/>
                      </a:endParaRPr>
                    </a:p>
                  </a:txBody>
                  <a:tcPr marL="33873" marR="33873" marT="0" marB="0">
                    <a:solidFill>
                      <a:schemeClr val="bg1">
                        <a:lumMod val="85000"/>
                      </a:schemeClr>
                    </a:solidFill>
                  </a:tcPr>
                </a:tc>
                <a:extLst>
                  <a:ext uri="{0D108BD9-81ED-4DB2-BD59-A6C34878D82A}">
                    <a16:rowId xmlns:a16="http://schemas.microsoft.com/office/drawing/2014/main" val="2352681973"/>
                  </a:ext>
                </a:extLst>
              </a:tr>
            </a:tbl>
          </a:graphicData>
        </a:graphic>
      </p:graphicFrame>
    </p:spTree>
    <p:extLst>
      <p:ext uri="{BB962C8B-B14F-4D97-AF65-F5344CB8AC3E}">
        <p14:creationId xmlns:p14="http://schemas.microsoft.com/office/powerpoint/2010/main" val="3978659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4575" y="1157288"/>
            <a:ext cx="30194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b="32474"/>
          <a:stretch>
            <a:fillRect/>
          </a:stretch>
        </p:blipFill>
        <p:spPr bwMode="auto">
          <a:xfrm>
            <a:off x="90488" y="-157163"/>
            <a:ext cx="698182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1"/>
          <p:cNvSpPr>
            <a:spLocks noChangeArrowheads="1"/>
          </p:cNvSpPr>
          <p:nvPr/>
        </p:nvSpPr>
        <p:spPr bwMode="auto">
          <a:xfrm>
            <a:off x="812006" y="881063"/>
            <a:ext cx="28575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en-US" sz="1050" b="1" dirty="0" err="1">
                <a:solidFill>
                  <a:schemeClr val="bg1"/>
                </a:solidFill>
                <a:cs typeface="Arial" panose="020B0604020202020204" pitchFamily="34" charset="0"/>
              </a:rPr>
              <a:t>Đồng</a:t>
            </a:r>
            <a:r>
              <a:rPr lang="en-US" altLang="en-US" sz="1050" b="1" dirty="0">
                <a:solidFill>
                  <a:schemeClr val="bg1"/>
                </a:solidFill>
                <a:cs typeface="Arial" panose="020B0604020202020204" pitchFamily="34" charset="0"/>
              </a:rPr>
              <a:t> </a:t>
            </a:r>
            <a:r>
              <a:rPr lang="en-US" altLang="en-US" sz="1050" b="1" dirty="0" err="1">
                <a:solidFill>
                  <a:schemeClr val="bg1"/>
                </a:solidFill>
                <a:cs typeface="Arial" panose="020B0604020202020204" pitchFamily="34" charset="0"/>
              </a:rPr>
              <a:t>Chủ</a:t>
            </a:r>
            <a:r>
              <a:rPr lang="en-US" altLang="en-US" sz="1050" b="1" dirty="0">
                <a:solidFill>
                  <a:schemeClr val="bg1"/>
                </a:solidFill>
                <a:cs typeface="Arial" panose="020B0604020202020204" pitchFamily="34" charset="0"/>
              </a:rPr>
              <a:t> </a:t>
            </a:r>
            <a:r>
              <a:rPr lang="en-US" altLang="en-US" sz="1050" b="1" dirty="0" err="1">
                <a:solidFill>
                  <a:schemeClr val="bg1"/>
                </a:solidFill>
                <a:cs typeface="Arial" panose="020B0604020202020204" pitchFamily="34" charset="0"/>
              </a:rPr>
              <a:t>biên</a:t>
            </a:r>
            <a:endParaRPr lang="en-US" altLang="en-US" sz="1050" b="1" dirty="0">
              <a:solidFill>
                <a:schemeClr val="bg1"/>
              </a:solidFill>
              <a:cs typeface="Arial" panose="020B0604020202020204" pitchFamily="34" charset="0"/>
            </a:endParaRPr>
          </a:p>
          <a:p>
            <a:pPr algn="ctr">
              <a:lnSpc>
                <a:spcPct val="100000"/>
              </a:lnSpc>
              <a:spcBef>
                <a:spcPct val="0"/>
              </a:spcBef>
              <a:buFontTx/>
              <a:buNone/>
            </a:pPr>
            <a:r>
              <a:rPr lang="en-US" altLang="en-US" sz="1050" b="1" dirty="0">
                <a:solidFill>
                  <a:schemeClr val="bg1"/>
                </a:solidFill>
                <a:cs typeface="Arial" panose="020B0604020202020204" pitchFamily="34" charset="0"/>
              </a:rPr>
              <a:t>PGS.TS. NGUYỄN THỊ NGÂN HOA</a:t>
            </a:r>
          </a:p>
          <a:p>
            <a:pPr algn="ctr">
              <a:lnSpc>
                <a:spcPct val="100000"/>
              </a:lnSpc>
              <a:spcBef>
                <a:spcPct val="0"/>
              </a:spcBef>
              <a:buFontTx/>
              <a:buNone/>
            </a:pPr>
            <a:r>
              <a:rPr lang="en-US" altLang="en-US" sz="1050" b="1" dirty="0">
                <a:solidFill>
                  <a:schemeClr val="bg1"/>
                </a:solidFill>
                <a:cs typeface="Arial" panose="020B0604020202020204" pitchFamily="34" charset="0"/>
              </a:rPr>
              <a:t>TS. ĐẶNG LƯU</a:t>
            </a:r>
            <a:endParaRPr lang="en-US" altLang="en-US" sz="1050" dirty="0">
              <a:solidFill>
                <a:schemeClr val="bg1"/>
              </a:solidFill>
            </a:endParaRPr>
          </a:p>
        </p:txBody>
      </p:sp>
      <p:sp>
        <p:nvSpPr>
          <p:cNvPr id="4102" name="Rectangle 11"/>
          <p:cNvSpPr>
            <a:spLocks noChangeArrowheads="1"/>
          </p:cNvSpPr>
          <p:nvPr/>
        </p:nvSpPr>
        <p:spPr bwMode="auto">
          <a:xfrm>
            <a:off x="2944416" y="556022"/>
            <a:ext cx="32480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en-US" sz="1050" b="1" dirty="0" err="1">
                <a:solidFill>
                  <a:schemeClr val="bg1"/>
                </a:solidFill>
                <a:cs typeface="Arial" panose="020B0604020202020204" pitchFamily="34" charset="0"/>
              </a:rPr>
              <a:t>Tổng</a:t>
            </a:r>
            <a:r>
              <a:rPr lang="en-US" altLang="en-US" sz="1050" b="1" dirty="0">
                <a:solidFill>
                  <a:schemeClr val="bg1"/>
                </a:solidFill>
                <a:cs typeface="Arial" panose="020B0604020202020204" pitchFamily="34" charset="0"/>
              </a:rPr>
              <a:t> </a:t>
            </a:r>
            <a:r>
              <a:rPr lang="en-US" altLang="en-US" sz="1050" b="1" dirty="0" err="1">
                <a:solidFill>
                  <a:schemeClr val="bg1"/>
                </a:solidFill>
                <a:cs typeface="Arial" panose="020B0604020202020204" pitchFamily="34" charset="0"/>
              </a:rPr>
              <a:t>Chủ</a:t>
            </a:r>
            <a:r>
              <a:rPr lang="en-US" altLang="en-US" sz="1050" b="1" dirty="0">
                <a:solidFill>
                  <a:schemeClr val="bg1"/>
                </a:solidFill>
                <a:cs typeface="Arial" panose="020B0604020202020204" pitchFamily="34" charset="0"/>
              </a:rPr>
              <a:t> </a:t>
            </a:r>
            <a:r>
              <a:rPr lang="en-US" altLang="en-US" sz="1050" b="1" dirty="0" err="1">
                <a:solidFill>
                  <a:schemeClr val="bg1"/>
                </a:solidFill>
                <a:cs typeface="Arial" panose="020B0604020202020204" pitchFamily="34" charset="0"/>
              </a:rPr>
              <a:t>biên</a:t>
            </a:r>
            <a:endParaRPr lang="en-US" altLang="en-US" sz="1050" b="1" dirty="0">
              <a:solidFill>
                <a:schemeClr val="bg1"/>
              </a:solidFill>
              <a:cs typeface="Arial" panose="020B0604020202020204" pitchFamily="34" charset="0"/>
            </a:endParaRPr>
          </a:p>
          <a:p>
            <a:pPr algn="ctr">
              <a:lnSpc>
                <a:spcPct val="100000"/>
              </a:lnSpc>
              <a:spcBef>
                <a:spcPct val="0"/>
              </a:spcBef>
              <a:buFontTx/>
              <a:buNone/>
            </a:pPr>
            <a:r>
              <a:rPr lang="en-US" altLang="en-US" sz="1050" b="1" dirty="0">
                <a:solidFill>
                  <a:schemeClr val="bg1"/>
                </a:solidFill>
                <a:cs typeface="Arial" panose="020B0604020202020204" pitchFamily="34" charset="0"/>
              </a:rPr>
              <a:t> PGS.TS. BÙI MẠNH HÙNG</a:t>
            </a:r>
            <a:endParaRPr lang="en-US" altLang="en-US" sz="1200" b="1" dirty="0">
              <a:solidFill>
                <a:schemeClr val="bg1"/>
              </a:solidFill>
              <a:cs typeface="Arial" panose="020B0604020202020204" pitchFamily="34" charset="0"/>
            </a:endParaRPr>
          </a:p>
        </p:txBody>
      </p:sp>
      <p:sp>
        <p:nvSpPr>
          <p:cNvPr id="4103" name="Rectangle 12"/>
          <p:cNvSpPr>
            <a:spLocks noChangeArrowheads="1"/>
          </p:cNvSpPr>
          <p:nvPr/>
        </p:nvSpPr>
        <p:spPr bwMode="auto">
          <a:xfrm>
            <a:off x="1269207" y="1794272"/>
            <a:ext cx="198834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en-US" sz="1050" b="1">
                <a:solidFill>
                  <a:schemeClr val="bg1"/>
                </a:solidFill>
                <a:cs typeface="Arial" panose="020B0604020202020204" pitchFamily="34" charset="0"/>
              </a:rPr>
              <a:t>PGS.TS. PHAN HUY DŨNG</a:t>
            </a:r>
          </a:p>
        </p:txBody>
      </p:sp>
      <p:sp>
        <p:nvSpPr>
          <p:cNvPr id="4104" name="Rectangle 13"/>
          <p:cNvSpPr>
            <a:spLocks noChangeArrowheads="1"/>
          </p:cNvSpPr>
          <p:nvPr/>
        </p:nvSpPr>
        <p:spPr bwMode="auto">
          <a:xfrm>
            <a:off x="3628623" y="1288256"/>
            <a:ext cx="202010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en-US" sz="1050" b="1">
                <a:solidFill>
                  <a:schemeClr val="bg1"/>
                </a:solidFill>
                <a:cs typeface="Arial" panose="020B0604020202020204" pitchFamily="34" charset="0"/>
              </a:rPr>
              <a:t>PGS.TS. DƯƠNG TUẤN ANH</a:t>
            </a:r>
          </a:p>
        </p:txBody>
      </p:sp>
      <p:sp>
        <p:nvSpPr>
          <p:cNvPr id="4105" name="Rectangle 14"/>
          <p:cNvSpPr>
            <a:spLocks noChangeArrowheads="1"/>
          </p:cNvSpPr>
          <p:nvPr/>
        </p:nvSpPr>
        <p:spPr bwMode="auto">
          <a:xfrm>
            <a:off x="1421905" y="2433638"/>
            <a:ext cx="18341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en-US" sz="1050" b="1">
                <a:solidFill>
                  <a:schemeClr val="bg1"/>
                </a:solidFill>
                <a:cs typeface="Arial" panose="020B0604020202020204" pitchFamily="34" charset="0"/>
              </a:rPr>
              <a:t>TS. LÊ THỊ MINH NGUYỆT</a:t>
            </a:r>
          </a:p>
          <a:p>
            <a:pPr algn="ctr">
              <a:lnSpc>
                <a:spcPct val="100000"/>
              </a:lnSpc>
              <a:spcBef>
                <a:spcPct val="0"/>
              </a:spcBef>
              <a:buFontTx/>
              <a:buNone/>
            </a:pPr>
            <a:endParaRPr lang="en-US" altLang="en-US" sz="1350" b="1">
              <a:solidFill>
                <a:schemeClr val="bg1"/>
              </a:solidFill>
              <a:cs typeface="Arial" panose="020B0604020202020204" pitchFamily="34" charset="0"/>
            </a:endParaRPr>
          </a:p>
        </p:txBody>
      </p:sp>
      <p:sp>
        <p:nvSpPr>
          <p:cNvPr id="4106" name="Rectangle 16"/>
          <p:cNvSpPr>
            <a:spLocks noChangeArrowheads="1"/>
          </p:cNvSpPr>
          <p:nvPr/>
        </p:nvSpPr>
        <p:spPr bwMode="auto">
          <a:xfrm>
            <a:off x="1094185" y="3795713"/>
            <a:ext cx="240268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en-US" sz="1050" b="1">
                <a:solidFill>
                  <a:schemeClr val="bg1"/>
                </a:solidFill>
                <a:cs typeface="Arial" panose="020B0604020202020204" pitchFamily="34" charset="0"/>
              </a:rPr>
              <a:t>TS. NGUYỄN THỊ MINH THƯƠNG</a:t>
            </a:r>
          </a:p>
        </p:txBody>
      </p:sp>
      <p:sp>
        <p:nvSpPr>
          <p:cNvPr id="4107" name="Rectangle 17"/>
          <p:cNvSpPr>
            <a:spLocks noChangeArrowheads="1"/>
          </p:cNvSpPr>
          <p:nvPr/>
        </p:nvSpPr>
        <p:spPr bwMode="auto">
          <a:xfrm>
            <a:off x="3648552" y="1969294"/>
            <a:ext cx="220765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en-US" sz="1050" b="1">
                <a:solidFill>
                  <a:schemeClr val="bg1"/>
                </a:solidFill>
                <a:cs typeface="Arial" panose="020B0604020202020204" pitchFamily="34" charset="0"/>
              </a:rPr>
              <a:t>PGS.TS. NGUYỄN THỊ MAI LIÊN</a:t>
            </a:r>
          </a:p>
        </p:txBody>
      </p:sp>
      <p:sp>
        <p:nvSpPr>
          <p:cNvPr id="4108" name="Rectangle 18"/>
          <p:cNvSpPr>
            <a:spLocks noChangeArrowheads="1"/>
          </p:cNvSpPr>
          <p:nvPr/>
        </p:nvSpPr>
        <p:spPr bwMode="auto">
          <a:xfrm>
            <a:off x="3702895" y="2640806"/>
            <a:ext cx="147508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en-US" sz="1050" b="1">
                <a:solidFill>
                  <a:schemeClr val="bg1"/>
                </a:solidFill>
                <a:cs typeface="Arial" panose="020B0604020202020204" pitchFamily="34" charset="0"/>
              </a:rPr>
              <a:t>PGS.TS. LÊ TRÀ MY</a:t>
            </a:r>
          </a:p>
        </p:txBody>
      </p:sp>
      <p:sp>
        <p:nvSpPr>
          <p:cNvPr id="4109" name="Rectangle 19"/>
          <p:cNvSpPr>
            <a:spLocks noChangeArrowheads="1"/>
          </p:cNvSpPr>
          <p:nvPr/>
        </p:nvSpPr>
        <p:spPr bwMode="auto">
          <a:xfrm>
            <a:off x="3726407" y="3337322"/>
            <a:ext cx="18245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en-US" sz="1050" b="1">
                <a:solidFill>
                  <a:schemeClr val="bg1"/>
                </a:solidFill>
                <a:cs typeface="Arial" panose="020B0604020202020204" pitchFamily="34" charset="0"/>
              </a:rPr>
              <a:t>TS. NGUYỄN THỊ NƯƠNG</a:t>
            </a:r>
          </a:p>
        </p:txBody>
      </p:sp>
      <p:sp>
        <p:nvSpPr>
          <p:cNvPr id="4110" name="Rectangle 1"/>
          <p:cNvSpPr>
            <a:spLocks noChangeArrowheads="1"/>
          </p:cNvSpPr>
          <p:nvPr/>
        </p:nvSpPr>
        <p:spPr bwMode="auto">
          <a:xfrm>
            <a:off x="1359097" y="3083719"/>
            <a:ext cx="218361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050" b="1">
                <a:solidFill>
                  <a:schemeClr val="bg1"/>
                </a:solidFill>
                <a:cs typeface="Arial" panose="020B0604020202020204" pitchFamily="34" charset="0"/>
              </a:rPr>
              <a:t>TS. NGUYỄN THỊ HẢI PHƯƠNG</a:t>
            </a:r>
          </a:p>
        </p:txBody>
      </p:sp>
      <p:sp>
        <p:nvSpPr>
          <p:cNvPr id="2" name="Slide Number Placeholder 1"/>
          <p:cNvSpPr>
            <a:spLocks noGrp="1"/>
          </p:cNvSpPr>
          <p:nvPr>
            <p:ph type="sldNum" sz="quarter" idx="12"/>
          </p:nvPr>
        </p:nvSpPr>
        <p:spPr/>
        <p:txBody>
          <a:bodyPr/>
          <a:lstStyle/>
          <a:p>
            <a:fld id="{01A8D44F-D097-4EC3-92A6-FB8C9F6C59BB}" type="slidenum">
              <a:rPr lang="en-US" smtClean="0"/>
              <a:pPr/>
              <a:t>3</a:t>
            </a:fld>
            <a:endParaRPr lang="en-US" dirty="0"/>
          </a:p>
        </p:txBody>
      </p:sp>
    </p:spTree>
    <p:extLst>
      <p:ext uri="{BB962C8B-B14F-4D97-AF65-F5344CB8AC3E}">
        <p14:creationId xmlns:p14="http://schemas.microsoft.com/office/powerpoint/2010/main" val="149632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05165910"/>
              </p:ext>
            </p:extLst>
          </p:nvPr>
        </p:nvGraphicFramePr>
        <p:xfrm>
          <a:off x="1" y="-19052"/>
          <a:ext cx="9143999" cy="5257802"/>
        </p:xfrm>
        <a:graphic>
          <a:graphicData uri="http://schemas.openxmlformats.org/drawingml/2006/table">
            <a:tbl>
              <a:tblPr firstRow="1" firstCol="1" bandRow="1">
                <a:tableStyleId>{5C22544A-7EE6-4342-B048-85BDC9FD1C3A}</a:tableStyleId>
              </a:tblPr>
              <a:tblGrid>
                <a:gridCol w="922083">
                  <a:extLst>
                    <a:ext uri="{9D8B030D-6E8A-4147-A177-3AD203B41FA5}">
                      <a16:colId xmlns:a16="http://schemas.microsoft.com/office/drawing/2014/main" val="20000"/>
                    </a:ext>
                  </a:extLst>
                </a:gridCol>
                <a:gridCol w="4149378">
                  <a:extLst>
                    <a:ext uri="{9D8B030D-6E8A-4147-A177-3AD203B41FA5}">
                      <a16:colId xmlns:a16="http://schemas.microsoft.com/office/drawing/2014/main" val="20001"/>
                    </a:ext>
                  </a:extLst>
                </a:gridCol>
                <a:gridCol w="4072538">
                  <a:extLst>
                    <a:ext uri="{9D8B030D-6E8A-4147-A177-3AD203B41FA5}">
                      <a16:colId xmlns:a16="http://schemas.microsoft.com/office/drawing/2014/main" val="20002"/>
                    </a:ext>
                  </a:extLst>
                </a:gridCol>
              </a:tblGrid>
              <a:tr h="5257802">
                <a:tc>
                  <a:txBody>
                    <a:bodyPr/>
                    <a:lstStyle/>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r>
                        <a:rPr lang="en-US" sz="1600" b="1" dirty="0" err="1">
                          <a:solidFill>
                            <a:srgbClr val="002060"/>
                          </a:solidFill>
                          <a:effectLst/>
                          <a:latin typeface="Arial (Body)"/>
                        </a:rPr>
                        <a:t>Bài</a:t>
                      </a:r>
                      <a:r>
                        <a:rPr lang="en-US" sz="1600" b="1" dirty="0">
                          <a:solidFill>
                            <a:srgbClr val="002060"/>
                          </a:solidFill>
                          <a:effectLst/>
                          <a:latin typeface="Arial (Body)"/>
                        </a:rPr>
                        <a:t> 6</a:t>
                      </a:r>
                      <a:endParaRPr lang="en-US" sz="1600" b="1" dirty="0">
                        <a:solidFill>
                          <a:srgbClr val="002060"/>
                        </a:solidFill>
                        <a:effectLst/>
                        <a:latin typeface="Arial (Body)"/>
                        <a:ea typeface="Calibri" panose="020F0502020204030204" pitchFamily="34" charset="0"/>
                        <a:cs typeface="Times New Roman" panose="02020603050405020304" pitchFamily="18" charset="0"/>
                      </a:endParaRPr>
                    </a:p>
                  </a:txBody>
                  <a:tcPr marL="30698" marR="30698" marT="0" marB="0"/>
                </a:tc>
                <a:tc>
                  <a:txBody>
                    <a:bodyPr/>
                    <a:lstStyle/>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r>
                        <a:rPr lang="en-US" sz="1600" b="1" dirty="0" err="1">
                          <a:solidFill>
                            <a:srgbClr val="C00000"/>
                          </a:solidFill>
                          <a:effectLst/>
                          <a:latin typeface="Arial (Body)"/>
                        </a:rPr>
                        <a:t>Bài</a:t>
                      </a:r>
                      <a:r>
                        <a:rPr lang="en-US" sz="1600" b="1" dirty="0">
                          <a:solidFill>
                            <a:srgbClr val="C00000"/>
                          </a:solidFill>
                          <a:effectLst/>
                          <a:latin typeface="Arial (Body)"/>
                        </a:rPr>
                        <a:t> </a:t>
                      </a:r>
                      <a:r>
                        <a:rPr lang="en-US" sz="1600" b="1" dirty="0" err="1">
                          <a:solidFill>
                            <a:srgbClr val="C00000"/>
                          </a:solidFill>
                          <a:effectLst/>
                          <a:latin typeface="Arial (Body)"/>
                        </a:rPr>
                        <a:t>học</a:t>
                      </a:r>
                      <a:r>
                        <a:rPr lang="en-US" sz="1600" b="1" dirty="0">
                          <a:solidFill>
                            <a:srgbClr val="C00000"/>
                          </a:solidFill>
                          <a:effectLst/>
                          <a:latin typeface="Arial (Body)"/>
                        </a:rPr>
                        <a:t> </a:t>
                      </a:r>
                      <a:r>
                        <a:rPr lang="en-US" sz="1600" b="1" dirty="0" err="1">
                          <a:solidFill>
                            <a:srgbClr val="C00000"/>
                          </a:solidFill>
                          <a:effectLst/>
                          <a:latin typeface="Arial (Body)"/>
                        </a:rPr>
                        <a:t>cuộc</a:t>
                      </a:r>
                      <a:r>
                        <a:rPr lang="en-US" sz="1600" b="1" dirty="0">
                          <a:solidFill>
                            <a:srgbClr val="C00000"/>
                          </a:solidFill>
                          <a:effectLst/>
                          <a:latin typeface="Arial (Body)"/>
                        </a:rPr>
                        <a:t> </a:t>
                      </a:r>
                      <a:r>
                        <a:rPr lang="en-US" sz="1600" b="1" dirty="0" err="1">
                          <a:solidFill>
                            <a:srgbClr val="C00000"/>
                          </a:solidFill>
                          <a:effectLst/>
                          <a:latin typeface="Arial (Body)"/>
                        </a:rPr>
                        <a:t>sống</a:t>
                      </a:r>
                      <a:r>
                        <a:rPr lang="en-US" sz="1600" b="1" dirty="0">
                          <a:solidFill>
                            <a:srgbClr val="C00000"/>
                          </a:solidFill>
                          <a:effectLst/>
                          <a:latin typeface="Arial (Body)"/>
                        </a:rPr>
                        <a:t> </a:t>
                      </a:r>
                    </a:p>
                    <a:p>
                      <a:pPr marL="0" marR="0" algn="just">
                        <a:lnSpc>
                          <a:spcPct val="125000"/>
                        </a:lnSpc>
                        <a:spcBef>
                          <a:spcPts val="0"/>
                        </a:spcBef>
                        <a:spcAft>
                          <a:spcPts val="0"/>
                        </a:spcAft>
                      </a:pPr>
                      <a:r>
                        <a:rPr lang="en-US" sz="1600" b="0" dirty="0">
                          <a:solidFill>
                            <a:srgbClr val="002060"/>
                          </a:solidFill>
                          <a:effectLst/>
                          <a:latin typeface="Arial (Body)"/>
                        </a:rPr>
                        <a:t>(</a:t>
                      </a:r>
                      <a:r>
                        <a:rPr lang="vi-VN" sz="1600" b="0" dirty="0">
                          <a:solidFill>
                            <a:srgbClr val="002060"/>
                          </a:solidFill>
                          <a:effectLst/>
                          <a:latin typeface="Arial (Body)"/>
                        </a:rPr>
                        <a:t>Thể loại: </a:t>
                      </a:r>
                      <a:r>
                        <a:rPr lang="en-US" sz="1600" b="0" dirty="0">
                          <a:solidFill>
                            <a:srgbClr val="002060"/>
                          </a:solidFill>
                          <a:effectLst/>
                          <a:latin typeface="Arial (Body)"/>
                        </a:rPr>
                        <a:t>t</a:t>
                      </a:r>
                      <a:r>
                        <a:rPr lang="vi-VN" sz="1600" b="0" dirty="0">
                          <a:solidFill>
                            <a:srgbClr val="002060"/>
                          </a:solidFill>
                          <a:effectLst/>
                          <a:latin typeface="Arial (Body)"/>
                        </a:rPr>
                        <a:t>ruyện ngụ ngôn, tục ngữ</a:t>
                      </a:r>
                      <a:r>
                        <a:rPr lang="en-US" sz="1600" b="0" dirty="0">
                          <a:solidFill>
                            <a:srgbClr val="002060"/>
                          </a:solidFill>
                          <a:effectLst/>
                          <a:latin typeface="Arial (Body)"/>
                        </a:rPr>
                        <a:t>; P</a:t>
                      </a:r>
                      <a:r>
                        <a:rPr lang="vi-VN" sz="1600" b="0" dirty="0">
                          <a:solidFill>
                            <a:srgbClr val="002060"/>
                          </a:solidFill>
                          <a:effectLst/>
                          <a:latin typeface="Arial (Body)"/>
                        </a:rPr>
                        <a:t>hẩm chất: </a:t>
                      </a:r>
                      <a:r>
                        <a:rPr lang="en-US" sz="1600" b="0" dirty="0" err="1">
                          <a:solidFill>
                            <a:srgbClr val="002060"/>
                          </a:solidFill>
                          <a:effectLst/>
                          <a:latin typeface="Arial (Body)"/>
                        </a:rPr>
                        <a:t>rèn</a:t>
                      </a:r>
                      <a:r>
                        <a:rPr lang="en-US" sz="1600" b="0" dirty="0">
                          <a:solidFill>
                            <a:srgbClr val="002060"/>
                          </a:solidFill>
                          <a:effectLst/>
                          <a:latin typeface="Arial (Body)"/>
                        </a:rPr>
                        <a:t> </a:t>
                      </a:r>
                      <a:r>
                        <a:rPr lang="en-US" sz="1600" b="0" dirty="0" err="1">
                          <a:solidFill>
                            <a:srgbClr val="002060"/>
                          </a:solidFill>
                          <a:effectLst/>
                          <a:latin typeface="Arial (Body)"/>
                        </a:rPr>
                        <a:t>luyện</a:t>
                      </a:r>
                      <a:r>
                        <a:rPr lang="en-US" sz="1600" b="0" dirty="0">
                          <a:solidFill>
                            <a:srgbClr val="002060"/>
                          </a:solidFill>
                          <a:effectLst/>
                          <a:latin typeface="Arial (Body)"/>
                        </a:rPr>
                        <a:t> </a:t>
                      </a:r>
                      <a:r>
                        <a:rPr lang="en-US" sz="1600" b="0" dirty="0" err="1">
                          <a:solidFill>
                            <a:srgbClr val="002060"/>
                          </a:solidFill>
                          <a:effectLst/>
                          <a:latin typeface="Arial (Body)"/>
                        </a:rPr>
                        <a:t>đức</a:t>
                      </a:r>
                      <a:r>
                        <a:rPr lang="en-US" sz="1600" b="0" dirty="0">
                          <a:solidFill>
                            <a:srgbClr val="002060"/>
                          </a:solidFill>
                          <a:effectLst/>
                          <a:latin typeface="Arial (Body)"/>
                        </a:rPr>
                        <a:t> </a:t>
                      </a:r>
                      <a:r>
                        <a:rPr lang="en-US" sz="1600" b="0" dirty="0" err="1">
                          <a:solidFill>
                            <a:srgbClr val="002060"/>
                          </a:solidFill>
                          <a:effectLst/>
                          <a:latin typeface="Arial (Body)"/>
                        </a:rPr>
                        <a:t>khiêm</a:t>
                      </a:r>
                      <a:r>
                        <a:rPr lang="en-US" sz="1600" b="0" dirty="0">
                          <a:solidFill>
                            <a:srgbClr val="002060"/>
                          </a:solidFill>
                          <a:effectLst/>
                          <a:latin typeface="Arial (Body)"/>
                        </a:rPr>
                        <a:t> </a:t>
                      </a:r>
                      <a:r>
                        <a:rPr lang="en-US" sz="1600" b="0" dirty="0" err="1">
                          <a:solidFill>
                            <a:srgbClr val="002060"/>
                          </a:solidFill>
                          <a:effectLst/>
                          <a:latin typeface="Arial (Body)"/>
                        </a:rPr>
                        <a:t>tốn</a:t>
                      </a:r>
                      <a:r>
                        <a:rPr lang="en-US" sz="1600" b="0" dirty="0">
                          <a:solidFill>
                            <a:srgbClr val="002060"/>
                          </a:solidFill>
                          <a:effectLst/>
                          <a:latin typeface="Arial (Body)"/>
                        </a:rPr>
                        <a:t>, </a:t>
                      </a:r>
                      <a:r>
                        <a:rPr lang="en-US" sz="1600" b="0" dirty="0" err="1">
                          <a:solidFill>
                            <a:srgbClr val="002060"/>
                          </a:solidFill>
                          <a:effectLst/>
                          <a:latin typeface="Arial (Body)"/>
                        </a:rPr>
                        <a:t>cẩn</a:t>
                      </a:r>
                      <a:r>
                        <a:rPr lang="en-US" sz="1600" b="0" dirty="0">
                          <a:solidFill>
                            <a:srgbClr val="002060"/>
                          </a:solidFill>
                          <a:effectLst/>
                          <a:latin typeface="Arial (Body)"/>
                        </a:rPr>
                        <a:t> </a:t>
                      </a:r>
                      <a:r>
                        <a:rPr lang="en-US" sz="1600" b="0" dirty="0" err="1">
                          <a:solidFill>
                            <a:srgbClr val="002060"/>
                          </a:solidFill>
                          <a:effectLst/>
                          <a:latin typeface="Arial (Body)"/>
                        </a:rPr>
                        <a:t>trọng</a:t>
                      </a:r>
                      <a:r>
                        <a:rPr lang="en-US" sz="1600" b="0" dirty="0">
                          <a:solidFill>
                            <a:srgbClr val="002060"/>
                          </a:solidFill>
                          <a:effectLst/>
                          <a:latin typeface="Arial (Body)"/>
                        </a:rPr>
                        <a:t>, </a:t>
                      </a:r>
                      <a:r>
                        <a:rPr lang="en-US" sz="1600" b="0" dirty="0" err="1">
                          <a:solidFill>
                            <a:srgbClr val="002060"/>
                          </a:solidFill>
                          <a:effectLst/>
                          <a:latin typeface="Arial (Body)"/>
                        </a:rPr>
                        <a:t>kiên</a:t>
                      </a:r>
                      <a:r>
                        <a:rPr lang="en-US" sz="1600" b="0" dirty="0">
                          <a:solidFill>
                            <a:srgbClr val="002060"/>
                          </a:solidFill>
                          <a:effectLst/>
                          <a:latin typeface="Arial (Body)"/>
                        </a:rPr>
                        <a:t> </a:t>
                      </a:r>
                      <a:r>
                        <a:rPr lang="en-US" sz="1600" b="0" dirty="0" err="1">
                          <a:solidFill>
                            <a:srgbClr val="002060"/>
                          </a:solidFill>
                          <a:effectLst/>
                          <a:latin typeface="Arial (Body)"/>
                        </a:rPr>
                        <a:t>trì</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1: </a:t>
                      </a:r>
                      <a:r>
                        <a:rPr lang="en-US" sz="1600" b="0" dirty="0" err="1">
                          <a:solidFill>
                            <a:srgbClr val="002060"/>
                          </a:solidFill>
                          <a:effectLst/>
                          <a:latin typeface="Arial (Body)"/>
                        </a:rPr>
                        <a:t>Chùm</a:t>
                      </a:r>
                      <a:r>
                        <a:rPr lang="en-US" sz="1600" b="0" dirty="0">
                          <a:solidFill>
                            <a:srgbClr val="002060"/>
                          </a:solidFill>
                          <a:effectLst/>
                          <a:latin typeface="Arial (Body)"/>
                        </a:rPr>
                        <a:t> </a:t>
                      </a:r>
                      <a:r>
                        <a:rPr lang="en-US" sz="1600" b="0" dirty="0" err="1">
                          <a:solidFill>
                            <a:srgbClr val="002060"/>
                          </a:solidFill>
                          <a:effectLst/>
                          <a:latin typeface="Arial (Body)"/>
                        </a:rPr>
                        <a:t>truyện</a:t>
                      </a:r>
                      <a:r>
                        <a:rPr lang="en-US" sz="1600" b="0" dirty="0">
                          <a:solidFill>
                            <a:srgbClr val="002060"/>
                          </a:solidFill>
                          <a:effectLst/>
                          <a:latin typeface="Arial (Body)"/>
                        </a:rPr>
                        <a:t> </a:t>
                      </a:r>
                      <a:r>
                        <a:rPr lang="en-US" sz="1600" b="0" dirty="0" err="1">
                          <a:solidFill>
                            <a:srgbClr val="002060"/>
                          </a:solidFill>
                          <a:effectLst/>
                          <a:latin typeface="Arial (Body)"/>
                        </a:rPr>
                        <a:t>ngụ</a:t>
                      </a:r>
                      <a:r>
                        <a:rPr lang="en-US" sz="1600" b="0" dirty="0">
                          <a:solidFill>
                            <a:srgbClr val="002060"/>
                          </a:solidFill>
                          <a:effectLst/>
                          <a:latin typeface="Arial (Body)"/>
                        </a:rPr>
                        <a:t> </a:t>
                      </a:r>
                      <a:r>
                        <a:rPr lang="en-US" sz="1600" b="0" dirty="0" err="1">
                          <a:solidFill>
                            <a:srgbClr val="002060"/>
                          </a:solidFill>
                          <a:effectLst/>
                          <a:latin typeface="Arial (Body)"/>
                        </a:rPr>
                        <a:t>ngôn</a:t>
                      </a:r>
                      <a:r>
                        <a:rPr lang="en-US" sz="1600" b="0" dirty="0">
                          <a:solidFill>
                            <a:srgbClr val="002060"/>
                          </a:solidFill>
                          <a:effectLst/>
                          <a:latin typeface="Arial (Body)"/>
                        </a:rPr>
                        <a:t> (</a:t>
                      </a:r>
                      <a:r>
                        <a:rPr lang="en-US" sz="1600" b="0" i="1" dirty="0" err="1">
                          <a:solidFill>
                            <a:srgbClr val="002060"/>
                          </a:solidFill>
                          <a:effectLst/>
                          <a:latin typeface="Arial (Body)"/>
                        </a:rPr>
                        <a:t>Đẽo</a:t>
                      </a:r>
                      <a:r>
                        <a:rPr lang="en-US" sz="1600" b="0" i="1" dirty="0">
                          <a:solidFill>
                            <a:srgbClr val="002060"/>
                          </a:solidFill>
                          <a:effectLst/>
                          <a:latin typeface="Arial (Body)"/>
                        </a:rPr>
                        <a:t> </a:t>
                      </a:r>
                      <a:r>
                        <a:rPr lang="en-US" sz="1600" b="0" i="1" dirty="0" err="1">
                          <a:solidFill>
                            <a:srgbClr val="002060"/>
                          </a:solidFill>
                          <a:effectLst/>
                          <a:latin typeface="Arial (Body)"/>
                        </a:rPr>
                        <a:t>cày</a:t>
                      </a:r>
                      <a:r>
                        <a:rPr lang="en-US" sz="1600" b="0" i="1" dirty="0">
                          <a:solidFill>
                            <a:srgbClr val="002060"/>
                          </a:solidFill>
                          <a:effectLst/>
                          <a:latin typeface="Arial (Body)"/>
                        </a:rPr>
                        <a:t> </a:t>
                      </a:r>
                      <a:r>
                        <a:rPr lang="en-US" sz="1600" b="0" i="1" dirty="0" err="1">
                          <a:solidFill>
                            <a:srgbClr val="002060"/>
                          </a:solidFill>
                          <a:effectLst/>
                          <a:latin typeface="Arial (Body)"/>
                        </a:rPr>
                        <a:t>giữa</a:t>
                      </a:r>
                      <a:r>
                        <a:rPr lang="en-US" sz="1600" b="0" i="1" dirty="0">
                          <a:solidFill>
                            <a:srgbClr val="002060"/>
                          </a:solidFill>
                          <a:effectLst/>
                          <a:latin typeface="Arial (Body)"/>
                        </a:rPr>
                        <a:t> </a:t>
                      </a:r>
                      <a:r>
                        <a:rPr lang="en-US" sz="1600" b="0" i="1" dirty="0" err="1">
                          <a:solidFill>
                            <a:srgbClr val="002060"/>
                          </a:solidFill>
                          <a:effectLst/>
                          <a:latin typeface="Arial (Body)"/>
                        </a:rPr>
                        <a:t>đường</a:t>
                      </a:r>
                      <a:r>
                        <a:rPr lang="en-US" sz="1600" b="0" i="1" dirty="0">
                          <a:solidFill>
                            <a:srgbClr val="002060"/>
                          </a:solidFill>
                          <a:effectLst/>
                          <a:latin typeface="Arial (Body)"/>
                        </a:rPr>
                        <a:t>, </a:t>
                      </a:r>
                      <a:r>
                        <a:rPr lang="en-US" sz="1600" b="0" i="1" dirty="0" err="1">
                          <a:solidFill>
                            <a:srgbClr val="002060"/>
                          </a:solidFill>
                          <a:effectLst/>
                          <a:latin typeface="Arial (Body)"/>
                        </a:rPr>
                        <a:t>Ếch</a:t>
                      </a:r>
                      <a:r>
                        <a:rPr lang="en-US" sz="1600" b="0" i="1" dirty="0">
                          <a:solidFill>
                            <a:srgbClr val="002060"/>
                          </a:solidFill>
                          <a:effectLst/>
                          <a:latin typeface="Arial (Body)"/>
                        </a:rPr>
                        <a:t> </a:t>
                      </a:r>
                      <a:r>
                        <a:rPr lang="en-US" sz="1600" b="0" i="1" dirty="0" err="1">
                          <a:solidFill>
                            <a:srgbClr val="002060"/>
                          </a:solidFill>
                          <a:effectLst/>
                          <a:latin typeface="Arial (Body)"/>
                        </a:rPr>
                        <a:t>ngồi</a:t>
                      </a:r>
                      <a:r>
                        <a:rPr lang="en-US" sz="1600" b="0" i="1" dirty="0">
                          <a:solidFill>
                            <a:srgbClr val="002060"/>
                          </a:solidFill>
                          <a:effectLst/>
                          <a:latin typeface="Arial (Body)"/>
                        </a:rPr>
                        <a:t> </a:t>
                      </a:r>
                      <a:r>
                        <a:rPr lang="en-US" sz="1600" b="0" i="1" dirty="0" err="1">
                          <a:solidFill>
                            <a:srgbClr val="002060"/>
                          </a:solidFill>
                          <a:effectLst/>
                          <a:latin typeface="Arial (Body)"/>
                        </a:rPr>
                        <a:t>đáy</a:t>
                      </a:r>
                      <a:r>
                        <a:rPr lang="en-US" sz="1600" b="0" i="1" dirty="0">
                          <a:solidFill>
                            <a:srgbClr val="002060"/>
                          </a:solidFill>
                          <a:effectLst/>
                          <a:latin typeface="Arial (Body)"/>
                        </a:rPr>
                        <a:t> </a:t>
                      </a:r>
                      <a:r>
                        <a:rPr lang="en-US" sz="1600" b="0" i="1" dirty="0" err="1">
                          <a:solidFill>
                            <a:srgbClr val="002060"/>
                          </a:solidFill>
                          <a:effectLst/>
                          <a:latin typeface="Arial (Body)"/>
                        </a:rPr>
                        <a:t>giếng</a:t>
                      </a:r>
                      <a:r>
                        <a:rPr lang="en-US" sz="1600" b="0" i="1" dirty="0">
                          <a:solidFill>
                            <a:srgbClr val="002060"/>
                          </a:solidFill>
                          <a:effectLst/>
                          <a:latin typeface="Arial (Body)"/>
                        </a:rPr>
                        <a:t>, Con </a:t>
                      </a:r>
                      <a:r>
                        <a:rPr lang="en-US" sz="1600" b="0" i="1" dirty="0" err="1">
                          <a:solidFill>
                            <a:srgbClr val="002060"/>
                          </a:solidFill>
                          <a:effectLst/>
                          <a:latin typeface="Arial (Body)"/>
                        </a:rPr>
                        <a:t>mối</a:t>
                      </a:r>
                      <a:r>
                        <a:rPr lang="en-US" sz="1600" b="0" i="1" dirty="0">
                          <a:solidFill>
                            <a:srgbClr val="002060"/>
                          </a:solidFill>
                          <a:effectLst/>
                          <a:latin typeface="Arial (Body)"/>
                        </a:rPr>
                        <a:t> </a:t>
                      </a:r>
                      <a:r>
                        <a:rPr lang="en-US" sz="1600" b="0" i="1" dirty="0" err="1">
                          <a:solidFill>
                            <a:srgbClr val="002060"/>
                          </a:solidFill>
                          <a:effectLst/>
                          <a:latin typeface="Arial (Body)"/>
                        </a:rPr>
                        <a:t>và</a:t>
                      </a:r>
                      <a:r>
                        <a:rPr lang="en-US" sz="1600" b="0" i="1" dirty="0">
                          <a:solidFill>
                            <a:srgbClr val="002060"/>
                          </a:solidFill>
                          <a:effectLst/>
                          <a:latin typeface="Arial (Body)"/>
                        </a:rPr>
                        <a:t> con </a:t>
                      </a:r>
                      <a:r>
                        <a:rPr lang="en-US" sz="1600" b="0" i="1" dirty="0" err="1">
                          <a:solidFill>
                            <a:srgbClr val="002060"/>
                          </a:solidFill>
                          <a:effectLst/>
                          <a:latin typeface="Arial (Body)"/>
                        </a:rPr>
                        <a:t>kiến</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2: </a:t>
                      </a:r>
                      <a:r>
                        <a:rPr lang="en-US" sz="1600" b="0" i="1" dirty="0" err="1">
                          <a:solidFill>
                            <a:srgbClr val="002060"/>
                          </a:solidFill>
                          <a:effectLst/>
                          <a:latin typeface="Arial (Body)"/>
                        </a:rPr>
                        <a:t>Một</a:t>
                      </a:r>
                      <a:r>
                        <a:rPr lang="en-US" sz="1600" b="0" i="1" baseline="0" dirty="0">
                          <a:solidFill>
                            <a:srgbClr val="002060"/>
                          </a:solidFill>
                          <a:effectLst/>
                          <a:latin typeface="Arial (Body)"/>
                        </a:rPr>
                        <a:t> </a:t>
                      </a:r>
                      <a:r>
                        <a:rPr lang="en-US" sz="1600" b="0" i="1" baseline="0" dirty="0" err="1">
                          <a:solidFill>
                            <a:srgbClr val="002060"/>
                          </a:solidFill>
                          <a:effectLst/>
                          <a:latin typeface="Arial (Body)"/>
                        </a:rPr>
                        <a:t>số</a:t>
                      </a:r>
                      <a:r>
                        <a:rPr lang="en-US" sz="1600" b="0" i="1" baseline="0" dirty="0">
                          <a:solidFill>
                            <a:srgbClr val="002060"/>
                          </a:solidFill>
                          <a:effectLst/>
                          <a:latin typeface="Arial (Body)"/>
                        </a:rPr>
                        <a:t> </a:t>
                      </a:r>
                      <a:r>
                        <a:rPr lang="en-US" sz="1600" b="0" i="1" baseline="0" dirty="0" err="1">
                          <a:solidFill>
                            <a:srgbClr val="002060"/>
                          </a:solidFill>
                          <a:effectLst/>
                          <a:latin typeface="Arial (Body)"/>
                        </a:rPr>
                        <a:t>câu</a:t>
                      </a:r>
                      <a:r>
                        <a:rPr lang="en-US" sz="1600" b="0" i="1" baseline="0" dirty="0">
                          <a:solidFill>
                            <a:srgbClr val="002060"/>
                          </a:solidFill>
                          <a:effectLst/>
                          <a:latin typeface="Arial (Body)"/>
                        </a:rPr>
                        <a:t> </a:t>
                      </a:r>
                      <a:r>
                        <a:rPr lang="en-US" sz="1600" b="0" i="1" dirty="0" err="1">
                          <a:solidFill>
                            <a:srgbClr val="002060"/>
                          </a:solidFill>
                          <a:effectLst/>
                          <a:latin typeface="Arial (Body)"/>
                        </a:rPr>
                        <a:t>tục</a:t>
                      </a:r>
                      <a:r>
                        <a:rPr lang="en-US" sz="1600" b="0" i="1" dirty="0">
                          <a:solidFill>
                            <a:srgbClr val="002060"/>
                          </a:solidFill>
                          <a:effectLst/>
                          <a:latin typeface="Arial (Body)"/>
                        </a:rPr>
                        <a:t> </a:t>
                      </a:r>
                      <a:r>
                        <a:rPr lang="en-US" sz="1600" b="0" i="1" dirty="0" err="1">
                          <a:solidFill>
                            <a:srgbClr val="002060"/>
                          </a:solidFill>
                          <a:effectLst/>
                          <a:latin typeface="Arial (Body)"/>
                        </a:rPr>
                        <a:t>ngữ</a:t>
                      </a:r>
                      <a:r>
                        <a:rPr lang="en-US" sz="1600" b="0" i="1" dirty="0">
                          <a:solidFill>
                            <a:srgbClr val="002060"/>
                          </a:solidFill>
                          <a:effectLst/>
                          <a:latin typeface="Arial (Body)"/>
                        </a:rPr>
                        <a:t> </a:t>
                      </a:r>
                      <a:r>
                        <a:rPr lang="en-US" sz="1600" b="0" i="1" dirty="0" err="1">
                          <a:solidFill>
                            <a:srgbClr val="002060"/>
                          </a:solidFill>
                          <a:effectLst/>
                          <a:latin typeface="Arial (Body)"/>
                        </a:rPr>
                        <a:t>Việt</a:t>
                      </a:r>
                      <a:r>
                        <a:rPr lang="en-US" sz="1600" b="0" i="1" dirty="0">
                          <a:solidFill>
                            <a:srgbClr val="002060"/>
                          </a:solidFill>
                          <a:effectLst/>
                          <a:latin typeface="Arial (Body)"/>
                        </a:rPr>
                        <a:t> Nam </a:t>
                      </a:r>
                      <a:r>
                        <a:rPr lang="en-US" sz="1600" b="0" dirty="0">
                          <a:solidFill>
                            <a:srgbClr val="002060"/>
                          </a:solidFill>
                          <a:effectLst/>
                          <a:latin typeface="Arial (Body)"/>
                        </a:rPr>
                        <a:t>(</a:t>
                      </a:r>
                      <a:r>
                        <a:rPr lang="en-US" sz="1600" b="0" dirty="0" err="1">
                          <a:solidFill>
                            <a:srgbClr val="002060"/>
                          </a:solidFill>
                          <a:effectLst/>
                          <a:latin typeface="Arial (Body)"/>
                        </a:rPr>
                        <a:t>về</a:t>
                      </a:r>
                      <a:r>
                        <a:rPr lang="en-US" sz="1600" b="0" dirty="0">
                          <a:solidFill>
                            <a:srgbClr val="002060"/>
                          </a:solidFill>
                          <a:effectLst/>
                          <a:latin typeface="Arial (Body)"/>
                        </a:rPr>
                        <a:t> </a:t>
                      </a:r>
                      <a:r>
                        <a:rPr lang="en-US" sz="1600" b="0" dirty="0" err="1">
                          <a:solidFill>
                            <a:srgbClr val="002060"/>
                          </a:solidFill>
                          <a:effectLst/>
                          <a:latin typeface="Arial (Body)"/>
                        </a:rPr>
                        <a:t>thiên</a:t>
                      </a:r>
                      <a:r>
                        <a:rPr lang="en-US" sz="1600" b="0" dirty="0">
                          <a:solidFill>
                            <a:srgbClr val="002060"/>
                          </a:solidFill>
                          <a:effectLst/>
                          <a:latin typeface="Arial (Body)"/>
                        </a:rPr>
                        <a:t> </a:t>
                      </a:r>
                      <a:r>
                        <a:rPr lang="en-US" sz="1600" b="0" dirty="0" err="1">
                          <a:solidFill>
                            <a:srgbClr val="002060"/>
                          </a:solidFill>
                          <a:effectLst/>
                          <a:latin typeface="Arial (Body)"/>
                        </a:rPr>
                        <a:t>nhiên</a:t>
                      </a:r>
                      <a:r>
                        <a:rPr lang="en-US" sz="1600" b="0" dirty="0">
                          <a:solidFill>
                            <a:srgbClr val="002060"/>
                          </a:solidFill>
                          <a:effectLst/>
                          <a:latin typeface="Arial (Body)"/>
                        </a:rPr>
                        <a:t>, </a:t>
                      </a:r>
                      <a:r>
                        <a:rPr lang="en-US" sz="1600" b="0" dirty="0" err="1">
                          <a:solidFill>
                            <a:srgbClr val="002060"/>
                          </a:solidFill>
                          <a:effectLst/>
                          <a:latin typeface="Arial (Body)"/>
                        </a:rPr>
                        <a:t>lao</a:t>
                      </a:r>
                      <a:r>
                        <a:rPr lang="en-US" sz="1600" b="0" dirty="0">
                          <a:solidFill>
                            <a:srgbClr val="002060"/>
                          </a:solidFill>
                          <a:effectLst/>
                          <a:latin typeface="Arial (Body)"/>
                        </a:rPr>
                        <a:t> </a:t>
                      </a:r>
                      <a:r>
                        <a:rPr lang="en-US" sz="1600" b="0" dirty="0" err="1">
                          <a:solidFill>
                            <a:srgbClr val="002060"/>
                          </a:solidFill>
                          <a:effectLst/>
                          <a:latin typeface="Arial (Body)"/>
                        </a:rPr>
                        <a:t>động</a:t>
                      </a:r>
                      <a:r>
                        <a:rPr lang="en-US" sz="1600" b="0" dirty="0">
                          <a:solidFill>
                            <a:srgbClr val="002060"/>
                          </a:solidFill>
                          <a:effectLst/>
                          <a:latin typeface="Arial (Body)"/>
                        </a:rPr>
                        <a:t> </a:t>
                      </a:r>
                      <a:r>
                        <a:rPr lang="en-US" sz="1600" b="0" dirty="0" err="1">
                          <a:solidFill>
                            <a:srgbClr val="002060"/>
                          </a:solidFill>
                          <a:effectLst/>
                          <a:latin typeface="Arial (Body)"/>
                        </a:rPr>
                        <a:t>sản</a:t>
                      </a:r>
                      <a:r>
                        <a:rPr lang="en-US" sz="1600" b="0" dirty="0">
                          <a:solidFill>
                            <a:srgbClr val="002060"/>
                          </a:solidFill>
                          <a:effectLst/>
                          <a:latin typeface="Arial (Body)"/>
                        </a:rPr>
                        <a:t> </a:t>
                      </a:r>
                      <a:r>
                        <a:rPr lang="en-US" sz="1600" b="0" dirty="0" err="1">
                          <a:solidFill>
                            <a:srgbClr val="002060"/>
                          </a:solidFill>
                          <a:effectLst/>
                          <a:latin typeface="Arial (Body)"/>
                        </a:rPr>
                        <a:t>xuất</a:t>
                      </a:r>
                      <a:r>
                        <a:rPr lang="en-US" sz="1600" b="0" dirty="0">
                          <a:solidFill>
                            <a:srgbClr val="002060"/>
                          </a:solidFill>
                          <a:effectLst/>
                          <a:latin typeface="Arial (Body)"/>
                        </a:rPr>
                        <a:t> </a:t>
                      </a:r>
                      <a:r>
                        <a:rPr lang="en-US" sz="1600" b="0" dirty="0" err="1">
                          <a:solidFill>
                            <a:srgbClr val="002060"/>
                          </a:solidFill>
                          <a:effectLst/>
                          <a:latin typeface="Arial (Body)"/>
                        </a:rPr>
                        <a:t>và</a:t>
                      </a:r>
                      <a:r>
                        <a:rPr lang="en-US" sz="1600" b="0" dirty="0">
                          <a:solidFill>
                            <a:srgbClr val="002060"/>
                          </a:solidFill>
                          <a:effectLst/>
                          <a:latin typeface="Arial (Body)"/>
                        </a:rPr>
                        <a:t> </a:t>
                      </a:r>
                      <a:r>
                        <a:rPr lang="en-US" sz="1600" b="0" dirty="0" err="1">
                          <a:solidFill>
                            <a:srgbClr val="002060"/>
                          </a:solidFill>
                          <a:effectLst/>
                          <a:latin typeface="Arial (Body)"/>
                        </a:rPr>
                        <a:t>quan</a:t>
                      </a:r>
                      <a:r>
                        <a:rPr lang="en-US" sz="1600" b="0" dirty="0">
                          <a:solidFill>
                            <a:srgbClr val="002060"/>
                          </a:solidFill>
                          <a:effectLst/>
                          <a:latin typeface="Arial (Body)"/>
                        </a:rPr>
                        <a:t>        </a:t>
                      </a:r>
                      <a:r>
                        <a:rPr lang="en-US" sz="1600" b="0" dirty="0" err="1">
                          <a:solidFill>
                            <a:srgbClr val="002060"/>
                          </a:solidFill>
                          <a:effectLst/>
                          <a:latin typeface="Arial (Body)"/>
                        </a:rPr>
                        <a:t>hệ</a:t>
                      </a:r>
                      <a:r>
                        <a:rPr lang="en-US" sz="1600" b="0" dirty="0">
                          <a:solidFill>
                            <a:srgbClr val="002060"/>
                          </a:solidFill>
                          <a:effectLst/>
                          <a:latin typeface="Arial (Body)"/>
                        </a:rPr>
                        <a:t> </a:t>
                      </a:r>
                      <a:r>
                        <a:rPr lang="en-US" sz="1600" b="0" dirty="0" err="1">
                          <a:solidFill>
                            <a:srgbClr val="002060"/>
                          </a:solidFill>
                          <a:effectLst/>
                          <a:latin typeface="Arial (Body)"/>
                        </a:rPr>
                        <a:t>xã</a:t>
                      </a:r>
                      <a:r>
                        <a:rPr lang="en-US" sz="1600" b="0" dirty="0">
                          <a:solidFill>
                            <a:srgbClr val="002060"/>
                          </a:solidFill>
                          <a:effectLst/>
                          <a:latin typeface="Arial (Body)"/>
                        </a:rPr>
                        <a:t> </a:t>
                      </a:r>
                      <a:r>
                        <a:rPr lang="en-US" sz="1600" b="0" dirty="0" err="1">
                          <a:solidFill>
                            <a:srgbClr val="002060"/>
                          </a:solidFill>
                          <a:effectLst/>
                          <a:latin typeface="Arial (Body)"/>
                        </a:rPr>
                        <a:t>hội</a:t>
                      </a:r>
                      <a:r>
                        <a:rPr lang="en-US" sz="1600" b="0" dirty="0">
                          <a:solidFill>
                            <a:srgbClr val="002060"/>
                          </a:solidFill>
                          <a:effectLst/>
                          <a:latin typeface="Arial (Body)"/>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3: </a:t>
                      </a:r>
                      <a:r>
                        <a:rPr lang="en-US" sz="1600" b="0" i="1" dirty="0">
                          <a:solidFill>
                            <a:srgbClr val="002060"/>
                          </a:solidFill>
                          <a:effectLst/>
                          <a:latin typeface="Arial (Body)"/>
                        </a:rPr>
                        <a:t>Con </a:t>
                      </a:r>
                      <a:r>
                        <a:rPr lang="en-US" sz="1600" b="0" i="1" dirty="0" err="1">
                          <a:solidFill>
                            <a:srgbClr val="002060"/>
                          </a:solidFill>
                          <a:effectLst/>
                          <a:latin typeface="Arial (Body)"/>
                        </a:rPr>
                        <a:t>hổ</a:t>
                      </a:r>
                      <a:r>
                        <a:rPr lang="en-US" sz="1600" b="0" i="1" dirty="0">
                          <a:solidFill>
                            <a:srgbClr val="002060"/>
                          </a:solidFill>
                          <a:effectLst/>
                          <a:latin typeface="Arial (Body)"/>
                        </a:rPr>
                        <a:t> </a:t>
                      </a:r>
                      <a:r>
                        <a:rPr lang="en-US" sz="1600" b="0" i="1" dirty="0" err="1">
                          <a:solidFill>
                            <a:srgbClr val="002060"/>
                          </a:solidFill>
                          <a:effectLst/>
                          <a:latin typeface="Arial (Body)"/>
                        </a:rPr>
                        <a:t>có</a:t>
                      </a:r>
                      <a:r>
                        <a:rPr lang="en-US" sz="1600" b="0" i="1" dirty="0">
                          <a:solidFill>
                            <a:srgbClr val="002060"/>
                          </a:solidFill>
                          <a:effectLst/>
                          <a:latin typeface="Arial (Body)"/>
                        </a:rPr>
                        <a:t> </a:t>
                      </a:r>
                      <a:r>
                        <a:rPr lang="en-US" sz="1600" b="0" i="1" dirty="0" err="1">
                          <a:solidFill>
                            <a:srgbClr val="002060"/>
                          </a:solidFill>
                          <a:effectLst/>
                          <a:latin typeface="Arial (Body)"/>
                        </a:rPr>
                        <a:t>nghĩa</a:t>
                      </a:r>
                      <a:r>
                        <a:rPr lang="en-US" sz="1600" b="0" i="1" dirty="0">
                          <a:solidFill>
                            <a:srgbClr val="002060"/>
                          </a:solidFill>
                          <a:effectLst/>
                          <a:latin typeface="Arial (Body)"/>
                        </a:rPr>
                        <a:t> </a:t>
                      </a:r>
                      <a:r>
                        <a:rPr lang="en-US" sz="1600" b="0" dirty="0">
                          <a:solidFill>
                            <a:srgbClr val="002060"/>
                          </a:solidFill>
                          <a:effectLst/>
                          <a:latin typeface="Arial (Body)"/>
                        </a:rPr>
                        <a:t>(</a:t>
                      </a:r>
                      <a:r>
                        <a:rPr lang="en-US" sz="1600" b="0" dirty="0" err="1">
                          <a:solidFill>
                            <a:srgbClr val="002060"/>
                          </a:solidFill>
                          <a:effectLst/>
                          <a:latin typeface="Arial (Body)"/>
                        </a:rPr>
                        <a:t>Vũ</a:t>
                      </a:r>
                      <a:r>
                        <a:rPr lang="en-US" sz="1600" b="0" dirty="0">
                          <a:solidFill>
                            <a:srgbClr val="002060"/>
                          </a:solidFill>
                          <a:effectLst/>
                          <a:latin typeface="Arial (Body)"/>
                        </a:rPr>
                        <a:t> Trinh)</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 </a:t>
                      </a:r>
                      <a:r>
                        <a:rPr lang="en-US" sz="1600" b="0" dirty="0" err="1">
                          <a:solidFill>
                            <a:srgbClr val="002060"/>
                          </a:solidFill>
                          <a:effectLst/>
                          <a:latin typeface="Arial (Body)"/>
                        </a:rPr>
                        <a:t>thực</a:t>
                      </a:r>
                      <a:r>
                        <a:rPr lang="en-US" sz="1600" b="0" dirty="0">
                          <a:solidFill>
                            <a:srgbClr val="002060"/>
                          </a:solidFill>
                          <a:effectLst/>
                          <a:latin typeface="Arial (Body)"/>
                        </a:rPr>
                        <a:t> </a:t>
                      </a:r>
                      <a:r>
                        <a:rPr lang="en-US" sz="1600" b="0" dirty="0" err="1">
                          <a:solidFill>
                            <a:srgbClr val="002060"/>
                          </a:solidFill>
                          <a:effectLst/>
                          <a:latin typeface="Arial (Body)"/>
                        </a:rPr>
                        <a:t>hành</a:t>
                      </a:r>
                      <a:r>
                        <a:rPr lang="en-US" sz="1600" b="0" dirty="0">
                          <a:solidFill>
                            <a:srgbClr val="002060"/>
                          </a:solidFill>
                          <a:effectLst/>
                          <a:latin typeface="Arial (Body)"/>
                        </a:rPr>
                        <a:t> </a:t>
                      </a:r>
                      <a:r>
                        <a:rPr lang="en-US" sz="1600" b="0" dirty="0" err="1">
                          <a:solidFill>
                            <a:srgbClr val="002060"/>
                          </a:solidFill>
                          <a:effectLst/>
                          <a:latin typeface="Arial (Body)"/>
                        </a:rPr>
                        <a:t>đọc</a:t>
                      </a:r>
                      <a:r>
                        <a:rPr lang="en-US" sz="1600" b="0" dirty="0">
                          <a:solidFill>
                            <a:srgbClr val="002060"/>
                          </a:solidFill>
                          <a:effectLst/>
                          <a:latin typeface="Arial (Body)"/>
                        </a:rPr>
                        <a:t>: </a:t>
                      </a:r>
                      <a:r>
                        <a:rPr lang="en-US" sz="1600" b="0" i="1" dirty="0" err="1">
                          <a:solidFill>
                            <a:srgbClr val="002060"/>
                          </a:solidFill>
                          <a:effectLst/>
                          <a:latin typeface="Arial (Body)"/>
                        </a:rPr>
                        <a:t>Thiên</a:t>
                      </a:r>
                      <a:r>
                        <a:rPr lang="en-US" sz="1600" b="0" i="1" dirty="0">
                          <a:solidFill>
                            <a:srgbClr val="002060"/>
                          </a:solidFill>
                          <a:effectLst/>
                          <a:latin typeface="Arial (Body)"/>
                        </a:rPr>
                        <a:t> </a:t>
                      </a:r>
                      <a:r>
                        <a:rPr lang="en-US" sz="1600" b="0" i="1" dirty="0" err="1">
                          <a:solidFill>
                            <a:srgbClr val="002060"/>
                          </a:solidFill>
                          <a:effectLst/>
                          <a:latin typeface="Arial (Body)"/>
                        </a:rPr>
                        <a:t>nga</a:t>
                      </a:r>
                      <a:r>
                        <a:rPr lang="en-US" sz="1600" b="0" i="1" dirty="0">
                          <a:solidFill>
                            <a:srgbClr val="002060"/>
                          </a:solidFill>
                          <a:effectLst/>
                          <a:latin typeface="Arial (Body)"/>
                        </a:rPr>
                        <a:t>, </a:t>
                      </a:r>
                      <a:r>
                        <a:rPr lang="en-US" sz="1600" b="0" i="1" dirty="0" err="1">
                          <a:solidFill>
                            <a:srgbClr val="002060"/>
                          </a:solidFill>
                          <a:effectLst/>
                          <a:latin typeface="Arial (Body)"/>
                        </a:rPr>
                        <a:t>cá</a:t>
                      </a:r>
                      <a:r>
                        <a:rPr lang="en-US" sz="1600" b="0" i="1" dirty="0">
                          <a:solidFill>
                            <a:srgbClr val="002060"/>
                          </a:solidFill>
                          <a:effectLst/>
                          <a:latin typeface="Arial (Body)"/>
                        </a:rPr>
                        <a:t> </a:t>
                      </a:r>
                      <a:r>
                        <a:rPr lang="en-US" sz="1600" b="0" i="1" dirty="0" err="1">
                          <a:solidFill>
                            <a:srgbClr val="002060"/>
                          </a:solidFill>
                          <a:effectLst/>
                          <a:latin typeface="Arial (Body)"/>
                        </a:rPr>
                        <a:t>măng</a:t>
                      </a:r>
                      <a:r>
                        <a:rPr lang="en-US" sz="1600" b="0" i="1" dirty="0">
                          <a:solidFill>
                            <a:srgbClr val="002060"/>
                          </a:solidFill>
                          <a:effectLst/>
                          <a:latin typeface="Arial (Body)"/>
                        </a:rPr>
                        <a:t> </a:t>
                      </a:r>
                      <a:r>
                        <a:rPr lang="en-US" sz="1600" b="0" i="1" dirty="0" err="1">
                          <a:solidFill>
                            <a:srgbClr val="002060"/>
                          </a:solidFill>
                          <a:effectLst/>
                          <a:latin typeface="Arial (Body)"/>
                        </a:rPr>
                        <a:t>và</a:t>
                      </a:r>
                      <a:r>
                        <a:rPr lang="en-US" sz="1600" b="0" i="1" dirty="0">
                          <a:solidFill>
                            <a:srgbClr val="002060"/>
                          </a:solidFill>
                          <a:effectLst/>
                          <a:latin typeface="Arial (Body)"/>
                        </a:rPr>
                        <a:t> </a:t>
                      </a:r>
                      <a:r>
                        <a:rPr lang="en-US" sz="1600" b="0" i="1" dirty="0" err="1">
                          <a:solidFill>
                            <a:srgbClr val="002060"/>
                          </a:solidFill>
                          <a:effectLst/>
                          <a:latin typeface="Arial (Body)"/>
                        </a:rPr>
                        <a:t>tôm</a:t>
                      </a:r>
                      <a:r>
                        <a:rPr lang="en-US" sz="1600" b="0" i="1" dirty="0">
                          <a:solidFill>
                            <a:srgbClr val="002060"/>
                          </a:solidFill>
                          <a:effectLst/>
                          <a:latin typeface="Arial (Body)"/>
                        </a:rPr>
                        <a:t> </a:t>
                      </a:r>
                      <a:r>
                        <a:rPr lang="en-US" sz="1600" b="0" i="1" dirty="0" err="1">
                          <a:solidFill>
                            <a:srgbClr val="002060"/>
                          </a:solidFill>
                          <a:effectLst/>
                          <a:latin typeface="Arial (Body)"/>
                        </a:rPr>
                        <a:t>hùm</a:t>
                      </a:r>
                      <a:r>
                        <a:rPr lang="en-US" sz="1600" b="0" i="1" dirty="0">
                          <a:solidFill>
                            <a:srgbClr val="002060"/>
                          </a:solidFill>
                          <a:effectLst/>
                          <a:latin typeface="Arial (Body)"/>
                        </a:rPr>
                        <a:t> </a:t>
                      </a:r>
                      <a:r>
                        <a:rPr lang="en-US" sz="1600" b="0" dirty="0">
                          <a:solidFill>
                            <a:srgbClr val="002060"/>
                          </a:solidFill>
                          <a:effectLst/>
                          <a:latin typeface="Arial (Body)"/>
                        </a:rPr>
                        <a:t>(I. Van Cr</a:t>
                      </a:r>
                      <a:r>
                        <a:rPr lang="vi-VN" sz="1600" b="0" dirty="0">
                          <a:solidFill>
                            <a:srgbClr val="002060"/>
                          </a:solidFill>
                          <a:effectLst/>
                          <a:latin typeface="Arial (Body)"/>
                        </a:rPr>
                        <a:t>ư-lốp)</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endParaRPr lang="en-US" sz="1600" b="0" dirty="0">
                        <a:solidFill>
                          <a:srgbClr val="002060"/>
                        </a:solidFill>
                        <a:effectLst/>
                        <a:latin typeface="Arial (Body)"/>
                      </a:endParaRPr>
                    </a:p>
                    <a:p>
                      <a:pPr marL="0" marR="0" algn="just">
                        <a:lnSpc>
                          <a:spcPct val="125000"/>
                        </a:lnSpc>
                        <a:spcBef>
                          <a:spcPts val="0"/>
                        </a:spcBef>
                        <a:spcAft>
                          <a:spcPts val="0"/>
                        </a:spcAft>
                      </a:pPr>
                      <a:endParaRPr lang="en-US" sz="1600" b="0" i="1" dirty="0">
                        <a:solidFill>
                          <a:srgbClr val="002060"/>
                        </a:solidFill>
                        <a:effectLst/>
                        <a:latin typeface="Arial (Body)"/>
                      </a:endParaRPr>
                    </a:p>
                  </a:txBody>
                  <a:tcPr marL="30698" marR="30698" marT="0" marB="0">
                    <a:solidFill>
                      <a:schemeClr val="bg1">
                        <a:lumMod val="85000"/>
                      </a:schemeClr>
                    </a:solidFill>
                  </a:tcPr>
                </a:tc>
                <a:tc>
                  <a:txBody>
                    <a:bodyPr/>
                    <a:lstStyle/>
                    <a:p>
                      <a:pPr algn="ctr">
                        <a:lnSpc>
                          <a:spcPct val="125000"/>
                        </a:lnSpc>
                      </a:pPr>
                      <a:endParaRPr lang="en-US" sz="1600" b="1" kern="1200" dirty="0">
                        <a:solidFill>
                          <a:srgbClr val="C00000"/>
                        </a:solidFill>
                        <a:effectLst/>
                        <a:latin typeface="Arial (Body)"/>
                        <a:ea typeface="+mn-ea"/>
                        <a:cs typeface="+mn-cs"/>
                      </a:endParaRPr>
                    </a:p>
                    <a:p>
                      <a:pPr algn="ctr">
                        <a:lnSpc>
                          <a:spcPct val="125000"/>
                        </a:lnSpc>
                      </a:pPr>
                      <a:endParaRPr lang="en-US" sz="1600" b="1" kern="1200" dirty="0">
                        <a:solidFill>
                          <a:srgbClr val="C00000"/>
                        </a:solidFill>
                        <a:effectLst/>
                        <a:latin typeface="Arial (Body)"/>
                        <a:ea typeface="+mn-ea"/>
                        <a:cs typeface="+mn-cs"/>
                      </a:endParaRPr>
                    </a:p>
                    <a:p>
                      <a:pPr algn="ctr">
                        <a:lnSpc>
                          <a:spcPct val="125000"/>
                        </a:lnSpc>
                      </a:pPr>
                      <a:r>
                        <a:rPr lang="en-US" sz="1600" b="1" kern="1200" dirty="0" err="1">
                          <a:solidFill>
                            <a:srgbClr val="C00000"/>
                          </a:solidFill>
                          <a:effectLst/>
                          <a:latin typeface="Arial (Body)"/>
                          <a:ea typeface="+mn-ea"/>
                          <a:cs typeface="+mn-cs"/>
                        </a:rPr>
                        <a:t>Chân</a:t>
                      </a:r>
                      <a:r>
                        <a:rPr lang="en-US" sz="1600" b="1" kern="1200" baseline="0" dirty="0">
                          <a:solidFill>
                            <a:srgbClr val="C00000"/>
                          </a:solidFill>
                          <a:effectLst/>
                          <a:latin typeface="Arial (Body)"/>
                          <a:ea typeface="+mn-ea"/>
                          <a:cs typeface="+mn-cs"/>
                        </a:rPr>
                        <a:t> dung </a:t>
                      </a:r>
                      <a:r>
                        <a:rPr lang="en-US" sz="1600" b="1" kern="1200" baseline="0" dirty="0" err="1">
                          <a:solidFill>
                            <a:srgbClr val="C00000"/>
                          </a:solidFill>
                          <a:effectLst/>
                          <a:latin typeface="Arial (Body)"/>
                          <a:ea typeface="+mn-ea"/>
                          <a:cs typeface="+mn-cs"/>
                        </a:rPr>
                        <a:t>cuộc</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sống</a:t>
                      </a:r>
                      <a:endParaRPr lang="en-US" sz="1600" b="1" kern="1200" baseline="0" dirty="0">
                        <a:solidFill>
                          <a:srgbClr val="C00000"/>
                        </a:solidFill>
                        <a:effectLst/>
                        <a:latin typeface="Arial (Body)"/>
                        <a:ea typeface="+mn-ea"/>
                        <a:cs typeface="+mn-cs"/>
                      </a:endParaRPr>
                    </a:p>
                    <a:p>
                      <a:pPr algn="just">
                        <a:lnSpc>
                          <a:spcPct val="125000"/>
                        </a:lnSpc>
                      </a:pP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Thể</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loại</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truyện</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Phẩm</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chất</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t</a:t>
                      </a:r>
                      <a:r>
                        <a:rPr lang="en-US" sz="1600" b="0" kern="1200" dirty="0" err="1">
                          <a:solidFill>
                            <a:srgbClr val="002060"/>
                          </a:solidFill>
                          <a:effectLst/>
                          <a:latin typeface="Arial (Body)"/>
                          <a:ea typeface="+mn-ea"/>
                          <a:cs typeface="+mn-cs"/>
                        </a:rPr>
                        <a:t>rân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trọng</a:t>
                      </a:r>
                      <a:r>
                        <a:rPr lang="en-US" sz="1600" b="0" kern="1200" dirty="0">
                          <a:solidFill>
                            <a:srgbClr val="002060"/>
                          </a:solidFill>
                          <a:effectLst/>
                          <a:latin typeface="Arial (Body)"/>
                          <a:ea typeface="+mn-ea"/>
                          <a:cs typeface="+mn-cs"/>
                        </a:rPr>
                        <a:t>, tin </a:t>
                      </a:r>
                      <a:r>
                        <a:rPr lang="en-US" sz="1600" b="0" kern="1200" dirty="0" err="1">
                          <a:solidFill>
                            <a:srgbClr val="002060"/>
                          </a:solidFill>
                          <a:effectLst/>
                          <a:latin typeface="Arial (Body)"/>
                          <a:ea typeface="+mn-ea"/>
                          <a:cs typeface="+mn-cs"/>
                        </a:rPr>
                        <a:t>yêu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vẻ</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đẹp</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của</a:t>
                      </a:r>
                      <a:r>
                        <a:rPr lang="en-US" sz="1600" b="0" kern="1200" dirty="0">
                          <a:solidFill>
                            <a:srgbClr val="002060"/>
                          </a:solidFill>
                          <a:effectLst/>
                          <a:latin typeface="Arial (Body)"/>
                          <a:ea typeface="+mn-ea"/>
                          <a:cs typeface="+mn-cs"/>
                        </a:rPr>
                        <a:t> con </a:t>
                      </a:r>
                      <a:r>
                        <a:rPr lang="en-US" sz="1600" b="0" kern="1200" dirty="0" err="1">
                          <a:solidFill>
                            <a:srgbClr val="002060"/>
                          </a:solidFill>
                          <a:effectLst/>
                          <a:latin typeface="Arial (Body)"/>
                          <a:ea typeface="+mn-ea"/>
                          <a:cs typeface="+mn-cs"/>
                        </a:rPr>
                        <a:t>người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thiên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nhiên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biết</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sống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có</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trách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nhiệm</a:t>
                      </a:r>
                      <a:r>
                        <a:rPr lang="en-US" sz="1600" b="0" kern="1200" dirty="0">
                          <a:solidFill>
                            <a:srgbClr val="002060"/>
                          </a:solidFill>
                          <a:effectLst/>
                          <a:latin typeface="Arial (Body)"/>
                          <a:ea typeface="+mn-ea"/>
                          <a:cs typeface="+mn-cs"/>
                        </a:rPr>
                        <a:t>)</a:t>
                      </a:r>
                    </a:p>
                    <a:p>
                      <a:pPr>
                        <a:lnSpc>
                          <a:spcPct val="125000"/>
                        </a:lnSpc>
                      </a:pPr>
                      <a:r>
                        <a:rPr lang="en-US" sz="1600" b="0" kern="1200" dirty="0">
                          <a:solidFill>
                            <a:srgbClr val="002060"/>
                          </a:solidFill>
                          <a:effectLst/>
                          <a:latin typeface="Arial (Body)"/>
                          <a:ea typeface="+mn-ea"/>
                          <a:cs typeface="+mn-cs"/>
                        </a:rPr>
                        <a:t>• VB 1: </a:t>
                      </a:r>
                      <a:r>
                        <a:rPr lang="en-US" sz="1600" b="0" i="1" kern="1200" dirty="0" err="1">
                          <a:solidFill>
                            <a:srgbClr val="002060"/>
                          </a:solidFill>
                          <a:effectLst/>
                          <a:latin typeface="Arial (Body)"/>
                          <a:ea typeface="+mn-ea"/>
                          <a:cs typeface="+mn-cs"/>
                        </a:rPr>
                        <a:t>Mắt</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sói</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i="1" kern="1200" dirty="0" err="1">
                          <a:solidFill>
                            <a:srgbClr val="002060"/>
                          </a:solidFill>
                          <a:effectLst/>
                          <a:latin typeface="Arial (Body)"/>
                          <a:ea typeface="+mn-ea"/>
                          <a:cs typeface="+mn-cs"/>
                        </a:rPr>
                        <a:t>trích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Đa</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ni</a:t>
                      </a:r>
                      <a:r>
                        <a:rPr lang="en-US" sz="1600" b="0" kern="1200" dirty="0">
                          <a:solidFill>
                            <a:srgbClr val="002060"/>
                          </a:solidFill>
                          <a:effectLst/>
                          <a:latin typeface="Arial (Body)"/>
                          <a:ea typeface="+mn-ea"/>
                          <a:cs typeface="+mn-cs"/>
                        </a:rPr>
                        <a:t>-en Pen-</a:t>
                      </a:r>
                      <a:r>
                        <a:rPr lang="en-US" sz="1600" b="0" kern="1200" dirty="0" err="1">
                          <a:solidFill>
                            <a:srgbClr val="002060"/>
                          </a:solidFill>
                          <a:effectLst/>
                          <a:latin typeface="Arial (Body)"/>
                          <a:ea typeface="+mn-ea"/>
                          <a:cs typeface="+mn-cs"/>
                        </a:rPr>
                        <a:t>nắc</a:t>
                      </a:r>
                      <a:r>
                        <a:rPr lang="en-US" sz="1600" b="0" kern="1200" dirty="0">
                          <a:solidFill>
                            <a:srgbClr val="002060"/>
                          </a:solidFill>
                          <a:effectLst/>
                          <a:latin typeface="Arial (Body)"/>
                          <a:ea typeface="+mn-ea"/>
                          <a:cs typeface="+mn-cs"/>
                        </a:rPr>
                        <a:t>)</a:t>
                      </a:r>
                    </a:p>
                    <a:p>
                      <a:pPr>
                        <a:lnSpc>
                          <a:spcPct val="125000"/>
                        </a:lnSpc>
                      </a:pPr>
                      <a:r>
                        <a:rPr lang="en-US" sz="1600" b="0" kern="1200" dirty="0">
                          <a:solidFill>
                            <a:srgbClr val="002060"/>
                          </a:solidFill>
                          <a:effectLst/>
                          <a:latin typeface="Arial (Body)"/>
                          <a:ea typeface="+mn-ea"/>
                          <a:cs typeface="+mn-cs"/>
                        </a:rPr>
                        <a:t>• VB 2: </a:t>
                      </a:r>
                      <a:r>
                        <a:rPr lang="en-US" sz="1600" b="0" i="1" kern="1200" dirty="0" err="1">
                          <a:solidFill>
                            <a:srgbClr val="002060"/>
                          </a:solidFill>
                          <a:effectLst/>
                          <a:latin typeface="Arial (Body)"/>
                          <a:ea typeface="+mn-ea"/>
                          <a:cs typeface="+mn-cs"/>
                        </a:rPr>
                        <a:t>Lặng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lẽ</a:t>
                      </a:r>
                      <a:r>
                        <a:rPr lang="en-US" sz="1600" b="0" i="1" kern="1200" dirty="0">
                          <a:solidFill>
                            <a:srgbClr val="002060"/>
                          </a:solidFill>
                          <a:effectLst/>
                          <a:latin typeface="Arial (Body)"/>
                          <a:ea typeface="+mn-ea"/>
                          <a:cs typeface="+mn-cs"/>
                        </a:rPr>
                        <a:t> Sa Pa  </a:t>
                      </a:r>
                      <a:r>
                        <a:rPr lang="en-US" sz="1600" b="0" kern="1200" dirty="0">
                          <a:solidFill>
                            <a:srgbClr val="002060"/>
                          </a:solidFill>
                          <a:effectLst/>
                          <a:latin typeface="Arial (Body)"/>
                          <a:ea typeface="+mn-ea"/>
                          <a:cs typeface="+mn-cs"/>
                        </a:rPr>
                        <a:t>(</a:t>
                      </a:r>
                      <a:r>
                        <a:rPr lang="en-US" sz="1600" b="0" i="1" kern="1200" dirty="0" err="1">
                          <a:solidFill>
                            <a:srgbClr val="002060"/>
                          </a:solidFill>
                          <a:effectLst/>
                          <a:latin typeface="Arial (Body)"/>
                          <a:ea typeface="+mn-ea"/>
                          <a:cs typeface="+mn-cs"/>
                        </a:rPr>
                        <a:t>trích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Nguyễn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Thành</a:t>
                      </a:r>
                      <a:r>
                        <a:rPr lang="en-US" sz="1600" b="0" kern="1200" dirty="0">
                          <a:solidFill>
                            <a:srgbClr val="002060"/>
                          </a:solidFill>
                          <a:effectLst/>
                          <a:latin typeface="Arial (Body)"/>
                          <a:ea typeface="+mn-ea"/>
                          <a:cs typeface="+mn-cs"/>
                        </a:rPr>
                        <a:t> Long)</a:t>
                      </a:r>
                    </a:p>
                    <a:p>
                      <a:pPr>
                        <a:lnSpc>
                          <a:spcPct val="125000"/>
                        </a:lnSpc>
                      </a:pPr>
                      <a:r>
                        <a:rPr lang="en-US" sz="1600" b="0" kern="1200" dirty="0">
                          <a:solidFill>
                            <a:srgbClr val="002060"/>
                          </a:solidFill>
                          <a:effectLst/>
                          <a:latin typeface="Arial (Body)"/>
                          <a:ea typeface="+mn-ea"/>
                          <a:cs typeface="+mn-cs"/>
                        </a:rPr>
                        <a:t>• VB 3: </a:t>
                      </a:r>
                      <a:r>
                        <a:rPr lang="en-US" sz="1600" b="0" i="1" kern="1200" dirty="0" err="1">
                          <a:solidFill>
                            <a:srgbClr val="002060"/>
                          </a:solidFill>
                          <a:effectLst/>
                          <a:latin typeface="Arial (Body)"/>
                          <a:ea typeface="+mn-ea"/>
                          <a:cs typeface="+mn-cs"/>
                        </a:rPr>
                        <a:t>Bếp</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lửa</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Bằng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Việt</a:t>
                      </a:r>
                      <a:r>
                        <a:rPr lang="en-US" sz="1600" b="0" kern="1200" dirty="0">
                          <a:solidFill>
                            <a:srgbClr val="002060"/>
                          </a:solidFill>
                          <a:effectLst/>
                          <a:latin typeface="Arial (Body)"/>
                          <a:ea typeface="+mn-ea"/>
                          <a:cs typeface="+mn-cs"/>
                        </a:rPr>
                        <a:t>)</a:t>
                      </a:r>
                    </a:p>
                    <a:p>
                      <a:pPr>
                        <a:lnSpc>
                          <a:spcPct val="125000"/>
                        </a:lnSpc>
                      </a:pPr>
                      <a:r>
                        <a:rPr lang="en-US" sz="1600" b="0" kern="1200" dirty="0">
                          <a:solidFill>
                            <a:srgbClr val="002060"/>
                          </a:solidFill>
                          <a:effectLst/>
                          <a:latin typeface="Arial (Body)"/>
                          <a:ea typeface="+mn-ea"/>
                          <a:cs typeface="+mn-cs"/>
                        </a:rPr>
                        <a:t>• VB </a:t>
                      </a:r>
                      <a:r>
                        <a:rPr lang="en-US" sz="1600" b="0" kern="1200" dirty="0" err="1">
                          <a:solidFill>
                            <a:srgbClr val="002060"/>
                          </a:solidFill>
                          <a:effectLst/>
                          <a:latin typeface="Arial (Body)"/>
                          <a:ea typeface="+mn-ea"/>
                          <a:cs typeface="+mn-cs"/>
                        </a:rPr>
                        <a:t>thực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hành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đọc</a:t>
                      </a:r>
                      <a:r>
                        <a:rPr lang="en-US" sz="1600" b="0"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Chiếc</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lá</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cuối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cùng</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i="1" kern="1200" dirty="0" err="1">
                          <a:solidFill>
                            <a:srgbClr val="002060"/>
                          </a:solidFill>
                          <a:effectLst/>
                          <a:latin typeface="Arial (Body)"/>
                          <a:ea typeface="+mn-ea"/>
                          <a:cs typeface="+mn-cs"/>
                        </a:rPr>
                        <a:t>trích</a:t>
                      </a:r>
                      <a:r>
                        <a:rPr lang="en-US" sz="1600" b="0" kern="1200" dirty="0">
                          <a:solidFill>
                            <a:srgbClr val="002060"/>
                          </a:solidFill>
                          <a:effectLst/>
                          <a:latin typeface="Arial (Body)"/>
                          <a:ea typeface="+mn-ea"/>
                          <a:cs typeface="+mn-cs"/>
                        </a:rPr>
                        <a:t>, O. Hen-</a:t>
                      </a:r>
                      <a:r>
                        <a:rPr lang="en-US" sz="1600" b="0" kern="1200" dirty="0" err="1">
                          <a:solidFill>
                            <a:srgbClr val="002060"/>
                          </a:solidFill>
                          <a:effectLst/>
                          <a:latin typeface="Arial (Body)"/>
                          <a:ea typeface="+mn-ea"/>
                          <a:cs typeface="+mn-cs"/>
                        </a:rPr>
                        <a:t>ry</a:t>
                      </a:r>
                      <a:r>
                        <a:rPr lang="en-US" sz="1600" b="0" kern="1200" dirty="0">
                          <a:solidFill>
                            <a:srgbClr val="002060"/>
                          </a:solidFill>
                          <a:effectLst/>
                          <a:latin typeface="Arial (Body)"/>
                          <a:ea typeface="+mn-ea"/>
                          <a:cs typeface="+mn-cs"/>
                        </a:rPr>
                        <a:t>)</a:t>
                      </a:r>
                    </a:p>
                    <a:p>
                      <a:pPr marL="342900" marR="0" lvl="0" indent="-342900" algn="just">
                        <a:lnSpc>
                          <a:spcPct val="125000"/>
                        </a:lnSpc>
                        <a:spcBef>
                          <a:spcPts val="0"/>
                        </a:spcBef>
                        <a:spcAft>
                          <a:spcPts val="0"/>
                        </a:spcAft>
                        <a:buClr>
                          <a:srgbClr val="FF0000"/>
                        </a:buClr>
                        <a:buFont typeface="Symbol" panose="05050102010706020507" pitchFamily="18" charset="2"/>
                        <a:buChar char=""/>
                      </a:pPr>
                      <a:endParaRPr lang="en-US" sz="1600" b="0" dirty="0">
                        <a:solidFill>
                          <a:srgbClr val="002060"/>
                        </a:solidFill>
                        <a:effectLst/>
                        <a:latin typeface="Arial (Body)"/>
                      </a:endParaRPr>
                    </a:p>
                  </a:txBody>
                  <a:tcPr marL="30698" marR="30698" marT="0" marB="0">
                    <a:solidFill>
                      <a:schemeClr val="bg1">
                        <a:lumMod val="85000"/>
                      </a:schemeClr>
                    </a:solidFill>
                  </a:tcPr>
                </a:tc>
                <a:extLst>
                  <a:ext uri="{0D108BD9-81ED-4DB2-BD59-A6C34878D82A}">
                    <a16:rowId xmlns:a16="http://schemas.microsoft.com/office/drawing/2014/main" val="10000"/>
                  </a:ext>
                </a:extLst>
              </a:tr>
            </a:tbl>
          </a:graphicData>
        </a:graphic>
      </p:graphicFrame>
      <p:sp>
        <p:nvSpPr>
          <p:cNvPr id="3" name="Slide Number Placeholder 2"/>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30</a:t>
            </a:fld>
            <a:endParaRPr lang="en">
              <a:solidFill>
                <a:prstClr val="black">
                  <a:lumMod val="95000"/>
                  <a:lumOff val="5000"/>
                </a:prstClr>
              </a:solidFill>
            </a:endParaRPr>
          </a:p>
        </p:txBody>
      </p:sp>
    </p:spTree>
    <p:extLst>
      <p:ext uri="{BB962C8B-B14F-4D97-AF65-F5344CB8AC3E}">
        <p14:creationId xmlns:p14="http://schemas.microsoft.com/office/powerpoint/2010/main" val="2763291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lnSpcReduction="10000"/>
          </a:bodyPr>
          <a:lstStyle/>
          <a:p>
            <a:fld id="{00000000-1234-1234-1234-123412341234}" type="slidenum">
              <a:rPr lang="en" smtClean="0">
                <a:solidFill>
                  <a:prstClr val="black">
                    <a:lumMod val="95000"/>
                    <a:lumOff val="5000"/>
                  </a:prstClr>
                </a:solidFill>
              </a:rPr>
              <a:pPr/>
              <a:t>31</a:t>
            </a:fld>
            <a:endParaRPr lang="en">
              <a:solidFill>
                <a:prstClr val="black">
                  <a:lumMod val="95000"/>
                  <a:lumOff val="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935318196"/>
              </p:ext>
            </p:extLst>
          </p:nvPr>
        </p:nvGraphicFramePr>
        <p:xfrm>
          <a:off x="0" y="0"/>
          <a:ext cx="9144000" cy="5238750"/>
        </p:xfrm>
        <a:graphic>
          <a:graphicData uri="http://schemas.openxmlformats.org/drawingml/2006/table">
            <a:tbl>
              <a:tblPr firstRow="1" firstCol="1" bandRow="1">
                <a:tableStyleId>{5C22544A-7EE6-4342-B048-85BDC9FD1C3A}</a:tableStyleId>
              </a:tblPr>
              <a:tblGrid>
                <a:gridCol w="914400">
                  <a:extLst>
                    <a:ext uri="{9D8B030D-6E8A-4147-A177-3AD203B41FA5}">
                      <a16:colId xmlns:a16="http://schemas.microsoft.com/office/drawing/2014/main" val="740265770"/>
                    </a:ext>
                  </a:extLst>
                </a:gridCol>
                <a:gridCol w="4114800">
                  <a:extLst>
                    <a:ext uri="{9D8B030D-6E8A-4147-A177-3AD203B41FA5}">
                      <a16:colId xmlns:a16="http://schemas.microsoft.com/office/drawing/2014/main" val="437474666"/>
                    </a:ext>
                  </a:extLst>
                </a:gridCol>
                <a:gridCol w="4114800">
                  <a:extLst>
                    <a:ext uri="{9D8B030D-6E8A-4147-A177-3AD203B41FA5}">
                      <a16:colId xmlns:a16="http://schemas.microsoft.com/office/drawing/2014/main" val="500726382"/>
                    </a:ext>
                  </a:extLst>
                </a:gridCol>
              </a:tblGrid>
              <a:tr h="5238750">
                <a:tc>
                  <a:txBody>
                    <a:bodyPr/>
                    <a:lstStyle/>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endParaRPr lang="en-US" sz="1400" b="1" dirty="0">
                        <a:solidFill>
                          <a:srgbClr val="002060"/>
                        </a:solidFill>
                        <a:effectLst/>
                        <a:latin typeface="Arial (Body)"/>
                      </a:endParaRPr>
                    </a:p>
                    <a:p>
                      <a:pPr marL="0" marR="0" algn="ctr">
                        <a:lnSpc>
                          <a:spcPct val="125000"/>
                        </a:lnSpc>
                        <a:spcBef>
                          <a:spcPts val="0"/>
                        </a:spcBef>
                        <a:spcAft>
                          <a:spcPts val="0"/>
                        </a:spcAft>
                      </a:pPr>
                      <a:r>
                        <a:rPr lang="en-US" sz="1600" b="1" dirty="0" err="1">
                          <a:solidFill>
                            <a:srgbClr val="002060"/>
                          </a:solidFill>
                          <a:effectLst/>
                          <a:latin typeface="Arial (Body)"/>
                        </a:rPr>
                        <a:t>Bài</a:t>
                      </a:r>
                      <a:r>
                        <a:rPr lang="en-US" sz="1600" b="1" dirty="0">
                          <a:solidFill>
                            <a:srgbClr val="002060"/>
                          </a:solidFill>
                          <a:effectLst/>
                          <a:latin typeface="Arial (Body)"/>
                        </a:rPr>
                        <a:t> 7</a:t>
                      </a:r>
                      <a:endParaRPr lang="en-US" sz="1600" b="1" dirty="0">
                        <a:solidFill>
                          <a:srgbClr val="002060"/>
                        </a:solidFill>
                        <a:effectLst/>
                        <a:latin typeface="Arial (Body)"/>
                        <a:ea typeface="Calibri" panose="020F0502020204030204" pitchFamily="34" charset="0"/>
                        <a:cs typeface="Times New Roman" panose="02020603050405020304" pitchFamily="18" charset="0"/>
                      </a:endParaRPr>
                    </a:p>
                  </a:txBody>
                  <a:tcPr marL="30698" marR="30698" marT="0" marB="0"/>
                </a:tc>
                <a:tc>
                  <a:txBody>
                    <a:bodyPr/>
                    <a:lstStyle/>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r>
                        <a:rPr lang="vi-VN" sz="1600" b="1" dirty="0">
                          <a:solidFill>
                            <a:srgbClr val="C00000"/>
                          </a:solidFill>
                          <a:effectLst/>
                          <a:latin typeface="Arial (Body)"/>
                        </a:rPr>
                        <a:t>Thế giới viễn tưởng</a:t>
                      </a:r>
                      <a:endParaRPr lang="en-US" sz="1600" b="1" dirty="0">
                        <a:solidFill>
                          <a:srgbClr val="C00000"/>
                        </a:solidFill>
                        <a:effectLst/>
                        <a:latin typeface="Arial (Body)"/>
                      </a:endParaRPr>
                    </a:p>
                    <a:p>
                      <a:pPr marL="0" marR="0" algn="just">
                        <a:lnSpc>
                          <a:spcPct val="125000"/>
                        </a:lnSpc>
                        <a:spcBef>
                          <a:spcPts val="0"/>
                        </a:spcBef>
                        <a:spcAft>
                          <a:spcPts val="0"/>
                        </a:spcAft>
                      </a:pPr>
                      <a:r>
                        <a:rPr lang="vi-VN" sz="1600" b="0" dirty="0">
                          <a:solidFill>
                            <a:srgbClr val="002060"/>
                          </a:solidFill>
                          <a:effectLst/>
                          <a:latin typeface="Arial (Body)"/>
                        </a:rPr>
                        <a:t>(Thể loại:</a:t>
                      </a:r>
                      <a:r>
                        <a:rPr lang="en-US" sz="1600" b="0" dirty="0">
                          <a:solidFill>
                            <a:srgbClr val="002060"/>
                          </a:solidFill>
                          <a:effectLst/>
                          <a:latin typeface="Arial (Body)"/>
                        </a:rPr>
                        <a:t> </a:t>
                      </a:r>
                      <a:r>
                        <a:rPr lang="en-US" sz="1600" b="0" dirty="0" err="1">
                          <a:solidFill>
                            <a:srgbClr val="002060"/>
                          </a:solidFill>
                          <a:effectLst/>
                          <a:latin typeface="Arial (Body)"/>
                        </a:rPr>
                        <a:t>truyện</a:t>
                      </a:r>
                      <a:r>
                        <a:rPr lang="en-US" sz="1600" b="0" baseline="0" dirty="0">
                          <a:solidFill>
                            <a:srgbClr val="002060"/>
                          </a:solidFill>
                          <a:effectLst/>
                          <a:latin typeface="Arial (Body)"/>
                        </a:rPr>
                        <a:t> khoa </a:t>
                      </a:r>
                      <a:r>
                        <a:rPr lang="en-US" sz="1600" b="0" baseline="0" dirty="0" err="1">
                          <a:solidFill>
                            <a:srgbClr val="002060"/>
                          </a:solidFill>
                          <a:effectLst/>
                          <a:latin typeface="Arial (Body)"/>
                        </a:rPr>
                        <a:t>học</a:t>
                      </a:r>
                      <a:r>
                        <a:rPr lang="en-US" sz="1600" b="0" baseline="0" dirty="0">
                          <a:solidFill>
                            <a:srgbClr val="002060"/>
                          </a:solidFill>
                          <a:effectLst/>
                          <a:latin typeface="Arial (Body)"/>
                        </a:rPr>
                        <a:t> </a:t>
                      </a:r>
                      <a:r>
                        <a:rPr lang="en-US" sz="1600" b="0" baseline="0" dirty="0" err="1">
                          <a:solidFill>
                            <a:srgbClr val="002060"/>
                          </a:solidFill>
                          <a:effectLst/>
                          <a:latin typeface="Arial (Body)"/>
                        </a:rPr>
                        <a:t>viễn</a:t>
                      </a:r>
                      <a:r>
                        <a:rPr lang="en-US" sz="1600" b="0" baseline="0" dirty="0">
                          <a:solidFill>
                            <a:srgbClr val="002060"/>
                          </a:solidFill>
                          <a:effectLst/>
                          <a:latin typeface="Arial (Body)"/>
                        </a:rPr>
                        <a:t> </a:t>
                      </a:r>
                      <a:r>
                        <a:rPr lang="en-US" sz="1600" b="0" baseline="0" dirty="0" err="1">
                          <a:solidFill>
                            <a:srgbClr val="002060"/>
                          </a:solidFill>
                          <a:effectLst/>
                          <a:latin typeface="Arial (Body)"/>
                        </a:rPr>
                        <a:t>tưởng</a:t>
                      </a:r>
                      <a:r>
                        <a:rPr lang="en-US" sz="1600" b="0" baseline="0" dirty="0">
                          <a:solidFill>
                            <a:srgbClr val="002060"/>
                          </a:solidFill>
                          <a:effectLst/>
                          <a:latin typeface="Arial (Body)"/>
                        </a:rPr>
                        <a:t>; P</a:t>
                      </a:r>
                      <a:r>
                        <a:rPr lang="vi-VN" sz="1600" b="0" dirty="0">
                          <a:solidFill>
                            <a:srgbClr val="002060"/>
                          </a:solidFill>
                          <a:effectLst/>
                          <a:latin typeface="Arial (Body)"/>
                        </a:rPr>
                        <a:t>hẩm chất: </a:t>
                      </a:r>
                      <a:r>
                        <a:rPr lang="en-US" sz="1600" b="0" dirty="0">
                          <a:solidFill>
                            <a:srgbClr val="002060"/>
                          </a:solidFill>
                          <a:effectLst/>
                          <a:latin typeface="Arial (Body)"/>
                        </a:rPr>
                        <a:t>b</a:t>
                      </a:r>
                      <a:r>
                        <a:rPr lang="vi-VN" sz="1600" b="0" dirty="0">
                          <a:solidFill>
                            <a:srgbClr val="002060"/>
                          </a:solidFill>
                          <a:effectLst/>
                          <a:latin typeface="Arial (Body)"/>
                        </a:rPr>
                        <a:t>iết khát vọng, ước mơ</a:t>
                      </a:r>
                      <a:r>
                        <a:rPr lang="en-US" sz="1600" b="0" dirty="0">
                          <a:solidFill>
                            <a:srgbClr val="002060"/>
                          </a:solidFill>
                          <a:effectLst/>
                          <a:latin typeface="Arial (Body)"/>
                        </a:rPr>
                        <a:t>,</a:t>
                      </a:r>
                      <a:r>
                        <a:rPr lang="vi-VN" sz="1600" b="0" dirty="0">
                          <a:solidFill>
                            <a:srgbClr val="002060"/>
                          </a:solidFill>
                          <a:effectLst/>
                          <a:latin typeface="Arial (Body)"/>
                        </a:rPr>
                        <a:t> có ý chí biến khát vọng, ước mơ tốt đẹp thành hiện thực)</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vi-VN" sz="1600" b="0" dirty="0">
                          <a:solidFill>
                            <a:srgbClr val="002060"/>
                          </a:solidFill>
                          <a:effectLst/>
                          <a:latin typeface="Arial (Body)"/>
                        </a:rPr>
                        <a:t>VB 1: </a:t>
                      </a:r>
                      <a:r>
                        <a:rPr lang="vi-VN" sz="1600" b="0" i="1" dirty="0">
                          <a:solidFill>
                            <a:srgbClr val="002060"/>
                          </a:solidFill>
                          <a:effectLst/>
                          <a:latin typeface="Arial (Body)"/>
                        </a:rPr>
                        <a:t>Cuộc chạm trán trên đại dương </a:t>
                      </a:r>
                      <a:r>
                        <a:rPr lang="vi-VN" sz="1600" b="0" spc="-60" baseline="0" dirty="0">
                          <a:solidFill>
                            <a:srgbClr val="002060"/>
                          </a:solidFill>
                          <a:effectLst/>
                          <a:latin typeface="Arial (Body)"/>
                        </a:rPr>
                        <a:t>(trích </a:t>
                      </a:r>
                      <a:r>
                        <a:rPr lang="vi-VN" sz="1600" b="0" i="1" spc="-60" baseline="0" dirty="0">
                          <a:solidFill>
                            <a:srgbClr val="002060"/>
                          </a:solidFill>
                          <a:effectLst/>
                          <a:latin typeface="Arial (Body)"/>
                        </a:rPr>
                        <a:t>Hai vạn dặm dưới biển</a:t>
                      </a:r>
                      <a:r>
                        <a:rPr lang="vi-VN" sz="1600" b="0" spc="-60" baseline="0" dirty="0">
                          <a:solidFill>
                            <a:srgbClr val="002060"/>
                          </a:solidFill>
                          <a:effectLst/>
                          <a:latin typeface="Arial (Body)"/>
                        </a:rPr>
                        <a:t>, Giuyn Véc-nơ)</a:t>
                      </a:r>
                      <a:endParaRPr lang="en-US" sz="1600" b="0" spc="-60" baseline="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vi-VN" sz="1600" b="0" dirty="0">
                          <a:solidFill>
                            <a:srgbClr val="002060"/>
                          </a:solidFill>
                          <a:effectLst/>
                          <a:latin typeface="Arial (Body)"/>
                        </a:rPr>
                        <a:t>VB 2: </a:t>
                      </a:r>
                      <a:r>
                        <a:rPr lang="vi-VN" sz="1600" b="0" i="1" dirty="0">
                          <a:solidFill>
                            <a:srgbClr val="002060"/>
                          </a:solidFill>
                          <a:effectLst/>
                          <a:latin typeface="Arial (Body)"/>
                        </a:rPr>
                        <a:t>Đường vào </a:t>
                      </a:r>
                      <a:r>
                        <a:rPr lang="en-US" sz="1600" b="0" i="1" dirty="0" err="1">
                          <a:solidFill>
                            <a:srgbClr val="002060"/>
                          </a:solidFill>
                          <a:effectLst/>
                          <a:latin typeface="Arial (Body)"/>
                        </a:rPr>
                        <a:t>trung</a:t>
                      </a:r>
                      <a:r>
                        <a:rPr lang="en-US" sz="1600" b="0" i="1" dirty="0">
                          <a:solidFill>
                            <a:srgbClr val="002060"/>
                          </a:solidFill>
                          <a:effectLst/>
                          <a:latin typeface="Arial (Body)"/>
                        </a:rPr>
                        <a:t> </a:t>
                      </a:r>
                      <a:r>
                        <a:rPr lang="vi-VN" sz="1600" b="0" i="1" dirty="0">
                          <a:solidFill>
                            <a:srgbClr val="002060"/>
                          </a:solidFill>
                          <a:effectLst/>
                          <a:latin typeface="Arial (Body)"/>
                        </a:rPr>
                        <a:t>tâm vũ trụ</a:t>
                      </a:r>
                      <a:r>
                        <a:rPr lang="vi-VN" sz="1600" b="0" dirty="0">
                          <a:solidFill>
                            <a:srgbClr val="002060"/>
                          </a:solidFill>
                          <a:effectLst/>
                          <a:latin typeface="Arial (Body)"/>
                        </a:rPr>
                        <a:t> (trích </a:t>
                      </a:r>
                      <a:r>
                        <a:rPr lang="vi-VN" sz="1600" b="0" i="1" dirty="0">
                          <a:solidFill>
                            <a:srgbClr val="002060"/>
                          </a:solidFill>
                          <a:effectLst/>
                          <a:latin typeface="Arial (Body)"/>
                        </a:rPr>
                        <a:t>Thiên Mã</a:t>
                      </a:r>
                      <a:r>
                        <a:rPr lang="vi-VN" sz="1600" b="0" dirty="0">
                          <a:solidFill>
                            <a:srgbClr val="002060"/>
                          </a:solidFill>
                          <a:effectLst/>
                          <a:latin typeface="Arial (Body)"/>
                        </a:rPr>
                        <a:t>, Hà Th</a:t>
                      </a:r>
                      <a:r>
                        <a:rPr lang="en-US" sz="1600" b="0" dirty="0" err="1">
                          <a:solidFill>
                            <a:srgbClr val="002060"/>
                          </a:solidFill>
                          <a:effectLst/>
                          <a:latin typeface="Arial (Body)"/>
                        </a:rPr>
                        <a:t>uỷ</a:t>
                      </a:r>
                      <a:r>
                        <a:rPr lang="vi-VN" sz="1600" b="0" dirty="0">
                          <a:solidFill>
                            <a:srgbClr val="002060"/>
                          </a:solidFill>
                          <a:effectLst/>
                          <a:latin typeface="Arial (Body)"/>
                        </a:rPr>
                        <a:t> Nguyên)</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vi-VN" sz="1600" b="0" dirty="0">
                          <a:solidFill>
                            <a:srgbClr val="002060"/>
                          </a:solidFill>
                          <a:effectLst/>
                          <a:latin typeface="Arial (Body)"/>
                        </a:rPr>
                        <a:t>VB 3: </a:t>
                      </a:r>
                      <a:r>
                        <a:rPr lang="vi-VN" sz="1600" b="0" i="1" dirty="0">
                          <a:solidFill>
                            <a:srgbClr val="002060"/>
                          </a:solidFill>
                          <a:effectLst/>
                          <a:latin typeface="Arial (Body)"/>
                        </a:rPr>
                        <a:t>Dấu ấn Hồ Khanh </a:t>
                      </a:r>
                      <a:r>
                        <a:rPr lang="vi-VN" sz="1600" b="0" dirty="0">
                          <a:solidFill>
                            <a:srgbClr val="002060"/>
                          </a:solidFill>
                          <a:effectLst/>
                          <a:latin typeface="Arial (Body)"/>
                        </a:rPr>
                        <a:t>(Nhật Văn)</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vi-VN" sz="1600" b="0" dirty="0">
                          <a:solidFill>
                            <a:srgbClr val="002060"/>
                          </a:solidFill>
                          <a:effectLst/>
                          <a:latin typeface="Arial (Body)"/>
                        </a:rPr>
                        <a:t>VB thực hành đọc: </a:t>
                      </a:r>
                      <a:r>
                        <a:rPr lang="vi-VN" sz="1600" b="0" i="1" dirty="0">
                          <a:solidFill>
                            <a:srgbClr val="002060"/>
                          </a:solidFill>
                          <a:effectLst/>
                          <a:latin typeface="Arial (Body)"/>
                        </a:rPr>
                        <a:t>Chiếc đũa thần </a:t>
                      </a:r>
                      <a:r>
                        <a:rPr lang="vi-VN" sz="1600" b="0" dirty="0">
                          <a:solidFill>
                            <a:srgbClr val="002060"/>
                          </a:solidFill>
                          <a:effectLst/>
                          <a:latin typeface="Arial (Body)"/>
                        </a:rPr>
                        <a:t>(trích </a:t>
                      </a:r>
                      <a:r>
                        <a:rPr lang="vi-VN" sz="1600" b="0" i="1" dirty="0">
                          <a:solidFill>
                            <a:srgbClr val="002060"/>
                          </a:solidFill>
                          <a:effectLst/>
                          <a:latin typeface="Arial (Body)"/>
                        </a:rPr>
                        <a:t>Tinh vân Tiên nữ</a:t>
                      </a:r>
                      <a:r>
                        <a:rPr lang="vi-VN" sz="1600" b="0" dirty="0">
                          <a:solidFill>
                            <a:srgbClr val="002060"/>
                          </a:solidFill>
                          <a:effectLst/>
                          <a:latin typeface="Arial (Body)"/>
                        </a:rPr>
                        <a:t>, I.A. E-phơ-rê-mốp)</a:t>
                      </a:r>
                      <a:endParaRPr lang="en-US" sz="1600" b="0" dirty="0">
                        <a:solidFill>
                          <a:srgbClr val="002060"/>
                        </a:solidFill>
                        <a:effectLst/>
                        <a:latin typeface="Arial (Body)"/>
                        <a:ea typeface="Calibri" panose="020F0502020204030204" pitchFamily="34" charset="0"/>
                        <a:cs typeface="Times New Roman" panose="02020603050405020304" pitchFamily="18" charset="0"/>
                      </a:endParaRPr>
                    </a:p>
                    <a:p>
                      <a:pPr marL="63500" marR="0" algn="just">
                        <a:lnSpc>
                          <a:spcPct val="125000"/>
                        </a:lnSpc>
                        <a:spcBef>
                          <a:spcPts val="0"/>
                        </a:spcBef>
                        <a:spcAft>
                          <a:spcPts val="0"/>
                        </a:spcAft>
                      </a:pPr>
                      <a:endParaRPr lang="en-US" sz="1600" b="0" dirty="0">
                        <a:solidFill>
                          <a:srgbClr val="002060"/>
                        </a:solidFill>
                        <a:effectLst/>
                        <a:latin typeface="Arial (Body)"/>
                        <a:ea typeface="Calibri" panose="020F0502020204030204" pitchFamily="34" charset="0"/>
                        <a:cs typeface="Times New Roman" panose="02020603050405020304" pitchFamily="18" charset="0"/>
                      </a:endParaRPr>
                    </a:p>
                  </a:txBody>
                  <a:tcPr marL="30698" marR="30698" marT="0" marB="0">
                    <a:solidFill>
                      <a:schemeClr val="bg1">
                        <a:lumMod val="85000"/>
                      </a:schemeClr>
                    </a:solidFill>
                  </a:tcPr>
                </a:tc>
                <a:tc>
                  <a:txBody>
                    <a:bodyPr/>
                    <a:lstStyle/>
                    <a:p>
                      <a:pPr algn="ctr">
                        <a:lnSpc>
                          <a:spcPct val="125000"/>
                        </a:lnSpc>
                      </a:pPr>
                      <a:endParaRPr lang="en-US" sz="1600" b="0" dirty="0">
                        <a:solidFill>
                          <a:srgbClr val="C00000"/>
                        </a:solidFill>
                        <a:effectLst/>
                        <a:latin typeface="Arial (Body)"/>
                      </a:endParaRPr>
                    </a:p>
                    <a:p>
                      <a:pPr algn="ctr">
                        <a:lnSpc>
                          <a:spcPct val="125000"/>
                        </a:lnSpc>
                      </a:pPr>
                      <a:endParaRPr lang="en-US" sz="1600" b="0" dirty="0">
                        <a:solidFill>
                          <a:srgbClr val="C00000"/>
                        </a:solidFill>
                        <a:effectLst/>
                        <a:latin typeface="Arial (Body)"/>
                      </a:endParaRPr>
                    </a:p>
                    <a:p>
                      <a:pPr algn="ctr">
                        <a:lnSpc>
                          <a:spcPct val="125000"/>
                        </a:lnSpc>
                      </a:pPr>
                      <a:r>
                        <a:rPr lang="vi-VN" sz="1600" b="0" dirty="0">
                          <a:solidFill>
                            <a:srgbClr val="C00000"/>
                          </a:solidFill>
                          <a:effectLst/>
                          <a:latin typeface="Arial (Body)"/>
                        </a:rPr>
                        <a:t> </a:t>
                      </a:r>
                      <a:r>
                        <a:rPr lang="en-US" sz="1600" b="1" dirty="0">
                          <a:solidFill>
                            <a:srgbClr val="C00000"/>
                          </a:solidFill>
                          <a:effectLst/>
                          <a:latin typeface="Arial (Body)"/>
                        </a:rPr>
                        <a:t>Tin </a:t>
                      </a:r>
                      <a:r>
                        <a:rPr lang="en-US" sz="1600" b="1" dirty="0" err="1">
                          <a:solidFill>
                            <a:srgbClr val="C00000"/>
                          </a:solidFill>
                          <a:effectLst/>
                          <a:latin typeface="Arial (Body)"/>
                        </a:rPr>
                        <a:t>yêu</a:t>
                      </a:r>
                      <a:r>
                        <a:rPr lang="en-US" sz="1600" b="1" baseline="0" dirty="0">
                          <a:solidFill>
                            <a:srgbClr val="C00000"/>
                          </a:solidFill>
                          <a:effectLst/>
                          <a:latin typeface="Arial (Body)"/>
                        </a:rPr>
                        <a:t> </a:t>
                      </a:r>
                      <a:r>
                        <a:rPr lang="en-US" sz="1600" b="1" baseline="0" dirty="0" err="1">
                          <a:solidFill>
                            <a:srgbClr val="C00000"/>
                          </a:solidFill>
                          <a:effectLst/>
                          <a:latin typeface="Arial (Body)"/>
                        </a:rPr>
                        <a:t>và</a:t>
                      </a:r>
                      <a:r>
                        <a:rPr lang="en-US" sz="1600" b="1" baseline="0" dirty="0">
                          <a:solidFill>
                            <a:srgbClr val="C00000"/>
                          </a:solidFill>
                          <a:effectLst/>
                          <a:latin typeface="Arial (Body)"/>
                        </a:rPr>
                        <a:t> </a:t>
                      </a:r>
                      <a:r>
                        <a:rPr lang="en-US" sz="1600" b="1" baseline="0" dirty="0" err="1">
                          <a:solidFill>
                            <a:srgbClr val="C00000"/>
                          </a:solidFill>
                          <a:effectLst/>
                          <a:latin typeface="Arial (Body)"/>
                        </a:rPr>
                        <a:t>ước</a:t>
                      </a:r>
                      <a:r>
                        <a:rPr lang="en-US" sz="1600" b="1" baseline="0" dirty="0">
                          <a:solidFill>
                            <a:srgbClr val="C00000"/>
                          </a:solidFill>
                          <a:effectLst/>
                          <a:latin typeface="Arial (Body)"/>
                        </a:rPr>
                        <a:t> </a:t>
                      </a:r>
                      <a:r>
                        <a:rPr lang="en-US" sz="1600" b="1" baseline="0" dirty="0" err="1">
                          <a:solidFill>
                            <a:srgbClr val="C00000"/>
                          </a:solidFill>
                          <a:effectLst/>
                          <a:latin typeface="Arial (Body)"/>
                        </a:rPr>
                        <a:t>vọng</a:t>
                      </a:r>
                      <a:endParaRPr lang="en-US" sz="1600" b="1" dirty="0">
                        <a:solidFill>
                          <a:srgbClr val="C00000"/>
                        </a:solidFill>
                        <a:effectLst/>
                        <a:latin typeface="Arial (Body)"/>
                      </a:endParaRPr>
                    </a:p>
                    <a:p>
                      <a:pPr algn="just">
                        <a:lnSpc>
                          <a:spcPct val="125000"/>
                        </a:lnSpc>
                      </a:pP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Thể</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loại</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thơ</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tự</a:t>
                      </a:r>
                      <a:r>
                        <a:rPr lang="en-US" sz="1600" b="0" kern="1200" baseline="0" dirty="0">
                          <a:solidFill>
                            <a:srgbClr val="002060"/>
                          </a:solidFill>
                          <a:effectLst/>
                          <a:latin typeface="Arial (Body)"/>
                          <a:ea typeface="+mn-ea"/>
                          <a:cs typeface="+mn-cs"/>
                        </a:rPr>
                        <a:t> do); </a:t>
                      </a:r>
                      <a:r>
                        <a:rPr lang="en-US" sz="1600" b="0" kern="1200" baseline="0" dirty="0" err="1">
                          <a:solidFill>
                            <a:srgbClr val="002060"/>
                          </a:solidFill>
                          <a:effectLst/>
                          <a:latin typeface="Arial (Body)"/>
                          <a:ea typeface="+mn-ea"/>
                          <a:cs typeface="+mn-cs"/>
                        </a:rPr>
                        <a:t>Phẩm</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chất</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y</a:t>
                      </a:r>
                      <a:r>
                        <a:rPr lang="en-US" sz="1600" b="0" kern="1200" dirty="0" err="1">
                          <a:solidFill>
                            <a:srgbClr val="002060"/>
                          </a:solidFill>
                          <a:effectLst/>
                          <a:latin typeface="Arial (Body)"/>
                          <a:ea typeface="+mn-ea"/>
                          <a:cs typeface="+mn-cs"/>
                        </a:rPr>
                        <a:t>êu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quê</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hương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đất</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nước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có</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niềm</a:t>
                      </a:r>
                      <a:r>
                        <a:rPr lang="en-US" sz="1600" b="0" kern="1200" dirty="0">
                          <a:solidFill>
                            <a:srgbClr val="002060"/>
                          </a:solidFill>
                          <a:effectLst/>
                          <a:latin typeface="Arial (Body)"/>
                          <a:ea typeface="+mn-ea"/>
                          <a:cs typeface="+mn-cs"/>
                        </a:rPr>
                        <a:t> tin </a:t>
                      </a:r>
                      <a:r>
                        <a:rPr lang="en-US" sz="1600" b="0" kern="1200" dirty="0" err="1">
                          <a:solidFill>
                            <a:srgbClr val="002060"/>
                          </a:solidFill>
                          <a:effectLst/>
                          <a:latin typeface="Arial (Body)"/>
                          <a:ea typeface="+mn-ea"/>
                          <a:cs typeface="+mn-cs"/>
                        </a:rPr>
                        <a:t>vào</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những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điều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tốt</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đẹp</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trong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cuộc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sống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có</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khát</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vọng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và</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hoài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bão</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lớn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lao</a:t>
                      </a:r>
                      <a:r>
                        <a:rPr lang="en-US" sz="1600" b="0" kern="1200" dirty="0">
                          <a:solidFill>
                            <a:srgbClr val="002060"/>
                          </a:solidFill>
                          <a:effectLst/>
                          <a:latin typeface="Arial (Body)"/>
                          <a:ea typeface="+mn-ea"/>
                          <a:cs typeface="+mn-cs"/>
                        </a:rPr>
                        <a:t>)</a:t>
                      </a:r>
                    </a:p>
                    <a:p>
                      <a:pPr>
                        <a:lnSpc>
                          <a:spcPct val="125000"/>
                        </a:lnSpc>
                      </a:pPr>
                      <a:r>
                        <a:rPr lang="en-US" sz="1600" b="0" kern="1200" dirty="0">
                          <a:solidFill>
                            <a:srgbClr val="002060"/>
                          </a:solidFill>
                          <a:effectLst/>
                          <a:latin typeface="Arial (Body)"/>
                          <a:ea typeface="+mn-ea"/>
                          <a:cs typeface="+mn-cs"/>
                        </a:rPr>
                        <a:t>• VB 1: </a:t>
                      </a:r>
                      <a:r>
                        <a:rPr lang="en-US" sz="1600" b="0" i="1" kern="1200" dirty="0" err="1">
                          <a:solidFill>
                            <a:srgbClr val="002060"/>
                          </a:solidFill>
                          <a:effectLst/>
                          <a:latin typeface="Arial (Body)"/>
                          <a:ea typeface="+mn-ea"/>
                          <a:cs typeface="+mn-cs"/>
                        </a:rPr>
                        <a:t>Đồng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chí</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Chính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Hữu</a:t>
                      </a:r>
                      <a:r>
                        <a:rPr lang="en-US" sz="1600" b="0" kern="1200" dirty="0">
                          <a:solidFill>
                            <a:srgbClr val="002060"/>
                          </a:solidFill>
                          <a:effectLst/>
                          <a:latin typeface="Arial (Body)"/>
                          <a:ea typeface="+mn-ea"/>
                          <a:cs typeface="+mn-cs"/>
                        </a:rPr>
                        <a:t>)</a:t>
                      </a:r>
                    </a:p>
                    <a:p>
                      <a:pPr>
                        <a:lnSpc>
                          <a:spcPct val="125000"/>
                        </a:lnSpc>
                      </a:pPr>
                      <a:r>
                        <a:rPr lang="en-US" sz="1600" b="0" kern="1200" dirty="0">
                          <a:solidFill>
                            <a:srgbClr val="002060"/>
                          </a:solidFill>
                          <a:effectLst/>
                          <a:latin typeface="Arial (Body)"/>
                          <a:ea typeface="+mn-ea"/>
                          <a:cs typeface="+mn-cs"/>
                        </a:rPr>
                        <a:t>• VB 2: </a:t>
                      </a:r>
                      <a:r>
                        <a:rPr lang="en-US" sz="1600" b="0" i="1" kern="1200" dirty="0" err="1">
                          <a:solidFill>
                            <a:srgbClr val="002060"/>
                          </a:solidFill>
                          <a:effectLst/>
                          <a:latin typeface="Arial (Body)"/>
                          <a:ea typeface="+mn-ea"/>
                          <a:cs typeface="+mn-cs"/>
                        </a:rPr>
                        <a:t>Lá</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đỏ</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Nguyễn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Đình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Thi</a:t>
                      </a:r>
                      <a:r>
                        <a:rPr lang="en-US" sz="1600" b="0" kern="1200" dirty="0">
                          <a:solidFill>
                            <a:srgbClr val="002060"/>
                          </a:solidFill>
                          <a:effectLst/>
                          <a:latin typeface="Arial (Body)"/>
                          <a:ea typeface="+mn-ea"/>
                          <a:cs typeface="+mn-cs"/>
                        </a:rPr>
                        <a:t>)</a:t>
                      </a:r>
                    </a:p>
                    <a:p>
                      <a:pPr algn="just">
                        <a:lnSpc>
                          <a:spcPct val="125000"/>
                        </a:lnSpc>
                      </a:pPr>
                      <a:r>
                        <a:rPr lang="en-US" sz="1600" b="0" kern="1200" dirty="0">
                          <a:solidFill>
                            <a:srgbClr val="002060"/>
                          </a:solidFill>
                          <a:effectLst/>
                          <a:latin typeface="Arial (Body)"/>
                          <a:ea typeface="+mn-ea"/>
                          <a:cs typeface="+mn-cs"/>
                        </a:rPr>
                        <a:t>• VB 3: </a:t>
                      </a:r>
                      <a:r>
                        <a:rPr lang="en-US" sz="1600" b="0" i="1" kern="1200" dirty="0" err="1">
                          <a:solidFill>
                            <a:srgbClr val="002060"/>
                          </a:solidFill>
                          <a:effectLst/>
                          <a:latin typeface="Arial (Body)"/>
                          <a:ea typeface="+mn-ea"/>
                          <a:cs typeface="+mn-cs"/>
                        </a:rPr>
                        <a:t>Những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ngôi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sao</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xa</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xôi</a:t>
                      </a:r>
                      <a:r>
                        <a:rPr lang="en-US" sz="1600" b="0" i="1" kern="1200" dirty="0">
                          <a:solidFill>
                            <a:srgbClr val="002060"/>
                          </a:solidFill>
                          <a:effectLst/>
                          <a:latin typeface="Arial (Body)"/>
                          <a:ea typeface="+mn-ea"/>
                          <a:cs typeface="+mn-cs"/>
                        </a:rPr>
                        <a:t> </a:t>
                      </a:r>
                    </a:p>
                    <a:p>
                      <a:pPr algn="just">
                        <a:lnSpc>
                          <a:spcPct val="125000"/>
                        </a:lnSpc>
                      </a:pPr>
                      <a:r>
                        <a:rPr lang="en-US" sz="1600" b="0" kern="1200" dirty="0">
                          <a:solidFill>
                            <a:srgbClr val="002060"/>
                          </a:solidFill>
                          <a:effectLst/>
                          <a:latin typeface="Arial (Body)"/>
                          <a:ea typeface="+mn-ea"/>
                          <a:cs typeface="+mn-cs"/>
                        </a:rPr>
                        <a:t>(</a:t>
                      </a:r>
                      <a:r>
                        <a:rPr lang="en-US" sz="1600" b="0" i="1" kern="1200" dirty="0" err="1">
                          <a:solidFill>
                            <a:srgbClr val="002060"/>
                          </a:solidFill>
                          <a:effectLst/>
                          <a:latin typeface="Arial (Body)"/>
                          <a:ea typeface="+mn-ea"/>
                          <a:cs typeface="+mn-cs"/>
                        </a:rPr>
                        <a:t>trích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Lê</a:t>
                      </a:r>
                      <a:r>
                        <a:rPr lang="en-US" sz="1600" b="0" kern="1200" dirty="0">
                          <a:solidFill>
                            <a:srgbClr val="002060"/>
                          </a:solidFill>
                          <a:effectLst/>
                          <a:latin typeface="Arial (Body)"/>
                          <a:ea typeface="+mn-ea"/>
                          <a:cs typeface="+mn-cs"/>
                        </a:rPr>
                        <a:t> Minh </a:t>
                      </a:r>
                      <a:r>
                        <a:rPr lang="en-US" sz="1600" b="0" kern="1200" dirty="0" err="1">
                          <a:solidFill>
                            <a:srgbClr val="002060"/>
                          </a:solidFill>
                          <a:effectLst/>
                          <a:latin typeface="Arial (Body)"/>
                          <a:ea typeface="+mn-ea"/>
                          <a:cs typeface="+mn-cs"/>
                        </a:rPr>
                        <a:t>Khuê</a:t>
                      </a:r>
                      <a:r>
                        <a:rPr lang="en-US" sz="1600" b="0" kern="1200" dirty="0">
                          <a:solidFill>
                            <a:srgbClr val="002060"/>
                          </a:solidFill>
                          <a:effectLst/>
                          <a:latin typeface="Arial (Body)"/>
                          <a:ea typeface="+mn-ea"/>
                          <a:cs typeface="+mn-cs"/>
                        </a:rPr>
                        <a:t>)</a:t>
                      </a:r>
                    </a:p>
                    <a:p>
                      <a:pPr>
                        <a:lnSpc>
                          <a:spcPct val="125000"/>
                        </a:lnSpc>
                      </a:pPr>
                      <a:r>
                        <a:rPr lang="en-US" sz="1600" b="0" kern="1200" dirty="0">
                          <a:solidFill>
                            <a:srgbClr val="002060"/>
                          </a:solidFill>
                          <a:effectLst/>
                          <a:latin typeface="Arial (Body)"/>
                          <a:ea typeface="+mn-ea"/>
                          <a:cs typeface="+mn-cs"/>
                        </a:rPr>
                        <a:t>• VB </a:t>
                      </a:r>
                      <a:r>
                        <a:rPr lang="en-US" sz="1600" b="0" kern="1200" dirty="0" err="1">
                          <a:solidFill>
                            <a:srgbClr val="002060"/>
                          </a:solidFill>
                          <a:effectLst/>
                          <a:latin typeface="Arial (Body)"/>
                          <a:ea typeface="+mn-ea"/>
                          <a:cs typeface="+mn-cs"/>
                        </a:rPr>
                        <a:t>thực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hành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đọc</a:t>
                      </a:r>
                      <a:r>
                        <a:rPr lang="en-US" sz="1600" b="0"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Bài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thơ</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về</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tiểu</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đội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xe</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không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kính</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Phạm</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Tiến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Duật</a:t>
                      </a:r>
                      <a:r>
                        <a:rPr lang="en-US" sz="1600" b="0" kern="1200" dirty="0">
                          <a:solidFill>
                            <a:srgbClr val="002060"/>
                          </a:solidFill>
                          <a:effectLst/>
                          <a:latin typeface="Arial (Body)"/>
                          <a:ea typeface="+mn-ea"/>
                          <a:cs typeface="+mn-cs"/>
                        </a:rPr>
                        <a:t>)</a:t>
                      </a:r>
                    </a:p>
                    <a:p>
                      <a:pPr marL="0" marR="0" algn="just">
                        <a:lnSpc>
                          <a:spcPct val="125000"/>
                        </a:lnSpc>
                        <a:spcBef>
                          <a:spcPts val="0"/>
                        </a:spcBef>
                        <a:spcAft>
                          <a:spcPts val="0"/>
                        </a:spcAft>
                      </a:pPr>
                      <a:endParaRPr lang="en-US" sz="1600" b="0" dirty="0">
                        <a:solidFill>
                          <a:srgbClr val="002060"/>
                        </a:solidFill>
                        <a:effectLst/>
                        <a:latin typeface="Arial (Body)"/>
                        <a:ea typeface="Calibri" panose="020F0502020204030204" pitchFamily="34" charset="0"/>
                        <a:cs typeface="Times New Roman" panose="02020603050405020304" pitchFamily="18" charset="0"/>
                      </a:endParaRPr>
                    </a:p>
                  </a:txBody>
                  <a:tcPr marL="30698" marR="30698" marT="0" marB="0">
                    <a:solidFill>
                      <a:schemeClr val="bg1">
                        <a:lumMod val="85000"/>
                      </a:schemeClr>
                    </a:solidFill>
                  </a:tcPr>
                </a:tc>
                <a:extLst>
                  <a:ext uri="{0D108BD9-81ED-4DB2-BD59-A6C34878D82A}">
                    <a16:rowId xmlns:a16="http://schemas.microsoft.com/office/drawing/2014/main" val="2792111080"/>
                  </a:ext>
                </a:extLst>
              </a:tr>
            </a:tbl>
          </a:graphicData>
        </a:graphic>
      </p:graphicFrame>
    </p:spTree>
    <p:extLst>
      <p:ext uri="{BB962C8B-B14F-4D97-AF65-F5344CB8AC3E}">
        <p14:creationId xmlns:p14="http://schemas.microsoft.com/office/powerpoint/2010/main" val="3972233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87647032"/>
              </p:ext>
            </p:extLst>
          </p:nvPr>
        </p:nvGraphicFramePr>
        <p:xfrm>
          <a:off x="0" y="0"/>
          <a:ext cx="9144000" cy="5238750"/>
        </p:xfrm>
        <a:graphic>
          <a:graphicData uri="http://schemas.openxmlformats.org/drawingml/2006/table">
            <a:tbl>
              <a:tblPr firstRow="1" firstCol="1" bandRow="1">
                <a:tableStyleId>{5C22544A-7EE6-4342-B048-85BDC9FD1C3A}</a:tableStyleId>
              </a:tblPr>
              <a:tblGrid>
                <a:gridCol w="9144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gridCol w="4343400">
                  <a:extLst>
                    <a:ext uri="{9D8B030D-6E8A-4147-A177-3AD203B41FA5}">
                      <a16:colId xmlns:a16="http://schemas.microsoft.com/office/drawing/2014/main" val="20002"/>
                    </a:ext>
                  </a:extLst>
                </a:gridCol>
              </a:tblGrid>
              <a:tr h="5238750">
                <a:tc>
                  <a:txBody>
                    <a:bodyPr/>
                    <a:lstStyle/>
                    <a:p>
                      <a:pPr marL="0" marR="0" algn="ctr">
                        <a:lnSpc>
                          <a:spcPct val="125000"/>
                        </a:lnSpc>
                        <a:spcBef>
                          <a:spcPts val="0"/>
                        </a:spcBef>
                        <a:spcAft>
                          <a:spcPts val="0"/>
                        </a:spcAft>
                      </a:pPr>
                      <a:endParaRPr lang="en-US" sz="1350" b="1" dirty="0">
                        <a:solidFill>
                          <a:srgbClr val="002060"/>
                        </a:solidFill>
                        <a:effectLst/>
                        <a:latin typeface="Arial (Body)"/>
                        <a:ea typeface="+mn-ea"/>
                        <a:cs typeface="+mn-cs"/>
                      </a:endParaRPr>
                    </a:p>
                    <a:p>
                      <a:pPr marL="0" marR="0" algn="ctr">
                        <a:lnSpc>
                          <a:spcPct val="125000"/>
                        </a:lnSpc>
                        <a:spcBef>
                          <a:spcPts val="0"/>
                        </a:spcBef>
                        <a:spcAft>
                          <a:spcPts val="0"/>
                        </a:spcAft>
                      </a:pPr>
                      <a:endParaRPr lang="en-US" sz="1350" b="1" dirty="0">
                        <a:solidFill>
                          <a:srgbClr val="002060"/>
                        </a:solidFill>
                        <a:effectLst/>
                        <a:latin typeface="Arial (Body)"/>
                        <a:ea typeface="+mn-ea"/>
                        <a:cs typeface="+mn-cs"/>
                      </a:endParaRPr>
                    </a:p>
                    <a:p>
                      <a:pPr marL="0" marR="0" algn="ctr">
                        <a:lnSpc>
                          <a:spcPct val="125000"/>
                        </a:lnSpc>
                        <a:spcBef>
                          <a:spcPts val="0"/>
                        </a:spcBef>
                        <a:spcAft>
                          <a:spcPts val="0"/>
                        </a:spcAft>
                      </a:pPr>
                      <a:endParaRPr lang="en-US" sz="1350" b="1" dirty="0">
                        <a:solidFill>
                          <a:srgbClr val="002060"/>
                        </a:solidFill>
                        <a:effectLst/>
                        <a:latin typeface="Arial (Body)"/>
                        <a:ea typeface="+mn-ea"/>
                        <a:cs typeface="+mn-cs"/>
                      </a:endParaRPr>
                    </a:p>
                    <a:p>
                      <a:pPr marL="0" marR="0" algn="ctr">
                        <a:lnSpc>
                          <a:spcPct val="125000"/>
                        </a:lnSpc>
                        <a:spcBef>
                          <a:spcPts val="0"/>
                        </a:spcBef>
                        <a:spcAft>
                          <a:spcPts val="0"/>
                        </a:spcAft>
                      </a:pPr>
                      <a:endParaRPr lang="en-US" sz="1350" b="1" dirty="0">
                        <a:solidFill>
                          <a:srgbClr val="002060"/>
                        </a:solidFill>
                        <a:effectLst/>
                        <a:latin typeface="Arial (Body)"/>
                        <a:ea typeface="+mn-ea"/>
                        <a:cs typeface="+mn-cs"/>
                      </a:endParaRPr>
                    </a:p>
                    <a:p>
                      <a:pPr marL="0" marR="0" algn="ctr">
                        <a:lnSpc>
                          <a:spcPct val="125000"/>
                        </a:lnSpc>
                        <a:spcBef>
                          <a:spcPts val="0"/>
                        </a:spcBef>
                        <a:spcAft>
                          <a:spcPts val="0"/>
                        </a:spcAft>
                      </a:pPr>
                      <a:endParaRPr lang="en-US" sz="1350" b="1" dirty="0">
                        <a:solidFill>
                          <a:srgbClr val="002060"/>
                        </a:solidFill>
                        <a:effectLst/>
                        <a:latin typeface="Arial (Body)"/>
                        <a:ea typeface="+mn-ea"/>
                        <a:cs typeface="+mn-cs"/>
                      </a:endParaRPr>
                    </a:p>
                    <a:p>
                      <a:pPr marL="0" marR="0" algn="ctr">
                        <a:lnSpc>
                          <a:spcPct val="125000"/>
                        </a:lnSpc>
                        <a:spcBef>
                          <a:spcPts val="0"/>
                        </a:spcBef>
                        <a:spcAft>
                          <a:spcPts val="0"/>
                        </a:spcAft>
                      </a:pPr>
                      <a:endParaRPr lang="en-US" sz="1350" b="1" dirty="0">
                        <a:solidFill>
                          <a:srgbClr val="002060"/>
                        </a:solidFill>
                        <a:effectLst/>
                        <a:latin typeface="Arial (Body)"/>
                        <a:ea typeface="+mn-ea"/>
                        <a:cs typeface="+mn-cs"/>
                      </a:endParaRPr>
                    </a:p>
                    <a:p>
                      <a:pPr marL="0" marR="0" algn="ctr">
                        <a:lnSpc>
                          <a:spcPct val="125000"/>
                        </a:lnSpc>
                        <a:spcBef>
                          <a:spcPts val="0"/>
                        </a:spcBef>
                        <a:spcAft>
                          <a:spcPts val="0"/>
                        </a:spcAft>
                      </a:pPr>
                      <a:endParaRPr lang="en-US" sz="1350" b="1" dirty="0">
                        <a:solidFill>
                          <a:srgbClr val="002060"/>
                        </a:solidFill>
                        <a:effectLst/>
                        <a:latin typeface="Arial (Body)"/>
                        <a:ea typeface="+mn-ea"/>
                        <a:cs typeface="+mn-cs"/>
                      </a:endParaRPr>
                    </a:p>
                    <a:p>
                      <a:pPr marL="0" marR="0" algn="ctr">
                        <a:lnSpc>
                          <a:spcPct val="125000"/>
                        </a:lnSpc>
                        <a:spcBef>
                          <a:spcPts val="0"/>
                        </a:spcBef>
                        <a:spcAft>
                          <a:spcPts val="0"/>
                        </a:spcAft>
                      </a:pPr>
                      <a:endParaRPr lang="en-US" sz="1350" b="1" dirty="0">
                        <a:solidFill>
                          <a:srgbClr val="002060"/>
                        </a:solidFill>
                        <a:effectLst/>
                        <a:latin typeface="Arial (Body)"/>
                        <a:ea typeface="+mn-ea"/>
                        <a:cs typeface="+mn-cs"/>
                      </a:endParaRPr>
                    </a:p>
                    <a:p>
                      <a:pPr marL="0" marR="0" algn="ctr">
                        <a:lnSpc>
                          <a:spcPct val="125000"/>
                        </a:lnSpc>
                        <a:spcBef>
                          <a:spcPts val="0"/>
                        </a:spcBef>
                        <a:spcAft>
                          <a:spcPts val="0"/>
                        </a:spcAft>
                      </a:pPr>
                      <a:endParaRPr lang="en-US" sz="1350" b="1" dirty="0">
                        <a:solidFill>
                          <a:srgbClr val="002060"/>
                        </a:solidFill>
                        <a:effectLst/>
                        <a:latin typeface="Arial (Body)"/>
                        <a:ea typeface="+mn-ea"/>
                        <a:cs typeface="+mn-cs"/>
                      </a:endParaRPr>
                    </a:p>
                    <a:p>
                      <a:pPr marL="0" marR="0" algn="ctr">
                        <a:lnSpc>
                          <a:spcPct val="200000"/>
                        </a:lnSpc>
                        <a:spcBef>
                          <a:spcPts val="0"/>
                        </a:spcBef>
                        <a:spcAft>
                          <a:spcPts val="0"/>
                        </a:spcAft>
                      </a:pPr>
                      <a:r>
                        <a:rPr lang="vi-VN" sz="1600" b="1" dirty="0">
                          <a:solidFill>
                            <a:srgbClr val="002060"/>
                          </a:solidFill>
                          <a:effectLst/>
                          <a:latin typeface="Arial (Body)"/>
                          <a:ea typeface="+mn-ea"/>
                          <a:cs typeface="+mn-cs"/>
                        </a:rPr>
                        <a:t>B</a:t>
                      </a:r>
                      <a:r>
                        <a:rPr lang="en-US" sz="1600" b="1" dirty="0" err="1">
                          <a:solidFill>
                            <a:srgbClr val="002060"/>
                          </a:solidFill>
                          <a:effectLst/>
                          <a:latin typeface="Arial (Body)"/>
                          <a:ea typeface="+mn-ea"/>
                          <a:cs typeface="+mn-cs"/>
                        </a:rPr>
                        <a:t>ài</a:t>
                      </a:r>
                      <a:r>
                        <a:rPr lang="vi-VN" sz="1600" b="1" baseline="0" dirty="0">
                          <a:solidFill>
                            <a:srgbClr val="002060"/>
                          </a:solidFill>
                          <a:effectLst/>
                          <a:latin typeface="Arial (Body)"/>
                          <a:ea typeface="+mn-ea"/>
                          <a:cs typeface="+mn-cs"/>
                        </a:rPr>
                        <a:t> 8</a:t>
                      </a:r>
                      <a:endParaRPr lang="en-US" sz="1600" b="1" dirty="0">
                        <a:solidFill>
                          <a:srgbClr val="002060"/>
                        </a:solidFill>
                        <a:effectLst/>
                        <a:latin typeface="Arial (Body)"/>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r>
                        <a:rPr lang="vi-VN" sz="1600" b="1" dirty="0">
                          <a:solidFill>
                            <a:srgbClr val="C00000"/>
                          </a:solidFill>
                          <a:effectLst/>
                          <a:latin typeface="Arial (Body)"/>
                        </a:rPr>
                        <a:t>Tr</a:t>
                      </a:r>
                      <a:r>
                        <a:rPr lang="en-US" sz="1600" b="1" dirty="0">
                          <a:solidFill>
                            <a:srgbClr val="C00000"/>
                          </a:solidFill>
                          <a:effectLst/>
                          <a:latin typeface="Arial (Body)"/>
                        </a:rPr>
                        <a:t>ả</a:t>
                      </a:r>
                      <a:r>
                        <a:rPr lang="vi-VN" sz="1600" b="1" dirty="0">
                          <a:solidFill>
                            <a:srgbClr val="C00000"/>
                          </a:solidFill>
                          <a:effectLst/>
                          <a:latin typeface="Arial (Body)"/>
                        </a:rPr>
                        <a:t>i</a:t>
                      </a:r>
                      <a:r>
                        <a:rPr lang="vi-VN" sz="1600" b="1" baseline="0" dirty="0">
                          <a:solidFill>
                            <a:srgbClr val="C00000"/>
                          </a:solidFill>
                          <a:effectLst/>
                          <a:latin typeface="Arial (Body)"/>
                        </a:rPr>
                        <a:t> nghiệm để trưởng thành</a:t>
                      </a:r>
                    </a:p>
                    <a:p>
                      <a:pPr marL="0" marR="0" algn="just">
                        <a:lnSpc>
                          <a:spcPct val="125000"/>
                        </a:lnSpc>
                        <a:spcBef>
                          <a:spcPts val="0"/>
                        </a:spcBef>
                        <a:spcAft>
                          <a:spcPts val="0"/>
                        </a:spcAft>
                      </a:pPr>
                      <a:r>
                        <a:rPr lang="vi-VN" sz="1600" b="0" dirty="0">
                          <a:solidFill>
                            <a:srgbClr val="002060"/>
                          </a:solidFill>
                          <a:effectLst/>
                          <a:latin typeface="Arial (Body)"/>
                        </a:rPr>
                        <a:t>(</a:t>
                      </a:r>
                      <a:r>
                        <a:rPr lang="en-US" sz="1600" b="0" dirty="0">
                          <a:solidFill>
                            <a:srgbClr val="002060"/>
                          </a:solidFill>
                          <a:effectLst/>
                          <a:latin typeface="Arial (Body)"/>
                        </a:rPr>
                        <a:t>L</a:t>
                      </a:r>
                      <a:r>
                        <a:rPr lang="vi-VN" sz="1600" b="0" dirty="0">
                          <a:solidFill>
                            <a:srgbClr val="002060"/>
                          </a:solidFill>
                          <a:effectLst/>
                          <a:latin typeface="Arial (Body)"/>
                        </a:rPr>
                        <a:t>oại</a:t>
                      </a:r>
                      <a:r>
                        <a:rPr lang="en-US" sz="1600" b="0" dirty="0">
                          <a:solidFill>
                            <a:srgbClr val="002060"/>
                          </a:solidFill>
                          <a:effectLst/>
                          <a:latin typeface="Arial (Body)"/>
                        </a:rPr>
                        <a:t> VB</a:t>
                      </a:r>
                      <a:r>
                        <a:rPr lang="vi-VN" sz="1600" b="0" dirty="0">
                          <a:solidFill>
                            <a:srgbClr val="002060"/>
                          </a:solidFill>
                          <a:effectLst/>
                          <a:latin typeface="Arial (Body)"/>
                        </a:rPr>
                        <a:t>:</a:t>
                      </a:r>
                      <a:r>
                        <a:rPr lang="en-US" sz="1600" b="0" dirty="0">
                          <a:solidFill>
                            <a:srgbClr val="002060"/>
                          </a:solidFill>
                          <a:effectLst/>
                          <a:latin typeface="Arial (Body)"/>
                        </a:rPr>
                        <a:t> </a:t>
                      </a:r>
                      <a:r>
                        <a:rPr lang="en-US" sz="1600" b="0" dirty="0" err="1">
                          <a:solidFill>
                            <a:srgbClr val="002060"/>
                          </a:solidFill>
                          <a:effectLst/>
                          <a:latin typeface="Arial (Body)"/>
                        </a:rPr>
                        <a:t>nghị</a:t>
                      </a:r>
                      <a:r>
                        <a:rPr lang="en-US" sz="1600" b="0" baseline="0" dirty="0">
                          <a:solidFill>
                            <a:srgbClr val="002060"/>
                          </a:solidFill>
                          <a:effectLst/>
                          <a:latin typeface="Arial (Body)"/>
                        </a:rPr>
                        <a:t> </a:t>
                      </a:r>
                      <a:r>
                        <a:rPr lang="en-US" sz="1600" b="0" baseline="0" dirty="0" err="1">
                          <a:solidFill>
                            <a:srgbClr val="002060"/>
                          </a:solidFill>
                          <a:effectLst/>
                          <a:latin typeface="Arial (Body)"/>
                        </a:rPr>
                        <a:t>luận</a:t>
                      </a:r>
                      <a:r>
                        <a:rPr lang="en-US" sz="1600" b="0" baseline="0" dirty="0">
                          <a:solidFill>
                            <a:srgbClr val="002060"/>
                          </a:solidFill>
                          <a:effectLst/>
                          <a:latin typeface="Arial (Body)"/>
                        </a:rPr>
                        <a:t> </a:t>
                      </a:r>
                      <a:r>
                        <a:rPr lang="en-US" sz="1600" b="0" baseline="0" dirty="0" err="1">
                          <a:solidFill>
                            <a:srgbClr val="002060"/>
                          </a:solidFill>
                          <a:effectLst/>
                          <a:latin typeface="Arial (Body)"/>
                        </a:rPr>
                        <a:t>xã</a:t>
                      </a:r>
                      <a:r>
                        <a:rPr lang="en-US" sz="1600" b="0" baseline="0" dirty="0">
                          <a:solidFill>
                            <a:srgbClr val="002060"/>
                          </a:solidFill>
                          <a:effectLst/>
                          <a:latin typeface="Arial (Body)"/>
                        </a:rPr>
                        <a:t> </a:t>
                      </a:r>
                      <a:r>
                        <a:rPr lang="en-US" sz="1600" b="0" baseline="0" dirty="0" err="1">
                          <a:solidFill>
                            <a:srgbClr val="002060"/>
                          </a:solidFill>
                          <a:effectLst/>
                          <a:latin typeface="Arial (Body)"/>
                        </a:rPr>
                        <a:t>hội</a:t>
                      </a:r>
                      <a:r>
                        <a:rPr lang="en-US" sz="1600" b="0" baseline="0" dirty="0">
                          <a:solidFill>
                            <a:srgbClr val="002060"/>
                          </a:solidFill>
                          <a:effectLst/>
                          <a:latin typeface="Arial (Body)"/>
                        </a:rPr>
                        <a:t>; P</a:t>
                      </a:r>
                      <a:r>
                        <a:rPr lang="vi-VN" sz="1600" b="0" dirty="0">
                          <a:solidFill>
                            <a:srgbClr val="002060"/>
                          </a:solidFill>
                          <a:effectLst/>
                          <a:latin typeface="Arial (Body)"/>
                        </a:rPr>
                        <a:t>hẩm chất: </a:t>
                      </a:r>
                      <a:r>
                        <a:rPr lang="en-US" sz="1600" b="0" dirty="0" err="1">
                          <a:solidFill>
                            <a:srgbClr val="002060"/>
                          </a:solidFill>
                          <a:effectLst/>
                          <a:latin typeface="Arial (Body)"/>
                        </a:rPr>
                        <a:t>có</a:t>
                      </a:r>
                      <a:r>
                        <a:rPr lang="en-US" sz="1600" b="0" dirty="0">
                          <a:solidFill>
                            <a:srgbClr val="002060"/>
                          </a:solidFill>
                          <a:effectLst/>
                          <a:latin typeface="Arial (Body)"/>
                        </a:rPr>
                        <a:t> t</a:t>
                      </a:r>
                      <a:r>
                        <a:rPr lang="vi-VN" sz="1600" b="0" dirty="0">
                          <a:solidFill>
                            <a:srgbClr val="002060"/>
                          </a:solidFill>
                          <a:effectLst/>
                          <a:latin typeface="Arial (Body)"/>
                        </a:rPr>
                        <a:t>rách nhiệm với bản thân và cộng đồng)</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vi-VN" sz="1600" b="0" dirty="0">
                          <a:solidFill>
                            <a:srgbClr val="002060"/>
                          </a:solidFill>
                          <a:effectLst/>
                          <a:latin typeface="Arial (Body)"/>
                        </a:rPr>
                        <a:t>VB 1: </a:t>
                      </a:r>
                      <a:r>
                        <a:rPr lang="vi-VN" sz="1600" b="0" i="1" dirty="0">
                          <a:solidFill>
                            <a:srgbClr val="002060"/>
                          </a:solidFill>
                          <a:effectLst/>
                          <a:latin typeface="Arial (Body)"/>
                        </a:rPr>
                        <a:t>Bản đồ dẫn đường </a:t>
                      </a:r>
                      <a:r>
                        <a:rPr lang="vi-VN" sz="1600" b="0" dirty="0">
                          <a:solidFill>
                            <a:srgbClr val="002060"/>
                          </a:solidFill>
                          <a:effectLst/>
                          <a:latin typeface="Arial (Body)"/>
                        </a:rPr>
                        <a:t>(Đa-ni-en Gốt-li-ép)</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vi-VN" sz="1600" b="0" dirty="0">
                          <a:solidFill>
                            <a:srgbClr val="002060"/>
                          </a:solidFill>
                          <a:effectLst/>
                          <a:latin typeface="Arial (Body)"/>
                        </a:rPr>
                        <a:t>VB 2: </a:t>
                      </a:r>
                      <a:r>
                        <a:rPr lang="vi-VN" sz="1600" b="0" i="1" dirty="0">
                          <a:solidFill>
                            <a:srgbClr val="002060"/>
                          </a:solidFill>
                          <a:effectLst/>
                          <a:latin typeface="Arial (Body)"/>
                        </a:rPr>
                        <a:t>Hãy cầm lấy và đọc </a:t>
                      </a:r>
                      <a:endParaRPr lang="en-US" sz="1600" b="0" i="1" dirty="0">
                        <a:solidFill>
                          <a:srgbClr val="002060"/>
                        </a:solidFill>
                        <a:effectLst/>
                        <a:latin typeface="Arial (Body)"/>
                      </a:endParaRPr>
                    </a:p>
                    <a:p>
                      <a:pPr marL="0" marR="0" lvl="0" indent="0" algn="just">
                        <a:lnSpc>
                          <a:spcPct val="125000"/>
                        </a:lnSpc>
                        <a:spcBef>
                          <a:spcPts val="0"/>
                        </a:spcBef>
                        <a:spcAft>
                          <a:spcPts val="0"/>
                        </a:spcAft>
                        <a:buClr>
                          <a:srgbClr val="FF0000"/>
                        </a:buClr>
                        <a:buFont typeface="Symbol" panose="05050102010706020507" pitchFamily="18" charset="2"/>
                        <a:buNone/>
                      </a:pPr>
                      <a:r>
                        <a:rPr lang="en-US" sz="1600" b="0" i="1" dirty="0">
                          <a:solidFill>
                            <a:srgbClr val="002060"/>
                          </a:solidFill>
                          <a:effectLst/>
                          <a:latin typeface="Arial (Body)"/>
                        </a:rPr>
                        <a:t>       </a:t>
                      </a:r>
                      <a:r>
                        <a:rPr lang="vi-VN" sz="1600" b="0" dirty="0">
                          <a:solidFill>
                            <a:srgbClr val="002060"/>
                          </a:solidFill>
                          <a:effectLst/>
                          <a:latin typeface="Arial (Body)"/>
                        </a:rPr>
                        <a:t>(Huỳnh Như Phương)</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vi-VN" sz="1600" b="0" dirty="0">
                          <a:solidFill>
                            <a:srgbClr val="002060"/>
                          </a:solidFill>
                          <a:effectLst/>
                          <a:latin typeface="Arial (Body)"/>
                        </a:rPr>
                        <a:t>VB 3: </a:t>
                      </a:r>
                      <a:r>
                        <a:rPr lang="vi-VN" sz="1600" b="0" i="1" dirty="0">
                          <a:solidFill>
                            <a:srgbClr val="002060"/>
                          </a:solidFill>
                          <a:effectLst/>
                          <a:latin typeface="Arial (Body)"/>
                        </a:rPr>
                        <a:t>Nói với con </a:t>
                      </a:r>
                      <a:r>
                        <a:rPr lang="vi-VN" sz="1600" b="0" dirty="0">
                          <a:solidFill>
                            <a:srgbClr val="002060"/>
                          </a:solidFill>
                          <a:effectLst/>
                          <a:latin typeface="Arial (Body)"/>
                        </a:rPr>
                        <a:t>(Y Phương)</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vi-VN" sz="1600" b="0" dirty="0">
                          <a:solidFill>
                            <a:srgbClr val="002060"/>
                          </a:solidFill>
                          <a:effectLst/>
                          <a:latin typeface="Arial (Body)"/>
                        </a:rPr>
                        <a:t>VB thực hành đọc: </a:t>
                      </a:r>
                      <a:r>
                        <a:rPr lang="vi-VN" sz="1600" b="0" i="1" dirty="0">
                          <a:solidFill>
                            <a:srgbClr val="002060"/>
                          </a:solidFill>
                          <a:effectLst/>
                          <a:latin typeface="Arial (Body)"/>
                        </a:rPr>
                        <a:t>Câu chuyện về con đường </a:t>
                      </a:r>
                      <a:r>
                        <a:rPr lang="vi-VN" sz="1600" b="0" dirty="0">
                          <a:solidFill>
                            <a:srgbClr val="002060"/>
                          </a:solidFill>
                          <a:effectLst/>
                          <a:latin typeface="Arial (Body)"/>
                        </a:rPr>
                        <a:t>(Đoàn Công Lê Huy)</a:t>
                      </a:r>
                      <a:endParaRPr lang="en-US" sz="1600" b="0" dirty="0">
                        <a:solidFill>
                          <a:srgbClr val="002060"/>
                        </a:solidFill>
                        <a:effectLst/>
                        <a:latin typeface="Arial (Body)"/>
                      </a:endParaRPr>
                    </a:p>
                    <a:p>
                      <a:pPr marL="0" marR="0" algn="just">
                        <a:lnSpc>
                          <a:spcPct val="125000"/>
                        </a:lnSpc>
                        <a:spcBef>
                          <a:spcPts val="0"/>
                        </a:spcBef>
                        <a:spcAft>
                          <a:spcPts val="0"/>
                        </a:spcAft>
                      </a:pPr>
                      <a:endParaRPr lang="en-US" sz="1600" b="0" dirty="0">
                        <a:solidFill>
                          <a:srgbClr val="002060"/>
                        </a:solidFill>
                        <a:effectLst/>
                        <a:latin typeface="Arial (Body)"/>
                      </a:endParaRPr>
                    </a:p>
                  </a:txBody>
                  <a:tcPr marL="51435" marR="51435" marT="0" marB="0">
                    <a:solidFill>
                      <a:schemeClr val="bg1">
                        <a:lumMod val="85000"/>
                      </a:schemeClr>
                    </a:solidFill>
                  </a:tcPr>
                </a:tc>
                <a:tc>
                  <a:txBody>
                    <a:bodyPr/>
                    <a:lstStyle/>
                    <a:p>
                      <a:pPr marL="0" marR="0" lvl="0" indent="0" algn="ctr">
                        <a:lnSpc>
                          <a:spcPct val="125000"/>
                        </a:lnSpc>
                        <a:spcBef>
                          <a:spcPts val="0"/>
                        </a:spcBef>
                        <a:spcAft>
                          <a:spcPts val="0"/>
                        </a:spcAft>
                        <a:buClr>
                          <a:srgbClr val="FF0000"/>
                        </a:buClr>
                        <a:buFont typeface="Symbol" panose="05050102010706020507" pitchFamily="18" charset="2"/>
                        <a:buNone/>
                      </a:pPr>
                      <a:endParaRPr lang="en-US" sz="1600" b="1" dirty="0">
                        <a:solidFill>
                          <a:srgbClr val="C00000"/>
                        </a:solidFill>
                        <a:effectLst/>
                        <a:latin typeface="Arial (Body)"/>
                      </a:endParaRPr>
                    </a:p>
                    <a:p>
                      <a:pPr marL="0" marR="0" lvl="0" indent="0" algn="ctr">
                        <a:lnSpc>
                          <a:spcPct val="125000"/>
                        </a:lnSpc>
                        <a:spcBef>
                          <a:spcPts val="0"/>
                        </a:spcBef>
                        <a:spcAft>
                          <a:spcPts val="0"/>
                        </a:spcAft>
                        <a:buClr>
                          <a:srgbClr val="FF0000"/>
                        </a:buClr>
                        <a:buFont typeface="Symbol" panose="05050102010706020507" pitchFamily="18" charset="2"/>
                        <a:buNone/>
                      </a:pPr>
                      <a:endParaRPr lang="en-US" sz="1600" b="1" dirty="0">
                        <a:solidFill>
                          <a:srgbClr val="C00000"/>
                        </a:solidFill>
                        <a:effectLst/>
                        <a:latin typeface="Arial (Body)"/>
                      </a:endParaRPr>
                    </a:p>
                    <a:p>
                      <a:pPr marL="0" marR="0" lvl="0" indent="0" algn="ctr">
                        <a:lnSpc>
                          <a:spcPct val="125000"/>
                        </a:lnSpc>
                        <a:spcBef>
                          <a:spcPts val="0"/>
                        </a:spcBef>
                        <a:spcAft>
                          <a:spcPts val="0"/>
                        </a:spcAft>
                        <a:buClr>
                          <a:srgbClr val="FF0000"/>
                        </a:buClr>
                        <a:buFont typeface="Symbol" panose="05050102010706020507" pitchFamily="18" charset="2"/>
                        <a:buNone/>
                      </a:pPr>
                      <a:r>
                        <a:rPr lang="en-US" sz="1600" b="1" dirty="0" err="1">
                          <a:solidFill>
                            <a:srgbClr val="C00000"/>
                          </a:solidFill>
                          <a:effectLst/>
                          <a:latin typeface="Arial (Body)"/>
                        </a:rPr>
                        <a:t>Nhà</a:t>
                      </a:r>
                      <a:r>
                        <a:rPr lang="en-US" sz="1600" b="1" baseline="0" dirty="0">
                          <a:solidFill>
                            <a:srgbClr val="C00000"/>
                          </a:solidFill>
                          <a:effectLst/>
                          <a:latin typeface="Arial (Body)"/>
                        </a:rPr>
                        <a:t> </a:t>
                      </a:r>
                      <a:r>
                        <a:rPr lang="en-US" sz="1600" b="1" baseline="0" dirty="0" err="1">
                          <a:solidFill>
                            <a:srgbClr val="C00000"/>
                          </a:solidFill>
                          <a:effectLst/>
                          <a:latin typeface="Arial (Body)"/>
                        </a:rPr>
                        <a:t>văn</a:t>
                      </a:r>
                      <a:r>
                        <a:rPr lang="en-US" sz="1600" b="1" baseline="0" dirty="0">
                          <a:solidFill>
                            <a:srgbClr val="C00000"/>
                          </a:solidFill>
                          <a:effectLst/>
                          <a:latin typeface="Arial (Body)"/>
                        </a:rPr>
                        <a:t> </a:t>
                      </a:r>
                      <a:r>
                        <a:rPr lang="en-US" sz="1600" b="1" baseline="0" dirty="0" err="1">
                          <a:solidFill>
                            <a:srgbClr val="C00000"/>
                          </a:solidFill>
                          <a:effectLst/>
                          <a:latin typeface="Arial (Body)"/>
                        </a:rPr>
                        <a:t>và</a:t>
                      </a:r>
                      <a:r>
                        <a:rPr lang="en-US" sz="1600" b="1" baseline="0" dirty="0">
                          <a:solidFill>
                            <a:srgbClr val="C00000"/>
                          </a:solidFill>
                          <a:effectLst/>
                          <a:latin typeface="Arial (Body)"/>
                        </a:rPr>
                        <a:t> </a:t>
                      </a:r>
                      <a:r>
                        <a:rPr lang="en-US" sz="1600" b="1" baseline="0" dirty="0" err="1">
                          <a:solidFill>
                            <a:srgbClr val="C00000"/>
                          </a:solidFill>
                          <a:effectLst/>
                          <a:latin typeface="Arial (Body)"/>
                        </a:rPr>
                        <a:t>trang</a:t>
                      </a:r>
                      <a:r>
                        <a:rPr lang="en-US" sz="1600" b="1" baseline="0" dirty="0">
                          <a:solidFill>
                            <a:srgbClr val="C00000"/>
                          </a:solidFill>
                          <a:effectLst/>
                          <a:latin typeface="Arial (Body)"/>
                        </a:rPr>
                        <a:t> </a:t>
                      </a:r>
                      <a:r>
                        <a:rPr lang="en-US" sz="1600" b="1" baseline="0" dirty="0" err="1">
                          <a:solidFill>
                            <a:srgbClr val="C00000"/>
                          </a:solidFill>
                          <a:effectLst/>
                          <a:latin typeface="Arial (Body)"/>
                        </a:rPr>
                        <a:t>viết</a:t>
                      </a:r>
                      <a:endParaRPr lang="vi-VN" sz="1600" b="1" dirty="0">
                        <a:solidFill>
                          <a:srgbClr val="C00000"/>
                        </a:solidFill>
                        <a:effectLst/>
                        <a:latin typeface="Arial (Body)"/>
                      </a:endParaRPr>
                    </a:p>
                    <a:p>
                      <a:pPr marL="0" marR="0" lvl="0" indent="0" algn="just">
                        <a:lnSpc>
                          <a:spcPct val="125000"/>
                        </a:lnSpc>
                        <a:spcBef>
                          <a:spcPts val="0"/>
                        </a:spcBef>
                        <a:spcAft>
                          <a:spcPts val="0"/>
                        </a:spcAft>
                        <a:buClr>
                          <a:srgbClr val="FF0000"/>
                        </a:buClr>
                        <a:buFont typeface="Symbol" panose="05050102010706020507" pitchFamily="18" charset="2"/>
                        <a:buNone/>
                      </a:pP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Loại</a:t>
                      </a:r>
                      <a:r>
                        <a:rPr lang="en-US" sz="1600" b="0" kern="1200" baseline="0" dirty="0">
                          <a:solidFill>
                            <a:srgbClr val="002060"/>
                          </a:solidFill>
                          <a:effectLst/>
                          <a:latin typeface="Arial (Body)"/>
                          <a:ea typeface="+mn-ea"/>
                          <a:cs typeface="+mn-cs"/>
                        </a:rPr>
                        <a:t> VB: </a:t>
                      </a:r>
                      <a:r>
                        <a:rPr lang="en-US" sz="1600" b="0" kern="1200" baseline="0" dirty="0" err="1">
                          <a:solidFill>
                            <a:srgbClr val="002060"/>
                          </a:solidFill>
                          <a:effectLst/>
                          <a:latin typeface="Arial (Body)"/>
                          <a:ea typeface="+mn-ea"/>
                          <a:cs typeface="+mn-cs"/>
                        </a:rPr>
                        <a:t>nghị</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luận</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văn</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học</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Phẩm</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chất</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y</a:t>
                      </a:r>
                      <a:r>
                        <a:rPr lang="en-US" sz="1600" b="0" kern="1200" dirty="0" err="1">
                          <a:solidFill>
                            <a:srgbClr val="002060"/>
                          </a:solidFill>
                          <a:effectLst/>
                          <a:latin typeface="Arial (Body)"/>
                          <a:ea typeface="+mn-ea"/>
                          <a:cs typeface="+mn-cs"/>
                        </a:rPr>
                        <a:t>êu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văn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chương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trân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trọng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lao</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động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sáng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tạo</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nghệ</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thuật</a:t>
                      </a:r>
                      <a:r>
                        <a:rPr lang="en-US" sz="1600" b="0" kern="1200" dirty="0">
                          <a:solidFill>
                            <a:srgbClr val="002060"/>
                          </a:solidFill>
                          <a:effectLst/>
                          <a:latin typeface="Arial (Body)"/>
                          <a:ea typeface="+mn-ea"/>
                          <a:cs typeface="+mn-cs"/>
                        </a:rPr>
                        <a:t>)</a:t>
                      </a:r>
                      <a:endParaRPr lang="vi-VN" sz="1600" b="0" dirty="0">
                        <a:solidFill>
                          <a:srgbClr val="002060"/>
                        </a:solidFill>
                        <a:effectLst/>
                        <a:latin typeface="Arial (Body)"/>
                      </a:endParaRPr>
                    </a:p>
                    <a:p>
                      <a:pPr>
                        <a:lnSpc>
                          <a:spcPct val="125000"/>
                        </a:lnSpc>
                        <a:spcBef>
                          <a:spcPts val="0"/>
                        </a:spcBef>
                        <a:spcAft>
                          <a:spcPts val="0"/>
                        </a:spcAft>
                      </a:pPr>
                      <a:r>
                        <a:rPr lang="en-US" sz="1600" b="0" kern="1200" dirty="0">
                          <a:solidFill>
                            <a:srgbClr val="002060"/>
                          </a:solidFill>
                          <a:effectLst/>
                          <a:latin typeface="Arial (Body)"/>
                          <a:ea typeface="+mn-ea"/>
                          <a:cs typeface="+mn-cs"/>
                        </a:rPr>
                        <a:t>• VB 1: </a:t>
                      </a:r>
                      <a:r>
                        <a:rPr lang="en-US" sz="1600" b="0" i="1" kern="1200" dirty="0" err="1">
                          <a:solidFill>
                            <a:srgbClr val="002060"/>
                          </a:solidFill>
                          <a:effectLst/>
                          <a:latin typeface="Arial (Body)"/>
                          <a:ea typeface="+mn-ea"/>
                          <a:cs typeface="+mn-cs"/>
                        </a:rPr>
                        <a:t>Nhà</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thơ</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của</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quê</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hương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làng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cảnh</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Việt</a:t>
                      </a:r>
                      <a:r>
                        <a:rPr lang="en-US" sz="1600" b="0" i="1" kern="1200" dirty="0">
                          <a:solidFill>
                            <a:srgbClr val="002060"/>
                          </a:solidFill>
                          <a:effectLst/>
                          <a:latin typeface="Arial (Body)"/>
                          <a:ea typeface="+mn-ea"/>
                          <a:cs typeface="+mn-cs"/>
                        </a:rPr>
                        <a:t> Nam </a:t>
                      </a:r>
                      <a:r>
                        <a:rPr lang="en-US" sz="1600" b="0" kern="1200" dirty="0">
                          <a:solidFill>
                            <a:srgbClr val="002060"/>
                          </a:solidFill>
                          <a:effectLst/>
                          <a:latin typeface="Arial (Body)"/>
                          <a:ea typeface="+mn-ea"/>
                          <a:cs typeface="+mn-cs"/>
                        </a:rPr>
                        <a:t>(</a:t>
                      </a:r>
                      <a:r>
                        <a:rPr lang="en-US" sz="1600" b="0" i="1" kern="1200" dirty="0" err="1">
                          <a:solidFill>
                            <a:srgbClr val="002060"/>
                          </a:solidFill>
                          <a:effectLst/>
                          <a:latin typeface="Arial (Body)"/>
                          <a:ea typeface="+mn-ea"/>
                          <a:cs typeface="+mn-cs"/>
                        </a:rPr>
                        <a:t>trích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Xuân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Diệu</a:t>
                      </a:r>
                      <a:r>
                        <a:rPr lang="en-US" sz="1600" b="0" kern="1200" dirty="0">
                          <a:solidFill>
                            <a:srgbClr val="002060"/>
                          </a:solidFill>
                          <a:effectLst/>
                          <a:latin typeface="Arial (Body)"/>
                          <a:ea typeface="+mn-ea"/>
                          <a:cs typeface="+mn-cs"/>
                        </a:rPr>
                        <a:t>)</a:t>
                      </a:r>
                    </a:p>
                    <a:p>
                      <a:pPr>
                        <a:lnSpc>
                          <a:spcPct val="125000"/>
                        </a:lnSpc>
                        <a:spcBef>
                          <a:spcPts val="0"/>
                        </a:spcBef>
                        <a:spcAft>
                          <a:spcPts val="0"/>
                        </a:spcAft>
                      </a:pPr>
                      <a:r>
                        <a:rPr lang="en-US" sz="1600" b="0" kern="1200" dirty="0">
                          <a:solidFill>
                            <a:srgbClr val="002060"/>
                          </a:solidFill>
                          <a:effectLst/>
                          <a:latin typeface="Arial (Body)"/>
                          <a:ea typeface="+mn-ea"/>
                          <a:cs typeface="+mn-cs"/>
                        </a:rPr>
                        <a:t>• VB 2: </a:t>
                      </a:r>
                      <a:r>
                        <a:rPr lang="en-US" sz="1600" b="0" i="1" kern="1200" dirty="0" err="1">
                          <a:solidFill>
                            <a:srgbClr val="002060"/>
                          </a:solidFill>
                          <a:effectLst/>
                          <a:latin typeface="Arial (Body)"/>
                          <a:ea typeface="+mn-ea"/>
                          <a:cs typeface="+mn-cs"/>
                        </a:rPr>
                        <a:t>Đọc</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văn</a:t>
                      </a:r>
                      <a:r>
                        <a:rPr lang="en-US" sz="1600" b="0" i="1" kern="1200" dirty="0">
                          <a:solidFill>
                            <a:srgbClr val="002060"/>
                          </a:solidFill>
                          <a:effectLst/>
                          <a:latin typeface="Arial (Body)"/>
                          <a:ea typeface="+mn-ea"/>
                          <a:cs typeface="+mn-cs"/>
                        </a:rPr>
                        <a:t> – </a:t>
                      </a:r>
                      <a:r>
                        <a:rPr lang="en-US" sz="1600" b="0" i="1" kern="1200" dirty="0" err="1">
                          <a:solidFill>
                            <a:srgbClr val="002060"/>
                          </a:solidFill>
                          <a:effectLst/>
                          <a:latin typeface="Arial (Body)"/>
                          <a:ea typeface="+mn-ea"/>
                          <a:cs typeface="+mn-cs"/>
                        </a:rPr>
                        <a:t>cuộc</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chơi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tìm</a:t>
                      </a:r>
                      <a:r>
                        <a:rPr lang="en-US" sz="1600" b="0" i="1" kern="1200" dirty="0">
                          <a:solidFill>
                            <a:srgbClr val="002060"/>
                          </a:solidFill>
                          <a:effectLst/>
                          <a:latin typeface="Arial (Body)"/>
                          <a:ea typeface="+mn-ea"/>
                          <a:cs typeface="+mn-cs"/>
                        </a:rPr>
                        <a:t> ý </a:t>
                      </a:r>
                      <a:r>
                        <a:rPr lang="en-US" sz="1600" b="0" i="1" kern="1200" dirty="0" err="1">
                          <a:solidFill>
                            <a:srgbClr val="002060"/>
                          </a:solidFill>
                          <a:effectLst/>
                          <a:latin typeface="Arial (Body)"/>
                          <a:ea typeface="+mn-ea"/>
                          <a:cs typeface="+mn-cs"/>
                        </a:rPr>
                        <a:t>nghĩa</a:t>
                      </a:r>
                      <a:r>
                        <a:rPr lang="en-US" sz="1600" b="0" i="1" kern="1200" dirty="0">
                          <a:solidFill>
                            <a:srgbClr val="002060"/>
                          </a:solidFill>
                          <a:effectLst/>
                          <a:latin typeface="Arial (Body)"/>
                          <a:ea typeface="+mn-ea"/>
                          <a:cs typeface="+mn-cs"/>
                        </a:rPr>
                        <a:t> </a:t>
                      </a:r>
                    </a:p>
                    <a:p>
                      <a:pPr>
                        <a:lnSpc>
                          <a:spcPct val="125000"/>
                        </a:lnSpc>
                        <a:spcBef>
                          <a:spcPts val="0"/>
                        </a:spcBef>
                        <a:spcAft>
                          <a:spcPts val="0"/>
                        </a:spcAft>
                      </a:pP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Trần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Đình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Sử</a:t>
                      </a:r>
                      <a:r>
                        <a:rPr lang="en-US" sz="1600" b="0" kern="1200" dirty="0">
                          <a:solidFill>
                            <a:srgbClr val="002060"/>
                          </a:solidFill>
                          <a:effectLst/>
                          <a:latin typeface="Arial (Body)"/>
                          <a:ea typeface="+mn-ea"/>
                          <a:cs typeface="+mn-cs"/>
                        </a:rPr>
                        <a:t>)</a:t>
                      </a:r>
                    </a:p>
                    <a:p>
                      <a:pPr>
                        <a:lnSpc>
                          <a:spcPct val="125000"/>
                        </a:lnSpc>
                        <a:spcBef>
                          <a:spcPts val="0"/>
                        </a:spcBef>
                        <a:spcAft>
                          <a:spcPts val="0"/>
                        </a:spcAft>
                      </a:pPr>
                      <a:r>
                        <a:rPr lang="en-US" sz="1550" b="0" kern="1200" baseline="0" dirty="0">
                          <a:solidFill>
                            <a:srgbClr val="002060"/>
                          </a:solidFill>
                          <a:effectLst/>
                          <a:latin typeface="Arial (Body)"/>
                          <a:ea typeface="+mn-ea"/>
                          <a:cs typeface="+mn-cs"/>
                        </a:rPr>
                        <a:t>• VB 3: </a:t>
                      </a:r>
                      <a:r>
                        <a:rPr lang="en-US" sz="1550" b="0" i="1" kern="1200" baseline="0" dirty="0">
                          <a:solidFill>
                            <a:srgbClr val="002060"/>
                          </a:solidFill>
                          <a:effectLst/>
                          <a:latin typeface="Arial (Body)"/>
                          <a:ea typeface="+mn-ea"/>
                          <a:cs typeface="+mn-cs"/>
                        </a:rPr>
                        <a:t>Xe </a:t>
                      </a:r>
                      <a:r>
                        <a:rPr lang="en-US" sz="1550" b="0" i="1" kern="1200" baseline="0" dirty="0" err="1">
                          <a:solidFill>
                            <a:srgbClr val="002060"/>
                          </a:solidFill>
                          <a:effectLst/>
                          <a:latin typeface="Arial (Body)"/>
                          <a:ea typeface="+mn-ea"/>
                          <a:cs typeface="+mn-cs"/>
                        </a:rPr>
                        <a:t>đêm</a:t>
                      </a:r>
                      <a:r>
                        <a:rPr lang="en-US" sz="1550" b="0" i="1" kern="1200" baseline="0" dirty="0">
                          <a:solidFill>
                            <a:srgbClr val="002060"/>
                          </a:solidFill>
                          <a:effectLst/>
                          <a:latin typeface="Arial (Body)"/>
                          <a:ea typeface="+mn-ea"/>
                          <a:cs typeface="+mn-cs"/>
                        </a:rPr>
                        <a:t> </a:t>
                      </a:r>
                      <a:r>
                        <a:rPr lang="en-US" sz="1550" b="0" kern="1200" baseline="0" dirty="0">
                          <a:solidFill>
                            <a:srgbClr val="002060"/>
                          </a:solidFill>
                          <a:effectLst/>
                          <a:latin typeface="Arial (Body)"/>
                          <a:ea typeface="+mn-ea"/>
                          <a:cs typeface="+mn-cs"/>
                        </a:rPr>
                        <a:t>(</a:t>
                      </a:r>
                      <a:r>
                        <a:rPr lang="en-US" sz="1550" b="0" i="1" kern="1200" baseline="0" dirty="0" err="1">
                          <a:solidFill>
                            <a:srgbClr val="002060"/>
                          </a:solidFill>
                          <a:effectLst/>
                          <a:latin typeface="Arial (Body)"/>
                          <a:ea typeface="+mn-ea"/>
                          <a:cs typeface="+mn-cs"/>
                        </a:rPr>
                        <a:t>trích</a:t>
                      </a:r>
                      <a:r>
                        <a:rPr lang="en-US" sz="1550" b="0" kern="1200" baseline="0" dirty="0">
                          <a:solidFill>
                            <a:srgbClr val="002060"/>
                          </a:solidFill>
                          <a:effectLst/>
                          <a:latin typeface="Arial (Body)"/>
                          <a:ea typeface="+mn-ea"/>
                          <a:cs typeface="+mn-cs"/>
                        </a:rPr>
                        <a:t>, </a:t>
                      </a:r>
                      <a:r>
                        <a:rPr lang="en-US" sz="1550" b="0" kern="1200" baseline="0" dirty="0" err="1">
                          <a:solidFill>
                            <a:srgbClr val="002060"/>
                          </a:solidFill>
                          <a:effectLst/>
                          <a:latin typeface="Arial (Body)"/>
                          <a:ea typeface="+mn-ea"/>
                          <a:cs typeface="+mn-cs"/>
                        </a:rPr>
                        <a:t>Côn</a:t>
                      </a:r>
                      <a:r>
                        <a:rPr lang="en-US" sz="1550" b="0" kern="1200" baseline="0" dirty="0">
                          <a:solidFill>
                            <a:srgbClr val="002060"/>
                          </a:solidFill>
                          <a:effectLst/>
                          <a:latin typeface="Arial (Body)"/>
                          <a:ea typeface="+mn-ea"/>
                          <a:cs typeface="+mn-cs"/>
                        </a:rPr>
                        <a:t>-</a:t>
                      </a:r>
                      <a:r>
                        <a:rPr lang="en-US" sz="1550" b="0" kern="1200" baseline="0" dirty="0" err="1">
                          <a:solidFill>
                            <a:srgbClr val="002060"/>
                          </a:solidFill>
                          <a:effectLst/>
                          <a:latin typeface="Arial (Body)"/>
                          <a:ea typeface="+mn-ea"/>
                          <a:cs typeface="+mn-cs"/>
                        </a:rPr>
                        <a:t>xtan</a:t>
                      </a:r>
                      <a:r>
                        <a:rPr lang="en-US" sz="1550" b="0" kern="1200" baseline="0" dirty="0">
                          <a:solidFill>
                            <a:srgbClr val="002060"/>
                          </a:solidFill>
                          <a:effectLst/>
                          <a:latin typeface="Arial (Body)"/>
                          <a:ea typeface="+mn-ea"/>
                          <a:cs typeface="+mn-cs"/>
                        </a:rPr>
                        <a:t>-tin Pau-</a:t>
                      </a:r>
                      <a:r>
                        <a:rPr lang="en-US" sz="1550" b="0" kern="1200" baseline="0" dirty="0" err="1">
                          <a:solidFill>
                            <a:srgbClr val="002060"/>
                          </a:solidFill>
                          <a:effectLst/>
                          <a:latin typeface="Arial (Body)"/>
                          <a:ea typeface="+mn-ea"/>
                          <a:cs typeface="+mn-cs"/>
                        </a:rPr>
                        <a:t>xtốp</a:t>
                      </a:r>
                      <a:r>
                        <a:rPr lang="en-US" sz="1550" b="0" kern="1200" baseline="0" dirty="0">
                          <a:solidFill>
                            <a:srgbClr val="002060"/>
                          </a:solidFill>
                          <a:effectLst/>
                          <a:latin typeface="Arial (Body)"/>
                          <a:ea typeface="+mn-ea"/>
                          <a:cs typeface="+mn-cs"/>
                        </a:rPr>
                        <a:t>-</a:t>
                      </a:r>
                      <a:r>
                        <a:rPr lang="en-US" sz="1550" b="0" kern="1200" baseline="0" dirty="0" err="1">
                          <a:solidFill>
                            <a:srgbClr val="002060"/>
                          </a:solidFill>
                          <a:effectLst/>
                          <a:latin typeface="Arial (Body)"/>
                          <a:ea typeface="+mn-ea"/>
                          <a:cs typeface="+mn-cs"/>
                        </a:rPr>
                        <a:t>xki</a:t>
                      </a:r>
                      <a:r>
                        <a:rPr lang="en-US" sz="1550" b="0" kern="1200" baseline="0" dirty="0">
                          <a:solidFill>
                            <a:srgbClr val="002060"/>
                          </a:solidFill>
                          <a:effectLst/>
                          <a:latin typeface="Arial (Body)"/>
                          <a:ea typeface="+mn-ea"/>
                          <a:cs typeface="+mn-cs"/>
                        </a:rPr>
                        <a:t>)</a:t>
                      </a:r>
                    </a:p>
                    <a:p>
                      <a:pPr marL="0" marR="0" indent="0" algn="l" defTabSz="685800" rtl="0" eaLnBrk="1" fontAlgn="auto" latinLnBrk="0" hangingPunct="1">
                        <a:lnSpc>
                          <a:spcPct val="125000"/>
                        </a:lnSpc>
                        <a:spcBef>
                          <a:spcPts val="0"/>
                        </a:spcBef>
                        <a:spcAft>
                          <a:spcPts val="0"/>
                        </a:spcAft>
                        <a:buClrTx/>
                        <a:buSzTx/>
                        <a:buFontTx/>
                        <a:buNone/>
                        <a:tabLst/>
                        <a:defRPr/>
                      </a:pPr>
                      <a:r>
                        <a:rPr lang="en-US" sz="1600" b="0" kern="1200" dirty="0">
                          <a:solidFill>
                            <a:srgbClr val="002060"/>
                          </a:solidFill>
                          <a:effectLst/>
                          <a:latin typeface="Arial (Body)"/>
                          <a:ea typeface="+mn-ea"/>
                          <a:cs typeface="+mn-cs"/>
                        </a:rPr>
                        <a:t>• VB </a:t>
                      </a:r>
                      <a:r>
                        <a:rPr lang="en-US" sz="1600" b="0" kern="1200" dirty="0" err="1">
                          <a:solidFill>
                            <a:srgbClr val="002060"/>
                          </a:solidFill>
                          <a:effectLst/>
                          <a:latin typeface="Arial (Body)"/>
                          <a:ea typeface="+mn-ea"/>
                          <a:cs typeface="+mn-cs"/>
                        </a:rPr>
                        <a:t>thực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hành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đọc</a:t>
                      </a:r>
                      <a:r>
                        <a:rPr lang="en-US" sz="1600" b="0" kern="1200" dirty="0">
                          <a:solidFill>
                            <a:srgbClr val="002060"/>
                          </a:solidFill>
                          <a:effectLst/>
                          <a:latin typeface="Arial (Body)"/>
                          <a:ea typeface="+mn-ea"/>
                          <a:cs typeface="+mn-cs"/>
                        </a:rPr>
                        <a:t>: </a:t>
                      </a:r>
                      <a:r>
                        <a:rPr lang="en-US" sz="1600" b="0" i="1" kern="1200" dirty="0">
                          <a:solidFill>
                            <a:srgbClr val="002060"/>
                          </a:solidFill>
                          <a:effectLst/>
                          <a:latin typeface="Arial (Body)"/>
                          <a:ea typeface="+mn-ea"/>
                          <a:cs typeface="+mn-cs"/>
                        </a:rPr>
                        <a:t>“</a:t>
                      </a:r>
                      <a:r>
                        <a:rPr lang="en-US" sz="1600" b="0" i="1" kern="1200" dirty="0" err="1">
                          <a:solidFill>
                            <a:srgbClr val="002060"/>
                          </a:solidFill>
                          <a:effectLst/>
                          <a:latin typeface="Arial (Body)"/>
                          <a:ea typeface="+mn-ea"/>
                          <a:cs typeface="+mn-cs"/>
                        </a:rPr>
                        <a:t>Nắng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mới</a:t>
                      </a:r>
                      <a:r>
                        <a:rPr lang="en-US" sz="1600" b="0" i="1" kern="1200" dirty="0">
                          <a:solidFill>
                            <a:srgbClr val="002060"/>
                          </a:solidFill>
                          <a:effectLst/>
                          <a:latin typeface="Arial (Body)"/>
                          <a:ea typeface="+mn-ea"/>
                          <a:cs typeface="+mn-cs"/>
                        </a:rPr>
                        <a:t>” – </a:t>
                      </a:r>
                      <a:r>
                        <a:rPr lang="en-US" sz="1600" b="0" i="1" kern="1200" dirty="0" err="1">
                          <a:solidFill>
                            <a:srgbClr val="002060"/>
                          </a:solidFill>
                          <a:effectLst/>
                          <a:latin typeface="Arial (Body)"/>
                          <a:ea typeface="+mn-ea"/>
                          <a:cs typeface="+mn-cs"/>
                        </a:rPr>
                        <a:t>sự</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thành</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thực</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của</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một</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tâm</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hồn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giàu</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mơ</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mộng</a:t>
                      </a:r>
                      <a:endParaRPr lang="en-US" sz="1600" b="0" i="1" kern="1200" dirty="0">
                        <a:solidFill>
                          <a:srgbClr val="002060"/>
                        </a:solidFill>
                        <a:effectLst/>
                        <a:latin typeface="Arial (Body)"/>
                        <a:ea typeface="+mn-ea"/>
                        <a:cs typeface="+mn-cs"/>
                      </a:endParaRPr>
                    </a:p>
                    <a:p>
                      <a:pPr marL="0" marR="0" indent="0" algn="l" defTabSz="685800" rtl="0" eaLnBrk="1" fontAlgn="auto" latinLnBrk="0" hangingPunct="1">
                        <a:lnSpc>
                          <a:spcPct val="125000"/>
                        </a:lnSpc>
                        <a:spcBef>
                          <a:spcPts val="0"/>
                        </a:spcBef>
                        <a:spcAft>
                          <a:spcPts val="0"/>
                        </a:spcAft>
                        <a:buClrTx/>
                        <a:buSzTx/>
                        <a:buFontTx/>
                        <a:buNone/>
                        <a:tabLst/>
                        <a:defRPr/>
                      </a:pP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(Lê Quang </a:t>
                      </a:r>
                      <a:r>
                        <a:rPr lang="en-US" sz="1600" b="0" kern="1200" dirty="0" err="1">
                          <a:solidFill>
                            <a:srgbClr val="002060"/>
                          </a:solidFill>
                          <a:effectLst/>
                          <a:latin typeface="Arial (Body)"/>
                          <a:ea typeface="+mn-ea"/>
                          <a:cs typeface="+mn-cs"/>
                        </a:rPr>
                        <a:t>Hưng</a:t>
                      </a:r>
                      <a:r>
                        <a:rPr lang="en-US" sz="1600" b="0" kern="1200" dirty="0">
                          <a:solidFill>
                            <a:srgbClr val="002060"/>
                          </a:solidFill>
                          <a:effectLst/>
                          <a:latin typeface="Arial (Body)"/>
                          <a:ea typeface="+mn-ea"/>
                          <a:cs typeface="+mn-cs"/>
                        </a:rPr>
                        <a:t>)</a:t>
                      </a:r>
                    </a:p>
                    <a:p>
                      <a:pPr>
                        <a:lnSpc>
                          <a:spcPct val="125000"/>
                        </a:lnSpc>
                        <a:spcBef>
                          <a:spcPts val="0"/>
                        </a:spcBef>
                        <a:spcAft>
                          <a:spcPts val="0"/>
                        </a:spcAft>
                      </a:pPr>
                      <a:endParaRPr lang="en-US" sz="1600" b="0" dirty="0">
                        <a:solidFill>
                          <a:srgbClr val="002060"/>
                        </a:solidFill>
                        <a:effectLst/>
                        <a:latin typeface="Arial (Body)"/>
                        <a:ea typeface="Calibri" panose="020F0502020204030204" pitchFamily="34" charset="0"/>
                        <a:cs typeface="Times New Roman" panose="02020603050405020304" pitchFamily="18" charset="0"/>
                      </a:endParaRPr>
                    </a:p>
                  </a:txBody>
                  <a:tcPr marL="51435" marR="51435" marT="0" marB="0">
                    <a:solidFill>
                      <a:schemeClr val="bg1">
                        <a:lumMod val="85000"/>
                      </a:schemeClr>
                    </a:solidFill>
                  </a:tcPr>
                </a:tc>
                <a:extLst>
                  <a:ext uri="{0D108BD9-81ED-4DB2-BD59-A6C34878D82A}">
                    <a16:rowId xmlns:a16="http://schemas.microsoft.com/office/drawing/2014/main" val="10000"/>
                  </a:ext>
                </a:extLst>
              </a:tr>
            </a:tbl>
          </a:graphicData>
        </a:graphic>
      </p:graphicFrame>
      <p:sp>
        <p:nvSpPr>
          <p:cNvPr id="3" name="Slide Number Placeholder 2"/>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32</a:t>
            </a:fld>
            <a:endParaRPr lang="en">
              <a:solidFill>
                <a:prstClr val="black">
                  <a:lumMod val="95000"/>
                  <a:lumOff val="5000"/>
                </a:prstClr>
              </a:solidFill>
            </a:endParaRPr>
          </a:p>
        </p:txBody>
      </p:sp>
    </p:spTree>
    <p:extLst>
      <p:ext uri="{BB962C8B-B14F-4D97-AF65-F5344CB8AC3E}">
        <p14:creationId xmlns:p14="http://schemas.microsoft.com/office/powerpoint/2010/main" val="3157801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lnSpcReduction="10000"/>
          </a:bodyPr>
          <a:lstStyle/>
          <a:p>
            <a:fld id="{00000000-1234-1234-1234-123412341234}" type="slidenum">
              <a:rPr lang="en" smtClean="0">
                <a:solidFill>
                  <a:prstClr val="black">
                    <a:lumMod val="95000"/>
                    <a:lumOff val="5000"/>
                  </a:prstClr>
                </a:solidFill>
              </a:rPr>
              <a:pPr/>
              <a:t>33</a:t>
            </a:fld>
            <a:endParaRPr lang="en">
              <a:solidFill>
                <a:prstClr val="black">
                  <a:lumMod val="95000"/>
                  <a:lumOff val="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451463939"/>
              </p:ext>
            </p:extLst>
          </p:nvPr>
        </p:nvGraphicFramePr>
        <p:xfrm>
          <a:off x="0" y="0"/>
          <a:ext cx="9144000" cy="5600700"/>
        </p:xfrm>
        <a:graphic>
          <a:graphicData uri="http://schemas.openxmlformats.org/drawingml/2006/table">
            <a:tbl>
              <a:tblPr firstRow="1" firstCol="1" bandRow="1">
                <a:tableStyleId>{5C22544A-7EE6-4342-B048-85BDC9FD1C3A}</a:tableStyleId>
              </a:tblPr>
              <a:tblGrid>
                <a:gridCol w="1005265">
                  <a:extLst>
                    <a:ext uri="{9D8B030D-6E8A-4147-A177-3AD203B41FA5}">
                      <a16:colId xmlns:a16="http://schemas.microsoft.com/office/drawing/2014/main" val="1183141985"/>
                    </a:ext>
                  </a:extLst>
                </a:gridCol>
                <a:gridCol w="3795335">
                  <a:extLst>
                    <a:ext uri="{9D8B030D-6E8A-4147-A177-3AD203B41FA5}">
                      <a16:colId xmlns:a16="http://schemas.microsoft.com/office/drawing/2014/main" val="3573942587"/>
                    </a:ext>
                  </a:extLst>
                </a:gridCol>
                <a:gridCol w="4343400">
                  <a:extLst>
                    <a:ext uri="{9D8B030D-6E8A-4147-A177-3AD203B41FA5}">
                      <a16:colId xmlns:a16="http://schemas.microsoft.com/office/drawing/2014/main" val="3833190665"/>
                    </a:ext>
                  </a:extLst>
                </a:gridCol>
              </a:tblGrid>
              <a:tr h="5391150">
                <a:tc>
                  <a:txBody>
                    <a:bodyPr/>
                    <a:lstStyle/>
                    <a:p>
                      <a:pPr marL="0" marR="0" algn="ctr">
                        <a:lnSpc>
                          <a:spcPct val="125000"/>
                        </a:lnSpc>
                        <a:spcBef>
                          <a:spcPts val="0"/>
                        </a:spcBef>
                        <a:spcAft>
                          <a:spcPts val="0"/>
                        </a:spcAft>
                      </a:pPr>
                      <a:endParaRPr lang="en-US" sz="1350" b="1" dirty="0">
                        <a:solidFill>
                          <a:srgbClr val="002060"/>
                        </a:solidFill>
                        <a:effectLst/>
                        <a:latin typeface="Arial (Body)"/>
                      </a:endParaRPr>
                    </a:p>
                    <a:p>
                      <a:pPr marL="0" marR="0" algn="ctr">
                        <a:lnSpc>
                          <a:spcPct val="125000"/>
                        </a:lnSpc>
                        <a:spcBef>
                          <a:spcPts val="0"/>
                        </a:spcBef>
                        <a:spcAft>
                          <a:spcPts val="0"/>
                        </a:spcAft>
                      </a:pPr>
                      <a:endParaRPr lang="en-US" sz="1350" b="1" dirty="0">
                        <a:solidFill>
                          <a:srgbClr val="002060"/>
                        </a:solidFill>
                        <a:effectLst/>
                        <a:latin typeface="Arial (Body)"/>
                      </a:endParaRPr>
                    </a:p>
                    <a:p>
                      <a:pPr marL="0" marR="0" algn="ctr">
                        <a:lnSpc>
                          <a:spcPct val="125000"/>
                        </a:lnSpc>
                        <a:spcBef>
                          <a:spcPts val="0"/>
                        </a:spcBef>
                        <a:spcAft>
                          <a:spcPts val="0"/>
                        </a:spcAft>
                      </a:pPr>
                      <a:endParaRPr lang="en-US" sz="1350" b="1" dirty="0">
                        <a:solidFill>
                          <a:srgbClr val="002060"/>
                        </a:solidFill>
                        <a:effectLst/>
                        <a:latin typeface="Arial (Body)"/>
                      </a:endParaRPr>
                    </a:p>
                    <a:p>
                      <a:pPr marL="0" marR="0" algn="ctr">
                        <a:lnSpc>
                          <a:spcPct val="125000"/>
                        </a:lnSpc>
                        <a:spcBef>
                          <a:spcPts val="0"/>
                        </a:spcBef>
                        <a:spcAft>
                          <a:spcPts val="0"/>
                        </a:spcAft>
                      </a:pPr>
                      <a:endParaRPr lang="en-US" sz="1350" b="1" dirty="0">
                        <a:solidFill>
                          <a:srgbClr val="002060"/>
                        </a:solidFill>
                        <a:effectLst/>
                        <a:latin typeface="Arial (Body)"/>
                      </a:endParaRPr>
                    </a:p>
                    <a:p>
                      <a:pPr marL="0" marR="0" algn="ctr">
                        <a:lnSpc>
                          <a:spcPct val="125000"/>
                        </a:lnSpc>
                        <a:spcBef>
                          <a:spcPts val="0"/>
                        </a:spcBef>
                        <a:spcAft>
                          <a:spcPts val="0"/>
                        </a:spcAft>
                      </a:pPr>
                      <a:endParaRPr lang="en-US" sz="1350" b="1" dirty="0">
                        <a:solidFill>
                          <a:srgbClr val="002060"/>
                        </a:solidFill>
                        <a:effectLst/>
                        <a:latin typeface="Arial (Body)"/>
                      </a:endParaRPr>
                    </a:p>
                    <a:p>
                      <a:pPr marL="0" marR="0" algn="ctr">
                        <a:lnSpc>
                          <a:spcPct val="125000"/>
                        </a:lnSpc>
                        <a:spcBef>
                          <a:spcPts val="0"/>
                        </a:spcBef>
                        <a:spcAft>
                          <a:spcPts val="0"/>
                        </a:spcAft>
                      </a:pPr>
                      <a:endParaRPr lang="en-US" sz="1350" b="1" dirty="0">
                        <a:solidFill>
                          <a:srgbClr val="002060"/>
                        </a:solidFill>
                        <a:effectLst/>
                        <a:latin typeface="Arial (Body)"/>
                      </a:endParaRPr>
                    </a:p>
                    <a:p>
                      <a:pPr marL="0" marR="0" algn="ctr">
                        <a:lnSpc>
                          <a:spcPct val="125000"/>
                        </a:lnSpc>
                        <a:spcBef>
                          <a:spcPts val="0"/>
                        </a:spcBef>
                        <a:spcAft>
                          <a:spcPts val="0"/>
                        </a:spcAft>
                      </a:pPr>
                      <a:endParaRPr lang="en-US" sz="1350" b="1" dirty="0">
                        <a:solidFill>
                          <a:srgbClr val="002060"/>
                        </a:solidFill>
                        <a:effectLst/>
                        <a:latin typeface="Arial (Body)"/>
                      </a:endParaRPr>
                    </a:p>
                    <a:p>
                      <a:pPr marL="0" marR="0" algn="ctr">
                        <a:lnSpc>
                          <a:spcPct val="125000"/>
                        </a:lnSpc>
                        <a:spcBef>
                          <a:spcPts val="0"/>
                        </a:spcBef>
                        <a:spcAft>
                          <a:spcPts val="0"/>
                        </a:spcAft>
                      </a:pPr>
                      <a:endParaRPr lang="en-US" sz="1350" b="1" dirty="0">
                        <a:solidFill>
                          <a:srgbClr val="002060"/>
                        </a:solidFill>
                        <a:effectLst/>
                        <a:latin typeface="Arial (Body)"/>
                      </a:endParaRPr>
                    </a:p>
                    <a:p>
                      <a:pPr marL="0" marR="0" algn="ctr">
                        <a:lnSpc>
                          <a:spcPct val="125000"/>
                        </a:lnSpc>
                        <a:spcBef>
                          <a:spcPts val="0"/>
                        </a:spcBef>
                        <a:spcAft>
                          <a:spcPts val="0"/>
                        </a:spcAft>
                      </a:pPr>
                      <a:endParaRPr lang="en-US" sz="1350" b="1" dirty="0">
                        <a:solidFill>
                          <a:srgbClr val="002060"/>
                        </a:solidFill>
                        <a:effectLst/>
                        <a:latin typeface="Arial (Body)"/>
                      </a:endParaRPr>
                    </a:p>
                    <a:p>
                      <a:pPr marL="0" marR="0" algn="ctr">
                        <a:lnSpc>
                          <a:spcPct val="200000"/>
                        </a:lnSpc>
                        <a:spcBef>
                          <a:spcPts val="0"/>
                        </a:spcBef>
                        <a:spcAft>
                          <a:spcPts val="0"/>
                        </a:spcAft>
                      </a:pPr>
                      <a:r>
                        <a:rPr lang="en-US" sz="1600" b="1" dirty="0" err="1">
                          <a:solidFill>
                            <a:srgbClr val="002060"/>
                          </a:solidFill>
                          <a:effectLst/>
                          <a:latin typeface="Arial (Body)"/>
                        </a:rPr>
                        <a:t>Bài</a:t>
                      </a:r>
                      <a:r>
                        <a:rPr lang="en-US" sz="1600" b="1" dirty="0">
                          <a:solidFill>
                            <a:srgbClr val="002060"/>
                          </a:solidFill>
                          <a:effectLst/>
                          <a:latin typeface="Arial (Body)"/>
                        </a:rPr>
                        <a:t> 9</a:t>
                      </a:r>
                      <a:endParaRPr lang="en-US" sz="1600" b="1" dirty="0">
                        <a:solidFill>
                          <a:srgbClr val="002060"/>
                        </a:solidFill>
                        <a:effectLst/>
                        <a:latin typeface="Arial (Body)"/>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200000"/>
                        </a:lnSpc>
                        <a:spcBef>
                          <a:spcPts val="0"/>
                        </a:spcBef>
                        <a:spcAft>
                          <a:spcPts val="0"/>
                        </a:spcAft>
                      </a:pPr>
                      <a:r>
                        <a:rPr lang="vi-VN" sz="1600" b="1" dirty="0">
                          <a:solidFill>
                            <a:srgbClr val="C00000"/>
                          </a:solidFill>
                          <a:effectLst/>
                          <a:latin typeface="Arial (Body)"/>
                        </a:rPr>
                        <a:t>H</a:t>
                      </a:r>
                      <a:r>
                        <a:rPr lang="en-US" sz="1600" b="1" dirty="0" err="1">
                          <a:solidFill>
                            <a:srgbClr val="C00000"/>
                          </a:solidFill>
                          <a:effectLst/>
                          <a:latin typeface="Arial (Body)"/>
                        </a:rPr>
                        <a:t>oà</a:t>
                      </a:r>
                      <a:r>
                        <a:rPr lang="vi-VN" sz="1600" b="1" dirty="0">
                          <a:solidFill>
                            <a:srgbClr val="C00000"/>
                          </a:solidFill>
                          <a:effectLst/>
                          <a:latin typeface="Arial (Body)"/>
                        </a:rPr>
                        <a:t> điệu với tự nhiên</a:t>
                      </a:r>
                      <a:endParaRPr lang="en-US" sz="1600" b="1" dirty="0">
                        <a:solidFill>
                          <a:srgbClr val="C00000"/>
                        </a:solidFill>
                        <a:effectLst/>
                        <a:latin typeface="Arial (Body)"/>
                      </a:endParaRPr>
                    </a:p>
                    <a:p>
                      <a:pPr marL="0" marR="0" algn="just">
                        <a:lnSpc>
                          <a:spcPct val="125000"/>
                        </a:lnSpc>
                        <a:spcBef>
                          <a:spcPts val="0"/>
                        </a:spcBef>
                        <a:spcAft>
                          <a:spcPts val="0"/>
                        </a:spcAft>
                      </a:pPr>
                      <a:r>
                        <a:rPr lang="vi-VN" sz="1600" b="0" dirty="0">
                          <a:solidFill>
                            <a:srgbClr val="002060"/>
                          </a:solidFill>
                          <a:effectLst/>
                          <a:latin typeface="Arial (Body)"/>
                        </a:rPr>
                        <a:t>(</a:t>
                      </a:r>
                      <a:r>
                        <a:rPr lang="en-US" sz="1600" b="0" dirty="0">
                          <a:solidFill>
                            <a:srgbClr val="002060"/>
                          </a:solidFill>
                          <a:effectLst/>
                          <a:latin typeface="Arial (Body)"/>
                        </a:rPr>
                        <a:t>L</a:t>
                      </a:r>
                      <a:r>
                        <a:rPr lang="vi-VN" sz="1600" b="0" dirty="0">
                          <a:solidFill>
                            <a:srgbClr val="002060"/>
                          </a:solidFill>
                          <a:effectLst/>
                          <a:latin typeface="Arial (Body)"/>
                        </a:rPr>
                        <a:t>oại</a:t>
                      </a:r>
                      <a:r>
                        <a:rPr lang="en-US" sz="1600" b="0" dirty="0">
                          <a:solidFill>
                            <a:srgbClr val="002060"/>
                          </a:solidFill>
                          <a:effectLst/>
                          <a:latin typeface="Arial (Body)"/>
                        </a:rPr>
                        <a:t> VB</a:t>
                      </a:r>
                      <a:r>
                        <a:rPr lang="vi-VN" sz="1600" b="0" dirty="0">
                          <a:solidFill>
                            <a:srgbClr val="002060"/>
                          </a:solidFill>
                          <a:effectLst/>
                          <a:latin typeface="Arial (Body)"/>
                        </a:rPr>
                        <a:t>:</a:t>
                      </a:r>
                      <a:r>
                        <a:rPr lang="en-US" sz="1600" b="0" dirty="0">
                          <a:solidFill>
                            <a:srgbClr val="002060"/>
                          </a:solidFill>
                          <a:effectLst/>
                          <a:latin typeface="Arial (Body)"/>
                        </a:rPr>
                        <a:t> </a:t>
                      </a:r>
                      <a:r>
                        <a:rPr lang="en-US" sz="1600" b="0" dirty="0" err="1">
                          <a:solidFill>
                            <a:srgbClr val="002060"/>
                          </a:solidFill>
                          <a:effectLst/>
                          <a:latin typeface="Arial (Body)"/>
                        </a:rPr>
                        <a:t>thông</a:t>
                      </a:r>
                      <a:r>
                        <a:rPr lang="en-US" sz="1600" b="0" dirty="0">
                          <a:solidFill>
                            <a:srgbClr val="002060"/>
                          </a:solidFill>
                          <a:effectLst/>
                          <a:latin typeface="Arial (Body)"/>
                        </a:rPr>
                        <a:t> tin;</a:t>
                      </a:r>
                      <a:r>
                        <a:rPr lang="en-US" sz="1600" b="0" baseline="0" dirty="0">
                          <a:solidFill>
                            <a:srgbClr val="002060"/>
                          </a:solidFill>
                          <a:effectLst/>
                          <a:latin typeface="Arial (Body)"/>
                        </a:rPr>
                        <a:t> P</a:t>
                      </a:r>
                      <a:r>
                        <a:rPr lang="vi-VN" sz="1600" b="0" dirty="0">
                          <a:solidFill>
                            <a:srgbClr val="002060"/>
                          </a:solidFill>
                          <a:effectLst/>
                          <a:latin typeface="Arial (Body)"/>
                        </a:rPr>
                        <a:t>hẩm chất: </a:t>
                      </a:r>
                      <a:r>
                        <a:rPr lang="en-US" sz="1600" b="0" dirty="0">
                          <a:solidFill>
                            <a:srgbClr val="002060"/>
                          </a:solidFill>
                          <a:effectLst/>
                          <a:latin typeface="Arial (Body)"/>
                        </a:rPr>
                        <a:t>b</a:t>
                      </a:r>
                      <a:r>
                        <a:rPr lang="vi-VN" sz="1600" b="0" dirty="0">
                          <a:solidFill>
                            <a:srgbClr val="002060"/>
                          </a:solidFill>
                          <a:effectLst/>
                          <a:latin typeface="Arial (Body)"/>
                        </a:rPr>
                        <a:t>iết trân trọng cách sống hài h</a:t>
                      </a:r>
                      <a:r>
                        <a:rPr lang="en-US" sz="1600" b="0" dirty="0" err="1">
                          <a:solidFill>
                            <a:srgbClr val="002060"/>
                          </a:solidFill>
                          <a:effectLst/>
                          <a:latin typeface="Arial (Body)"/>
                        </a:rPr>
                        <a:t>oà</a:t>
                      </a:r>
                      <a:r>
                        <a:rPr lang="vi-VN" sz="1600" b="0" dirty="0">
                          <a:solidFill>
                            <a:srgbClr val="002060"/>
                          </a:solidFill>
                          <a:effectLst/>
                          <a:latin typeface="Arial (Body)"/>
                        </a:rPr>
                        <a:t> với tự nhiên)</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vi-VN" sz="1600" b="0" dirty="0">
                          <a:solidFill>
                            <a:srgbClr val="002060"/>
                          </a:solidFill>
                          <a:effectLst/>
                          <a:latin typeface="Arial (Body)"/>
                        </a:rPr>
                        <a:t>VB 1: </a:t>
                      </a:r>
                      <a:r>
                        <a:rPr lang="vi-VN" sz="1600" b="0" i="1" dirty="0">
                          <a:solidFill>
                            <a:srgbClr val="002060"/>
                          </a:solidFill>
                          <a:effectLst/>
                          <a:latin typeface="Arial (Body)"/>
                        </a:rPr>
                        <a:t>Th</a:t>
                      </a:r>
                      <a:r>
                        <a:rPr lang="en-US" sz="1600" b="0" i="1" dirty="0" err="1">
                          <a:solidFill>
                            <a:srgbClr val="002060"/>
                          </a:solidFill>
                          <a:effectLst/>
                          <a:latin typeface="Arial (Body)"/>
                        </a:rPr>
                        <a:t>uỷ</a:t>
                      </a:r>
                      <a:r>
                        <a:rPr lang="vi-VN" sz="1600" b="0" i="1" dirty="0">
                          <a:solidFill>
                            <a:srgbClr val="002060"/>
                          </a:solidFill>
                          <a:effectLst/>
                          <a:latin typeface="Arial (Body)"/>
                        </a:rPr>
                        <a:t> tiên tháng Một </a:t>
                      </a:r>
                      <a:r>
                        <a:rPr lang="vi-VN" sz="1600" b="0" dirty="0">
                          <a:solidFill>
                            <a:srgbClr val="002060"/>
                          </a:solidFill>
                          <a:effectLst/>
                          <a:latin typeface="Arial (Body)"/>
                        </a:rPr>
                        <a:t>(Thô-mát </a:t>
                      </a:r>
                      <a:r>
                        <a:rPr lang="en-US" sz="1600" b="0" dirty="0">
                          <a:solidFill>
                            <a:srgbClr val="002060"/>
                          </a:solidFill>
                          <a:effectLst/>
                          <a:latin typeface="Arial (Body)"/>
                        </a:rPr>
                        <a:t>L. </a:t>
                      </a:r>
                      <a:r>
                        <a:rPr lang="vi-VN" sz="1600" b="0" dirty="0">
                          <a:solidFill>
                            <a:srgbClr val="002060"/>
                          </a:solidFill>
                          <a:effectLst/>
                          <a:latin typeface="Arial (Body)"/>
                        </a:rPr>
                        <a:t>Phr</a:t>
                      </a:r>
                      <a:r>
                        <a:rPr lang="en-US" sz="1600" b="0" dirty="0" err="1">
                          <a:solidFill>
                            <a:srgbClr val="002060"/>
                          </a:solidFill>
                          <a:effectLst/>
                          <a:latin typeface="Arial (Body)"/>
                        </a:rPr>
                        <a:t>ít</a:t>
                      </a:r>
                      <a:r>
                        <a:rPr lang="vi-VN" sz="1600" b="0" dirty="0">
                          <a:solidFill>
                            <a:srgbClr val="002060"/>
                          </a:solidFill>
                          <a:effectLst/>
                          <a:latin typeface="Arial (Body)"/>
                        </a:rPr>
                        <a:t>-man)</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vi-VN" sz="1600" b="0" dirty="0">
                          <a:solidFill>
                            <a:srgbClr val="002060"/>
                          </a:solidFill>
                          <a:effectLst/>
                          <a:latin typeface="Arial (Body)"/>
                        </a:rPr>
                        <a:t>VB 2: </a:t>
                      </a:r>
                      <a:r>
                        <a:rPr lang="vi-VN" sz="1600" b="0" i="1" dirty="0">
                          <a:solidFill>
                            <a:srgbClr val="002060"/>
                          </a:solidFill>
                          <a:effectLst/>
                          <a:latin typeface="Arial (Body)"/>
                        </a:rPr>
                        <a:t>Lễ rửa làng của người Lô Lô </a:t>
                      </a:r>
                      <a:r>
                        <a:rPr lang="vi-VN" sz="1600" b="0" dirty="0">
                          <a:solidFill>
                            <a:srgbClr val="002060"/>
                          </a:solidFill>
                          <a:effectLst/>
                          <a:latin typeface="Arial (Body)"/>
                        </a:rPr>
                        <a:t>(Phạm Th</a:t>
                      </a:r>
                      <a:r>
                        <a:rPr lang="en-US" sz="1600" b="0" dirty="0" err="1">
                          <a:solidFill>
                            <a:srgbClr val="002060"/>
                          </a:solidFill>
                          <a:effectLst/>
                          <a:latin typeface="Arial (Body)"/>
                        </a:rPr>
                        <a:t>uỳ</a:t>
                      </a:r>
                      <a:r>
                        <a:rPr lang="vi-VN" sz="1600" b="0" dirty="0">
                          <a:solidFill>
                            <a:srgbClr val="002060"/>
                          </a:solidFill>
                          <a:effectLst/>
                          <a:latin typeface="Arial (Body)"/>
                        </a:rPr>
                        <a:t> Dung)</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vi-VN" sz="1600" b="0" dirty="0">
                          <a:solidFill>
                            <a:srgbClr val="002060"/>
                          </a:solidFill>
                          <a:effectLst/>
                          <a:latin typeface="Arial (Body)"/>
                        </a:rPr>
                        <a:t>VB 3: </a:t>
                      </a:r>
                      <a:r>
                        <a:rPr lang="vi-VN" sz="1600" b="0" i="1" dirty="0">
                          <a:solidFill>
                            <a:srgbClr val="002060"/>
                          </a:solidFill>
                          <a:effectLst/>
                          <a:latin typeface="Arial (Body)"/>
                        </a:rPr>
                        <a:t>Bản tin về hoa anh đào </a:t>
                      </a:r>
                      <a:r>
                        <a:rPr lang="vi-VN" sz="1600" b="0" dirty="0">
                          <a:solidFill>
                            <a:srgbClr val="002060"/>
                          </a:solidFill>
                          <a:effectLst/>
                          <a:latin typeface="Arial (Body)"/>
                        </a:rPr>
                        <a:t>(Nguyễn Vĩnh Nguyên)</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vi-VN" sz="1600" b="0" dirty="0">
                          <a:solidFill>
                            <a:srgbClr val="002060"/>
                          </a:solidFill>
                          <a:effectLst/>
                          <a:latin typeface="Arial (Body)"/>
                        </a:rPr>
                        <a:t>VB thực hành đọc: </a:t>
                      </a:r>
                      <a:r>
                        <a:rPr lang="en-US" sz="1600" b="0" dirty="0">
                          <a:solidFill>
                            <a:srgbClr val="002060"/>
                          </a:solidFill>
                          <a:effectLst/>
                          <a:latin typeface="Arial (Body)"/>
                        </a:rPr>
                        <a:t>“</a:t>
                      </a:r>
                      <a:r>
                        <a:rPr lang="vi-VN" sz="1600" b="0" i="1" dirty="0">
                          <a:solidFill>
                            <a:srgbClr val="002060"/>
                          </a:solidFill>
                          <a:effectLst/>
                          <a:latin typeface="Arial (Body)"/>
                        </a:rPr>
                        <a:t>Thân thiện với môi trường</a:t>
                      </a:r>
                      <a:r>
                        <a:rPr lang="en-US" sz="1600" b="0" dirty="0">
                          <a:solidFill>
                            <a:srgbClr val="002060"/>
                          </a:solidFill>
                          <a:effectLst/>
                          <a:latin typeface="Arial (Body)"/>
                        </a:rPr>
                        <a:t>”</a:t>
                      </a:r>
                      <a:r>
                        <a:rPr lang="vi-VN" sz="1600" b="0" dirty="0">
                          <a:solidFill>
                            <a:srgbClr val="002060"/>
                          </a:solidFill>
                          <a:effectLst/>
                          <a:latin typeface="Arial (Body)"/>
                        </a:rPr>
                        <a:t> (Nguyễn Hữu Quỳnh Hương)</a:t>
                      </a:r>
                      <a:endParaRPr lang="en-US" sz="1600" b="0" dirty="0">
                        <a:solidFill>
                          <a:srgbClr val="002060"/>
                        </a:solidFill>
                        <a:effectLst/>
                        <a:latin typeface="Arial (Body)"/>
                        <a:ea typeface="Calibri" panose="020F0502020204030204" pitchFamily="34" charset="0"/>
                        <a:cs typeface="Times New Roman" panose="02020603050405020304" pitchFamily="18" charset="0"/>
                      </a:endParaRPr>
                    </a:p>
                    <a:p>
                      <a:pPr marL="0" marR="0" algn="just">
                        <a:lnSpc>
                          <a:spcPct val="125000"/>
                        </a:lnSpc>
                        <a:spcBef>
                          <a:spcPts val="0"/>
                        </a:spcBef>
                        <a:spcAft>
                          <a:spcPts val="0"/>
                        </a:spcAft>
                      </a:pPr>
                      <a:endParaRPr lang="en-US" sz="1600" b="0" dirty="0">
                        <a:solidFill>
                          <a:srgbClr val="002060"/>
                        </a:solidFill>
                        <a:effectLst/>
                        <a:latin typeface="Arial (Body)"/>
                      </a:endParaRPr>
                    </a:p>
                  </a:txBody>
                  <a:tcPr marL="51435" marR="51435" marT="0" marB="0">
                    <a:solidFill>
                      <a:schemeClr val="bg1">
                        <a:lumMod val="85000"/>
                      </a:schemeClr>
                    </a:solidFill>
                  </a:tcPr>
                </a:tc>
                <a:tc>
                  <a:txBody>
                    <a:bodyPr/>
                    <a:lstStyle/>
                    <a:p>
                      <a:pPr algn="ctr">
                        <a:lnSpc>
                          <a:spcPct val="125000"/>
                        </a:lnSpc>
                      </a:pPr>
                      <a:endParaRPr lang="en-US" sz="1800" b="1" kern="1200" dirty="0">
                        <a:solidFill>
                          <a:srgbClr val="C00000"/>
                        </a:solidFill>
                        <a:effectLst/>
                        <a:latin typeface="Arial (Body)"/>
                        <a:ea typeface="+mn-ea"/>
                        <a:cs typeface="+mn-cs"/>
                      </a:endParaRPr>
                    </a:p>
                    <a:p>
                      <a:pPr algn="ctr">
                        <a:lnSpc>
                          <a:spcPct val="125000"/>
                        </a:lnSpc>
                      </a:pPr>
                      <a:r>
                        <a:rPr lang="en-US" sz="1600" b="1" kern="1200" dirty="0" err="1">
                          <a:solidFill>
                            <a:srgbClr val="C00000"/>
                          </a:solidFill>
                          <a:effectLst/>
                          <a:latin typeface="Arial (Body)"/>
                          <a:ea typeface="+mn-ea"/>
                          <a:cs typeface="+mn-cs"/>
                        </a:rPr>
                        <a:t>Hôm</a:t>
                      </a:r>
                      <a:r>
                        <a:rPr lang="en-US" sz="1600" b="1" kern="1200" baseline="0" dirty="0">
                          <a:solidFill>
                            <a:srgbClr val="C00000"/>
                          </a:solidFill>
                          <a:effectLst/>
                          <a:latin typeface="Arial (Body)"/>
                          <a:ea typeface="+mn-ea"/>
                          <a:cs typeface="+mn-cs"/>
                        </a:rPr>
                        <a:t> nay </a:t>
                      </a:r>
                      <a:r>
                        <a:rPr lang="en-US" sz="1600" b="1" kern="1200" baseline="0" dirty="0" err="1">
                          <a:solidFill>
                            <a:srgbClr val="C00000"/>
                          </a:solidFill>
                          <a:effectLst/>
                          <a:latin typeface="Arial (Body)"/>
                          <a:ea typeface="+mn-ea"/>
                          <a:cs typeface="+mn-cs"/>
                        </a:rPr>
                        <a:t>và</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ngày</a:t>
                      </a:r>
                      <a:r>
                        <a:rPr lang="en-US" sz="1600" b="1" kern="1200" baseline="0" dirty="0">
                          <a:solidFill>
                            <a:srgbClr val="C00000"/>
                          </a:solidFill>
                          <a:effectLst/>
                          <a:latin typeface="Arial (Body)"/>
                          <a:ea typeface="+mn-ea"/>
                          <a:cs typeface="+mn-cs"/>
                        </a:rPr>
                        <a:t> </a:t>
                      </a:r>
                      <a:r>
                        <a:rPr lang="en-US" sz="1600" b="1" kern="1200" baseline="0" dirty="0" err="1">
                          <a:solidFill>
                            <a:srgbClr val="C00000"/>
                          </a:solidFill>
                          <a:effectLst/>
                          <a:latin typeface="Arial (Body)"/>
                          <a:ea typeface="+mn-ea"/>
                          <a:cs typeface="+mn-cs"/>
                        </a:rPr>
                        <a:t>mai</a:t>
                      </a:r>
                      <a:endParaRPr lang="en-US" sz="1600" b="1" kern="1200" baseline="0" dirty="0">
                        <a:solidFill>
                          <a:srgbClr val="C00000"/>
                        </a:solidFill>
                        <a:effectLst/>
                        <a:latin typeface="Arial (Body)"/>
                        <a:ea typeface="+mn-ea"/>
                        <a:cs typeface="+mn-cs"/>
                      </a:endParaRPr>
                    </a:p>
                    <a:p>
                      <a:pPr>
                        <a:lnSpc>
                          <a:spcPct val="125000"/>
                        </a:lnSpc>
                      </a:pPr>
                      <a:r>
                        <a:rPr lang="en-US" sz="1600" b="0" kern="1200" baseline="0" dirty="0">
                          <a:solidFill>
                            <a:srgbClr val="002060"/>
                          </a:solidFill>
                          <a:effectLst/>
                          <a:latin typeface="Arial (Body)"/>
                          <a:ea typeface="+mn-ea"/>
                          <a:cs typeface="+mn-cs"/>
                        </a:rPr>
                        <a:t>(</a:t>
                      </a:r>
                      <a:r>
                        <a:rPr lang="en-US" sz="1600" b="0" kern="1200" baseline="0" dirty="0" err="1">
                          <a:solidFill>
                            <a:srgbClr val="002060"/>
                          </a:solidFill>
                          <a:effectLst/>
                          <a:latin typeface="Arial (Body)"/>
                          <a:ea typeface="+mn-ea"/>
                          <a:cs typeface="+mn-cs"/>
                        </a:rPr>
                        <a:t>Loại</a:t>
                      </a:r>
                      <a:r>
                        <a:rPr lang="en-US" sz="1600" b="0" kern="1200" baseline="0" dirty="0">
                          <a:solidFill>
                            <a:srgbClr val="002060"/>
                          </a:solidFill>
                          <a:effectLst/>
                          <a:latin typeface="Arial (Body)"/>
                          <a:ea typeface="+mn-ea"/>
                          <a:cs typeface="+mn-cs"/>
                        </a:rPr>
                        <a:t> VB: </a:t>
                      </a:r>
                      <a:r>
                        <a:rPr lang="en-US" sz="1600" b="0" kern="1200" baseline="0" dirty="0" err="1">
                          <a:solidFill>
                            <a:srgbClr val="002060"/>
                          </a:solidFill>
                          <a:effectLst/>
                          <a:latin typeface="Arial (Body)"/>
                          <a:ea typeface="+mn-ea"/>
                          <a:cs typeface="+mn-cs"/>
                        </a:rPr>
                        <a:t>thông</a:t>
                      </a:r>
                      <a:r>
                        <a:rPr lang="en-US" sz="1600" b="0" kern="1200" baseline="0" dirty="0">
                          <a:solidFill>
                            <a:srgbClr val="002060"/>
                          </a:solidFill>
                          <a:effectLst/>
                          <a:latin typeface="Arial (Body)"/>
                          <a:ea typeface="+mn-ea"/>
                          <a:cs typeface="+mn-cs"/>
                        </a:rPr>
                        <a:t> tin; </a:t>
                      </a:r>
                      <a:r>
                        <a:rPr lang="en-US" sz="1600" b="0" kern="1200" baseline="0" dirty="0" err="1">
                          <a:solidFill>
                            <a:srgbClr val="002060"/>
                          </a:solidFill>
                          <a:effectLst/>
                          <a:latin typeface="Arial (Body)"/>
                          <a:ea typeface="+mn-ea"/>
                          <a:cs typeface="+mn-cs"/>
                        </a:rPr>
                        <a:t>Phẩm</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chất</a:t>
                      </a:r>
                      <a:r>
                        <a:rPr lang="en-US" sz="1600" b="0" kern="1200" baseline="0" dirty="0">
                          <a:solidFill>
                            <a:srgbClr val="002060"/>
                          </a:solidFill>
                          <a:effectLst/>
                          <a:latin typeface="Arial (Body)"/>
                          <a:ea typeface="+mn-ea"/>
                          <a:cs typeface="+mn-cs"/>
                        </a:rPr>
                        <a:t>: </a:t>
                      </a:r>
                      <a:r>
                        <a:rPr lang="en-US" sz="1600" b="0" kern="1200" baseline="0" dirty="0" err="1">
                          <a:solidFill>
                            <a:srgbClr val="002060"/>
                          </a:solidFill>
                          <a:effectLst/>
                          <a:latin typeface="Arial (Body)"/>
                          <a:ea typeface="+mn-ea"/>
                          <a:cs typeface="+mn-cs"/>
                        </a:rPr>
                        <a:t>t</a:t>
                      </a:r>
                      <a:r>
                        <a:rPr lang="en-US" sz="1600" b="0" kern="1200" dirty="0" err="1">
                          <a:solidFill>
                            <a:srgbClr val="002060"/>
                          </a:solidFill>
                          <a:effectLst/>
                          <a:latin typeface="Arial (Body)"/>
                          <a:ea typeface="+mn-ea"/>
                          <a:cs typeface="+mn-cs"/>
                        </a:rPr>
                        <a:t>hể</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hiện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được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thái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độ</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quan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tâm</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những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vấn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đề</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nóng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hổi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của</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cuộc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sống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với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tinh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thần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chủ</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động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có</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trách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nhiệm</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trước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hiện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tại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và</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tương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lai</a:t>
                      </a:r>
                      <a:r>
                        <a:rPr lang="en-US" sz="1600" b="0" kern="1200" dirty="0">
                          <a:solidFill>
                            <a:srgbClr val="002060"/>
                          </a:solidFill>
                          <a:effectLst/>
                          <a:latin typeface="Arial (Body)"/>
                          <a:ea typeface="+mn-ea"/>
                          <a:cs typeface="+mn-cs"/>
                        </a:rPr>
                        <a:t>)</a:t>
                      </a:r>
                    </a:p>
                    <a:p>
                      <a:pPr>
                        <a:lnSpc>
                          <a:spcPct val="125000"/>
                        </a:lnSpc>
                      </a:pPr>
                      <a:r>
                        <a:rPr lang="en-US" sz="1600" b="0" kern="1200" dirty="0">
                          <a:solidFill>
                            <a:srgbClr val="002060"/>
                          </a:solidFill>
                          <a:effectLst/>
                          <a:latin typeface="Arial (Body)"/>
                          <a:ea typeface="+mn-ea"/>
                          <a:cs typeface="+mn-cs"/>
                        </a:rPr>
                        <a:t>• VB 1: </a:t>
                      </a:r>
                      <a:r>
                        <a:rPr lang="en-US" sz="1600" b="0" i="1" kern="1200" dirty="0" err="1">
                          <a:solidFill>
                            <a:srgbClr val="002060"/>
                          </a:solidFill>
                          <a:effectLst/>
                          <a:latin typeface="Arial (Body)"/>
                          <a:ea typeface="+mn-ea"/>
                          <a:cs typeface="+mn-cs"/>
                        </a:rPr>
                        <a:t>Miền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châu</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thổ</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sông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Cửu</a:t>
                      </a:r>
                      <a:r>
                        <a:rPr lang="en-US" sz="1600" b="0" i="1" kern="1200" dirty="0">
                          <a:solidFill>
                            <a:srgbClr val="002060"/>
                          </a:solidFill>
                          <a:effectLst/>
                          <a:latin typeface="Arial (Body)"/>
                          <a:ea typeface="+mn-ea"/>
                          <a:cs typeface="+mn-cs"/>
                        </a:rPr>
                        <a:t> Long </a:t>
                      </a:r>
                      <a:r>
                        <a:rPr lang="en-US" sz="1600" b="0" i="1" kern="1200" dirty="0" err="1">
                          <a:solidFill>
                            <a:srgbClr val="002060"/>
                          </a:solidFill>
                          <a:effectLst/>
                          <a:latin typeface="Arial (Body)"/>
                          <a:ea typeface="+mn-ea"/>
                          <a:cs typeface="+mn-cs"/>
                        </a:rPr>
                        <a:t>cần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chuyển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đổi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từ</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sống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chung</a:t>
                      </a:r>
                      <a:r>
                        <a:rPr lang="en-US" sz="1600" b="0" i="1" kern="1200" dirty="0">
                          <a:solidFill>
                            <a:srgbClr val="002060"/>
                          </a:solidFill>
                          <a:effectLst/>
                          <a:latin typeface="Arial (Body)"/>
                          <a:ea typeface="+mn-ea"/>
                          <a:cs typeface="+mn-cs"/>
                        </a:rPr>
                        <a:t> sang </a:t>
                      </a:r>
                      <a:r>
                        <a:rPr lang="en-US" sz="1600" b="0" i="1" kern="1200" dirty="0" err="1">
                          <a:solidFill>
                            <a:srgbClr val="002060"/>
                          </a:solidFill>
                          <a:effectLst/>
                          <a:latin typeface="Arial (Body)"/>
                          <a:ea typeface="+mn-ea"/>
                          <a:cs typeface="+mn-cs"/>
                        </a:rPr>
                        <a:t>chào</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đón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lũ</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(Lê Anh </a:t>
                      </a:r>
                      <a:r>
                        <a:rPr lang="en-US" sz="1600" b="0" kern="1200" dirty="0" err="1">
                          <a:solidFill>
                            <a:srgbClr val="002060"/>
                          </a:solidFill>
                          <a:effectLst/>
                          <a:latin typeface="Arial (Body)"/>
                          <a:ea typeface="+mn-ea"/>
                          <a:cs typeface="+mn-cs"/>
                        </a:rPr>
                        <a:t>Tuấn</a:t>
                      </a:r>
                      <a:r>
                        <a:rPr lang="en-US" sz="1600" b="0" kern="1200" dirty="0">
                          <a:solidFill>
                            <a:srgbClr val="002060"/>
                          </a:solidFill>
                          <a:effectLst/>
                          <a:latin typeface="Arial (Body)"/>
                          <a:ea typeface="+mn-ea"/>
                          <a:cs typeface="+mn-cs"/>
                        </a:rPr>
                        <a:t>)</a:t>
                      </a:r>
                    </a:p>
                    <a:p>
                      <a:pPr>
                        <a:lnSpc>
                          <a:spcPct val="125000"/>
                        </a:lnSpc>
                      </a:pPr>
                      <a:r>
                        <a:rPr lang="en-US" sz="1600" b="0" kern="1200" dirty="0">
                          <a:solidFill>
                            <a:srgbClr val="002060"/>
                          </a:solidFill>
                          <a:effectLst/>
                          <a:latin typeface="Arial (Body)"/>
                          <a:ea typeface="+mn-ea"/>
                          <a:cs typeface="+mn-cs"/>
                        </a:rPr>
                        <a:t>• VB 2: </a:t>
                      </a:r>
                      <a:r>
                        <a:rPr lang="en-US" sz="1600" b="0" i="1" kern="1200" dirty="0" err="1">
                          <a:solidFill>
                            <a:srgbClr val="002060"/>
                          </a:solidFill>
                          <a:effectLst/>
                          <a:latin typeface="Arial (Body)"/>
                          <a:ea typeface="+mn-ea"/>
                          <a:cs typeface="+mn-cs"/>
                        </a:rPr>
                        <a:t>Choáng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ngợp</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và</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đau</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đớn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những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cảnh</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báo</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từ</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loạt</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phim</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Hành</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tinh</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của</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chúng</a:t>
                      </a:r>
                      <a:r>
                        <a:rPr lang="en-US" sz="1600" b="0" i="1" kern="1200" dirty="0">
                          <a:solidFill>
                            <a:srgbClr val="002060"/>
                          </a:solidFill>
                          <a:effectLst/>
                          <a:latin typeface="Arial (Body)"/>
                          <a:ea typeface="+mn-ea"/>
                          <a:cs typeface="+mn-cs"/>
                        </a:rPr>
                        <a:t> ta” </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Lâm</a:t>
                      </a:r>
                      <a:r>
                        <a:rPr lang="en-US" sz="1600" b="0" kern="1200" dirty="0">
                          <a:solidFill>
                            <a:srgbClr val="002060"/>
                          </a:solidFill>
                          <a:effectLst/>
                          <a:latin typeface="Arial (Body)"/>
                          <a:ea typeface="+mn-ea"/>
                          <a:cs typeface="+mn-cs"/>
                        </a:rPr>
                        <a:t> Lê)</a:t>
                      </a:r>
                    </a:p>
                    <a:p>
                      <a:pPr>
                        <a:lnSpc>
                          <a:spcPct val="125000"/>
                        </a:lnSpc>
                      </a:pPr>
                      <a:r>
                        <a:rPr lang="en-US" sz="1600" b="0" kern="1200" dirty="0">
                          <a:solidFill>
                            <a:srgbClr val="002060"/>
                          </a:solidFill>
                          <a:effectLst/>
                          <a:latin typeface="Arial (Body)"/>
                          <a:ea typeface="+mn-ea"/>
                          <a:cs typeface="+mn-cs"/>
                        </a:rPr>
                        <a:t>• VB 3: </a:t>
                      </a:r>
                      <a:r>
                        <a:rPr lang="en-US" sz="1600" b="0" i="1" kern="1200" dirty="0" err="1">
                          <a:solidFill>
                            <a:srgbClr val="002060"/>
                          </a:solidFill>
                          <a:effectLst/>
                          <a:latin typeface="Arial (Body)"/>
                          <a:ea typeface="+mn-ea"/>
                          <a:cs typeface="+mn-cs"/>
                        </a:rPr>
                        <a:t>Diễn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từ</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ứng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khẩu</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của</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thủ</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lĩnh</a:t>
                      </a:r>
                      <a:r>
                        <a:rPr lang="en-US" sz="1600" b="0" i="1" kern="1200" dirty="0">
                          <a:solidFill>
                            <a:srgbClr val="002060"/>
                          </a:solidFill>
                          <a:effectLst/>
                          <a:latin typeface="Arial (Body)"/>
                          <a:ea typeface="+mn-ea"/>
                          <a:cs typeface="+mn-cs"/>
                        </a:rPr>
                        <a:t> da </a:t>
                      </a:r>
                      <a:r>
                        <a:rPr lang="en-US" sz="1600" b="0" i="1" kern="1200" dirty="0" err="1">
                          <a:solidFill>
                            <a:srgbClr val="002060"/>
                          </a:solidFill>
                          <a:effectLst/>
                          <a:latin typeface="Arial (Body)"/>
                          <a:ea typeface="+mn-ea"/>
                          <a:cs typeface="+mn-cs"/>
                        </a:rPr>
                        <a:t>đỏ</a:t>
                      </a:r>
                      <a:r>
                        <a:rPr lang="en-US" sz="1600" b="0" i="1" kern="1200" dirty="0">
                          <a:solidFill>
                            <a:srgbClr val="002060"/>
                          </a:solidFill>
                          <a:effectLst/>
                          <a:latin typeface="Arial (Body)"/>
                          <a:ea typeface="+mn-ea"/>
                          <a:cs typeface="+mn-cs"/>
                        </a:rPr>
                        <a:t> </a:t>
                      </a:r>
                    </a:p>
                    <a:p>
                      <a:pPr>
                        <a:lnSpc>
                          <a:spcPct val="125000"/>
                        </a:lnSpc>
                      </a:pPr>
                      <a:r>
                        <a:rPr lang="en-US" sz="1600" b="0" i="1" kern="1200" dirty="0">
                          <a:solidFill>
                            <a:srgbClr val="002060"/>
                          </a:solidFill>
                          <a:effectLst/>
                          <a:latin typeface="Arial (Body)"/>
                          <a:ea typeface="+mn-ea"/>
                          <a:cs typeface="+mn-cs"/>
                        </a:rPr>
                        <a:t>Xi-</a:t>
                      </a:r>
                      <a:r>
                        <a:rPr lang="en-US" sz="1600" b="0" i="1" kern="1200" dirty="0" err="1">
                          <a:solidFill>
                            <a:srgbClr val="002060"/>
                          </a:solidFill>
                          <a:effectLst/>
                          <a:latin typeface="Arial (Body)"/>
                          <a:ea typeface="+mn-ea"/>
                          <a:cs typeface="+mn-cs"/>
                        </a:rPr>
                        <a:t>át</a:t>
                      </a:r>
                      <a:r>
                        <a:rPr lang="en-US" sz="1600" b="0" i="1" kern="1200" dirty="0">
                          <a:solidFill>
                            <a:srgbClr val="002060"/>
                          </a:solidFill>
                          <a:effectLst/>
                          <a:latin typeface="Arial (Body)"/>
                          <a:ea typeface="+mn-ea"/>
                          <a:cs typeface="+mn-cs"/>
                        </a:rPr>
                        <a:t>-</a:t>
                      </a:r>
                      <a:r>
                        <a:rPr lang="en-US" sz="1600" b="0" i="1" kern="1200" dirty="0" err="1">
                          <a:solidFill>
                            <a:srgbClr val="002060"/>
                          </a:solidFill>
                          <a:effectLst/>
                          <a:latin typeface="Arial (Body)"/>
                          <a:ea typeface="+mn-ea"/>
                          <a:cs typeface="+mn-cs"/>
                        </a:rPr>
                        <a:t>tơn</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(Xi-</a:t>
                      </a:r>
                      <a:r>
                        <a:rPr lang="en-US" sz="1600" b="0" kern="1200" dirty="0" err="1">
                          <a:solidFill>
                            <a:srgbClr val="002060"/>
                          </a:solidFill>
                          <a:effectLst/>
                          <a:latin typeface="Arial (Body)"/>
                          <a:ea typeface="+mn-ea"/>
                          <a:cs typeface="+mn-cs"/>
                        </a:rPr>
                        <a:t>át</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tơn</a:t>
                      </a:r>
                      <a:r>
                        <a:rPr lang="en-US" sz="1600" b="0" kern="1200" dirty="0">
                          <a:solidFill>
                            <a:srgbClr val="002060"/>
                          </a:solidFill>
                          <a:effectLst/>
                          <a:latin typeface="Arial (Body)"/>
                          <a:ea typeface="+mn-ea"/>
                          <a:cs typeface="+mn-cs"/>
                        </a:rPr>
                        <a:t>)</a:t>
                      </a:r>
                    </a:p>
                    <a:p>
                      <a:pPr>
                        <a:lnSpc>
                          <a:spcPct val="125000"/>
                        </a:lnSpc>
                      </a:pPr>
                      <a:r>
                        <a:rPr lang="en-US" sz="1600" b="0" kern="1200" dirty="0">
                          <a:solidFill>
                            <a:srgbClr val="002060"/>
                          </a:solidFill>
                          <a:effectLst/>
                          <a:latin typeface="Arial (Body)"/>
                          <a:ea typeface="+mn-ea"/>
                          <a:cs typeface="+mn-cs"/>
                        </a:rPr>
                        <a:t>• VB </a:t>
                      </a:r>
                      <a:r>
                        <a:rPr lang="en-US" sz="1600" b="0" kern="1200" dirty="0" err="1">
                          <a:solidFill>
                            <a:srgbClr val="002060"/>
                          </a:solidFill>
                          <a:effectLst/>
                          <a:latin typeface="Arial (Body)"/>
                          <a:ea typeface="+mn-ea"/>
                          <a:cs typeface="+mn-cs"/>
                        </a:rPr>
                        <a:t>thực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hành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đọc</a:t>
                      </a:r>
                      <a:r>
                        <a:rPr lang="en-US" sz="1600" b="0" kern="1200" dirty="0">
                          <a:solidFill>
                            <a:srgbClr val="002060"/>
                          </a:solidFill>
                          <a:effectLst/>
                          <a:latin typeface="Arial (Body)"/>
                          <a:ea typeface="+mn-ea"/>
                          <a:cs typeface="+mn-cs"/>
                        </a:rPr>
                        <a:t>: </a:t>
                      </a:r>
                      <a:r>
                        <a:rPr lang="en-US" sz="1600" b="0" i="1" kern="1200" dirty="0">
                          <a:solidFill>
                            <a:srgbClr val="002060"/>
                          </a:solidFill>
                          <a:effectLst/>
                          <a:latin typeface="Arial (Body)"/>
                          <a:ea typeface="+mn-ea"/>
                          <a:cs typeface="+mn-cs"/>
                        </a:rPr>
                        <a:t>“</a:t>
                      </a:r>
                      <a:r>
                        <a:rPr lang="en-US" sz="1600" b="0" i="1" kern="1200" dirty="0" err="1">
                          <a:solidFill>
                            <a:srgbClr val="002060"/>
                          </a:solidFill>
                          <a:effectLst/>
                          <a:latin typeface="Arial (Body)"/>
                          <a:ea typeface="+mn-ea"/>
                          <a:cs typeface="+mn-cs"/>
                        </a:rPr>
                        <a:t>Dấu</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chân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sinh</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thái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của</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mỗi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người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và</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thông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điệp</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từ</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Trái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Đất</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t>
                      </a:r>
                      <a:r>
                        <a:rPr lang="en-US" sz="1600" b="0" kern="1200" dirty="0" err="1">
                          <a:solidFill>
                            <a:srgbClr val="002060"/>
                          </a:solidFill>
                          <a:effectLst/>
                          <a:latin typeface="Arial (Body)"/>
                          <a:ea typeface="+mn-ea"/>
                          <a:cs typeface="+mn-cs"/>
                        </a:rPr>
                        <a:t>Dương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Xuân</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Thảo</a:t>
                      </a:r>
                      <a:r>
                        <a:rPr lang="en-US" sz="1600" b="0" kern="1200" dirty="0">
                          <a:solidFill>
                            <a:srgbClr val="002060"/>
                          </a:solidFill>
                          <a:effectLst/>
                          <a:latin typeface="Arial (Body)"/>
                          <a:ea typeface="+mn-ea"/>
                          <a:cs typeface="+mn-cs"/>
                        </a:rPr>
                        <a:t>)</a:t>
                      </a:r>
                    </a:p>
                    <a:p>
                      <a:pPr marL="0" marR="0" algn="just">
                        <a:lnSpc>
                          <a:spcPct val="125000"/>
                        </a:lnSpc>
                        <a:spcBef>
                          <a:spcPts val="0"/>
                        </a:spcBef>
                        <a:spcAft>
                          <a:spcPts val="0"/>
                        </a:spcAft>
                      </a:pPr>
                      <a:endParaRPr lang="en-US" sz="2000" b="0" dirty="0">
                        <a:solidFill>
                          <a:srgbClr val="002060"/>
                        </a:solidFill>
                        <a:effectLst/>
                        <a:latin typeface="Arial (Body)"/>
                        <a:ea typeface="Calibri" panose="020F0502020204030204" pitchFamily="34" charset="0"/>
                        <a:cs typeface="Times New Roman" panose="02020603050405020304" pitchFamily="18" charset="0"/>
                      </a:endParaRPr>
                    </a:p>
                  </a:txBody>
                  <a:tcPr marL="51435" marR="51435" marT="0" marB="0">
                    <a:solidFill>
                      <a:schemeClr val="bg1">
                        <a:lumMod val="85000"/>
                      </a:schemeClr>
                    </a:solidFill>
                  </a:tcPr>
                </a:tc>
                <a:extLst>
                  <a:ext uri="{0D108BD9-81ED-4DB2-BD59-A6C34878D82A}">
                    <a16:rowId xmlns:a16="http://schemas.microsoft.com/office/drawing/2014/main" val="4233142101"/>
                  </a:ext>
                </a:extLst>
              </a:tr>
            </a:tbl>
          </a:graphicData>
        </a:graphic>
      </p:graphicFrame>
    </p:spTree>
    <p:extLst>
      <p:ext uri="{BB962C8B-B14F-4D97-AF65-F5344CB8AC3E}">
        <p14:creationId xmlns:p14="http://schemas.microsoft.com/office/powerpoint/2010/main" val="3683086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18838835"/>
              </p:ext>
            </p:extLst>
          </p:nvPr>
        </p:nvGraphicFramePr>
        <p:xfrm>
          <a:off x="0" y="0"/>
          <a:ext cx="9144001" cy="5238749"/>
        </p:xfrm>
        <a:graphic>
          <a:graphicData uri="http://schemas.openxmlformats.org/drawingml/2006/table">
            <a:tbl>
              <a:tblPr firstRow="1" firstCol="1" bandRow="1">
                <a:tableStyleId>{5C22544A-7EE6-4342-B048-85BDC9FD1C3A}</a:tableStyleId>
              </a:tblPr>
              <a:tblGrid>
                <a:gridCol w="1013713">
                  <a:extLst>
                    <a:ext uri="{9D8B030D-6E8A-4147-A177-3AD203B41FA5}">
                      <a16:colId xmlns:a16="http://schemas.microsoft.com/office/drawing/2014/main" val="20000"/>
                    </a:ext>
                  </a:extLst>
                </a:gridCol>
                <a:gridCol w="3596708">
                  <a:extLst>
                    <a:ext uri="{9D8B030D-6E8A-4147-A177-3AD203B41FA5}">
                      <a16:colId xmlns:a16="http://schemas.microsoft.com/office/drawing/2014/main" val="20001"/>
                    </a:ext>
                  </a:extLst>
                </a:gridCol>
                <a:gridCol w="4533580">
                  <a:extLst>
                    <a:ext uri="{9D8B030D-6E8A-4147-A177-3AD203B41FA5}">
                      <a16:colId xmlns:a16="http://schemas.microsoft.com/office/drawing/2014/main" val="20002"/>
                    </a:ext>
                  </a:extLst>
                </a:gridCol>
              </a:tblGrid>
              <a:tr h="5238749">
                <a:tc>
                  <a:txBody>
                    <a:bodyPr/>
                    <a:lstStyle/>
                    <a:p>
                      <a:pPr marL="0" marR="0" algn="ctr">
                        <a:lnSpc>
                          <a:spcPct val="125000"/>
                        </a:lnSpc>
                        <a:spcBef>
                          <a:spcPts val="0"/>
                        </a:spcBef>
                        <a:spcAft>
                          <a:spcPts val="0"/>
                        </a:spcAft>
                      </a:pPr>
                      <a:endParaRPr lang="en-US" sz="1400" b="0" dirty="0">
                        <a:solidFill>
                          <a:srgbClr val="002060"/>
                        </a:solidFill>
                        <a:effectLst/>
                        <a:latin typeface="Arial (Body)"/>
                      </a:endParaRPr>
                    </a:p>
                    <a:p>
                      <a:pPr marL="0" marR="0" algn="ctr">
                        <a:lnSpc>
                          <a:spcPct val="125000"/>
                        </a:lnSpc>
                        <a:spcBef>
                          <a:spcPts val="0"/>
                        </a:spcBef>
                        <a:spcAft>
                          <a:spcPts val="0"/>
                        </a:spcAft>
                      </a:pPr>
                      <a:endParaRPr lang="en-US" sz="1400" b="0" dirty="0">
                        <a:solidFill>
                          <a:srgbClr val="002060"/>
                        </a:solidFill>
                        <a:effectLst/>
                        <a:latin typeface="Arial (Body)"/>
                      </a:endParaRPr>
                    </a:p>
                    <a:p>
                      <a:pPr marL="0" marR="0" algn="ctr">
                        <a:lnSpc>
                          <a:spcPct val="125000"/>
                        </a:lnSpc>
                        <a:spcBef>
                          <a:spcPts val="0"/>
                        </a:spcBef>
                        <a:spcAft>
                          <a:spcPts val="0"/>
                        </a:spcAft>
                      </a:pPr>
                      <a:endParaRPr lang="en-US" sz="1400" b="0" dirty="0">
                        <a:solidFill>
                          <a:srgbClr val="002060"/>
                        </a:solidFill>
                        <a:effectLst/>
                        <a:latin typeface="Arial (Body)"/>
                      </a:endParaRPr>
                    </a:p>
                    <a:p>
                      <a:pPr marL="0" marR="0" algn="ctr">
                        <a:lnSpc>
                          <a:spcPct val="125000"/>
                        </a:lnSpc>
                        <a:spcBef>
                          <a:spcPts val="0"/>
                        </a:spcBef>
                        <a:spcAft>
                          <a:spcPts val="0"/>
                        </a:spcAft>
                      </a:pPr>
                      <a:endParaRPr lang="en-US" sz="1400" b="0" dirty="0">
                        <a:solidFill>
                          <a:srgbClr val="002060"/>
                        </a:solidFill>
                        <a:effectLst/>
                        <a:latin typeface="Arial (Body)"/>
                      </a:endParaRPr>
                    </a:p>
                    <a:p>
                      <a:pPr marL="0" marR="0" algn="ctr">
                        <a:lnSpc>
                          <a:spcPct val="125000"/>
                        </a:lnSpc>
                        <a:spcBef>
                          <a:spcPts val="0"/>
                        </a:spcBef>
                        <a:spcAft>
                          <a:spcPts val="0"/>
                        </a:spcAft>
                      </a:pPr>
                      <a:endParaRPr lang="en-US" sz="1400" b="0" dirty="0">
                        <a:solidFill>
                          <a:srgbClr val="002060"/>
                        </a:solidFill>
                        <a:effectLst/>
                        <a:latin typeface="Arial (Body)"/>
                      </a:endParaRPr>
                    </a:p>
                    <a:p>
                      <a:pPr marL="0" marR="0" algn="ctr">
                        <a:lnSpc>
                          <a:spcPct val="125000"/>
                        </a:lnSpc>
                        <a:spcBef>
                          <a:spcPts val="0"/>
                        </a:spcBef>
                        <a:spcAft>
                          <a:spcPts val="0"/>
                        </a:spcAft>
                      </a:pPr>
                      <a:endParaRPr lang="en-US" sz="1400" b="0" dirty="0">
                        <a:solidFill>
                          <a:srgbClr val="002060"/>
                        </a:solidFill>
                        <a:effectLst/>
                        <a:latin typeface="Arial (Body)"/>
                      </a:endParaRPr>
                    </a:p>
                    <a:p>
                      <a:pPr marL="0" marR="0" algn="ctr">
                        <a:lnSpc>
                          <a:spcPct val="125000"/>
                        </a:lnSpc>
                        <a:spcBef>
                          <a:spcPts val="0"/>
                        </a:spcBef>
                        <a:spcAft>
                          <a:spcPts val="0"/>
                        </a:spcAft>
                      </a:pPr>
                      <a:endParaRPr lang="en-US" sz="1400" b="0" dirty="0">
                        <a:solidFill>
                          <a:srgbClr val="002060"/>
                        </a:solidFill>
                        <a:effectLst/>
                        <a:latin typeface="Arial (Body)"/>
                      </a:endParaRPr>
                    </a:p>
                    <a:p>
                      <a:pPr marL="0" marR="0" algn="ctr">
                        <a:lnSpc>
                          <a:spcPct val="125000"/>
                        </a:lnSpc>
                        <a:spcBef>
                          <a:spcPts val="0"/>
                        </a:spcBef>
                        <a:spcAft>
                          <a:spcPts val="0"/>
                        </a:spcAft>
                      </a:pPr>
                      <a:endParaRPr lang="en-US" sz="1600" b="1" dirty="0">
                        <a:solidFill>
                          <a:srgbClr val="002060"/>
                        </a:solidFill>
                        <a:effectLst/>
                        <a:latin typeface="Arial (Body)"/>
                      </a:endParaRPr>
                    </a:p>
                    <a:p>
                      <a:pPr marL="0" marR="0" algn="ctr">
                        <a:lnSpc>
                          <a:spcPct val="125000"/>
                        </a:lnSpc>
                        <a:spcBef>
                          <a:spcPts val="0"/>
                        </a:spcBef>
                        <a:spcAft>
                          <a:spcPts val="0"/>
                        </a:spcAft>
                      </a:pPr>
                      <a:endParaRPr lang="en-US" sz="1600" b="1" dirty="0">
                        <a:solidFill>
                          <a:srgbClr val="002060"/>
                        </a:solidFill>
                        <a:effectLst/>
                        <a:latin typeface="Arial (Body)"/>
                      </a:endParaRPr>
                    </a:p>
                    <a:p>
                      <a:pPr marL="0" marR="0" algn="ctr">
                        <a:lnSpc>
                          <a:spcPct val="125000"/>
                        </a:lnSpc>
                        <a:spcBef>
                          <a:spcPts val="0"/>
                        </a:spcBef>
                        <a:spcAft>
                          <a:spcPts val="0"/>
                        </a:spcAft>
                      </a:pPr>
                      <a:r>
                        <a:rPr lang="en-US" sz="1600" b="1" dirty="0" err="1">
                          <a:solidFill>
                            <a:srgbClr val="002060"/>
                          </a:solidFill>
                          <a:effectLst/>
                          <a:latin typeface="Arial (Body)"/>
                        </a:rPr>
                        <a:t>Bài</a:t>
                      </a:r>
                      <a:r>
                        <a:rPr lang="en-US" sz="1600" b="1" dirty="0">
                          <a:solidFill>
                            <a:srgbClr val="002060"/>
                          </a:solidFill>
                          <a:effectLst/>
                          <a:latin typeface="Arial (Body)"/>
                        </a:rPr>
                        <a:t> 10</a:t>
                      </a:r>
                      <a:endParaRPr lang="en-US" sz="1600" b="1" dirty="0">
                        <a:solidFill>
                          <a:srgbClr val="002060"/>
                        </a:solidFill>
                        <a:effectLst/>
                        <a:latin typeface="Arial (Body)"/>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endParaRPr lang="en-US" sz="1600" b="1" dirty="0">
                        <a:solidFill>
                          <a:srgbClr val="C00000"/>
                        </a:solidFill>
                        <a:effectLst/>
                        <a:latin typeface="Arial (Body)"/>
                      </a:endParaRPr>
                    </a:p>
                    <a:p>
                      <a:pPr marL="0" marR="0" algn="ctr">
                        <a:lnSpc>
                          <a:spcPct val="125000"/>
                        </a:lnSpc>
                        <a:spcBef>
                          <a:spcPts val="0"/>
                        </a:spcBef>
                        <a:spcAft>
                          <a:spcPts val="0"/>
                        </a:spcAft>
                      </a:pPr>
                      <a:r>
                        <a:rPr lang="en-US" sz="1600" b="1" dirty="0" err="1">
                          <a:solidFill>
                            <a:srgbClr val="C00000"/>
                          </a:solidFill>
                          <a:effectLst/>
                          <a:latin typeface="Arial (Body)"/>
                        </a:rPr>
                        <a:t>Trang</a:t>
                      </a:r>
                      <a:r>
                        <a:rPr lang="en-US" sz="1600" b="1" dirty="0">
                          <a:solidFill>
                            <a:srgbClr val="C00000"/>
                          </a:solidFill>
                          <a:effectLst/>
                          <a:latin typeface="Arial (Body)"/>
                        </a:rPr>
                        <a:t> </a:t>
                      </a:r>
                      <a:r>
                        <a:rPr lang="en-US" sz="1600" b="1" dirty="0" err="1">
                          <a:solidFill>
                            <a:srgbClr val="C00000"/>
                          </a:solidFill>
                          <a:effectLst/>
                          <a:latin typeface="Arial (Body)"/>
                        </a:rPr>
                        <a:t>sách</a:t>
                      </a:r>
                      <a:r>
                        <a:rPr lang="en-US" sz="1600" b="1" dirty="0">
                          <a:solidFill>
                            <a:srgbClr val="C00000"/>
                          </a:solidFill>
                          <a:effectLst/>
                          <a:latin typeface="Arial (Body)"/>
                        </a:rPr>
                        <a:t> </a:t>
                      </a:r>
                      <a:r>
                        <a:rPr lang="en-US" sz="1600" b="1" dirty="0" err="1">
                          <a:solidFill>
                            <a:srgbClr val="C00000"/>
                          </a:solidFill>
                          <a:effectLst/>
                          <a:latin typeface="Arial (Body)"/>
                        </a:rPr>
                        <a:t>và</a:t>
                      </a:r>
                      <a:r>
                        <a:rPr lang="en-US" sz="1600" b="1" dirty="0">
                          <a:solidFill>
                            <a:srgbClr val="C00000"/>
                          </a:solidFill>
                          <a:effectLst/>
                          <a:latin typeface="Arial (Body)"/>
                        </a:rPr>
                        <a:t> </a:t>
                      </a:r>
                      <a:r>
                        <a:rPr lang="en-US" sz="1600" b="1" dirty="0" err="1">
                          <a:solidFill>
                            <a:srgbClr val="C00000"/>
                          </a:solidFill>
                          <a:effectLst/>
                          <a:latin typeface="Arial (Body)"/>
                        </a:rPr>
                        <a:t>cuộc</a:t>
                      </a:r>
                      <a:r>
                        <a:rPr lang="en-US" sz="1600" b="1" dirty="0">
                          <a:solidFill>
                            <a:srgbClr val="C00000"/>
                          </a:solidFill>
                          <a:effectLst/>
                          <a:latin typeface="Arial (Body)"/>
                        </a:rPr>
                        <a:t> </a:t>
                      </a:r>
                      <a:r>
                        <a:rPr lang="en-US" sz="1600" b="1" dirty="0" err="1">
                          <a:solidFill>
                            <a:srgbClr val="C00000"/>
                          </a:solidFill>
                          <a:effectLst/>
                          <a:latin typeface="Arial (Body)"/>
                        </a:rPr>
                        <a:t>sống</a:t>
                      </a:r>
                      <a:endParaRPr lang="vi-VN" sz="1600" b="1" dirty="0">
                        <a:solidFill>
                          <a:srgbClr val="C00000"/>
                        </a:solidFill>
                        <a:effectLst/>
                        <a:latin typeface="Arial (Body)"/>
                      </a:endParaRPr>
                    </a:p>
                    <a:p>
                      <a:pPr marL="0" marR="0" algn="just">
                        <a:lnSpc>
                          <a:spcPct val="125000"/>
                        </a:lnSpc>
                        <a:spcBef>
                          <a:spcPts val="0"/>
                        </a:spcBef>
                        <a:spcAft>
                          <a:spcPts val="0"/>
                        </a:spcAft>
                      </a:pPr>
                      <a:r>
                        <a:rPr lang="en-US" sz="1600" b="0" dirty="0">
                          <a:solidFill>
                            <a:srgbClr val="002060"/>
                          </a:solidFill>
                          <a:effectLst/>
                          <a:latin typeface="Arial (Body)"/>
                        </a:rPr>
                        <a:t> (</a:t>
                      </a:r>
                      <a:r>
                        <a:rPr lang="en-US" sz="1600" b="0" dirty="0" err="1">
                          <a:solidFill>
                            <a:srgbClr val="002060"/>
                          </a:solidFill>
                          <a:effectLst/>
                          <a:latin typeface="Arial (Body)"/>
                        </a:rPr>
                        <a:t>Loại</a:t>
                      </a:r>
                      <a:r>
                        <a:rPr lang="en-US" sz="1600" b="0" dirty="0">
                          <a:solidFill>
                            <a:srgbClr val="002060"/>
                          </a:solidFill>
                          <a:effectLst/>
                          <a:latin typeface="Arial (Body)"/>
                        </a:rPr>
                        <a:t> VB</a:t>
                      </a:r>
                      <a:r>
                        <a:rPr lang="vi-VN" sz="1600" b="0" dirty="0">
                          <a:solidFill>
                            <a:srgbClr val="002060"/>
                          </a:solidFill>
                          <a:effectLst/>
                          <a:latin typeface="Arial (Body)"/>
                        </a:rPr>
                        <a:t>: nghị luận văn học, </a:t>
                      </a:r>
                      <a:r>
                        <a:rPr lang="en-US" sz="1600" b="0" baseline="0" dirty="0" err="1">
                          <a:solidFill>
                            <a:srgbClr val="002060"/>
                          </a:solidFill>
                          <a:effectLst/>
                          <a:latin typeface="Arial (Body)"/>
                        </a:rPr>
                        <a:t>các</a:t>
                      </a:r>
                      <a:r>
                        <a:rPr lang="en-US" sz="1600" b="0" baseline="0" dirty="0">
                          <a:solidFill>
                            <a:srgbClr val="002060"/>
                          </a:solidFill>
                          <a:effectLst/>
                          <a:latin typeface="Arial (Body)"/>
                        </a:rPr>
                        <a:t> VB </a:t>
                      </a:r>
                      <a:r>
                        <a:rPr lang="en-US" sz="1600" b="0" baseline="0" dirty="0" err="1">
                          <a:solidFill>
                            <a:srgbClr val="002060"/>
                          </a:solidFill>
                          <a:effectLst/>
                          <a:latin typeface="Arial (Body)"/>
                        </a:rPr>
                        <a:t>thuộc</a:t>
                      </a:r>
                      <a:r>
                        <a:rPr lang="en-US" sz="1600" b="0" baseline="0" dirty="0">
                          <a:solidFill>
                            <a:srgbClr val="002060"/>
                          </a:solidFill>
                          <a:effectLst/>
                          <a:latin typeface="Arial (Body)"/>
                        </a:rPr>
                        <a:t> </a:t>
                      </a:r>
                      <a:r>
                        <a:rPr lang="vi-VN" sz="1600" b="0" dirty="0">
                          <a:solidFill>
                            <a:srgbClr val="002060"/>
                          </a:solidFill>
                          <a:effectLst/>
                          <a:latin typeface="Arial (Body)"/>
                        </a:rPr>
                        <a:t>thể loại </a:t>
                      </a:r>
                      <a:r>
                        <a:rPr lang="en-US" sz="1600" b="0" dirty="0" err="1">
                          <a:solidFill>
                            <a:srgbClr val="002060"/>
                          </a:solidFill>
                          <a:effectLst/>
                          <a:latin typeface="Arial (Body)"/>
                        </a:rPr>
                        <a:t>đã</a:t>
                      </a:r>
                      <a:r>
                        <a:rPr lang="en-US" sz="1600" b="0" baseline="0" dirty="0">
                          <a:solidFill>
                            <a:srgbClr val="002060"/>
                          </a:solidFill>
                          <a:effectLst/>
                          <a:latin typeface="Arial (Body)"/>
                        </a:rPr>
                        <a:t> </a:t>
                      </a:r>
                      <a:r>
                        <a:rPr lang="en-US" sz="1600" b="0" baseline="0" dirty="0" err="1">
                          <a:solidFill>
                            <a:srgbClr val="002060"/>
                          </a:solidFill>
                          <a:effectLst/>
                          <a:latin typeface="Arial (Body)"/>
                        </a:rPr>
                        <a:t>học</a:t>
                      </a:r>
                      <a:r>
                        <a:rPr lang="en-US" sz="1600" b="0" dirty="0">
                          <a:solidFill>
                            <a:srgbClr val="002060"/>
                          </a:solidFill>
                          <a:effectLst/>
                          <a:latin typeface="Arial (Body)"/>
                        </a:rPr>
                        <a:t>; P</a:t>
                      </a:r>
                      <a:r>
                        <a:rPr lang="vi-VN" sz="1600" b="0" dirty="0">
                          <a:solidFill>
                            <a:srgbClr val="002060"/>
                          </a:solidFill>
                          <a:effectLst/>
                          <a:latin typeface="Arial (Body)"/>
                        </a:rPr>
                        <a:t>hẩm chất: </a:t>
                      </a:r>
                      <a:r>
                        <a:rPr lang="en-US" sz="1600" b="0" dirty="0">
                          <a:solidFill>
                            <a:srgbClr val="002060"/>
                          </a:solidFill>
                          <a:effectLst/>
                          <a:latin typeface="Arial (Body)"/>
                        </a:rPr>
                        <a:t>ham </a:t>
                      </a:r>
                      <a:r>
                        <a:rPr lang="en-US" sz="1600" b="0" dirty="0" err="1">
                          <a:solidFill>
                            <a:srgbClr val="002060"/>
                          </a:solidFill>
                          <a:effectLst/>
                          <a:latin typeface="Arial (Body)"/>
                        </a:rPr>
                        <a:t>đọc</a:t>
                      </a:r>
                      <a:r>
                        <a:rPr lang="en-US" sz="1600" b="0" dirty="0">
                          <a:solidFill>
                            <a:srgbClr val="002060"/>
                          </a:solidFill>
                          <a:effectLst/>
                          <a:latin typeface="Arial (Body)"/>
                        </a:rPr>
                        <a:t> </a:t>
                      </a:r>
                      <a:r>
                        <a:rPr lang="en-US" sz="1600" b="0" dirty="0" err="1">
                          <a:solidFill>
                            <a:srgbClr val="002060"/>
                          </a:solidFill>
                          <a:effectLst/>
                          <a:latin typeface="Arial (Body)"/>
                        </a:rPr>
                        <a:t>sách</a:t>
                      </a:r>
                      <a:r>
                        <a:rPr lang="en-US" sz="1600" b="0" dirty="0">
                          <a:solidFill>
                            <a:srgbClr val="002060"/>
                          </a:solidFill>
                          <a:effectLst/>
                          <a:latin typeface="Arial (Body)"/>
                        </a:rPr>
                        <a:t>, </a:t>
                      </a:r>
                      <a:r>
                        <a:rPr lang="en-US" sz="1600" b="0" dirty="0" err="1">
                          <a:solidFill>
                            <a:srgbClr val="002060"/>
                          </a:solidFill>
                          <a:effectLst/>
                          <a:latin typeface="Arial (Body)"/>
                        </a:rPr>
                        <a:t>biết</a:t>
                      </a:r>
                      <a:r>
                        <a:rPr lang="en-US" sz="1600" b="0" dirty="0">
                          <a:solidFill>
                            <a:srgbClr val="002060"/>
                          </a:solidFill>
                          <a:effectLst/>
                          <a:latin typeface="Arial (Body)"/>
                        </a:rPr>
                        <a:t> </a:t>
                      </a:r>
                      <a:r>
                        <a:rPr lang="en-US" sz="1600" b="0" dirty="0" err="1">
                          <a:solidFill>
                            <a:srgbClr val="002060"/>
                          </a:solidFill>
                          <a:effectLst/>
                          <a:latin typeface="Arial (Body)"/>
                        </a:rPr>
                        <a:t>vận</a:t>
                      </a:r>
                      <a:r>
                        <a:rPr lang="en-US" sz="1600" b="0" dirty="0">
                          <a:solidFill>
                            <a:srgbClr val="002060"/>
                          </a:solidFill>
                          <a:effectLst/>
                          <a:latin typeface="Arial (Body)"/>
                        </a:rPr>
                        <a:t> </a:t>
                      </a:r>
                      <a:r>
                        <a:rPr lang="en-US" sz="1600" b="0" dirty="0" err="1">
                          <a:solidFill>
                            <a:srgbClr val="002060"/>
                          </a:solidFill>
                          <a:effectLst/>
                          <a:latin typeface="Arial (Body)"/>
                        </a:rPr>
                        <a:t>dụng</a:t>
                      </a:r>
                      <a:r>
                        <a:rPr lang="en-US" sz="1600" b="0" dirty="0">
                          <a:solidFill>
                            <a:srgbClr val="002060"/>
                          </a:solidFill>
                          <a:effectLst/>
                          <a:latin typeface="Arial (Body)"/>
                        </a:rPr>
                        <a:t> </a:t>
                      </a:r>
                      <a:r>
                        <a:rPr lang="en-US" sz="1600" b="0" dirty="0" err="1">
                          <a:solidFill>
                            <a:srgbClr val="002060"/>
                          </a:solidFill>
                          <a:effectLst/>
                          <a:latin typeface="Arial (Body)"/>
                        </a:rPr>
                        <a:t>những</a:t>
                      </a:r>
                      <a:r>
                        <a:rPr lang="en-US" sz="1600" b="0" dirty="0">
                          <a:solidFill>
                            <a:srgbClr val="002060"/>
                          </a:solidFill>
                          <a:effectLst/>
                          <a:latin typeface="Arial (Body)"/>
                        </a:rPr>
                        <a:t> </a:t>
                      </a:r>
                      <a:r>
                        <a:rPr lang="en-US" sz="1600" b="0" dirty="0" err="1">
                          <a:solidFill>
                            <a:srgbClr val="002060"/>
                          </a:solidFill>
                          <a:effectLst/>
                          <a:latin typeface="Arial (Body)"/>
                        </a:rPr>
                        <a:t>điều</a:t>
                      </a:r>
                      <a:r>
                        <a:rPr lang="en-US" sz="1600" b="0" dirty="0">
                          <a:solidFill>
                            <a:srgbClr val="002060"/>
                          </a:solidFill>
                          <a:effectLst/>
                          <a:latin typeface="Arial (Body)"/>
                        </a:rPr>
                        <a:t> </a:t>
                      </a:r>
                      <a:r>
                        <a:rPr lang="en-US" sz="1600" b="0" dirty="0" err="1">
                          <a:solidFill>
                            <a:srgbClr val="002060"/>
                          </a:solidFill>
                          <a:effectLst/>
                          <a:latin typeface="Arial (Body)"/>
                        </a:rPr>
                        <a:t>đã</a:t>
                      </a:r>
                      <a:r>
                        <a:rPr lang="en-US" sz="1600" b="0" dirty="0">
                          <a:solidFill>
                            <a:srgbClr val="002060"/>
                          </a:solidFill>
                          <a:effectLst/>
                          <a:latin typeface="Arial (Body)"/>
                        </a:rPr>
                        <a:t> </a:t>
                      </a:r>
                      <a:r>
                        <a:rPr lang="en-US" sz="1600" b="0" dirty="0" err="1">
                          <a:solidFill>
                            <a:srgbClr val="002060"/>
                          </a:solidFill>
                          <a:effectLst/>
                          <a:latin typeface="Arial (Body)"/>
                        </a:rPr>
                        <a:t>đọc</a:t>
                      </a:r>
                      <a:r>
                        <a:rPr lang="en-US" sz="1600" b="0" dirty="0">
                          <a:solidFill>
                            <a:srgbClr val="002060"/>
                          </a:solidFill>
                          <a:effectLst/>
                          <a:latin typeface="Arial (Body)"/>
                        </a:rPr>
                        <a:t> </a:t>
                      </a:r>
                      <a:r>
                        <a:rPr lang="en-US" sz="1600" b="0" dirty="0" err="1">
                          <a:solidFill>
                            <a:srgbClr val="002060"/>
                          </a:solidFill>
                          <a:effectLst/>
                          <a:latin typeface="Arial (Body)"/>
                        </a:rPr>
                        <a:t>vào</a:t>
                      </a:r>
                      <a:r>
                        <a:rPr lang="en-US" sz="1600" b="0" dirty="0">
                          <a:solidFill>
                            <a:srgbClr val="002060"/>
                          </a:solidFill>
                          <a:effectLst/>
                          <a:latin typeface="Arial (Body)"/>
                        </a:rPr>
                        <a:t> </a:t>
                      </a:r>
                      <a:r>
                        <a:rPr lang="en-US" sz="1600" b="0" dirty="0" err="1">
                          <a:solidFill>
                            <a:srgbClr val="002060"/>
                          </a:solidFill>
                          <a:effectLst/>
                          <a:latin typeface="Arial (Body)"/>
                        </a:rPr>
                        <a:t>cuộc</a:t>
                      </a:r>
                      <a:r>
                        <a:rPr lang="en-US" sz="1600" b="0" dirty="0">
                          <a:solidFill>
                            <a:srgbClr val="002060"/>
                          </a:solidFill>
                          <a:effectLst/>
                          <a:latin typeface="Arial (Body)"/>
                        </a:rPr>
                        <a:t> </a:t>
                      </a:r>
                      <a:r>
                        <a:rPr lang="en-US" sz="1600" b="0" dirty="0" err="1">
                          <a:solidFill>
                            <a:srgbClr val="002060"/>
                          </a:solidFill>
                          <a:effectLst/>
                          <a:latin typeface="Arial (Body)"/>
                        </a:rPr>
                        <a:t>sống</a:t>
                      </a:r>
                      <a:r>
                        <a:rPr lang="en-US" sz="1600" b="0" dirty="0">
                          <a:solidFill>
                            <a:srgbClr val="002060"/>
                          </a:solidFill>
                          <a:effectLst/>
                          <a:latin typeface="Arial (Body)"/>
                        </a:rPr>
                        <a:t>) </a:t>
                      </a: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en-US" sz="1600" b="0" dirty="0">
                          <a:solidFill>
                            <a:srgbClr val="002060"/>
                          </a:solidFill>
                          <a:effectLst/>
                          <a:latin typeface="Arial (Body)"/>
                        </a:rPr>
                        <a:t>VB</a:t>
                      </a:r>
                      <a:r>
                        <a:rPr lang="vi-VN" sz="1600" b="0" dirty="0">
                          <a:solidFill>
                            <a:srgbClr val="002060"/>
                          </a:solidFill>
                          <a:effectLst/>
                          <a:latin typeface="Arial (Body)"/>
                        </a:rPr>
                        <a:t> đọc bắt buộc: </a:t>
                      </a:r>
                      <a:r>
                        <a:rPr lang="vi-VN" sz="1600" b="0" i="1" dirty="0">
                          <a:solidFill>
                            <a:srgbClr val="002060"/>
                          </a:solidFill>
                          <a:effectLst/>
                          <a:latin typeface="Arial (Body)"/>
                        </a:rPr>
                        <a:t>Vẻ đẹp giản dị và chân thật của </a:t>
                      </a:r>
                      <a:r>
                        <a:rPr lang="en-US" sz="1600" b="0" i="1" dirty="0">
                          <a:solidFill>
                            <a:srgbClr val="002060"/>
                          </a:solidFill>
                          <a:effectLst/>
                          <a:latin typeface="Arial (Body)"/>
                        </a:rPr>
                        <a:t>“</a:t>
                      </a:r>
                      <a:r>
                        <a:rPr lang="vi-VN" sz="1600" b="0" i="1" dirty="0">
                          <a:solidFill>
                            <a:srgbClr val="002060"/>
                          </a:solidFill>
                          <a:effectLst/>
                          <a:latin typeface="Arial (Body)"/>
                        </a:rPr>
                        <a:t>Quê nội</a:t>
                      </a:r>
                      <a:r>
                        <a:rPr lang="en-US" sz="1600" b="0" i="1" dirty="0">
                          <a:solidFill>
                            <a:srgbClr val="002060"/>
                          </a:solidFill>
                          <a:effectLst/>
                          <a:latin typeface="Arial (Body)"/>
                        </a:rPr>
                        <a:t>”</a:t>
                      </a:r>
                      <a:r>
                        <a:rPr lang="vi-VN" sz="1600" b="0" i="1" dirty="0">
                          <a:solidFill>
                            <a:srgbClr val="002060"/>
                          </a:solidFill>
                          <a:effectLst/>
                          <a:latin typeface="Arial (Body)"/>
                        </a:rPr>
                        <a:t> – Võ Quảng </a:t>
                      </a:r>
                      <a:r>
                        <a:rPr lang="vi-VN" sz="1600" b="0" dirty="0">
                          <a:solidFill>
                            <a:srgbClr val="002060"/>
                          </a:solidFill>
                          <a:effectLst/>
                          <a:latin typeface="Arial (Body)"/>
                        </a:rPr>
                        <a:t>(Trần Thanh Địch) </a:t>
                      </a:r>
                      <a:endParaRPr lang="en-US" sz="1600" b="0" dirty="0">
                        <a:solidFill>
                          <a:srgbClr val="002060"/>
                        </a:solidFill>
                        <a:effectLst/>
                        <a:latin typeface="Arial (Body)"/>
                      </a:endParaRPr>
                    </a:p>
                    <a:p>
                      <a:pPr marL="342900" marR="0" lvl="0" indent="-342900" algn="just">
                        <a:lnSpc>
                          <a:spcPct val="125000"/>
                        </a:lnSpc>
                        <a:spcBef>
                          <a:spcPts val="0"/>
                        </a:spcBef>
                        <a:spcAft>
                          <a:spcPts val="0"/>
                        </a:spcAft>
                        <a:buClr>
                          <a:srgbClr val="FF0000"/>
                        </a:buClr>
                        <a:buFont typeface="Symbol" panose="05050102010706020507" pitchFamily="18" charset="2"/>
                        <a:buChar char=""/>
                      </a:pPr>
                      <a:r>
                        <a:rPr lang="vi-VN" sz="1600" b="0" dirty="0">
                          <a:solidFill>
                            <a:srgbClr val="002060"/>
                          </a:solidFill>
                          <a:effectLst/>
                          <a:latin typeface="Arial (Body)"/>
                        </a:rPr>
                        <a:t>VB đọc tự chọn: Theo trục chủ đề và thể loại của lớp 7 (HS tự chọn tác phẩm phù hợp) </a:t>
                      </a:r>
                      <a:endParaRPr lang="en-US" sz="1600" b="0" dirty="0">
                        <a:solidFill>
                          <a:srgbClr val="002060"/>
                        </a:solidFill>
                        <a:effectLst/>
                        <a:latin typeface="Arial (Body)"/>
                      </a:endParaRPr>
                    </a:p>
                    <a:p>
                      <a:pPr marL="0" marR="0" lvl="0" indent="0" algn="just">
                        <a:lnSpc>
                          <a:spcPct val="125000"/>
                        </a:lnSpc>
                        <a:spcBef>
                          <a:spcPts val="0"/>
                        </a:spcBef>
                        <a:spcAft>
                          <a:spcPts val="0"/>
                        </a:spcAft>
                        <a:buClr>
                          <a:srgbClr val="FF0000"/>
                        </a:buClr>
                        <a:buFont typeface="Symbol" panose="05050102010706020507" pitchFamily="18" charset="2"/>
                        <a:buNone/>
                      </a:pPr>
                      <a:endParaRPr lang="vi-VN" sz="1800" b="0" dirty="0">
                        <a:solidFill>
                          <a:srgbClr val="002060"/>
                        </a:solidFill>
                        <a:effectLst/>
                        <a:latin typeface="Arial (Body)"/>
                        <a:ea typeface="Calibri" panose="020F0502020204030204" pitchFamily="34" charset="0"/>
                        <a:cs typeface="Times New Roman" panose="02020603050405020304" pitchFamily="18" charset="0"/>
                      </a:endParaRPr>
                    </a:p>
                    <a:p>
                      <a:pPr marL="0" marR="0" algn="just">
                        <a:lnSpc>
                          <a:spcPct val="125000"/>
                        </a:lnSpc>
                        <a:spcBef>
                          <a:spcPts val="0"/>
                        </a:spcBef>
                        <a:spcAft>
                          <a:spcPts val="0"/>
                        </a:spcAft>
                      </a:pPr>
                      <a:endParaRPr lang="en-US" sz="1800" b="0" dirty="0">
                        <a:solidFill>
                          <a:srgbClr val="002060"/>
                        </a:solidFill>
                        <a:effectLst/>
                        <a:latin typeface="Arial (Body)"/>
                      </a:endParaRPr>
                    </a:p>
                  </a:txBody>
                  <a:tcPr marL="51435" marR="51435" marT="0" marB="0">
                    <a:solidFill>
                      <a:schemeClr val="bg1">
                        <a:lumMod val="85000"/>
                      </a:schemeClr>
                    </a:solidFill>
                  </a:tcPr>
                </a:tc>
                <a:tc>
                  <a:txBody>
                    <a:bodyPr/>
                    <a:lstStyle/>
                    <a:p>
                      <a:pPr marL="0" marR="0" algn="ctr">
                        <a:lnSpc>
                          <a:spcPct val="125000"/>
                        </a:lnSpc>
                        <a:spcBef>
                          <a:spcPts val="0"/>
                        </a:spcBef>
                        <a:spcAft>
                          <a:spcPts val="0"/>
                        </a:spcAft>
                      </a:pPr>
                      <a:endParaRPr lang="en-US" sz="1600" b="0" dirty="0">
                        <a:solidFill>
                          <a:srgbClr val="002060"/>
                        </a:solidFill>
                        <a:effectLst/>
                        <a:latin typeface="Arial (Body)"/>
                      </a:endParaRPr>
                    </a:p>
                    <a:p>
                      <a:pPr marL="0" marR="0" algn="ctr">
                        <a:lnSpc>
                          <a:spcPct val="125000"/>
                        </a:lnSpc>
                        <a:spcBef>
                          <a:spcPts val="0"/>
                        </a:spcBef>
                        <a:spcAft>
                          <a:spcPts val="0"/>
                        </a:spcAft>
                      </a:pPr>
                      <a:endParaRPr lang="en-US" sz="1600" b="0" dirty="0">
                        <a:solidFill>
                          <a:srgbClr val="002060"/>
                        </a:solidFill>
                        <a:effectLst/>
                        <a:latin typeface="Arial (Body)"/>
                      </a:endParaRPr>
                    </a:p>
                    <a:p>
                      <a:pPr marL="0" marR="0" algn="ctr">
                        <a:lnSpc>
                          <a:spcPct val="125000"/>
                        </a:lnSpc>
                        <a:spcBef>
                          <a:spcPts val="0"/>
                        </a:spcBef>
                        <a:spcAft>
                          <a:spcPts val="0"/>
                        </a:spcAft>
                      </a:pPr>
                      <a:r>
                        <a:rPr lang="en-US" sz="1600" b="0" dirty="0">
                          <a:solidFill>
                            <a:srgbClr val="002060"/>
                          </a:solidFill>
                          <a:effectLst/>
                          <a:latin typeface="Arial (Body)"/>
                        </a:rPr>
                        <a:t> </a:t>
                      </a:r>
                      <a:r>
                        <a:rPr lang="en-US" sz="1600" b="1" dirty="0" err="1">
                          <a:solidFill>
                            <a:srgbClr val="C00000"/>
                          </a:solidFill>
                          <a:effectLst/>
                          <a:latin typeface="Arial (Body)"/>
                        </a:rPr>
                        <a:t>Sách</a:t>
                      </a:r>
                      <a:r>
                        <a:rPr lang="en-US" sz="1600" b="1" baseline="0" dirty="0">
                          <a:solidFill>
                            <a:srgbClr val="C00000"/>
                          </a:solidFill>
                          <a:effectLst/>
                          <a:latin typeface="Arial (Body)"/>
                        </a:rPr>
                        <a:t> – </a:t>
                      </a:r>
                      <a:r>
                        <a:rPr lang="en-US" sz="1600" b="1" baseline="0" dirty="0" err="1">
                          <a:solidFill>
                            <a:srgbClr val="C00000"/>
                          </a:solidFill>
                          <a:effectLst/>
                          <a:latin typeface="Arial (Body)"/>
                        </a:rPr>
                        <a:t>người</a:t>
                      </a:r>
                      <a:r>
                        <a:rPr lang="en-US" sz="1600" b="1" baseline="0" dirty="0">
                          <a:solidFill>
                            <a:srgbClr val="C00000"/>
                          </a:solidFill>
                          <a:effectLst/>
                          <a:latin typeface="Arial (Body)"/>
                        </a:rPr>
                        <a:t> </a:t>
                      </a:r>
                      <a:r>
                        <a:rPr lang="en-US" sz="1600" b="1" baseline="0" dirty="0" err="1">
                          <a:solidFill>
                            <a:srgbClr val="C00000"/>
                          </a:solidFill>
                          <a:effectLst/>
                          <a:latin typeface="Arial (Body)"/>
                        </a:rPr>
                        <a:t>bạn</a:t>
                      </a:r>
                      <a:r>
                        <a:rPr lang="en-US" sz="1600" b="1" baseline="0" dirty="0">
                          <a:solidFill>
                            <a:srgbClr val="C00000"/>
                          </a:solidFill>
                          <a:effectLst/>
                          <a:latin typeface="Arial (Body)"/>
                        </a:rPr>
                        <a:t> </a:t>
                      </a:r>
                      <a:r>
                        <a:rPr lang="en-US" sz="1600" b="1" baseline="0" dirty="0" err="1">
                          <a:solidFill>
                            <a:srgbClr val="C00000"/>
                          </a:solidFill>
                          <a:effectLst/>
                          <a:latin typeface="Arial (Body)"/>
                        </a:rPr>
                        <a:t>đồng</a:t>
                      </a:r>
                      <a:r>
                        <a:rPr lang="en-US" sz="1600" b="1" baseline="0" dirty="0">
                          <a:solidFill>
                            <a:srgbClr val="C00000"/>
                          </a:solidFill>
                          <a:effectLst/>
                          <a:latin typeface="Arial (Body)"/>
                        </a:rPr>
                        <a:t> </a:t>
                      </a:r>
                      <a:r>
                        <a:rPr lang="en-US" sz="1600" b="1" baseline="0" dirty="0" err="1">
                          <a:solidFill>
                            <a:srgbClr val="C00000"/>
                          </a:solidFill>
                          <a:effectLst/>
                          <a:latin typeface="Arial (Body)"/>
                        </a:rPr>
                        <a:t>hành</a:t>
                      </a:r>
                      <a:endParaRPr lang="en-US" sz="1600" b="1" dirty="0">
                        <a:solidFill>
                          <a:srgbClr val="C00000"/>
                        </a:solidFill>
                        <a:effectLst/>
                        <a:latin typeface="Arial (Body)"/>
                      </a:endParaRPr>
                    </a:p>
                    <a:p>
                      <a:pPr marL="0" marR="0" algn="just">
                        <a:lnSpc>
                          <a:spcPct val="125000"/>
                        </a:lnSpc>
                        <a:spcBef>
                          <a:spcPts val="0"/>
                        </a:spcBef>
                        <a:spcAft>
                          <a:spcPts val="0"/>
                        </a:spcAft>
                      </a:pPr>
                      <a:r>
                        <a:rPr lang="en-US" sz="1600" b="0" dirty="0">
                          <a:solidFill>
                            <a:srgbClr val="002060"/>
                          </a:solidFill>
                          <a:effectLst/>
                          <a:latin typeface="Arial (Body)"/>
                        </a:rPr>
                        <a:t>(</a:t>
                      </a:r>
                      <a:r>
                        <a:rPr lang="en-US" sz="1600" b="0" dirty="0" err="1">
                          <a:solidFill>
                            <a:srgbClr val="002060"/>
                          </a:solidFill>
                          <a:effectLst/>
                          <a:latin typeface="Arial (Body)"/>
                        </a:rPr>
                        <a:t>Thể</a:t>
                      </a:r>
                      <a:r>
                        <a:rPr lang="en-US" sz="1600" b="0" baseline="0" dirty="0">
                          <a:solidFill>
                            <a:srgbClr val="002060"/>
                          </a:solidFill>
                          <a:effectLst/>
                          <a:latin typeface="Arial (Body)"/>
                        </a:rPr>
                        <a:t> </a:t>
                      </a:r>
                      <a:r>
                        <a:rPr lang="en-US" sz="1600" b="0" baseline="0" dirty="0" err="1">
                          <a:solidFill>
                            <a:srgbClr val="002060"/>
                          </a:solidFill>
                          <a:effectLst/>
                          <a:latin typeface="Arial (Body)"/>
                        </a:rPr>
                        <a:t>loại</a:t>
                      </a:r>
                      <a:r>
                        <a:rPr lang="en-US" sz="1600" b="0" baseline="0" dirty="0">
                          <a:solidFill>
                            <a:srgbClr val="002060"/>
                          </a:solidFill>
                          <a:effectLst/>
                          <a:latin typeface="Arial (Body)"/>
                        </a:rPr>
                        <a:t>: VB </a:t>
                      </a:r>
                      <a:r>
                        <a:rPr lang="en-US" sz="1600" b="0" baseline="0" dirty="0" err="1">
                          <a:solidFill>
                            <a:srgbClr val="002060"/>
                          </a:solidFill>
                          <a:effectLst/>
                          <a:latin typeface="Arial (Body)"/>
                        </a:rPr>
                        <a:t>thuyết</a:t>
                      </a:r>
                      <a:r>
                        <a:rPr lang="en-US" sz="1600" b="0" baseline="0" dirty="0">
                          <a:solidFill>
                            <a:srgbClr val="002060"/>
                          </a:solidFill>
                          <a:effectLst/>
                          <a:latin typeface="Arial (Body)"/>
                        </a:rPr>
                        <a:t> minh (</a:t>
                      </a:r>
                      <a:r>
                        <a:rPr lang="en-US" sz="1600" b="0" baseline="0" dirty="0" err="1">
                          <a:solidFill>
                            <a:srgbClr val="002060"/>
                          </a:solidFill>
                          <a:effectLst/>
                          <a:latin typeface="Arial (Body)"/>
                        </a:rPr>
                        <a:t>giới</a:t>
                      </a:r>
                      <a:r>
                        <a:rPr lang="en-US" sz="1600" b="0" baseline="0" dirty="0">
                          <a:solidFill>
                            <a:srgbClr val="002060"/>
                          </a:solidFill>
                          <a:effectLst/>
                          <a:latin typeface="Arial (Body)"/>
                        </a:rPr>
                        <a:t> </a:t>
                      </a:r>
                      <a:r>
                        <a:rPr lang="en-US" sz="1600" b="0" baseline="0" dirty="0" err="1">
                          <a:solidFill>
                            <a:srgbClr val="002060"/>
                          </a:solidFill>
                          <a:effectLst/>
                          <a:latin typeface="Arial (Body)"/>
                        </a:rPr>
                        <a:t>thiệu</a:t>
                      </a:r>
                      <a:r>
                        <a:rPr lang="en-US" sz="1600" b="0" baseline="0" dirty="0">
                          <a:solidFill>
                            <a:srgbClr val="002060"/>
                          </a:solidFill>
                          <a:effectLst/>
                          <a:latin typeface="Arial (Body)"/>
                        </a:rPr>
                        <a:t> </a:t>
                      </a:r>
                      <a:r>
                        <a:rPr lang="en-US" sz="1600" b="0" baseline="0" dirty="0" err="1">
                          <a:solidFill>
                            <a:srgbClr val="002060"/>
                          </a:solidFill>
                          <a:effectLst/>
                          <a:latin typeface="Arial (Body)"/>
                        </a:rPr>
                        <a:t>sách</a:t>
                      </a:r>
                      <a:r>
                        <a:rPr lang="en-US" sz="1600" b="0" baseline="0" dirty="0">
                          <a:solidFill>
                            <a:srgbClr val="002060"/>
                          </a:solidFill>
                          <a:effectLst/>
                          <a:latin typeface="Arial (Body)"/>
                        </a:rPr>
                        <a:t>); </a:t>
                      </a:r>
                      <a:r>
                        <a:rPr lang="en-US" sz="1600" b="0" baseline="0" dirty="0" err="1">
                          <a:solidFill>
                            <a:srgbClr val="002060"/>
                          </a:solidFill>
                          <a:effectLst/>
                          <a:latin typeface="Arial (Body)"/>
                        </a:rPr>
                        <a:t>Phẩm</a:t>
                      </a:r>
                      <a:r>
                        <a:rPr lang="en-US" sz="1600" b="0" baseline="0" dirty="0">
                          <a:solidFill>
                            <a:srgbClr val="002060"/>
                          </a:solidFill>
                          <a:effectLst/>
                          <a:latin typeface="Arial (Body)"/>
                        </a:rPr>
                        <a:t> </a:t>
                      </a:r>
                      <a:r>
                        <a:rPr lang="en-US" sz="1600" b="0" baseline="0" dirty="0" err="1">
                          <a:solidFill>
                            <a:srgbClr val="002060"/>
                          </a:solidFill>
                          <a:effectLst/>
                          <a:latin typeface="Arial (Body)"/>
                        </a:rPr>
                        <a:t>chất</a:t>
                      </a:r>
                      <a:r>
                        <a:rPr lang="en-US" sz="1600" b="0" baseline="0" dirty="0">
                          <a:solidFill>
                            <a:srgbClr val="002060"/>
                          </a:solidFill>
                          <a:effectLst/>
                          <a:latin typeface="Arial (Body)"/>
                        </a:rPr>
                        <a:t>: </a:t>
                      </a:r>
                      <a:r>
                        <a:rPr lang="en-US" sz="1600" b="0" kern="1200" baseline="0" dirty="0" err="1">
                          <a:solidFill>
                            <a:srgbClr val="002060"/>
                          </a:solidFill>
                          <a:effectLst/>
                          <a:latin typeface="Arial (Body)"/>
                          <a:ea typeface="+mn-ea"/>
                          <a:cs typeface="+mn-cs"/>
                        </a:rPr>
                        <a:t>y</a:t>
                      </a:r>
                      <a:r>
                        <a:rPr lang="en-US" sz="1600" b="0" kern="1200" dirty="0" err="1">
                          <a:solidFill>
                            <a:srgbClr val="002060"/>
                          </a:solidFill>
                          <a:effectLst/>
                          <a:latin typeface="Arial (Body)"/>
                          <a:ea typeface="+mn-ea"/>
                          <a:cs typeface="+mn-cs"/>
                        </a:rPr>
                        <a:t>êu</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thích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và</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chủ</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động</a:t>
                      </a:r>
                      <a:r>
                        <a:rPr lang="en-US" sz="1600" b="0" kern="1200" dirty="0">
                          <a:solidFill>
                            <a:srgbClr val="002060"/>
                          </a:solidFill>
                          <a:effectLst/>
                          <a:latin typeface="Arial (Body)"/>
                          <a:ea typeface="+mn-ea"/>
                          <a:cs typeface="+mn-cs"/>
                        </a:rPr>
                        <a:t> chia </a:t>
                      </a:r>
                      <a:r>
                        <a:rPr lang="en-US" sz="1600" b="0" kern="1200" dirty="0" err="1">
                          <a:solidFill>
                            <a:srgbClr val="002060"/>
                          </a:solidFill>
                          <a:effectLst/>
                          <a:latin typeface="Arial (Body)"/>
                          <a:ea typeface="+mn-ea"/>
                          <a:cs typeface="+mn-cs"/>
                        </a:rPr>
                        <a:t>sẻ</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những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tác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dụng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tích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cực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của</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việc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đọc</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sách</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tới</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cộng</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đồng</a:t>
                      </a:r>
                      <a:r>
                        <a:rPr lang="en-US" sz="1600" b="0" kern="1200" dirty="0">
                          <a:solidFill>
                            <a:srgbClr val="002060"/>
                          </a:solidFill>
                          <a:effectLst/>
                          <a:latin typeface="Arial (Body)"/>
                          <a:ea typeface="+mn-ea"/>
                          <a:cs typeface="+mn-cs"/>
                        </a:rPr>
                        <a:t>)</a:t>
                      </a:r>
                    </a:p>
                    <a:p>
                      <a:pPr marL="0" marR="0" indent="0" algn="just" defTabSz="685800" rtl="0" eaLnBrk="1" fontAlgn="auto" latinLnBrk="0" hangingPunct="1">
                        <a:lnSpc>
                          <a:spcPct val="125000"/>
                        </a:lnSpc>
                        <a:spcBef>
                          <a:spcPts val="0"/>
                        </a:spcBef>
                        <a:spcAft>
                          <a:spcPts val="0"/>
                        </a:spcAft>
                        <a:buClrTx/>
                        <a:buSzTx/>
                        <a:buFontTx/>
                        <a:buNone/>
                        <a:tabLst/>
                        <a:defRPr/>
                      </a:pPr>
                      <a:r>
                        <a:rPr lang="en-US" sz="1600" b="0" kern="1200" dirty="0">
                          <a:solidFill>
                            <a:srgbClr val="002060"/>
                          </a:solidFill>
                          <a:effectLst/>
                          <a:latin typeface="Arial (Body)"/>
                          <a:ea typeface="+mn-ea"/>
                          <a:cs typeface="+mn-cs"/>
                        </a:rPr>
                        <a:t>• VB1: </a:t>
                      </a:r>
                      <a:r>
                        <a:rPr lang="en-US" sz="1600" b="0" i="1" kern="1200" dirty="0" err="1">
                          <a:solidFill>
                            <a:srgbClr val="002060"/>
                          </a:solidFill>
                          <a:effectLst/>
                          <a:latin typeface="Arial (Body)"/>
                          <a:ea typeface="+mn-ea"/>
                          <a:cs typeface="+mn-cs"/>
                        </a:rPr>
                        <a:t>Lời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giới</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thiệu</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cuốn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sách</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Nhóc</a:t>
                      </a:r>
                      <a:r>
                        <a:rPr lang="en-US" sz="1600" b="0" i="1" kern="1200" dirty="0">
                          <a:solidFill>
                            <a:srgbClr val="002060"/>
                          </a:solidFill>
                          <a:effectLst/>
                          <a:latin typeface="Arial (Body)"/>
                          <a:ea typeface="+mn-ea"/>
                          <a:cs typeface="+mn-cs"/>
                        </a:rPr>
                        <a:t> Ni-</a:t>
                      </a:r>
                      <a:r>
                        <a:rPr lang="en-US" sz="1600" b="0" i="1" kern="1200" dirty="0" err="1">
                          <a:solidFill>
                            <a:srgbClr val="002060"/>
                          </a:solidFill>
                          <a:effectLst/>
                          <a:latin typeface="Arial (Body)"/>
                          <a:ea typeface="+mn-ea"/>
                          <a:cs typeface="+mn-cs"/>
                        </a:rPr>
                        <a:t>cô</a:t>
                      </a:r>
                      <a:r>
                        <a:rPr lang="en-US" sz="1600" b="0" i="1" kern="1200" dirty="0">
                          <a:solidFill>
                            <a:srgbClr val="002060"/>
                          </a:solidFill>
                          <a:effectLst/>
                          <a:latin typeface="Arial (Body)"/>
                          <a:ea typeface="+mn-ea"/>
                          <a:cs typeface="+mn-cs"/>
                        </a:rPr>
                        <a:t>-la: </a:t>
                      </a:r>
                      <a:r>
                        <a:rPr lang="en-US" sz="1600" b="0" i="1" kern="1200" dirty="0" err="1">
                          <a:solidFill>
                            <a:srgbClr val="002060"/>
                          </a:solidFill>
                          <a:effectLst/>
                          <a:latin typeface="Arial (Body)"/>
                          <a:ea typeface="+mn-ea"/>
                          <a:cs typeface="+mn-cs"/>
                        </a:rPr>
                        <a:t>những</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chuyện</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chưa</a:t>
                      </a:r>
                      <a:r>
                        <a:rPr lang="en-US" sz="1600" b="0" i="1" kern="1200" dirty="0">
                          <a:solidFill>
                            <a:srgbClr val="002060"/>
                          </a:solidFill>
                          <a:effectLst/>
                          <a:latin typeface="Arial (Body)"/>
                          <a:ea typeface="+mn-ea"/>
                          <a:cs typeface="+mn-cs"/>
                        </a:rPr>
                        <a:t> </a:t>
                      </a:r>
                      <a:r>
                        <a:rPr lang="en-US" sz="1600" b="0" i="1" kern="1200" dirty="0" err="1">
                          <a:solidFill>
                            <a:srgbClr val="002060"/>
                          </a:solidFill>
                          <a:effectLst/>
                          <a:latin typeface="Arial (Body)"/>
                          <a:ea typeface="+mn-ea"/>
                          <a:cs typeface="+mn-cs"/>
                        </a:rPr>
                        <a:t>kể</a:t>
                      </a:r>
                      <a:r>
                        <a:rPr lang="en-US" sz="1600" b="0" i="1" kern="1200" dirty="0">
                          <a:solidFill>
                            <a:srgbClr val="002060"/>
                          </a:solidFill>
                          <a:effectLst/>
                          <a:latin typeface="Arial (Body)"/>
                          <a:ea typeface="+mn-ea"/>
                          <a:cs typeface="+mn-cs"/>
                        </a:rPr>
                        <a:t>” </a:t>
                      </a:r>
                      <a:r>
                        <a:rPr lang="en-US" sz="1600" b="0" kern="1200" dirty="0">
                          <a:solidFill>
                            <a:srgbClr val="002060"/>
                          </a:solidFill>
                          <a:effectLst/>
                          <a:latin typeface="Arial (Body)"/>
                          <a:ea typeface="+mn-ea"/>
                          <a:cs typeface="+mn-cs"/>
                        </a:rPr>
                        <a:t>(An-</a:t>
                      </a:r>
                      <a:r>
                        <a:rPr lang="en-US" sz="1600" b="0" kern="1200" dirty="0" err="1">
                          <a:solidFill>
                            <a:srgbClr val="002060"/>
                          </a:solidFill>
                          <a:effectLst/>
                          <a:latin typeface="Arial (Body)"/>
                          <a:ea typeface="+mn-ea"/>
                          <a:cs typeface="+mn-cs"/>
                        </a:rPr>
                        <a:t>nơ</a:t>
                      </a:r>
                      <a:r>
                        <a:rPr lang="en-US" sz="1600" b="0" kern="1200" dirty="0">
                          <a:solidFill>
                            <a:srgbClr val="002060"/>
                          </a:solidFill>
                          <a:effectLst/>
                          <a:latin typeface="Arial (Body)"/>
                          <a:ea typeface="+mn-ea"/>
                          <a:cs typeface="+mn-cs"/>
                        </a:rPr>
                        <a:t> </a:t>
                      </a:r>
                      <a:r>
                        <a:rPr lang="en-US" sz="1600" b="0" kern="1200" dirty="0" err="1">
                          <a:solidFill>
                            <a:srgbClr val="002060"/>
                          </a:solidFill>
                          <a:effectLst/>
                          <a:latin typeface="Arial (Body)"/>
                          <a:ea typeface="+mn-ea"/>
                          <a:cs typeface="+mn-cs"/>
                        </a:rPr>
                        <a:t>Gô</a:t>
                      </a:r>
                      <a:r>
                        <a:rPr lang="en-US" sz="1600" b="0" kern="1200" dirty="0">
                          <a:solidFill>
                            <a:srgbClr val="002060"/>
                          </a:solidFill>
                          <a:effectLst/>
                          <a:latin typeface="Arial (Body)"/>
                          <a:ea typeface="+mn-ea"/>
                          <a:cs typeface="+mn-cs"/>
                        </a:rPr>
                        <a:t>-xi-</a:t>
                      </a:r>
                      <a:r>
                        <a:rPr lang="en-US" sz="1600" b="0" kern="1200" dirty="0" err="1">
                          <a:solidFill>
                            <a:srgbClr val="002060"/>
                          </a:solidFill>
                          <a:effectLst/>
                          <a:latin typeface="Arial (Body)"/>
                          <a:ea typeface="+mn-ea"/>
                          <a:cs typeface="+mn-cs"/>
                        </a:rPr>
                        <a:t>nhi</a:t>
                      </a:r>
                      <a:r>
                        <a:rPr lang="en-US" sz="1600" b="0" kern="1200" dirty="0">
                          <a:solidFill>
                            <a:srgbClr val="002060"/>
                          </a:solidFill>
                          <a:effectLst/>
                          <a:latin typeface="Arial (Body)"/>
                          <a:ea typeface="+mn-ea"/>
                          <a:cs typeface="+mn-cs"/>
                        </a:rPr>
                        <a:t>)</a:t>
                      </a:r>
                    </a:p>
                    <a:p>
                      <a:pPr marL="0" marR="0" algn="just">
                        <a:lnSpc>
                          <a:spcPct val="125000"/>
                        </a:lnSpc>
                        <a:spcBef>
                          <a:spcPts val="0"/>
                        </a:spcBef>
                        <a:spcAft>
                          <a:spcPts val="0"/>
                        </a:spcAft>
                      </a:pPr>
                      <a:r>
                        <a:rPr lang="en-US" sz="1600" b="0" kern="1200" dirty="0">
                          <a:solidFill>
                            <a:srgbClr val="002060"/>
                          </a:solidFill>
                          <a:effectLst/>
                          <a:latin typeface="Arial (Body)"/>
                          <a:ea typeface="+mn-ea"/>
                          <a:cs typeface="+mn-cs"/>
                        </a:rPr>
                        <a:t>• VB2: </a:t>
                      </a:r>
                      <a:r>
                        <a:rPr lang="en-US" sz="1600" b="0" i="1" kern="1200" dirty="0" err="1">
                          <a:solidFill>
                            <a:srgbClr val="002060"/>
                          </a:solidFill>
                          <a:effectLst/>
                          <a:latin typeface="Arial (Body)"/>
                          <a:ea typeface="+mn-ea"/>
                          <a:cs typeface="+mn-cs"/>
                        </a:rPr>
                        <a:t>Nhà</a:t>
                      </a:r>
                      <a:r>
                        <a:rPr lang="en-US" sz="1600" b="0" i="1" kern="1200" baseline="0" dirty="0">
                          <a:solidFill>
                            <a:srgbClr val="002060"/>
                          </a:solidFill>
                          <a:effectLst/>
                          <a:latin typeface="Arial (Body)"/>
                          <a:ea typeface="+mn-ea"/>
                          <a:cs typeface="+mn-cs"/>
                        </a:rPr>
                        <a:t> </a:t>
                      </a:r>
                      <a:r>
                        <a:rPr lang="en-US" sz="1600" b="0" i="1" kern="1200" baseline="0" dirty="0" err="1">
                          <a:solidFill>
                            <a:srgbClr val="002060"/>
                          </a:solidFill>
                          <a:effectLst/>
                          <a:latin typeface="Arial (Body)"/>
                          <a:ea typeface="+mn-ea"/>
                          <a:cs typeface="+mn-cs"/>
                        </a:rPr>
                        <a:t>thơ</a:t>
                      </a:r>
                      <a:r>
                        <a:rPr lang="en-US" sz="1600" b="0" i="1" kern="1200" baseline="0" dirty="0">
                          <a:solidFill>
                            <a:srgbClr val="002060"/>
                          </a:solidFill>
                          <a:effectLst/>
                          <a:latin typeface="Arial (Body)"/>
                          <a:ea typeface="+mn-ea"/>
                          <a:cs typeface="+mn-cs"/>
                        </a:rPr>
                        <a:t> Y </a:t>
                      </a:r>
                      <a:r>
                        <a:rPr lang="en-US" sz="1600" b="0" i="1" kern="1200" baseline="0" dirty="0" err="1">
                          <a:solidFill>
                            <a:srgbClr val="002060"/>
                          </a:solidFill>
                          <a:effectLst/>
                          <a:latin typeface="Arial (Body)"/>
                          <a:ea typeface="+mn-ea"/>
                          <a:cs typeface="+mn-cs"/>
                        </a:rPr>
                        <a:t>Phương</a:t>
                      </a:r>
                      <a:r>
                        <a:rPr lang="en-US" sz="1600" b="0" i="1" kern="1200" baseline="0" dirty="0">
                          <a:solidFill>
                            <a:srgbClr val="002060"/>
                          </a:solidFill>
                          <a:effectLst/>
                          <a:latin typeface="Arial (Body)"/>
                          <a:ea typeface="+mn-ea"/>
                          <a:cs typeface="+mn-cs"/>
                        </a:rPr>
                        <a:t>: “</a:t>
                      </a:r>
                      <a:r>
                        <a:rPr lang="en-US" sz="1600" b="0" i="1" kern="1200" baseline="0" dirty="0" err="1">
                          <a:solidFill>
                            <a:srgbClr val="002060"/>
                          </a:solidFill>
                          <a:effectLst/>
                          <a:latin typeface="Arial (Body)"/>
                          <a:ea typeface="+mn-ea"/>
                          <a:cs typeface="+mn-cs"/>
                        </a:rPr>
                        <a:t>Nói</a:t>
                      </a:r>
                      <a:r>
                        <a:rPr lang="en-US" sz="1600" b="0" i="1" kern="1200" baseline="0" dirty="0">
                          <a:solidFill>
                            <a:srgbClr val="002060"/>
                          </a:solidFill>
                          <a:effectLst/>
                          <a:latin typeface="Arial (Body)"/>
                          <a:ea typeface="+mn-ea"/>
                          <a:cs typeface="+mn-cs"/>
                        </a:rPr>
                        <a:t> </a:t>
                      </a:r>
                      <a:r>
                        <a:rPr lang="en-US" sz="1600" b="0" i="1" kern="1200" baseline="0" dirty="0" err="1">
                          <a:solidFill>
                            <a:srgbClr val="002060"/>
                          </a:solidFill>
                          <a:effectLst/>
                          <a:latin typeface="Arial (Body)"/>
                          <a:ea typeface="+mn-ea"/>
                          <a:cs typeface="+mn-cs"/>
                        </a:rPr>
                        <a:t>với</a:t>
                      </a:r>
                      <a:r>
                        <a:rPr lang="en-US" sz="1600" b="0" i="1" kern="1200" baseline="0" dirty="0">
                          <a:solidFill>
                            <a:srgbClr val="002060"/>
                          </a:solidFill>
                          <a:effectLst/>
                          <a:latin typeface="Arial (Body)"/>
                          <a:ea typeface="+mn-ea"/>
                          <a:cs typeface="+mn-cs"/>
                        </a:rPr>
                        <a:t> con” </a:t>
                      </a:r>
                      <a:r>
                        <a:rPr lang="en-US" sz="1600" b="0" i="1" kern="1200" baseline="0" dirty="0" err="1">
                          <a:solidFill>
                            <a:srgbClr val="002060"/>
                          </a:solidFill>
                          <a:effectLst/>
                          <a:latin typeface="Arial (Body)"/>
                          <a:ea typeface="+mn-ea"/>
                          <a:cs typeface="+mn-cs"/>
                        </a:rPr>
                        <a:t>cũng</a:t>
                      </a:r>
                      <a:r>
                        <a:rPr lang="en-US" sz="1600" b="0" i="1" kern="1200" baseline="0" dirty="0">
                          <a:solidFill>
                            <a:srgbClr val="002060"/>
                          </a:solidFill>
                          <a:effectLst/>
                          <a:latin typeface="Arial (Body)"/>
                          <a:ea typeface="+mn-ea"/>
                          <a:cs typeface="+mn-cs"/>
                        </a:rPr>
                        <a:t> </a:t>
                      </a:r>
                      <a:r>
                        <a:rPr lang="en-US" sz="1600" b="0" i="1" kern="1200" baseline="0" dirty="0" err="1">
                          <a:solidFill>
                            <a:srgbClr val="002060"/>
                          </a:solidFill>
                          <a:effectLst/>
                          <a:latin typeface="Arial (Body)"/>
                          <a:ea typeface="+mn-ea"/>
                          <a:cs typeface="+mn-cs"/>
                        </a:rPr>
                        <a:t>chính</a:t>
                      </a:r>
                      <a:r>
                        <a:rPr lang="en-US" sz="1600" b="0" i="1" kern="1200" baseline="0" dirty="0">
                          <a:solidFill>
                            <a:srgbClr val="002060"/>
                          </a:solidFill>
                          <a:effectLst/>
                          <a:latin typeface="Arial (Body)"/>
                          <a:ea typeface="+mn-ea"/>
                          <a:cs typeface="+mn-cs"/>
                        </a:rPr>
                        <a:t> </a:t>
                      </a:r>
                      <a:r>
                        <a:rPr lang="en-US" sz="1600" b="0" i="1" kern="1200" baseline="0" dirty="0" err="1">
                          <a:solidFill>
                            <a:srgbClr val="002060"/>
                          </a:solidFill>
                          <a:effectLst/>
                          <a:latin typeface="Arial (Body)"/>
                          <a:ea typeface="+mn-ea"/>
                          <a:cs typeface="+mn-cs"/>
                        </a:rPr>
                        <a:t>là</a:t>
                      </a:r>
                      <a:r>
                        <a:rPr lang="en-US" sz="1600" b="0" i="1" kern="1200" baseline="0" dirty="0">
                          <a:solidFill>
                            <a:srgbClr val="002060"/>
                          </a:solidFill>
                          <a:effectLst/>
                          <a:latin typeface="Arial (Body)"/>
                          <a:ea typeface="+mn-ea"/>
                          <a:cs typeface="+mn-cs"/>
                        </a:rPr>
                        <a:t> </a:t>
                      </a:r>
                      <a:r>
                        <a:rPr lang="en-US" sz="1600" b="0" i="1" kern="1200" baseline="0" dirty="0" err="1">
                          <a:solidFill>
                            <a:srgbClr val="002060"/>
                          </a:solidFill>
                          <a:effectLst/>
                          <a:latin typeface="Arial (Body)"/>
                          <a:ea typeface="+mn-ea"/>
                          <a:cs typeface="+mn-cs"/>
                        </a:rPr>
                        <a:t>nói</a:t>
                      </a:r>
                      <a:r>
                        <a:rPr lang="en-US" sz="1600" b="0" i="1" kern="1200" baseline="0" dirty="0">
                          <a:solidFill>
                            <a:srgbClr val="002060"/>
                          </a:solidFill>
                          <a:effectLst/>
                          <a:latin typeface="Arial (Body)"/>
                          <a:ea typeface="+mn-ea"/>
                          <a:cs typeface="+mn-cs"/>
                        </a:rPr>
                        <a:t> </a:t>
                      </a:r>
                      <a:r>
                        <a:rPr lang="en-US" sz="1600" b="0" i="1" kern="1200" baseline="0" dirty="0" err="1">
                          <a:solidFill>
                            <a:srgbClr val="002060"/>
                          </a:solidFill>
                          <a:effectLst/>
                          <a:latin typeface="Arial (Body)"/>
                          <a:ea typeface="+mn-ea"/>
                          <a:cs typeface="+mn-cs"/>
                        </a:rPr>
                        <a:t>với</a:t>
                      </a:r>
                      <a:r>
                        <a:rPr lang="en-US" sz="1600" b="0" i="1" kern="1200" baseline="0" dirty="0">
                          <a:solidFill>
                            <a:srgbClr val="002060"/>
                          </a:solidFill>
                          <a:effectLst/>
                          <a:latin typeface="Arial (Body)"/>
                          <a:ea typeface="+mn-ea"/>
                          <a:cs typeface="+mn-cs"/>
                        </a:rPr>
                        <a:t> </a:t>
                      </a:r>
                      <a:r>
                        <a:rPr lang="en-US" sz="1600" b="0" i="1" kern="1200" baseline="0" dirty="0" err="1">
                          <a:solidFill>
                            <a:srgbClr val="002060"/>
                          </a:solidFill>
                          <a:effectLst/>
                          <a:latin typeface="Arial (Body)"/>
                          <a:ea typeface="+mn-ea"/>
                          <a:cs typeface="+mn-cs"/>
                        </a:rPr>
                        <a:t>lòng</a:t>
                      </a:r>
                      <a:r>
                        <a:rPr lang="en-US" sz="1600" b="0" i="1" kern="1200" baseline="0" dirty="0">
                          <a:solidFill>
                            <a:srgbClr val="002060"/>
                          </a:solidFill>
                          <a:effectLst/>
                          <a:latin typeface="Arial (Body)"/>
                          <a:ea typeface="+mn-ea"/>
                          <a:cs typeface="+mn-cs"/>
                        </a:rPr>
                        <a:t> </a:t>
                      </a:r>
                      <a:r>
                        <a:rPr lang="en-US" sz="1600" b="0" i="1" kern="1200" baseline="0" dirty="0" err="1">
                          <a:solidFill>
                            <a:srgbClr val="002060"/>
                          </a:solidFill>
                          <a:effectLst/>
                          <a:latin typeface="Arial (Body)"/>
                          <a:ea typeface="+mn-ea"/>
                          <a:cs typeface="+mn-cs"/>
                        </a:rPr>
                        <a:t>mình</a:t>
                      </a:r>
                      <a:r>
                        <a:rPr lang="en-US" sz="1600" b="0" i="1" kern="1200" baseline="0" dirty="0">
                          <a:solidFill>
                            <a:srgbClr val="002060"/>
                          </a:solidFill>
                          <a:effectLst/>
                          <a:latin typeface="Arial (Body)"/>
                          <a:ea typeface="+mn-ea"/>
                          <a:cs typeface="+mn-cs"/>
                        </a:rPr>
                        <a:t>! </a:t>
                      </a:r>
                      <a:r>
                        <a:rPr lang="en-US" sz="1600" b="0" kern="1200" baseline="0" dirty="0">
                          <a:solidFill>
                            <a:srgbClr val="002060"/>
                          </a:solidFill>
                          <a:effectLst/>
                          <a:latin typeface="Arial (Body)"/>
                          <a:ea typeface="+mn-ea"/>
                          <a:cs typeface="+mn-cs"/>
                        </a:rPr>
                        <a:t>(Y </a:t>
                      </a:r>
                      <a:r>
                        <a:rPr lang="en-US" sz="1600" b="0" kern="1200" baseline="0" dirty="0" err="1">
                          <a:solidFill>
                            <a:srgbClr val="002060"/>
                          </a:solidFill>
                          <a:effectLst/>
                          <a:latin typeface="Arial (Body)"/>
                          <a:ea typeface="+mn-ea"/>
                          <a:cs typeface="+mn-cs"/>
                        </a:rPr>
                        <a:t>Khương</a:t>
                      </a:r>
                      <a:r>
                        <a:rPr lang="en-US" sz="1600" b="0" kern="1200" baseline="0" dirty="0">
                          <a:solidFill>
                            <a:srgbClr val="002060"/>
                          </a:solidFill>
                          <a:effectLst/>
                          <a:latin typeface="Arial (Body)"/>
                          <a:ea typeface="+mn-ea"/>
                          <a:cs typeface="+mn-cs"/>
                        </a:rPr>
                        <a:t>)</a:t>
                      </a:r>
                      <a:endParaRPr lang="en-US" sz="1600" b="0" dirty="0">
                        <a:solidFill>
                          <a:srgbClr val="002060"/>
                        </a:solidFill>
                        <a:effectLst/>
                        <a:latin typeface="Arial (Body)"/>
                      </a:endParaRPr>
                    </a:p>
                  </a:txBody>
                  <a:tcPr marL="51435" marR="51435" marT="0" marB="0">
                    <a:solidFill>
                      <a:schemeClr val="bg1">
                        <a:lumMod val="85000"/>
                      </a:schemeClr>
                    </a:solidFill>
                  </a:tcPr>
                </a:tc>
                <a:extLst>
                  <a:ext uri="{0D108BD9-81ED-4DB2-BD59-A6C34878D82A}">
                    <a16:rowId xmlns:a16="http://schemas.microsoft.com/office/drawing/2014/main" val="10000"/>
                  </a:ext>
                </a:extLst>
              </a:tr>
            </a:tbl>
          </a:graphicData>
        </a:graphic>
      </p:graphicFrame>
      <p:sp>
        <p:nvSpPr>
          <p:cNvPr id="3" name="Slide Number Placeholder 2"/>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34</a:t>
            </a:fld>
            <a:endParaRPr lang="en">
              <a:solidFill>
                <a:prstClr val="black">
                  <a:lumMod val="95000"/>
                  <a:lumOff val="5000"/>
                </a:prstClr>
              </a:solidFill>
            </a:endParaRPr>
          </a:p>
        </p:txBody>
      </p:sp>
    </p:spTree>
    <p:extLst>
      <p:ext uri="{BB962C8B-B14F-4D97-AF65-F5344CB8AC3E}">
        <p14:creationId xmlns:p14="http://schemas.microsoft.com/office/powerpoint/2010/main" val="1130672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0"/>
            <a:ext cx="9148713" cy="5143500"/>
          </a:xfrm>
          <a:prstGeom prst="rect">
            <a:avLst/>
          </a:prstGeom>
        </p:spPr>
      </p:pic>
      <p:sp>
        <p:nvSpPr>
          <p:cNvPr id="6" name="TextBox 5"/>
          <p:cNvSpPr txBox="1"/>
          <p:nvPr/>
        </p:nvSpPr>
        <p:spPr>
          <a:xfrm>
            <a:off x="457200" y="1032164"/>
            <a:ext cx="8056419" cy="3662541"/>
          </a:xfrm>
          <a:prstGeom prst="rect">
            <a:avLst/>
          </a:prstGeom>
          <a:noFill/>
        </p:spPr>
        <p:txBody>
          <a:bodyPr wrap="square" rtlCol="0">
            <a:spAutoFit/>
          </a:bodyPr>
          <a:lstStyle/>
          <a:p>
            <a:pPr algn="just">
              <a:lnSpc>
                <a:spcPct val="150000"/>
              </a:lnSpc>
              <a:spcBef>
                <a:spcPts val="450"/>
              </a:spcBef>
              <a:spcAft>
                <a:spcPts val="450"/>
              </a:spcAft>
            </a:pPr>
            <a:r>
              <a:rPr lang="en-US" sz="1725" dirty="0">
                <a:solidFill>
                  <a:srgbClr val="002060"/>
                </a:solidFill>
              </a:rPr>
              <a:t>     </a:t>
            </a:r>
            <a:r>
              <a:rPr lang="vi-VN" sz="1725" dirty="0">
                <a:solidFill>
                  <a:srgbClr val="002060"/>
                </a:solidFill>
              </a:rPr>
              <a:t> </a:t>
            </a:r>
            <a:r>
              <a:rPr lang="en-US" sz="1600" dirty="0">
                <a:solidFill>
                  <a:srgbClr val="002060"/>
                </a:solidFill>
                <a:latin typeface="Arial" panose="020B0604020202020204" pitchFamily="34" charset="0"/>
                <a:cs typeface="Arial" panose="020B0604020202020204" pitchFamily="34" charset="0"/>
              </a:rPr>
              <a:t>●</a:t>
            </a:r>
            <a:r>
              <a:rPr lang="en-US" sz="1800" dirty="0">
                <a:solidFill>
                  <a:srgbClr val="002060"/>
                </a:solidFill>
                <a:latin typeface="Arial" panose="020B0604020202020204" pitchFamily="34" charset="0"/>
                <a:cs typeface="Arial" panose="020B0604020202020204" pitchFamily="34" charset="0"/>
              </a:rPr>
              <a:t> </a:t>
            </a:r>
            <a:r>
              <a:rPr lang="en-US" sz="2000" spc="-70" dirty="0" err="1">
                <a:solidFill>
                  <a:srgbClr val="002060"/>
                </a:solidFill>
                <a:latin typeface="Arial" panose="020B0604020202020204" pitchFamily="34" charset="0"/>
                <a:cs typeface="Arial" panose="020B0604020202020204" pitchFamily="34" charset="0"/>
              </a:rPr>
              <a:t>Hệ</a:t>
            </a:r>
            <a:r>
              <a:rPr lang="en-US" sz="2000" spc="-70" dirty="0">
                <a:solidFill>
                  <a:srgbClr val="002060"/>
                </a:solidFill>
                <a:latin typeface="Arial" panose="020B0604020202020204" pitchFamily="34" charset="0"/>
                <a:cs typeface="Arial" panose="020B0604020202020204" pitchFamily="34" charset="0"/>
              </a:rPr>
              <a:t> </a:t>
            </a:r>
            <a:r>
              <a:rPr lang="en-US" sz="2000" spc="-70" dirty="0" err="1">
                <a:solidFill>
                  <a:srgbClr val="002060"/>
                </a:solidFill>
                <a:latin typeface="Arial" panose="020B0604020202020204" pitchFamily="34" charset="0"/>
                <a:cs typeface="Arial" panose="020B0604020202020204" pitchFamily="34" charset="0"/>
              </a:rPr>
              <a:t>thống</a:t>
            </a:r>
            <a:r>
              <a:rPr lang="en-US" sz="2000" spc="-70" dirty="0">
                <a:solidFill>
                  <a:srgbClr val="002060"/>
                </a:solidFill>
                <a:latin typeface="Arial" panose="020B0604020202020204" pitchFamily="34" charset="0"/>
                <a:cs typeface="Arial" panose="020B0604020202020204" pitchFamily="34" charset="0"/>
              </a:rPr>
              <a:t> </a:t>
            </a:r>
            <a:r>
              <a:rPr lang="en-US" sz="2000" spc="-70" dirty="0" err="1">
                <a:solidFill>
                  <a:srgbClr val="002060"/>
                </a:solidFill>
                <a:latin typeface="Arial" panose="020B0604020202020204" pitchFamily="34" charset="0"/>
                <a:cs typeface="Arial" panose="020B0604020202020204" pitchFamily="34" charset="0"/>
              </a:rPr>
              <a:t>bài</a:t>
            </a:r>
            <a:r>
              <a:rPr lang="en-US" sz="2000" spc="-70" dirty="0">
                <a:solidFill>
                  <a:srgbClr val="002060"/>
                </a:solidFill>
                <a:latin typeface="Arial" panose="020B0604020202020204" pitchFamily="34" charset="0"/>
                <a:cs typeface="Arial" panose="020B0604020202020204" pitchFamily="34" charset="0"/>
              </a:rPr>
              <a:t> </a:t>
            </a:r>
            <a:r>
              <a:rPr lang="en-US" sz="2000" spc="-70" dirty="0" err="1">
                <a:solidFill>
                  <a:srgbClr val="002060"/>
                </a:solidFill>
                <a:latin typeface="Arial" panose="020B0604020202020204" pitchFamily="34" charset="0"/>
                <a:cs typeface="Arial" panose="020B0604020202020204" pitchFamily="34" charset="0"/>
              </a:rPr>
              <a:t>học</a:t>
            </a:r>
            <a:r>
              <a:rPr lang="en-US" sz="2000" spc="-70" dirty="0">
                <a:solidFill>
                  <a:srgbClr val="002060"/>
                </a:solidFill>
                <a:latin typeface="Arial" panose="020B0604020202020204" pitchFamily="34" charset="0"/>
                <a:cs typeface="Arial" panose="020B0604020202020204" pitchFamily="34" charset="0"/>
              </a:rPr>
              <a:t> </a:t>
            </a:r>
            <a:r>
              <a:rPr lang="en-US" sz="2000" spc="-70" dirty="0" err="1">
                <a:solidFill>
                  <a:srgbClr val="002060"/>
                </a:solidFill>
                <a:latin typeface="Arial" panose="020B0604020202020204" pitchFamily="34" charset="0"/>
                <a:cs typeface="Arial" panose="020B0604020202020204" pitchFamily="34" charset="0"/>
              </a:rPr>
              <a:t>không</a:t>
            </a:r>
            <a:r>
              <a:rPr lang="en-US" sz="2000" spc="-70" dirty="0">
                <a:solidFill>
                  <a:srgbClr val="002060"/>
                </a:solidFill>
                <a:latin typeface="Arial" panose="020B0604020202020204" pitchFamily="34" charset="0"/>
                <a:cs typeface="Arial" panose="020B0604020202020204" pitchFamily="34" charset="0"/>
              </a:rPr>
              <a:t> </a:t>
            </a:r>
            <a:r>
              <a:rPr lang="en-US" sz="2000" spc="-70" dirty="0" err="1">
                <a:solidFill>
                  <a:srgbClr val="002060"/>
                </a:solidFill>
                <a:latin typeface="Arial" panose="020B0604020202020204" pitchFamily="34" charset="0"/>
                <a:cs typeface="Arial" panose="020B0604020202020204" pitchFamily="34" charset="0"/>
              </a:rPr>
              <a:t>thuần</a:t>
            </a:r>
            <a:r>
              <a:rPr lang="en-US" sz="2000" spc="-70" dirty="0">
                <a:solidFill>
                  <a:srgbClr val="002060"/>
                </a:solidFill>
                <a:latin typeface="Arial" panose="020B0604020202020204" pitchFamily="34" charset="0"/>
                <a:cs typeface="Arial" panose="020B0604020202020204" pitchFamily="34" charset="0"/>
              </a:rPr>
              <a:t> </a:t>
            </a:r>
            <a:r>
              <a:rPr lang="en-US" sz="2000" spc="-70" dirty="0" err="1">
                <a:solidFill>
                  <a:srgbClr val="002060"/>
                </a:solidFill>
                <a:latin typeface="Arial" panose="020B0604020202020204" pitchFamily="34" charset="0"/>
                <a:cs typeface="Arial" panose="020B0604020202020204" pitchFamily="34" charset="0"/>
              </a:rPr>
              <a:t>tuý</a:t>
            </a:r>
            <a:r>
              <a:rPr lang="en-US" sz="2000" spc="-70" dirty="0">
                <a:solidFill>
                  <a:srgbClr val="002060"/>
                </a:solidFill>
                <a:latin typeface="Arial" panose="020B0604020202020204" pitchFamily="34" charset="0"/>
                <a:cs typeface="Arial" panose="020B0604020202020204" pitchFamily="34" charset="0"/>
              </a:rPr>
              <a:t> </a:t>
            </a:r>
            <a:r>
              <a:rPr lang="en-US" sz="2000" spc="-70" dirty="0" err="1">
                <a:solidFill>
                  <a:srgbClr val="002060"/>
                </a:solidFill>
                <a:latin typeface="Arial" panose="020B0604020202020204" pitchFamily="34" charset="0"/>
                <a:cs typeface="Arial" panose="020B0604020202020204" pitchFamily="34" charset="0"/>
              </a:rPr>
              <a:t>theo</a:t>
            </a:r>
            <a:r>
              <a:rPr lang="en-US" sz="2000" spc="-70" dirty="0">
                <a:solidFill>
                  <a:srgbClr val="002060"/>
                </a:solidFill>
                <a:latin typeface="Arial" panose="020B0604020202020204" pitchFamily="34" charset="0"/>
                <a:cs typeface="Arial" panose="020B0604020202020204" pitchFamily="34" charset="0"/>
              </a:rPr>
              <a:t> </a:t>
            </a:r>
            <a:r>
              <a:rPr lang="en-US" sz="2000" spc="-70" dirty="0" err="1">
                <a:solidFill>
                  <a:srgbClr val="002060"/>
                </a:solidFill>
                <a:latin typeface="Arial" panose="020B0604020202020204" pitchFamily="34" charset="0"/>
                <a:cs typeface="Arial" panose="020B0604020202020204" pitchFamily="34" charset="0"/>
              </a:rPr>
              <a:t>hệ</a:t>
            </a:r>
            <a:r>
              <a:rPr lang="en-US" sz="2000" spc="-70" dirty="0">
                <a:solidFill>
                  <a:srgbClr val="002060"/>
                </a:solidFill>
                <a:latin typeface="Arial" panose="020B0604020202020204" pitchFamily="34" charset="0"/>
                <a:cs typeface="Arial" panose="020B0604020202020204" pitchFamily="34" charset="0"/>
              </a:rPr>
              <a:t> </a:t>
            </a:r>
            <a:r>
              <a:rPr lang="en-US" sz="2000" spc="-70" dirty="0" err="1">
                <a:solidFill>
                  <a:srgbClr val="002060"/>
                </a:solidFill>
                <a:latin typeface="Arial" panose="020B0604020202020204" pitchFamily="34" charset="0"/>
                <a:cs typeface="Arial" panose="020B0604020202020204" pitchFamily="34" charset="0"/>
              </a:rPr>
              <a:t>thống</a:t>
            </a:r>
            <a:r>
              <a:rPr lang="en-US" sz="2000" spc="-70" dirty="0">
                <a:solidFill>
                  <a:srgbClr val="002060"/>
                </a:solidFill>
                <a:latin typeface="Arial" panose="020B0604020202020204" pitchFamily="34" charset="0"/>
                <a:cs typeface="Arial" panose="020B0604020202020204" pitchFamily="34" charset="0"/>
              </a:rPr>
              <a:t> </a:t>
            </a:r>
            <a:r>
              <a:rPr lang="en-US" sz="2000" spc="-70" dirty="0" err="1">
                <a:solidFill>
                  <a:srgbClr val="002060"/>
                </a:solidFill>
                <a:latin typeface="Arial" panose="020B0604020202020204" pitchFamily="34" charset="0"/>
                <a:cs typeface="Arial" panose="020B0604020202020204" pitchFamily="34" charset="0"/>
              </a:rPr>
              <a:t>thể</a:t>
            </a:r>
            <a:r>
              <a:rPr lang="en-US" sz="2000" spc="-70" dirty="0">
                <a:solidFill>
                  <a:srgbClr val="002060"/>
                </a:solidFill>
                <a:latin typeface="Arial" panose="020B0604020202020204" pitchFamily="34" charset="0"/>
                <a:cs typeface="Arial" panose="020B0604020202020204" pitchFamily="34" charset="0"/>
              </a:rPr>
              <a:t> </a:t>
            </a:r>
            <a:r>
              <a:rPr lang="en-US" sz="2000" spc="-70" dirty="0" err="1">
                <a:solidFill>
                  <a:srgbClr val="002060"/>
                </a:solidFill>
                <a:latin typeface="Arial" panose="020B0604020202020204" pitchFamily="34" charset="0"/>
                <a:cs typeface="Arial" panose="020B0604020202020204" pitchFamily="34" charset="0"/>
              </a:rPr>
              <a:t>loại</a:t>
            </a:r>
            <a:r>
              <a:rPr lang="en-US" sz="2000" spc="-70" dirty="0">
                <a:solidFill>
                  <a:srgbClr val="002060"/>
                </a:solidFill>
                <a:latin typeface="Arial" panose="020B0604020202020204" pitchFamily="34" charset="0"/>
                <a:cs typeface="Arial" panose="020B0604020202020204" pitchFamily="34" charset="0"/>
              </a:rPr>
              <a:t> hay </a:t>
            </a:r>
            <a:r>
              <a:rPr lang="en-US" sz="2000" spc="-70" dirty="0" err="1">
                <a:solidFill>
                  <a:srgbClr val="002060"/>
                </a:solidFill>
                <a:latin typeface="Arial" panose="020B0604020202020204" pitchFamily="34" charset="0"/>
                <a:cs typeface="Arial" panose="020B0604020202020204" pitchFamily="34" charset="0"/>
              </a:rPr>
              <a:t>chủ</a:t>
            </a:r>
            <a:r>
              <a:rPr lang="en-US" sz="2000" spc="-70" dirty="0">
                <a:solidFill>
                  <a:srgbClr val="002060"/>
                </a:solidFill>
                <a:latin typeface="Arial" panose="020B0604020202020204" pitchFamily="34" charset="0"/>
                <a:cs typeface="Arial" panose="020B0604020202020204" pitchFamily="34" charset="0"/>
              </a:rPr>
              <a:t> </a:t>
            </a:r>
            <a:r>
              <a:rPr lang="en-US" sz="2000" spc="-70" dirty="0" err="1">
                <a:solidFill>
                  <a:srgbClr val="002060"/>
                </a:solidFill>
                <a:latin typeface="Arial" panose="020B0604020202020204" pitchFamily="34" charset="0"/>
                <a:cs typeface="Arial" panose="020B0604020202020204" pitchFamily="34" charset="0"/>
              </a:rPr>
              <a:t>đề</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mà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có</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sự</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kết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hợp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lồng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ghép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hệ</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thống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thể</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loại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với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chủ</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đề</a:t>
            </a:r>
            <a:r>
              <a:rPr lang="en-US" sz="2000" dirty="0">
                <a:solidFill>
                  <a:srgbClr val="002060"/>
                </a:solidFill>
                <a:latin typeface="Arial" panose="020B0604020202020204" pitchFamily="34" charset="0"/>
                <a:cs typeface="Arial" panose="020B0604020202020204" pitchFamily="34" charset="0"/>
              </a:rPr>
              <a:t>. </a:t>
            </a:r>
          </a:p>
          <a:p>
            <a:pPr algn="just">
              <a:lnSpc>
                <a:spcPct val="150000"/>
              </a:lnSpc>
              <a:spcBef>
                <a:spcPts val="450"/>
              </a:spcBef>
              <a:spcAft>
                <a:spcPts val="450"/>
              </a:spcAft>
            </a:pPr>
            <a:r>
              <a:rPr lang="en-US" sz="2000" dirty="0">
                <a:solidFill>
                  <a:srgbClr val="00206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Cấu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trúc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bộ</a:t>
            </a:r>
            <a:r>
              <a:rPr lang="en-US" sz="2000" dirty="0">
                <a:solidFill>
                  <a:srgbClr val="002060"/>
                </a:solidFill>
                <a:latin typeface="Arial" panose="020B0604020202020204" pitchFamily="34" charset="0"/>
                <a:cs typeface="Arial" panose="020B0604020202020204" pitchFamily="34" charset="0"/>
              </a:rPr>
              <a:t> SGK </a:t>
            </a:r>
            <a:r>
              <a:rPr lang="en-US" sz="2000" dirty="0" err="1">
                <a:solidFill>
                  <a:srgbClr val="002060"/>
                </a:solidFill>
                <a:latin typeface="Arial" panose="020B0604020202020204" pitchFamily="34" charset="0"/>
                <a:cs typeface="Arial" panose="020B0604020202020204" pitchFamily="34" charset="0"/>
              </a:rPr>
              <a:t>Tiếng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Việt</a:t>
            </a:r>
            <a:r>
              <a:rPr lang="en-US" sz="2000" dirty="0">
                <a:solidFill>
                  <a:srgbClr val="002060"/>
                </a:solidFill>
                <a:latin typeface="Arial" panose="020B0604020202020204" pitchFamily="34" charset="0"/>
                <a:cs typeface="Arial" panose="020B0604020202020204" pitchFamily="34" charset="0"/>
              </a:rPr>
              <a:t> – </a:t>
            </a:r>
            <a:r>
              <a:rPr lang="en-US" sz="2000" dirty="0" err="1">
                <a:solidFill>
                  <a:srgbClr val="002060"/>
                </a:solidFill>
                <a:latin typeface="Arial" panose="020B0604020202020204" pitchFamily="34" charset="0"/>
                <a:cs typeface="Arial" panose="020B0604020202020204" pitchFamily="34" charset="0"/>
              </a:rPr>
              <a:t>Ngữ</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văn</a:t>
            </a:r>
            <a:r>
              <a:rPr lang="en-US" sz="2000"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Kết</a:t>
            </a:r>
            <a:r>
              <a:rPr lang="en-US" sz="2000" i="1"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nối</a:t>
            </a:r>
            <a:r>
              <a:rPr lang="en-US" sz="2000" i="1" dirty="0">
                <a:solidFill>
                  <a:srgbClr val="002060"/>
                </a:solidFill>
                <a:latin typeface="Arial" panose="020B0604020202020204" pitchFamily="34" charset="0"/>
                <a:cs typeface="Arial" panose="020B0604020202020204" pitchFamily="34" charset="0"/>
              </a:rPr>
              <a:t> tri </a:t>
            </a:r>
            <a:r>
              <a:rPr lang="en-US" sz="2000" i="1" dirty="0" err="1">
                <a:solidFill>
                  <a:srgbClr val="002060"/>
                </a:solidFill>
                <a:latin typeface="Arial" panose="020B0604020202020204" pitchFamily="34" charset="0"/>
                <a:cs typeface="Arial" panose="020B0604020202020204" pitchFamily="34" charset="0"/>
              </a:rPr>
              <a:t>thức</a:t>
            </a:r>
            <a:r>
              <a:rPr lang="en-US" sz="2000" i="1"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với</a:t>
            </a:r>
            <a:r>
              <a:rPr lang="en-US" sz="2000" i="1"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cuộc</a:t>
            </a:r>
            <a:r>
              <a:rPr lang="en-US" sz="2000" i="1"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sống</a:t>
            </a:r>
            <a:r>
              <a:rPr lang="en-US" sz="2000" dirty="0">
                <a:solidFill>
                  <a:srgbClr val="002060"/>
                </a:solidFill>
                <a:latin typeface="Arial" panose="020B0604020202020204" pitchFamily="34" charset="0"/>
                <a:cs typeface="Arial" panose="020B0604020202020204" pitchFamily="34" charset="0"/>
              </a:rPr>
              <a:t>) ở 3 </a:t>
            </a:r>
            <a:r>
              <a:rPr lang="en-US" sz="2000" dirty="0" err="1">
                <a:solidFill>
                  <a:srgbClr val="002060"/>
                </a:solidFill>
                <a:latin typeface="Arial" panose="020B0604020202020204" pitchFamily="34" charset="0"/>
                <a:cs typeface="Arial" panose="020B0604020202020204" pitchFamily="34" charset="0"/>
              </a:rPr>
              <a:t>cấp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có</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sự</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phát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triển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hợp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lí</a:t>
            </a:r>
            <a:r>
              <a:rPr lang="en-US" sz="2000"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Tiểu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chủ</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đề</a:t>
            </a:r>
            <a:r>
              <a:rPr lang="en-US" sz="2000" dirty="0">
                <a:solidFill>
                  <a:srgbClr val="00206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THCS</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thể</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loại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kết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hợp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với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chủ</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đề</a:t>
            </a:r>
            <a:r>
              <a:rPr lang="en-US" sz="2000" dirty="0">
                <a:solidFill>
                  <a:srgbClr val="00206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THPT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yếu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tố</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bình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diện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của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thể</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loại</a:t>
            </a:r>
            <a:r>
              <a:rPr lang="en-US" sz="2000" dirty="0">
                <a:solidFill>
                  <a:srgbClr val="002060"/>
                </a:solidFill>
                <a:latin typeface="Arial" panose="020B0604020202020204" pitchFamily="34" charset="0"/>
                <a:cs typeface="Arial" panose="020B0604020202020204" pitchFamily="34" charset="0"/>
              </a:rPr>
              <a:t>.</a:t>
            </a:r>
          </a:p>
          <a:p>
            <a:pPr algn="ctr">
              <a:lnSpc>
                <a:spcPct val="150000"/>
              </a:lnSpc>
              <a:spcBef>
                <a:spcPts val="450"/>
              </a:spcBef>
              <a:spcAft>
                <a:spcPts val="450"/>
              </a:spcAft>
            </a:pPr>
            <a:r>
              <a:rPr lang="en-US" sz="20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Phương</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châm</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Cấu</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trúc</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sách</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mềm</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dẻo</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linh</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hoạt</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không</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cứng</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nhắc</a:t>
            </a:r>
            <a:r>
              <a:rPr lang="en-US" sz="1800" b="1" dirty="0">
                <a:solidFill>
                  <a:srgbClr val="C00000"/>
                </a:solidFill>
                <a:latin typeface="Arial" panose="020B0604020202020204" pitchFamily="34" charset="0"/>
                <a:cs typeface="Arial" panose="020B0604020202020204" pitchFamily="34" charset="0"/>
              </a:rPr>
              <a:t>, </a:t>
            </a:r>
          </a:p>
          <a:p>
            <a:pPr algn="ctr">
              <a:lnSpc>
                <a:spcPct val="150000"/>
              </a:lnSpc>
              <a:spcBef>
                <a:spcPts val="450"/>
              </a:spcBef>
              <a:spcAft>
                <a:spcPts val="450"/>
              </a:spcAft>
            </a:pPr>
            <a:r>
              <a:rPr lang="en-US" sz="1800" b="1" dirty="0" err="1">
                <a:solidFill>
                  <a:srgbClr val="C00000"/>
                </a:solidFill>
                <a:latin typeface="Arial" panose="020B0604020202020204" pitchFamily="34" charset="0"/>
                <a:cs typeface="Arial" panose="020B0604020202020204" pitchFamily="34" charset="0"/>
              </a:rPr>
              <a:t>phù</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hợp</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với</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tâm</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lí</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và</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khả</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năng</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tiếp</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nhận</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của</a:t>
            </a:r>
            <a:r>
              <a:rPr lang="en-US" sz="1800" b="1" dirty="0">
                <a:solidFill>
                  <a:srgbClr val="C00000"/>
                </a:solidFill>
                <a:latin typeface="Arial" panose="020B0604020202020204" pitchFamily="34" charset="0"/>
                <a:cs typeface="Arial" panose="020B0604020202020204" pitchFamily="34" charset="0"/>
              </a:rPr>
              <a:t> HS.</a:t>
            </a:r>
            <a:endParaRPr lang="vi-VN" sz="1800"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2514600" y="583369"/>
            <a:ext cx="4495800" cy="769441"/>
          </a:xfrm>
          <a:prstGeom prst="rect">
            <a:avLst/>
          </a:prstGeom>
        </p:spPr>
        <p:txBody>
          <a:bodyPr wrap="square">
            <a:spAutoFit/>
          </a:bodyPr>
          <a:lstStyle/>
          <a:p>
            <a:r>
              <a:rPr lang="en-US" sz="2200" b="1" dirty="0">
                <a:solidFill>
                  <a:srgbClr val="002060"/>
                </a:solidFill>
                <a:latin typeface="Arial (Body)"/>
                <a:cs typeface="Arial" pitchFamily="34" charset="0"/>
              </a:rPr>
              <a:t>CẤU TRÚC SÁCH </a:t>
            </a:r>
            <a:r>
              <a:rPr lang="en-US" sz="2200" b="1" i="1" dirty="0">
                <a:solidFill>
                  <a:srgbClr val="002060"/>
                </a:solidFill>
                <a:latin typeface="Arial (Body)"/>
                <a:cs typeface="Arial" pitchFamily="34" charset="0"/>
              </a:rPr>
              <a:t>NGỮ VĂN 8</a:t>
            </a:r>
            <a:endParaRPr lang="en-US" sz="2200" i="1" dirty="0">
              <a:solidFill>
                <a:srgbClr val="002060"/>
              </a:solidFill>
              <a:latin typeface="Arial (Body)"/>
            </a:endParaRPr>
          </a:p>
          <a:p>
            <a:endParaRPr lang="en-US" sz="2200" dirty="0"/>
          </a:p>
        </p:txBody>
      </p:sp>
      <p:sp>
        <p:nvSpPr>
          <p:cNvPr id="3" name="Slide Number Placeholder 2"/>
          <p:cNvSpPr>
            <a:spLocks noGrp="1"/>
          </p:cNvSpPr>
          <p:nvPr>
            <p:ph type="sldNum" sz="quarter" idx="12"/>
          </p:nvPr>
        </p:nvSpPr>
        <p:spPr/>
        <p:txBody>
          <a:bodyPr/>
          <a:lstStyle/>
          <a:p>
            <a:fld id="{01A8D44F-D097-4EC3-92A6-FB8C9F6C59BB}" type="slidenum">
              <a:rPr lang="en-US" smtClean="0"/>
              <a:pPr/>
              <a:t>35</a:t>
            </a:fld>
            <a:endParaRPr lang="en-US" dirty="0"/>
          </a:p>
        </p:txBody>
      </p:sp>
    </p:spTree>
    <p:extLst>
      <p:ext uri="{BB962C8B-B14F-4D97-AF65-F5344CB8AC3E}">
        <p14:creationId xmlns:p14="http://schemas.microsoft.com/office/powerpoint/2010/main" val="3848618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8713" cy="5143500"/>
          </a:xfrm>
          <a:prstGeom prst="rect">
            <a:avLst/>
          </a:prstGeom>
        </p:spPr>
      </p:pic>
      <p:sp>
        <p:nvSpPr>
          <p:cNvPr id="2" name="Rectangle 1"/>
          <p:cNvSpPr/>
          <p:nvPr/>
        </p:nvSpPr>
        <p:spPr>
          <a:xfrm>
            <a:off x="595746" y="955963"/>
            <a:ext cx="7571509" cy="3608680"/>
          </a:xfrm>
          <a:prstGeom prst="rect">
            <a:avLst/>
          </a:prstGeom>
        </p:spPr>
        <p:txBody>
          <a:bodyPr wrap="square">
            <a:spAutoFit/>
          </a:bodyPr>
          <a:lstStyle/>
          <a:p>
            <a:endParaRPr lang="en-US" sz="1050" b="1" dirty="0">
              <a:solidFill>
                <a:srgbClr val="002060"/>
              </a:solidFill>
              <a:latin typeface="Arial" panose="020B0604020202020204" pitchFamily="34" charset="0"/>
              <a:cs typeface="Arial" panose="020B0604020202020204" pitchFamily="34" charset="0"/>
            </a:endParaRPr>
          </a:p>
          <a:p>
            <a:pPr algn="just">
              <a:lnSpc>
                <a:spcPct val="125000"/>
              </a:lnSpc>
            </a:pPr>
            <a:r>
              <a:rPr lang="en-US" sz="2000" dirty="0">
                <a:solidFill>
                  <a:srgbClr val="00206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a:t>
            </a:r>
            <a:r>
              <a:rPr lang="en-US" sz="200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Cấu</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trúc</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sách</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thiết</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kế</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theo</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cách</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kết</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hợp</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trục</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thể</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loại</a:t>
            </a:r>
            <a:r>
              <a:rPr lang="en-US" sz="2000" spc="-40" dirty="0">
                <a:solidFill>
                  <a:srgbClr val="002060"/>
                </a:solidFill>
                <a:latin typeface="Arial" panose="020B0604020202020204" pitchFamily="34" charset="0"/>
                <a:cs typeface="Arial" panose="020B0604020202020204" pitchFamily="34" charset="0"/>
              </a:rPr>
              <a:t> v</a:t>
            </a:r>
            <a:r>
              <a:rPr lang="vi-VN" sz="2000" spc="-40" dirty="0">
                <a:solidFill>
                  <a:srgbClr val="002060"/>
                </a:solidFill>
                <a:latin typeface="Arial" panose="020B0604020202020204" pitchFamily="34" charset="0"/>
                <a:cs typeface="Arial" panose="020B0604020202020204" pitchFamily="34" charset="0"/>
              </a:rPr>
              <a:t>ới</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trục</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chủ</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đề</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vừa</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giúp</a:t>
            </a:r>
            <a:r>
              <a:rPr lang="en-US" sz="2000" spc="-40" dirty="0">
                <a:solidFill>
                  <a:srgbClr val="002060"/>
                </a:solidFill>
                <a:latin typeface="Arial" panose="020B0604020202020204" pitchFamily="34" charset="0"/>
                <a:cs typeface="Arial" panose="020B0604020202020204" pitchFamily="34" charset="0"/>
              </a:rPr>
              <a:t> HS </a:t>
            </a:r>
            <a:r>
              <a:rPr lang="en-US" sz="2000" spc="-40" dirty="0" err="1">
                <a:solidFill>
                  <a:srgbClr val="002060"/>
                </a:solidFill>
                <a:latin typeface="Arial" panose="020B0604020202020204" pitchFamily="34" charset="0"/>
                <a:cs typeface="Arial" panose="020B0604020202020204" pitchFamily="34" charset="0"/>
              </a:rPr>
              <a:t>đọc</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hiểu</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viết</a:t>
            </a:r>
            <a:r>
              <a:rPr lang="en-US" sz="2000" spc="-40" dirty="0">
                <a:solidFill>
                  <a:srgbClr val="002060"/>
                </a:solidFill>
                <a:latin typeface="Arial" panose="020B0604020202020204" pitchFamily="34" charset="0"/>
                <a:cs typeface="Arial" panose="020B0604020202020204" pitchFamily="34" charset="0"/>
              </a:rPr>
              <a:t> VB </a:t>
            </a:r>
            <a:r>
              <a:rPr lang="en-US" sz="2000" dirty="0" err="1">
                <a:solidFill>
                  <a:srgbClr val="002060"/>
                </a:solidFill>
                <a:latin typeface="Arial" panose="020B0604020202020204" pitchFamily="34" charset="0"/>
                <a:cs typeface="Arial" panose="020B0604020202020204" pitchFamily="34" charset="0"/>
              </a:rPr>
              <a:t>theo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kiểu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loại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thể</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loại</a:t>
            </a:r>
            <a:r>
              <a:rPr lang="en-US" sz="2000" dirty="0">
                <a:solidFill>
                  <a:srgbClr val="002060"/>
                </a:solidFill>
                <a:latin typeface="Arial" panose="020B0604020202020204" pitchFamily="34" charset="0"/>
                <a:cs typeface="Arial" panose="020B0604020202020204" pitchFamily="34" charset="0"/>
              </a:rPr>
              <a:t> VB; </a:t>
            </a:r>
            <a:r>
              <a:rPr lang="en-US" sz="2000" dirty="0" err="1">
                <a:solidFill>
                  <a:srgbClr val="002060"/>
                </a:solidFill>
                <a:latin typeface="Arial" panose="020B0604020202020204" pitchFamily="34" charset="0"/>
                <a:cs typeface="Arial" panose="020B0604020202020204" pitchFamily="34" charset="0"/>
              </a:rPr>
              <a:t>nói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nghe</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trên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cơ</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sở</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những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gì</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đã</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viết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vừa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định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hướng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giáo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dục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giá</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trị</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sống</a:t>
            </a:r>
            <a:r>
              <a:rPr lang="vi-VN" sz="2000" dirty="0">
                <a:solidFill>
                  <a:srgbClr val="002060"/>
                </a:solidFill>
                <a:latin typeface="Arial" panose="020B0604020202020204" pitchFamily="34" charset="0"/>
                <a:cs typeface="Arial" panose="020B0604020202020204" pitchFamily="34" charset="0"/>
              </a:rPr>
              <a: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phù</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hợp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với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tâm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lí</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tiếp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nhận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của</a:t>
            </a:r>
            <a:r>
              <a:rPr lang="en-US" sz="2000" dirty="0">
                <a:solidFill>
                  <a:srgbClr val="002060"/>
                </a:solidFill>
                <a:latin typeface="Arial" panose="020B0604020202020204" pitchFamily="34" charset="0"/>
                <a:cs typeface="Arial" panose="020B0604020202020204" pitchFamily="34" charset="0"/>
              </a:rPr>
              <a:t> HS THCS, </a:t>
            </a:r>
            <a:r>
              <a:rPr lang="en-US" sz="2000" dirty="0" err="1">
                <a:solidFill>
                  <a:srgbClr val="002060"/>
                </a:solidFill>
                <a:latin typeface="Arial" panose="020B0604020202020204" pitchFamily="34" charset="0"/>
                <a:cs typeface="Arial" panose="020B0604020202020204" pitchFamily="34" charset="0"/>
              </a:rPr>
              <a:t>hấp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dẫn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đối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với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em</a:t>
            </a:r>
            <a:r>
              <a:rPr lang="en-US" sz="2000" dirty="0">
                <a:solidFill>
                  <a:srgbClr val="002060"/>
                </a:solidFill>
                <a:latin typeface="Arial" panose="020B0604020202020204" pitchFamily="34" charset="0"/>
                <a:cs typeface="Arial" panose="020B0604020202020204" pitchFamily="34" charset="0"/>
              </a:rPr>
              <a:t>. </a:t>
            </a:r>
          </a:p>
          <a:p>
            <a:pPr algn="just">
              <a:lnSpc>
                <a:spcPct val="125000"/>
              </a:lnSpc>
            </a:pPr>
            <a:r>
              <a:rPr lang="en-US" sz="2000" dirty="0">
                <a:solidFill>
                  <a:srgbClr val="00206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Trong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khi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VB </a:t>
            </a:r>
            <a:r>
              <a:rPr lang="en-US" sz="2000" dirty="0" err="1">
                <a:solidFill>
                  <a:srgbClr val="002060"/>
                </a:solidFill>
                <a:latin typeface="Arial" panose="020B0604020202020204" pitchFamily="34" charset="0"/>
                <a:cs typeface="Arial" panose="020B0604020202020204" pitchFamily="34" charset="0"/>
              </a:rPr>
              <a:t>có</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sự</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kết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nối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về</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chủ</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đề</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thì</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hệ</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thống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câu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hỏi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hiểu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bám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rất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sát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yêu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cầu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theo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mô</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hình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thể</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loại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đồng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thời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chú</a:t>
            </a:r>
            <a:r>
              <a:rPr lang="en-US" sz="2000" dirty="0">
                <a:solidFill>
                  <a:srgbClr val="002060"/>
                </a:solidFill>
                <a:latin typeface="Arial" panose="020B0604020202020204" pitchFamily="34" charset="0"/>
                <a:cs typeface="Arial" panose="020B0604020202020204" pitchFamily="34" charset="0"/>
              </a:rPr>
              <a:t> ý </a:t>
            </a:r>
            <a:r>
              <a:rPr lang="en-US" sz="2000" dirty="0" err="1">
                <a:solidFill>
                  <a:srgbClr val="002060"/>
                </a:solidFill>
                <a:latin typeface="Arial" panose="020B0604020202020204" pitchFamily="34" charset="0"/>
                <a:cs typeface="Arial" panose="020B0604020202020204" pitchFamily="34" charset="0"/>
              </a:rPr>
              <a:t>đến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bình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diện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vấn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đề</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khác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của</a:t>
            </a:r>
            <a:r>
              <a:rPr lang="en-US" sz="2000" dirty="0">
                <a:solidFill>
                  <a:srgbClr val="002060"/>
                </a:solidFill>
                <a:latin typeface="Arial" panose="020B0604020202020204" pitchFamily="34" charset="0"/>
                <a:cs typeface="Arial" panose="020B0604020202020204" pitchFamily="34" charset="0"/>
              </a:rPr>
              <a:t> VB </a:t>
            </a:r>
            <a:r>
              <a:rPr lang="en-US" sz="2000" dirty="0" err="1">
                <a:solidFill>
                  <a:srgbClr val="002060"/>
                </a:solidFill>
                <a:latin typeface="Arial" panose="020B0604020202020204" pitchFamily="34" charset="0"/>
                <a:cs typeface="Arial" panose="020B0604020202020204" pitchFamily="34" charset="0"/>
              </a:rPr>
              <a:t>khi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hiểu</a:t>
            </a:r>
            <a:r>
              <a:rPr lang="en-US" sz="2000" dirty="0">
                <a:solidFill>
                  <a:srgbClr val="002060"/>
                </a:solidFill>
                <a:latin typeface="Arial" panose="020B0604020202020204" pitchFamily="34" charset="0"/>
                <a:cs typeface="Arial" panose="020B0604020202020204" pitchFamily="34" charset="0"/>
              </a:rPr>
              <a:t>.</a:t>
            </a:r>
          </a:p>
          <a:p>
            <a:endParaRPr lang="en-US" sz="1800" dirty="0">
              <a:solidFill>
                <a:srgbClr val="FF0000"/>
              </a:solidFill>
              <a:latin typeface="Arial" panose="020B0604020202020204" pitchFamily="34" charset="0"/>
              <a:cs typeface="Arial" panose="020B0604020202020204" pitchFamily="34" charset="0"/>
            </a:endParaRPr>
          </a:p>
        </p:txBody>
      </p:sp>
      <p:sp>
        <p:nvSpPr>
          <p:cNvPr id="5" name="Text Placeholder 4"/>
          <p:cNvSpPr txBox="1">
            <a:spLocks/>
          </p:cNvSpPr>
          <p:nvPr/>
        </p:nvSpPr>
        <p:spPr>
          <a:xfrm>
            <a:off x="505691" y="737755"/>
            <a:ext cx="7772400" cy="33242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SzPct val="90000"/>
              <a:buFont typeface="Arial" panose="020B0604020202020204" pitchFamily="34" charset="0"/>
              <a:buNone/>
            </a:pPr>
            <a:r>
              <a:rPr lang="vi-VN" sz="1500" dirty="0">
                <a:solidFill>
                  <a:srgbClr val="002060"/>
                </a:solidFill>
                <a:cs typeface="Arial" panose="020B0604020202020204" pitchFamily="34" charset="0"/>
              </a:rPr>
              <a:t> </a:t>
            </a:r>
            <a:r>
              <a:rPr lang="vi-VN" sz="1800" dirty="0">
                <a:solidFill>
                  <a:srgbClr val="002060"/>
                </a:solidFill>
                <a:cs typeface="Arial" panose="020B0604020202020204" pitchFamily="34" charset="0"/>
              </a:rPr>
              <a:t> </a:t>
            </a:r>
            <a:endParaRPr lang="en-US" sz="1800" dirty="0">
              <a:solidFill>
                <a:srgbClr val="002060"/>
              </a:solidFill>
              <a:cs typeface="Arial" panose="020B0604020202020204" pitchFamily="34" charset="0"/>
            </a:endParaRPr>
          </a:p>
          <a:p>
            <a:pPr marL="0" indent="0" algn="just">
              <a:lnSpc>
                <a:spcPct val="150000"/>
              </a:lnSpc>
              <a:buSzPct val="90000"/>
              <a:buFont typeface="Arial" panose="020B0604020202020204" pitchFamily="34" charset="0"/>
              <a:buNone/>
            </a:pPr>
            <a:r>
              <a:rPr lang="en-US" sz="1800" dirty="0">
                <a:solidFill>
                  <a:srgbClr val="002060"/>
                </a:solidFill>
                <a:latin typeface="Arial" panose="020B0604020202020204" pitchFamily="34" charset="0"/>
                <a:cs typeface="Arial" panose="020B0604020202020204" pitchFamily="34" charset="0"/>
              </a:rPr>
              <a:t> </a:t>
            </a:r>
          </a:p>
        </p:txBody>
      </p:sp>
      <p:sp>
        <p:nvSpPr>
          <p:cNvPr id="6" name="Rectangle 5"/>
          <p:cNvSpPr/>
          <p:nvPr/>
        </p:nvSpPr>
        <p:spPr>
          <a:xfrm>
            <a:off x="2434923" y="602020"/>
            <a:ext cx="4191000" cy="707886"/>
          </a:xfrm>
          <a:prstGeom prst="rect">
            <a:avLst/>
          </a:prstGeom>
        </p:spPr>
        <p:txBody>
          <a:bodyPr wrap="square">
            <a:spAutoFit/>
          </a:bodyPr>
          <a:lstStyle/>
          <a:p>
            <a:pPr algn="ctr"/>
            <a:r>
              <a:rPr lang="en-US" sz="2200" b="1" dirty="0">
                <a:solidFill>
                  <a:srgbClr val="002060"/>
                </a:solidFill>
                <a:latin typeface="Arial" pitchFamily="34" charset="0"/>
                <a:cs typeface="Arial" pitchFamily="34" charset="0"/>
              </a:rPr>
              <a:t>CẤU TRÚC SÁCH </a:t>
            </a:r>
            <a:r>
              <a:rPr lang="en-US" sz="2200" b="1" i="1" dirty="0">
                <a:solidFill>
                  <a:srgbClr val="002060"/>
                </a:solidFill>
                <a:latin typeface="Arial" pitchFamily="34" charset="0"/>
                <a:cs typeface="Arial" pitchFamily="34" charset="0"/>
              </a:rPr>
              <a:t>NGỮ VĂN 8</a:t>
            </a:r>
            <a:endParaRPr lang="en-US" sz="2200" i="1" dirty="0">
              <a:solidFill>
                <a:srgbClr val="002060"/>
              </a:solidFill>
            </a:endParaRPr>
          </a:p>
          <a:p>
            <a:pPr algn="ctr"/>
            <a:endParaRPr lang="vi-VN" sz="1800" dirty="0">
              <a:ln w="12700">
                <a:solidFill>
                  <a:srgbClr val="335B74">
                    <a:satMod val="155000"/>
                  </a:srgbClr>
                </a:solidFill>
                <a:prstDash val="solid"/>
              </a:ln>
              <a:solidFill>
                <a:srgbClr val="FF0000"/>
              </a:solidFill>
              <a:effectLst>
                <a:outerShdw blurRad="41275" dist="20320" dir="1800000" algn="tl" rotWithShape="0">
                  <a:srgbClr val="000000">
                    <a:alpha val="40000"/>
                  </a:srgbClr>
                </a:outerShdw>
              </a:effectLst>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36</a:t>
            </a:fld>
            <a:endParaRPr lang="en-US" dirty="0"/>
          </a:p>
        </p:txBody>
      </p:sp>
    </p:spTree>
    <p:extLst>
      <p:ext uri="{BB962C8B-B14F-4D97-AF65-F5344CB8AC3E}">
        <p14:creationId xmlns:p14="http://schemas.microsoft.com/office/powerpoint/2010/main" val="608185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0"/>
            <a:ext cx="9148713" cy="5143500"/>
          </a:xfrm>
          <a:prstGeom prst="rect">
            <a:avLst/>
          </a:prstGeom>
        </p:spPr>
      </p:pic>
      <p:sp>
        <p:nvSpPr>
          <p:cNvPr id="6" name="TextBox 5"/>
          <p:cNvSpPr txBox="1"/>
          <p:nvPr/>
        </p:nvSpPr>
        <p:spPr>
          <a:xfrm>
            <a:off x="713509" y="1100744"/>
            <a:ext cx="7744691" cy="3170099"/>
          </a:xfrm>
          <a:prstGeom prst="rect">
            <a:avLst/>
          </a:prstGeom>
          <a:noFill/>
        </p:spPr>
        <p:txBody>
          <a:bodyPr wrap="square" rtlCol="0">
            <a:spAutoFit/>
          </a:bodyPr>
          <a:lstStyle/>
          <a:p>
            <a:pPr algn="just">
              <a:lnSpc>
                <a:spcPct val="125000"/>
              </a:lnSpc>
            </a:pPr>
            <a:r>
              <a:rPr lang="vi-VN" sz="1763" dirty="0">
                <a:solidFill>
                  <a:srgbClr val="002060"/>
                </a:solidFill>
              </a:rPr>
              <a:t> </a:t>
            </a:r>
            <a:r>
              <a:rPr lang="en-US" sz="1763" dirty="0">
                <a:solidFill>
                  <a:srgbClr val="002060"/>
                </a:solidFill>
              </a:rPr>
              <a:t>     </a:t>
            </a:r>
            <a:r>
              <a:rPr lang="en-US" sz="2000" dirty="0">
                <a:solidFill>
                  <a:srgbClr val="002060"/>
                </a:solidFill>
                <a:latin typeface="Arial" panose="020B0604020202020204" pitchFamily="34" charset="0"/>
                <a:cs typeface="Arial" panose="020B0604020202020204" pitchFamily="34" charset="0"/>
              </a:rPr>
              <a:t>● </a:t>
            </a:r>
            <a:r>
              <a:rPr lang="en-US" sz="2000" spc="-40" dirty="0">
                <a:solidFill>
                  <a:srgbClr val="002060"/>
                </a:solidFill>
                <a:latin typeface="Arial" panose="020B0604020202020204" pitchFamily="34" charset="0"/>
                <a:cs typeface="Arial" panose="020B0604020202020204" pitchFamily="34" charset="0"/>
              </a:rPr>
              <a:t>Ở</a:t>
            </a:r>
            <a:r>
              <a:rPr lang="vi-VN" sz="2000" spc="-40" dirty="0">
                <a:solidFill>
                  <a:srgbClr val="002060"/>
                </a:solidFill>
                <a:latin typeface="Arial" panose="020B0604020202020204" pitchFamily="34" charset="0"/>
                <a:cs typeface="Arial" panose="020B0604020202020204" pitchFamily="34" charset="0"/>
              </a:rPr>
              <a:t> giai đoạn chuyển tiếp, </a:t>
            </a:r>
            <a:r>
              <a:rPr lang="en-US" sz="2000" spc="-40" dirty="0" err="1">
                <a:solidFill>
                  <a:srgbClr val="002060"/>
                </a:solidFill>
                <a:latin typeface="Arial" panose="020B0604020202020204" pitchFamily="34" charset="0"/>
                <a:cs typeface="Arial" panose="020B0604020202020204" pitchFamily="34" charset="0"/>
              </a:rPr>
              <a:t>cần</a:t>
            </a:r>
            <a:r>
              <a:rPr lang="vi-VN" sz="2000" spc="-40" dirty="0">
                <a:solidFill>
                  <a:srgbClr val="002060"/>
                </a:solidFill>
                <a:latin typeface="Arial" panose="020B0604020202020204" pitchFamily="34" charset="0"/>
                <a:cs typeface="Arial" panose="020B0604020202020204" pitchFamily="34" charset="0"/>
              </a:rPr>
              <a:t> phải nhấn mạnh </a:t>
            </a:r>
            <a:r>
              <a:rPr lang="en-US" sz="2000" spc="-40" dirty="0" err="1">
                <a:solidFill>
                  <a:srgbClr val="002060"/>
                </a:solidFill>
                <a:latin typeface="Arial" panose="020B0604020202020204" pitchFamily="34" charset="0"/>
                <a:cs typeface="Arial" panose="020B0604020202020204" pitchFamily="34" charset="0"/>
              </a:rPr>
              <a:t>để</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làm</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nổi</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bật</a:t>
            </a:r>
            <a:r>
              <a:rPr lang="en-US" sz="2000" spc="-40" dirty="0">
                <a:solidFill>
                  <a:srgbClr val="002060"/>
                </a:solidFill>
                <a:latin typeface="Arial" panose="020B0604020202020204" pitchFamily="34" charset="0"/>
                <a:cs typeface="Arial" panose="020B0604020202020204" pitchFamily="34" charset="0"/>
              </a:rPr>
              <a:t> </a:t>
            </a:r>
            <a:r>
              <a:rPr lang="vi-VN" sz="2000" spc="-40" dirty="0">
                <a:solidFill>
                  <a:srgbClr val="002060"/>
                </a:solidFill>
                <a:latin typeface="Arial" panose="020B0604020202020204" pitchFamily="34" charset="0"/>
                <a:cs typeface="Arial" panose="020B0604020202020204" pitchFamily="34" charset="0"/>
              </a:rPr>
              <a:t>cái mới</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mô</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hình</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thể</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loại</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đối</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với</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đọc</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hiểu</a:t>
            </a:r>
            <a:r>
              <a:rPr lang="en-US" sz="2000" spc="-40" dirty="0">
                <a:solidFill>
                  <a:srgbClr val="002060"/>
                </a:solidFill>
                <a:latin typeface="Arial" panose="020B0604020202020204" pitchFamily="34" charset="0"/>
                <a:cs typeface="Arial" panose="020B0604020202020204" pitchFamily="34" charset="0"/>
              </a:rPr>
              <a:t>)</a:t>
            </a:r>
            <a:r>
              <a:rPr lang="vi-VN" sz="2000" spc="-40" dirty="0">
                <a:solidFill>
                  <a:srgbClr val="002060"/>
                </a:solidFill>
                <a:latin typeface="Arial" panose="020B0604020202020204" pitchFamily="34" charset="0"/>
                <a:cs typeface="Arial" panose="020B0604020202020204" pitchFamily="34" charset="0"/>
              </a:rPr>
              <a:t>, nhưng </a:t>
            </a:r>
            <a:r>
              <a:rPr lang="en-US" sz="2000" spc="-40" dirty="0" err="1">
                <a:solidFill>
                  <a:srgbClr val="002060"/>
                </a:solidFill>
                <a:latin typeface="Arial" panose="020B0604020202020204" pitchFamily="34" charset="0"/>
                <a:cs typeface="Arial" panose="020B0604020202020204" pitchFamily="34" charset="0"/>
              </a:rPr>
              <a:t>tiếp</a:t>
            </a:r>
            <a:r>
              <a:rPr lang="en-US" sz="2000" spc="-40" dirty="0">
                <a:solidFill>
                  <a:srgbClr val="002060"/>
                </a:solidFill>
                <a:latin typeface="Arial" panose="020B0604020202020204" pitchFamily="34" charset="0"/>
                <a:cs typeface="Arial" panose="020B0604020202020204" pitchFamily="34" charset="0"/>
              </a:rPr>
              <a:t> </a:t>
            </a:r>
            <a:r>
              <a:rPr lang="en-US" sz="2000" spc="-40" dirty="0" err="1">
                <a:solidFill>
                  <a:srgbClr val="002060"/>
                </a:solidFill>
                <a:latin typeface="Arial" panose="020B0604020202020204" pitchFamily="34" charset="0"/>
                <a:cs typeface="Arial" panose="020B0604020202020204" pitchFamily="34" charset="0"/>
              </a:rPr>
              <a:t>nối</a:t>
            </a:r>
            <a:r>
              <a:rPr lang="en-US" sz="2000" spc="-40" dirty="0">
                <a:solidFill>
                  <a:srgbClr val="002060"/>
                </a:solidFill>
                <a:latin typeface="Arial" panose="020B0604020202020204" pitchFamily="34" charset="0"/>
                <a:cs typeface="Arial" panose="020B0604020202020204" pitchFamily="34" charset="0"/>
              </a:rPr>
              <a:t> </a:t>
            </a:r>
            <a:r>
              <a:rPr lang="en-US" sz="2000" i="1" spc="-40" dirty="0" err="1">
                <a:solidFill>
                  <a:srgbClr val="002060"/>
                </a:solidFill>
                <a:latin typeface="Arial" panose="020B0604020202020204" pitchFamily="34" charset="0"/>
                <a:cs typeface="Arial" panose="020B0604020202020204" pitchFamily="34" charset="0"/>
              </a:rPr>
              <a:t>Ngữ</a:t>
            </a:r>
            <a:r>
              <a:rPr lang="en-US" sz="2000" i="1" spc="-40" dirty="0">
                <a:solidFill>
                  <a:srgbClr val="002060"/>
                </a:solidFill>
                <a:latin typeface="Arial" panose="020B0604020202020204" pitchFamily="34" charset="0"/>
                <a:cs typeface="Arial" panose="020B0604020202020204" pitchFamily="34" charset="0"/>
              </a:rPr>
              <a:t> </a:t>
            </a:r>
            <a:r>
              <a:rPr lang="en-US" sz="2000" i="1" spc="-40" dirty="0" err="1">
                <a:solidFill>
                  <a:srgbClr val="002060"/>
                </a:solidFill>
                <a:latin typeface="Arial" panose="020B0604020202020204" pitchFamily="34" charset="0"/>
                <a:cs typeface="Arial" panose="020B0604020202020204" pitchFamily="34" charset="0"/>
              </a:rPr>
              <a:t>văn</a:t>
            </a:r>
            <a:r>
              <a:rPr lang="en-US" sz="2000" i="1" spc="-40" dirty="0">
                <a:solidFill>
                  <a:srgbClr val="002060"/>
                </a:solidFill>
                <a:latin typeface="Arial" panose="020B0604020202020204" pitchFamily="34" charset="0"/>
                <a:cs typeface="Arial" panose="020B0604020202020204" pitchFamily="34" charset="0"/>
              </a:rPr>
              <a:t> 6, </a:t>
            </a:r>
            <a:r>
              <a:rPr lang="en-US" sz="2000" i="1" spc="-40" dirty="0" err="1">
                <a:solidFill>
                  <a:srgbClr val="002060"/>
                </a:solidFill>
                <a:latin typeface="Arial" panose="020B0604020202020204" pitchFamily="34" charset="0"/>
                <a:cs typeface="Arial" panose="020B0604020202020204" pitchFamily="34" charset="0"/>
              </a:rPr>
              <a:t>Ngữ</a:t>
            </a:r>
            <a:r>
              <a:rPr lang="en-US" sz="2000" i="1" spc="-40" dirty="0">
                <a:solidFill>
                  <a:srgbClr val="002060"/>
                </a:solidFill>
                <a:latin typeface="Arial" panose="020B0604020202020204" pitchFamily="34" charset="0"/>
                <a:cs typeface="Arial" panose="020B0604020202020204" pitchFamily="34" charset="0"/>
              </a:rPr>
              <a:t> </a:t>
            </a:r>
            <a:r>
              <a:rPr lang="en-US" sz="2000" i="1" spc="-40" dirty="0" err="1">
                <a:solidFill>
                  <a:srgbClr val="002060"/>
                </a:solidFill>
                <a:latin typeface="Arial" panose="020B0604020202020204" pitchFamily="34" charset="0"/>
                <a:cs typeface="Arial" panose="020B0604020202020204" pitchFamily="34" charset="0"/>
              </a:rPr>
              <a:t>văn</a:t>
            </a:r>
            <a:r>
              <a:rPr lang="en-US" sz="2000" i="1" spc="-40" dirty="0">
                <a:solidFill>
                  <a:srgbClr val="002060"/>
                </a:solidFill>
                <a:latin typeface="Arial" panose="020B0604020202020204" pitchFamily="34" charset="0"/>
                <a:cs typeface="Arial" panose="020B0604020202020204" pitchFamily="34" charset="0"/>
              </a:rPr>
              <a:t> 7</a:t>
            </a:r>
            <a:r>
              <a:rPr lang="en-US" sz="2000" spc="-4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SGK </a:t>
            </a:r>
            <a:r>
              <a:rPr lang="en-US" sz="2000" i="1" dirty="0" err="1">
                <a:solidFill>
                  <a:srgbClr val="002060"/>
                </a:solidFill>
                <a:latin typeface="Arial" panose="020B0604020202020204" pitchFamily="34" charset="0"/>
                <a:cs typeface="Arial" panose="020B0604020202020204" pitchFamily="34" charset="0"/>
              </a:rPr>
              <a:t>Ngữ</a:t>
            </a:r>
            <a:r>
              <a:rPr lang="en-US" sz="2000" i="1"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văn</a:t>
            </a:r>
            <a:r>
              <a:rPr lang="en-US" sz="2000" i="1" dirty="0">
                <a:solidFill>
                  <a:srgbClr val="002060"/>
                </a:solidFill>
                <a:latin typeface="Arial" panose="020B0604020202020204" pitchFamily="34" charset="0"/>
                <a:cs typeface="Arial" panose="020B0604020202020204" pitchFamily="34" charset="0"/>
              </a:rPr>
              <a:t> 8</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chọn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lựa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tiếp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cận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mềm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dẻo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Ngoài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vấn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đề</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thể</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loại</a:t>
            </a:r>
            <a:r>
              <a:rPr lang="en-US" sz="2000" dirty="0">
                <a:solidFill>
                  <a:srgbClr val="002060"/>
                </a:solidFill>
                <a:latin typeface="Arial" panose="020B0604020202020204" pitchFamily="34" charset="0"/>
                <a:cs typeface="Arial" panose="020B0604020202020204" pitchFamily="34" charset="0"/>
              </a:rPr>
              <a:t>, CT 2018 </a:t>
            </a:r>
            <a:r>
              <a:rPr lang="en-US" sz="2000" dirty="0" err="1">
                <a:solidFill>
                  <a:srgbClr val="002060"/>
                </a:solidFill>
                <a:latin typeface="Arial" panose="020B0604020202020204" pitchFamily="34" charset="0"/>
                <a:cs typeface="Arial" panose="020B0604020202020204" pitchFamily="34" charset="0"/>
              </a:rPr>
              <a:t>còn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yêu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cầu</a:t>
            </a:r>
            <a:r>
              <a:rPr lang="en-US" sz="2000" dirty="0">
                <a:solidFill>
                  <a:srgbClr val="002060"/>
                </a:solidFill>
                <a:latin typeface="Arial" panose="020B0604020202020204" pitchFamily="34" charset="0"/>
                <a:cs typeface="Arial" panose="020B0604020202020204" pitchFamily="34" charset="0"/>
              </a:rPr>
              <a:t> HS </a:t>
            </a:r>
            <a:r>
              <a:rPr lang="en-US" sz="2000" dirty="0" err="1">
                <a:solidFill>
                  <a:srgbClr val="002060"/>
                </a:solidFill>
                <a:latin typeface="Arial" panose="020B0604020202020204" pitchFamily="34" charset="0"/>
                <a:cs typeface="Arial" panose="020B0604020202020204" pitchFamily="34" charset="0"/>
              </a:rPr>
              <a:t>đọc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hiểu</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nhiều </a:t>
            </a:r>
            <a:r>
              <a:rPr lang="en-US" sz="2000" dirty="0" err="1">
                <a:solidFill>
                  <a:srgbClr val="002060"/>
                </a:solidFill>
                <a:latin typeface="Arial" panose="020B0604020202020204" pitchFamily="34" charset="0"/>
                <a:cs typeface="Arial" panose="020B0604020202020204" pitchFamily="34" charset="0"/>
              </a:rPr>
              <a:t>bình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diện</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vấn đề khác </a:t>
            </a:r>
            <a:r>
              <a:rPr lang="en-US" sz="2000" dirty="0" err="1">
                <a:solidFill>
                  <a:srgbClr val="002060"/>
                </a:solidFill>
                <a:latin typeface="Arial" panose="020B0604020202020204" pitchFamily="34" charset="0"/>
                <a:cs typeface="Arial" panose="020B0604020202020204" pitchFamily="34" charset="0"/>
              </a:rPr>
              <a:t>của</a:t>
            </a:r>
            <a:r>
              <a:rPr lang="en-US" sz="2000" dirty="0">
                <a:solidFill>
                  <a:srgbClr val="002060"/>
                </a:solidFill>
                <a:latin typeface="Arial" panose="020B0604020202020204" pitchFamily="34" charset="0"/>
                <a:cs typeface="Arial" panose="020B0604020202020204" pitchFamily="34" charset="0"/>
              </a:rPr>
              <a:t> VB </a:t>
            </a:r>
            <a:r>
              <a:rPr lang="en-US" sz="2000" dirty="0" err="1">
                <a:solidFill>
                  <a:srgbClr val="002060"/>
                </a:solidFill>
                <a:latin typeface="Arial" panose="020B0604020202020204" pitchFamily="34" charset="0"/>
                <a:cs typeface="Arial" panose="020B0604020202020204" pitchFamily="34" charset="0"/>
              </a:rPr>
              <a:t>như</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chủ đề, </a:t>
            </a:r>
            <a:r>
              <a:rPr lang="en-US" sz="2000" dirty="0" err="1">
                <a:solidFill>
                  <a:srgbClr val="002060"/>
                </a:solidFill>
                <a:latin typeface="Arial" panose="020B0604020202020204" pitchFamily="34" charset="0"/>
                <a:cs typeface="Arial" panose="020B0604020202020204" pitchFamily="34" charset="0"/>
              </a:rPr>
              <a:t>ngôn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ngữ</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nghệ thuật biểu đạt, liên hệ, so sánh, kết nối ngoài VB,... </a:t>
            </a:r>
            <a:endParaRPr lang="en-US" sz="2000" dirty="0">
              <a:solidFill>
                <a:srgbClr val="002060"/>
              </a:solidFill>
              <a:latin typeface="Arial" panose="020B0604020202020204" pitchFamily="34" charset="0"/>
              <a:cs typeface="Arial" panose="020B0604020202020204" pitchFamily="34" charset="0"/>
            </a:endParaRPr>
          </a:p>
          <a:p>
            <a:pPr algn="ctr">
              <a:lnSpc>
                <a:spcPct val="125000"/>
              </a:lnSpc>
            </a:pPr>
            <a:r>
              <a:rPr lang="en-US" sz="2000" b="1" dirty="0" err="1">
                <a:solidFill>
                  <a:srgbClr val="C00000"/>
                </a:solidFill>
                <a:latin typeface="Arial" panose="020B0604020202020204" pitchFamily="34" charset="0"/>
                <a:cs typeface="Arial" panose="020B0604020202020204" pitchFamily="34" charset="0"/>
              </a:rPr>
              <a:t>Kinh</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nghiệm</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của</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Hoa</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Kỳ</a:t>
            </a:r>
            <a:r>
              <a:rPr lang="en-US" sz="2000" b="1" dirty="0">
                <a:solidFill>
                  <a:srgbClr val="C00000"/>
                </a:solidFill>
                <a:latin typeface="Arial" panose="020B0604020202020204" pitchFamily="34" charset="0"/>
                <a:cs typeface="Arial" panose="020B0604020202020204" pitchFamily="34" charset="0"/>
              </a:rPr>
              <a:t>, </a:t>
            </a:r>
            <a:r>
              <a:rPr lang="vi-VN" sz="2000" b="1" dirty="0">
                <a:solidFill>
                  <a:srgbClr val="C00000"/>
                </a:solidFill>
                <a:latin typeface="Arial" panose="020B0604020202020204" pitchFamily="34" charset="0"/>
                <a:cs typeface="Arial" panose="020B0604020202020204" pitchFamily="34" charset="0"/>
              </a:rPr>
              <a:t>Trung Quốc, Hàn Quốc</a:t>
            </a:r>
            <a:r>
              <a:rPr lang="en-US" sz="2000" b="1" dirty="0">
                <a:solidFill>
                  <a:srgbClr val="C00000"/>
                </a:solidFill>
                <a:latin typeface="Arial" panose="020B0604020202020204" pitchFamily="34" charset="0"/>
                <a:cs typeface="Arial" panose="020B0604020202020204" pitchFamily="34" charset="0"/>
              </a:rPr>
              <a:t>:</a:t>
            </a:r>
            <a:r>
              <a:rPr lang="vi-VN" sz="2000" b="1" dirty="0">
                <a:solidFill>
                  <a:srgbClr val="C00000"/>
                </a:solidFill>
                <a:latin typeface="Arial" panose="020B0604020202020204" pitchFamily="34" charset="0"/>
                <a:cs typeface="Arial" panose="020B0604020202020204" pitchFamily="34" charset="0"/>
              </a:rPr>
              <a:t> </a:t>
            </a:r>
            <a:endParaRPr lang="en-US" sz="2000" b="1" dirty="0">
              <a:solidFill>
                <a:srgbClr val="C00000"/>
              </a:solidFill>
              <a:latin typeface="Arial" panose="020B0604020202020204" pitchFamily="34" charset="0"/>
              <a:cs typeface="Arial" panose="020B0604020202020204" pitchFamily="34" charset="0"/>
            </a:endParaRPr>
          </a:p>
          <a:p>
            <a:pPr algn="ctr">
              <a:lnSpc>
                <a:spcPct val="125000"/>
              </a:lnSpc>
            </a:pPr>
            <a:r>
              <a:rPr lang="en-US" sz="2000" b="1" dirty="0" err="1">
                <a:solidFill>
                  <a:srgbClr val="C00000"/>
                </a:solidFill>
                <a:latin typeface="Arial" panose="020B0604020202020204" pitchFamily="34" charset="0"/>
                <a:cs typeface="Arial" panose="020B0604020202020204" pitchFamily="34" charset="0"/>
              </a:rPr>
              <a:t>cấu</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trúc</a:t>
            </a:r>
            <a:r>
              <a:rPr lang="en-US" sz="2000" b="1" dirty="0">
                <a:solidFill>
                  <a:srgbClr val="C00000"/>
                </a:solidFill>
                <a:latin typeface="Arial" panose="020B0604020202020204" pitchFamily="34" charset="0"/>
                <a:cs typeface="Arial" panose="020B0604020202020204" pitchFamily="34" charset="0"/>
              </a:rPr>
              <a:t> SGK </a:t>
            </a:r>
            <a:r>
              <a:rPr lang="en-US" sz="2000" b="1" dirty="0" err="1">
                <a:solidFill>
                  <a:srgbClr val="C00000"/>
                </a:solidFill>
                <a:latin typeface="Arial" panose="020B0604020202020204" pitchFamily="34" charset="0"/>
                <a:cs typeface="Arial" panose="020B0604020202020204" pitchFamily="34" charset="0"/>
              </a:rPr>
              <a:t>linh</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hoạt</a:t>
            </a:r>
            <a:r>
              <a:rPr lang="en-US" sz="2000" b="1" dirty="0">
                <a:solidFill>
                  <a:srgbClr val="C00000"/>
                </a:solidFill>
                <a:latin typeface="Arial" panose="020B0604020202020204" pitchFamily="34" charset="0"/>
                <a:cs typeface="Arial" panose="020B0604020202020204" pitchFamily="34" charset="0"/>
              </a:rPr>
              <a:t>.</a:t>
            </a:r>
            <a:endParaRPr lang="vi-VN" sz="20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2438400" y="590550"/>
            <a:ext cx="4569978" cy="430887"/>
          </a:xfrm>
          <a:prstGeom prst="rect">
            <a:avLst/>
          </a:prstGeom>
        </p:spPr>
        <p:txBody>
          <a:bodyPr wrap="square">
            <a:spAutoFit/>
          </a:bodyPr>
          <a:lstStyle/>
          <a:p>
            <a:r>
              <a:rPr lang="en-US" sz="2200" b="1" dirty="0">
                <a:solidFill>
                  <a:srgbClr val="002060"/>
                </a:solidFill>
                <a:latin typeface="Arial" pitchFamily="34" charset="0"/>
                <a:cs typeface="Arial" pitchFamily="34" charset="0"/>
              </a:rPr>
              <a:t>CẤU TRÚC SÁCH </a:t>
            </a:r>
            <a:r>
              <a:rPr lang="en-US" sz="2200" b="1" i="1" dirty="0">
                <a:solidFill>
                  <a:srgbClr val="002060"/>
                </a:solidFill>
                <a:latin typeface="Arial" pitchFamily="34" charset="0"/>
                <a:cs typeface="Arial" pitchFamily="34" charset="0"/>
              </a:rPr>
              <a:t>NGỮ VĂN 8</a:t>
            </a:r>
            <a:endParaRPr lang="en-US" sz="2200" i="1" dirty="0">
              <a:solidFill>
                <a:srgbClr val="002060"/>
              </a:solidFill>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37</a:t>
            </a:fld>
            <a:endParaRPr lang="en-US" dirty="0"/>
          </a:p>
        </p:txBody>
      </p:sp>
      <p:sp>
        <p:nvSpPr>
          <p:cNvPr id="7" name="Rectangle 6"/>
          <p:cNvSpPr/>
          <p:nvPr/>
        </p:nvSpPr>
        <p:spPr>
          <a:xfrm>
            <a:off x="1828801" y="4270842"/>
            <a:ext cx="5867400" cy="5416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200000"/>
              </a:lnSpc>
            </a:pPr>
            <a:r>
              <a:rPr lang="en-US" sz="2000" b="1" dirty="0" err="1">
                <a:solidFill>
                  <a:schemeClr val="bg1"/>
                </a:solidFill>
                <a:latin typeface="Arial (Body)"/>
                <a:cs typeface="Arial" panose="020B0604020202020204" pitchFamily="34" charset="0"/>
              </a:rPr>
              <a:t>Bảo</a:t>
            </a:r>
            <a:r>
              <a:rPr lang="en-US" sz="2000" b="1" dirty="0">
                <a:solidFill>
                  <a:schemeClr val="bg1"/>
                </a:solidFill>
                <a:latin typeface="Arial (Body)"/>
                <a:cs typeface="Arial" panose="020B0604020202020204" pitchFamily="34" charset="0"/>
              </a:rPr>
              <a:t> </a:t>
            </a:r>
            <a:r>
              <a:rPr lang="en-US" sz="2000" b="1" dirty="0" err="1">
                <a:solidFill>
                  <a:schemeClr val="bg1"/>
                </a:solidFill>
                <a:latin typeface="Arial (Body)"/>
                <a:cs typeface="Arial" panose="020B0604020202020204" pitchFamily="34" charset="0"/>
              </a:rPr>
              <a:t>đảm</a:t>
            </a:r>
            <a:r>
              <a:rPr lang="en-US" sz="2000" b="1" dirty="0">
                <a:solidFill>
                  <a:schemeClr val="bg1"/>
                </a:solidFill>
                <a:latin typeface="Arial (Body)"/>
                <a:cs typeface="Arial" panose="020B0604020202020204" pitchFamily="34" charset="0"/>
              </a:rPr>
              <a:t> </a:t>
            </a:r>
            <a:r>
              <a:rPr lang="en-US" sz="2000" b="1" dirty="0" err="1">
                <a:solidFill>
                  <a:schemeClr val="bg1"/>
                </a:solidFill>
                <a:latin typeface="Arial (Body)"/>
                <a:cs typeface="Arial" panose="020B0604020202020204" pitchFamily="34" charset="0"/>
              </a:rPr>
              <a:t>kết</a:t>
            </a:r>
            <a:r>
              <a:rPr lang="en-US" sz="2000" b="1" dirty="0">
                <a:solidFill>
                  <a:schemeClr val="bg1"/>
                </a:solidFill>
                <a:latin typeface="Arial (Body)"/>
                <a:cs typeface="Arial" panose="020B0604020202020204" pitchFamily="34" charset="0"/>
              </a:rPr>
              <a:t> </a:t>
            </a:r>
            <a:r>
              <a:rPr lang="en-US" sz="2000" b="1" dirty="0" err="1">
                <a:solidFill>
                  <a:schemeClr val="bg1"/>
                </a:solidFill>
                <a:latin typeface="Arial (Body)"/>
                <a:cs typeface="Arial" panose="020B0604020202020204" pitchFamily="34" charset="0"/>
              </a:rPr>
              <a:t>nối</a:t>
            </a:r>
            <a:r>
              <a:rPr lang="en-US" sz="2000" b="1" dirty="0">
                <a:solidFill>
                  <a:schemeClr val="bg1"/>
                </a:solidFill>
                <a:latin typeface="Arial (Body)"/>
                <a:cs typeface="Arial" panose="020B0604020202020204" pitchFamily="34" charset="0"/>
              </a:rPr>
              <a:t> </a:t>
            </a:r>
            <a:r>
              <a:rPr lang="en-US" sz="2000" b="1" dirty="0" err="1">
                <a:solidFill>
                  <a:schemeClr val="bg1"/>
                </a:solidFill>
                <a:latin typeface="Arial (Body)"/>
                <a:cs typeface="Arial" panose="020B0604020202020204" pitchFamily="34" charset="0"/>
              </a:rPr>
              <a:t>chặt</a:t>
            </a:r>
            <a:r>
              <a:rPr lang="en-US" sz="2000" b="1" dirty="0">
                <a:solidFill>
                  <a:schemeClr val="bg1"/>
                </a:solidFill>
                <a:latin typeface="Arial (Body)"/>
                <a:cs typeface="Arial" panose="020B0604020202020204" pitchFamily="34" charset="0"/>
              </a:rPr>
              <a:t> </a:t>
            </a:r>
            <a:r>
              <a:rPr lang="en-US" sz="2000" b="1" dirty="0" err="1">
                <a:solidFill>
                  <a:schemeClr val="bg1"/>
                </a:solidFill>
                <a:latin typeface="Arial (Body)"/>
                <a:cs typeface="Arial" panose="020B0604020202020204" pitchFamily="34" charset="0"/>
              </a:rPr>
              <a:t>chẽ</a:t>
            </a:r>
            <a:r>
              <a:rPr lang="en-US" sz="2000" b="1" dirty="0">
                <a:solidFill>
                  <a:schemeClr val="bg1"/>
                </a:solidFill>
                <a:latin typeface="Arial (Body)"/>
                <a:cs typeface="Arial" panose="020B0604020202020204" pitchFamily="34" charset="0"/>
              </a:rPr>
              <a:t>, </a:t>
            </a:r>
            <a:r>
              <a:rPr lang="en-US" sz="2000" b="1" dirty="0" err="1">
                <a:solidFill>
                  <a:schemeClr val="bg1"/>
                </a:solidFill>
                <a:latin typeface="Arial (Body)"/>
                <a:cs typeface="Arial" panose="020B0604020202020204" pitchFamily="34" charset="0"/>
              </a:rPr>
              <a:t>nhất</a:t>
            </a:r>
            <a:r>
              <a:rPr lang="en-US" sz="2000" b="1" dirty="0">
                <a:solidFill>
                  <a:schemeClr val="bg1"/>
                </a:solidFill>
                <a:latin typeface="Arial (Body)"/>
                <a:cs typeface="Arial" panose="020B0604020202020204" pitchFamily="34" charset="0"/>
              </a:rPr>
              <a:t> </a:t>
            </a:r>
            <a:r>
              <a:rPr lang="en-US" sz="2000" b="1" dirty="0" err="1">
                <a:solidFill>
                  <a:schemeClr val="bg1"/>
                </a:solidFill>
                <a:latin typeface="Arial (Body)"/>
                <a:cs typeface="Arial" panose="020B0604020202020204" pitchFamily="34" charset="0"/>
              </a:rPr>
              <a:t>quán</a:t>
            </a:r>
            <a:endParaRPr lang="en-US" sz="2000" b="1" dirty="0">
              <a:solidFill>
                <a:schemeClr val="bg1"/>
              </a:solidFill>
              <a:latin typeface="Arial (Body)"/>
              <a:cs typeface="Arial" panose="020B0604020202020204" pitchFamily="34" charset="0"/>
            </a:endParaRPr>
          </a:p>
          <a:p>
            <a:pPr algn="ctr"/>
            <a:endParaRPr lang="en-US" sz="2000" dirty="0">
              <a:latin typeface="Arial (Body)"/>
            </a:endParaRPr>
          </a:p>
        </p:txBody>
      </p:sp>
    </p:spTree>
    <p:extLst>
      <p:ext uri="{BB962C8B-B14F-4D97-AF65-F5344CB8AC3E}">
        <p14:creationId xmlns:p14="http://schemas.microsoft.com/office/powerpoint/2010/main" val="2109359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1031056" y="1885950"/>
            <a:ext cx="7086600" cy="11430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 </a:t>
            </a:r>
            <a:r>
              <a:rPr lang="en-US" sz="2800" b="1" dirty="0">
                <a:solidFill>
                  <a:schemeClr val="bg1"/>
                </a:solidFill>
                <a:latin typeface="Arial" panose="020B0604020202020204" pitchFamily="34" charset="0"/>
                <a:cs typeface="Arial" panose="020B0604020202020204" pitchFamily="34" charset="0"/>
              </a:rPr>
              <a:t>TÀI LIỆU BỔ TRỢ</a:t>
            </a:r>
            <a:endParaRPr lang="en-US" sz="2800" b="1" dirty="0">
              <a:solidFill>
                <a:schemeClr val="bg1"/>
              </a:solidFill>
              <a:latin typeface="Arial" panose="020B0604020202020204" pitchFamily="34" charset="0"/>
              <a:ea typeface="Arial"/>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38</a:t>
            </a:fld>
            <a:endParaRPr lang="en-US" dirty="0"/>
          </a:p>
        </p:txBody>
      </p:sp>
    </p:spTree>
    <p:extLst>
      <p:ext uri="{BB962C8B-B14F-4D97-AF65-F5344CB8AC3E}">
        <p14:creationId xmlns:p14="http://schemas.microsoft.com/office/powerpoint/2010/main" val="87462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31385325"/>
              </p:ext>
            </p:extLst>
          </p:nvPr>
        </p:nvGraphicFramePr>
        <p:xfrm>
          <a:off x="1224038" y="685800"/>
          <a:ext cx="6776962" cy="363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356E3428-F094-D123-F097-16162DAB2504}"/>
              </a:ext>
            </a:extLst>
          </p:cNvPr>
          <p:cNvSpPr>
            <a:spLocks noGrp="1"/>
          </p:cNvSpPr>
          <p:nvPr>
            <p:ph type="sldNum" sz="quarter" idx="12"/>
          </p:nvPr>
        </p:nvSpPr>
        <p:spPr/>
        <p:txBody>
          <a:bodyPr>
            <a:normAutofit lnSpcReduction="10000"/>
          </a:bodyPr>
          <a:lstStyle/>
          <a:p>
            <a:fld id="{0C846248-0222-4A3A-B22E-4E2A0B918D57}" type="slidenum">
              <a:rPr lang="en-US" smtClean="0"/>
              <a:pPr/>
              <a:t>39</a:t>
            </a:fld>
            <a:endParaRPr lang="en-US"/>
          </a:p>
        </p:txBody>
      </p:sp>
    </p:spTree>
    <p:extLst>
      <p:ext uri="{BB962C8B-B14F-4D97-AF65-F5344CB8AC3E}">
        <p14:creationId xmlns:p14="http://schemas.microsoft.com/office/powerpoint/2010/main" val="4037345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graphicEl>
                                              <a:dgm id="{CD69F758-C9DE-419B-AF04-99173FF6CF33}"/>
                                            </p:graphicEl>
                                          </p:spTgt>
                                        </p:tgtEl>
                                        <p:attrNameLst>
                                          <p:attrName>style.visibility</p:attrName>
                                        </p:attrNameLst>
                                      </p:cBhvr>
                                      <p:to>
                                        <p:strVal val="visible"/>
                                      </p:to>
                                    </p:set>
                                    <p:animEffect transition="in" filter="barn(inVertical)">
                                      <p:cBhvr>
                                        <p:cTn id="7" dur="500"/>
                                        <p:tgtEl>
                                          <p:spTgt spid="5">
                                            <p:graphicEl>
                                              <a:dgm id="{CD69F758-C9DE-419B-AF04-99173FF6CF33}"/>
                                            </p:graphic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graphicEl>
                                              <a:dgm id="{854E26D2-78BC-4CA8-9F51-1F9CA3A2A7CF}"/>
                                            </p:graphicEl>
                                          </p:spTgt>
                                        </p:tgtEl>
                                        <p:attrNameLst>
                                          <p:attrName>style.visibility</p:attrName>
                                        </p:attrNameLst>
                                      </p:cBhvr>
                                      <p:to>
                                        <p:strVal val="visible"/>
                                      </p:to>
                                    </p:set>
                                    <p:animEffect transition="in" filter="barn(inVertical)">
                                      <p:cBhvr>
                                        <p:cTn id="11" dur="500"/>
                                        <p:tgtEl>
                                          <p:spTgt spid="5">
                                            <p:graphicEl>
                                              <a:dgm id="{854E26D2-78BC-4CA8-9F51-1F9CA3A2A7CF}"/>
                                            </p:graphic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graphicEl>
                                              <a:dgm id="{3CEEA96B-BB8B-4E67-A8D0-737518999515}"/>
                                            </p:graphicEl>
                                          </p:spTgt>
                                        </p:tgtEl>
                                        <p:attrNameLst>
                                          <p:attrName>style.visibility</p:attrName>
                                        </p:attrNameLst>
                                      </p:cBhvr>
                                      <p:to>
                                        <p:strVal val="visible"/>
                                      </p:to>
                                    </p:set>
                                    <p:animEffect transition="in" filter="barn(inVertical)">
                                      <p:cBhvr>
                                        <p:cTn id="15" dur="500"/>
                                        <p:tgtEl>
                                          <p:spTgt spid="5">
                                            <p:graphicEl>
                                              <a:dgm id="{3CEEA96B-BB8B-4E67-A8D0-737518999515}"/>
                                            </p:graphic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graphicEl>
                                              <a:dgm id="{C5D5316F-40CD-42CE-9666-99AD4CC6AB19}"/>
                                            </p:graphicEl>
                                          </p:spTgt>
                                        </p:tgtEl>
                                        <p:attrNameLst>
                                          <p:attrName>style.visibility</p:attrName>
                                        </p:attrNameLst>
                                      </p:cBhvr>
                                      <p:to>
                                        <p:strVal val="visible"/>
                                      </p:to>
                                    </p:set>
                                    <p:animEffect transition="in" filter="barn(inVertical)">
                                      <p:cBhvr>
                                        <p:cTn id="19" dur="500"/>
                                        <p:tgtEl>
                                          <p:spTgt spid="5">
                                            <p:graphicEl>
                                              <a:dgm id="{C5D5316F-40CD-42CE-9666-99AD4CC6AB19}"/>
                                            </p:graphic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5">
                                            <p:graphicEl>
                                              <a:dgm id="{05F57A28-AF6B-49D9-B042-42F023F23882}"/>
                                            </p:graphicEl>
                                          </p:spTgt>
                                        </p:tgtEl>
                                        <p:attrNameLst>
                                          <p:attrName>style.visibility</p:attrName>
                                        </p:attrNameLst>
                                      </p:cBhvr>
                                      <p:to>
                                        <p:strVal val="visible"/>
                                      </p:to>
                                    </p:set>
                                    <p:animEffect transition="in" filter="barn(inVertical)">
                                      <p:cBhvr>
                                        <p:cTn id="23" dur="500"/>
                                        <p:tgtEl>
                                          <p:spTgt spid="5">
                                            <p:graphicEl>
                                              <a:dgm id="{05F57A28-AF6B-49D9-B042-42F023F23882}"/>
                                            </p:graphic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5">
                                            <p:graphicEl>
                                              <a:dgm id="{CE0274B8-C287-45A6-928B-6CBDA38CB7F9}"/>
                                            </p:graphicEl>
                                          </p:spTgt>
                                        </p:tgtEl>
                                        <p:attrNameLst>
                                          <p:attrName>style.visibility</p:attrName>
                                        </p:attrNameLst>
                                      </p:cBhvr>
                                      <p:to>
                                        <p:strVal val="visible"/>
                                      </p:to>
                                    </p:set>
                                    <p:animEffect transition="in" filter="barn(inVertical)">
                                      <p:cBhvr>
                                        <p:cTn id="27" dur="500"/>
                                        <p:tgtEl>
                                          <p:spTgt spid="5">
                                            <p:graphicEl>
                                              <a:dgm id="{CE0274B8-C287-45A6-928B-6CBDA38CB7F9}"/>
                                            </p:graphic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5">
                                            <p:graphicEl>
                                              <a:dgm id="{437C7E8B-F7A1-4BF8-8E0C-3272BA8DAB70}"/>
                                            </p:graphicEl>
                                          </p:spTgt>
                                        </p:tgtEl>
                                        <p:attrNameLst>
                                          <p:attrName>style.visibility</p:attrName>
                                        </p:attrNameLst>
                                      </p:cBhvr>
                                      <p:to>
                                        <p:strVal val="visible"/>
                                      </p:to>
                                    </p:set>
                                    <p:animEffect transition="in" filter="barn(inVertical)">
                                      <p:cBhvr>
                                        <p:cTn id="31" dur="500"/>
                                        <p:tgtEl>
                                          <p:spTgt spid="5">
                                            <p:graphicEl>
                                              <a:dgm id="{437C7E8B-F7A1-4BF8-8E0C-3272BA8DAB70}"/>
                                            </p:graphic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5">
                                            <p:graphicEl>
                                              <a:dgm id="{DB12A80B-1958-4DA0-92FF-D3EA5D989456}"/>
                                            </p:graphicEl>
                                          </p:spTgt>
                                        </p:tgtEl>
                                        <p:attrNameLst>
                                          <p:attrName>style.visibility</p:attrName>
                                        </p:attrNameLst>
                                      </p:cBhvr>
                                      <p:to>
                                        <p:strVal val="visible"/>
                                      </p:to>
                                    </p:set>
                                    <p:animEffect transition="in" filter="barn(inVertical)">
                                      <p:cBhvr>
                                        <p:cTn id="35" dur="500"/>
                                        <p:tgtEl>
                                          <p:spTgt spid="5">
                                            <p:graphicEl>
                                              <a:dgm id="{DB12A80B-1958-4DA0-92FF-D3EA5D98945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t>4</a:t>
            </a:fld>
            <a:endParaRPr lang="en-US"/>
          </a:p>
        </p:txBody>
      </p:sp>
      <p:graphicFrame>
        <p:nvGraphicFramePr>
          <p:cNvPr id="7" name="Diagram 6"/>
          <p:cNvGraphicFramePr/>
          <p:nvPr>
            <p:extLst>
              <p:ext uri="{D42A27DB-BD31-4B8C-83A1-F6EECF244321}">
                <p14:modId xmlns:p14="http://schemas.microsoft.com/office/powerpoint/2010/main" val="3944088487"/>
              </p:ext>
            </p:extLst>
          </p:nvPr>
        </p:nvGraphicFramePr>
        <p:xfrm>
          <a:off x="1905000" y="539750"/>
          <a:ext cx="6781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228600" y="1962150"/>
            <a:ext cx="2209800" cy="1384995"/>
          </a:xfrm>
          <a:prstGeom prst="rect">
            <a:avLst/>
          </a:prstGeom>
          <a:noFill/>
        </p:spPr>
        <p:txBody>
          <a:bodyPr wrap="square" rtlCol="0">
            <a:spAutoFit/>
          </a:bodyPr>
          <a:lstStyle/>
          <a:p>
            <a:pPr algn="ctr"/>
            <a:r>
              <a:rPr lang="en-US" sz="2800" b="1" dirty="0">
                <a:solidFill>
                  <a:srgbClr val="002060"/>
                </a:solidFill>
              </a:rPr>
              <a:t>NỘI DUNG TẬP HUẤN</a:t>
            </a:r>
          </a:p>
          <a:p>
            <a:pPr algn="ctr"/>
            <a:endParaRPr lang="en-US" sz="2800" dirty="0"/>
          </a:p>
        </p:txBody>
      </p:sp>
      <p:sp>
        <p:nvSpPr>
          <p:cNvPr id="9" name="TextBox 8"/>
          <p:cNvSpPr txBox="1"/>
          <p:nvPr/>
        </p:nvSpPr>
        <p:spPr>
          <a:xfrm>
            <a:off x="2088292" y="899180"/>
            <a:ext cx="533400" cy="523220"/>
          </a:xfrm>
          <a:prstGeom prst="rect">
            <a:avLst/>
          </a:prstGeom>
          <a:noFill/>
        </p:spPr>
        <p:txBody>
          <a:bodyPr wrap="square" rtlCol="0">
            <a:spAutoFit/>
          </a:bodyPr>
          <a:lstStyle/>
          <a:p>
            <a:pPr algn="ctr"/>
            <a:r>
              <a:rPr lang="en-US" sz="2800" b="1" dirty="0"/>
              <a:t>1</a:t>
            </a:r>
          </a:p>
        </p:txBody>
      </p:sp>
      <p:sp>
        <p:nvSpPr>
          <p:cNvPr id="10" name="TextBox 9"/>
          <p:cNvSpPr txBox="1"/>
          <p:nvPr/>
        </p:nvSpPr>
        <p:spPr>
          <a:xfrm>
            <a:off x="2410597" y="1810355"/>
            <a:ext cx="619125" cy="523220"/>
          </a:xfrm>
          <a:prstGeom prst="rect">
            <a:avLst/>
          </a:prstGeom>
          <a:noFill/>
        </p:spPr>
        <p:txBody>
          <a:bodyPr wrap="square" rtlCol="0">
            <a:spAutoFit/>
          </a:bodyPr>
          <a:lstStyle/>
          <a:p>
            <a:pPr algn="ctr"/>
            <a:r>
              <a:rPr lang="en-US" sz="2800" b="1" dirty="0"/>
              <a:t>2</a:t>
            </a:r>
          </a:p>
        </p:txBody>
      </p:sp>
      <p:sp>
        <p:nvSpPr>
          <p:cNvPr id="11" name="TextBox 10"/>
          <p:cNvSpPr txBox="1"/>
          <p:nvPr/>
        </p:nvSpPr>
        <p:spPr>
          <a:xfrm>
            <a:off x="2420122" y="2752796"/>
            <a:ext cx="609600" cy="523220"/>
          </a:xfrm>
          <a:prstGeom prst="rect">
            <a:avLst/>
          </a:prstGeom>
          <a:noFill/>
        </p:spPr>
        <p:txBody>
          <a:bodyPr wrap="square" rtlCol="0">
            <a:spAutoFit/>
          </a:bodyPr>
          <a:lstStyle/>
          <a:p>
            <a:pPr algn="ctr"/>
            <a:r>
              <a:rPr lang="en-US" sz="2800" b="1" dirty="0"/>
              <a:t>3</a:t>
            </a:r>
          </a:p>
        </p:txBody>
      </p:sp>
      <p:sp>
        <p:nvSpPr>
          <p:cNvPr id="12" name="TextBox 11"/>
          <p:cNvSpPr txBox="1"/>
          <p:nvPr/>
        </p:nvSpPr>
        <p:spPr>
          <a:xfrm>
            <a:off x="2057400" y="3722102"/>
            <a:ext cx="685800" cy="523220"/>
          </a:xfrm>
          <a:prstGeom prst="rect">
            <a:avLst/>
          </a:prstGeom>
          <a:noFill/>
        </p:spPr>
        <p:txBody>
          <a:bodyPr wrap="square" rtlCol="0">
            <a:spAutoFit/>
          </a:bodyPr>
          <a:lstStyle/>
          <a:p>
            <a:pPr algn="ctr"/>
            <a:r>
              <a:rPr lang="en-US" sz="2800" b="1" dirty="0"/>
              <a:t>4</a:t>
            </a:r>
          </a:p>
        </p:txBody>
      </p:sp>
    </p:spTree>
    <p:extLst>
      <p:ext uri="{BB962C8B-B14F-4D97-AF65-F5344CB8AC3E}">
        <p14:creationId xmlns:p14="http://schemas.microsoft.com/office/powerpoint/2010/main" val="3920615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33350"/>
            <a:ext cx="5308854" cy="1124712"/>
          </a:xfrm>
        </p:spPr>
        <p:txBody>
          <a:bodyPr>
            <a:normAutofit fontScale="90000"/>
          </a:bodyPr>
          <a:lstStyle/>
          <a:p>
            <a:r>
              <a:rPr lang="vi-VN" b="1" dirty="0">
                <a:solidFill>
                  <a:srgbClr val="002060"/>
                </a:solidFill>
              </a:rPr>
              <a:t>              </a:t>
            </a:r>
            <a:r>
              <a:rPr lang="en-US" sz="2800" b="1" dirty="0" err="1">
                <a:solidFill>
                  <a:srgbClr val="002060"/>
                </a:solidFill>
              </a:rPr>
              <a:t>Giới</a:t>
            </a:r>
            <a:r>
              <a:rPr lang="en-US" sz="2800" b="1" dirty="0">
                <a:solidFill>
                  <a:srgbClr val="002060"/>
                </a:solidFill>
              </a:rPr>
              <a:t> </a:t>
            </a:r>
            <a:r>
              <a:rPr lang="en-US" sz="2800" b="1" dirty="0" err="1">
                <a:solidFill>
                  <a:srgbClr val="002060"/>
                </a:solidFill>
              </a:rPr>
              <a:t>thiệu</a:t>
            </a:r>
            <a:r>
              <a:rPr lang="en-US" sz="2800" b="1" dirty="0">
                <a:solidFill>
                  <a:srgbClr val="002060"/>
                </a:solidFill>
              </a:rPr>
              <a:t> </a:t>
            </a:r>
            <a:r>
              <a:rPr lang="en-US" sz="2800" b="1" dirty="0" err="1">
                <a:solidFill>
                  <a:srgbClr val="002060"/>
                </a:solidFill>
              </a:rPr>
              <a:t>sách</a:t>
            </a:r>
            <a:r>
              <a:rPr lang="en-US" sz="2800" b="1" dirty="0">
                <a:solidFill>
                  <a:srgbClr val="002060"/>
                </a:solidFill>
              </a:rPr>
              <a:t> </a:t>
            </a:r>
            <a:r>
              <a:rPr lang="en-US" sz="2800" b="1" dirty="0" err="1">
                <a:solidFill>
                  <a:srgbClr val="002060"/>
                </a:solidFill>
              </a:rPr>
              <a:t>giáo</a:t>
            </a:r>
            <a:r>
              <a:rPr lang="en-US" sz="2800" b="1" dirty="0">
                <a:solidFill>
                  <a:srgbClr val="002060"/>
                </a:solidFill>
              </a:rPr>
              <a:t> </a:t>
            </a:r>
            <a:r>
              <a:rPr lang="en-US" sz="2800" b="1" dirty="0" err="1">
                <a:solidFill>
                  <a:srgbClr val="002060"/>
                </a:solidFill>
              </a:rPr>
              <a:t>viên</a:t>
            </a:r>
            <a:endParaRPr lang="en-US" sz="2800" dirty="0">
              <a:solidFill>
                <a:srgbClr val="002060"/>
              </a:solidFill>
            </a:endParaRPr>
          </a:p>
        </p:txBody>
      </p:sp>
      <p:sp>
        <p:nvSpPr>
          <p:cNvPr id="3" name="Content Placeholder 2"/>
          <p:cNvSpPr>
            <a:spLocks noGrp="1"/>
          </p:cNvSpPr>
          <p:nvPr>
            <p:ph idx="1"/>
          </p:nvPr>
        </p:nvSpPr>
        <p:spPr>
          <a:xfrm>
            <a:off x="304800" y="971550"/>
            <a:ext cx="7871079" cy="3352800"/>
          </a:xfrm>
        </p:spPr>
        <p:txBody>
          <a:bodyPr>
            <a:noAutofit/>
          </a:bodyPr>
          <a:lstStyle/>
          <a:p>
            <a:pPr algn="just">
              <a:lnSpc>
                <a:spcPct val="125000"/>
              </a:lnSpc>
              <a:spcBef>
                <a:spcPts val="600"/>
              </a:spcBef>
              <a:spcAft>
                <a:spcPts val="0"/>
              </a:spcAft>
            </a:pP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Tương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ứng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với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mỗi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trong</a:t>
            </a:r>
            <a:r>
              <a:rPr lang="en-US" sz="1800" b="0" dirty="0">
                <a:solidFill>
                  <a:srgbClr val="002060"/>
                </a:solidFill>
                <a:latin typeface="Arial" pitchFamily="34" charset="0"/>
                <a:cs typeface="Arial" pitchFamily="34" charset="0"/>
              </a:rPr>
              <a:t> SHS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một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hướng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dẫn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dạy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trong</a:t>
            </a:r>
            <a:r>
              <a:rPr lang="en-US" sz="1800" b="0" dirty="0">
                <a:solidFill>
                  <a:srgbClr val="002060"/>
                </a:solidFill>
                <a:latin typeface="Arial" pitchFamily="34" charset="0"/>
                <a:cs typeface="Arial" pitchFamily="34" charset="0"/>
              </a:rPr>
              <a:t> SGV. </a:t>
            </a:r>
            <a:r>
              <a:rPr lang="en-US" sz="1800" b="0" dirty="0" err="1">
                <a:solidFill>
                  <a:srgbClr val="002060"/>
                </a:solidFill>
                <a:latin typeface="Arial" pitchFamily="34" charset="0"/>
                <a:cs typeface="Arial" pitchFamily="34" charset="0"/>
              </a:rPr>
              <a:t>Mỗi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hướng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dẫn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dạy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đều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cấu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trúc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gồm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phần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Yêu</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cầu</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cần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đạt</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Chuẩn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bị</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Tổ</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chức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hoạt</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động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dạy</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học</a:t>
            </a:r>
            <a:r>
              <a:rPr lang="en-US" sz="1800" b="0" i="1" dirty="0">
                <a:solidFill>
                  <a:srgbClr val="002060"/>
                </a:solidFill>
                <a:latin typeface="Arial" pitchFamily="34" charset="0"/>
                <a:cs typeface="Arial" pitchFamily="34" charset="0"/>
              </a:rPr>
              <a:t>.</a:t>
            </a:r>
            <a:r>
              <a:rPr lang="en-US" sz="1800" b="0" dirty="0">
                <a:solidFill>
                  <a:srgbClr val="002060"/>
                </a:solidFill>
                <a:latin typeface="Arial" pitchFamily="34" charset="0"/>
                <a:cs typeface="Arial" pitchFamily="34" charset="0"/>
              </a:rPr>
              <a:t> </a:t>
            </a:r>
          </a:p>
          <a:p>
            <a:pPr algn="just">
              <a:lnSpc>
                <a:spcPct val="125000"/>
              </a:lnSpc>
              <a:spcBef>
                <a:spcPts val="600"/>
              </a:spcBef>
              <a:spcAft>
                <a:spcPts val="0"/>
              </a:spcAft>
            </a:pP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Yêu</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cầu</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cần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đạt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có</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nội</a:t>
            </a:r>
            <a:r>
              <a:rPr lang="en-US" sz="1800" b="0" dirty="0">
                <a:solidFill>
                  <a:srgbClr val="002060"/>
                </a:solidFill>
                <a:latin typeface="Arial" pitchFamily="34" charset="0"/>
                <a:cs typeface="Arial" pitchFamily="34" charset="0"/>
              </a:rPr>
              <a:t> dung </a:t>
            </a:r>
            <a:r>
              <a:rPr lang="en-US" sz="1800" b="0" dirty="0" err="1">
                <a:solidFill>
                  <a:srgbClr val="002060"/>
                </a:solidFill>
                <a:latin typeface="Arial" pitchFamily="34" charset="0"/>
                <a:cs typeface="Arial" pitchFamily="34" charset="0"/>
              </a:rPr>
              <a:t>thống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nhất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với</a:t>
            </a:r>
            <a:r>
              <a:rPr lang="en-US" sz="1800" b="0" dirty="0">
                <a:solidFill>
                  <a:srgbClr val="002060"/>
                </a:solidFill>
                <a:latin typeface="Arial" pitchFamily="34" charset="0"/>
                <a:cs typeface="Arial" pitchFamily="34" charset="0"/>
              </a:rPr>
              <a:t> SHS. </a:t>
            </a:r>
            <a:r>
              <a:rPr lang="en-US" sz="1800" b="0" dirty="0" err="1">
                <a:solidFill>
                  <a:srgbClr val="002060"/>
                </a:solidFill>
                <a:latin typeface="Arial" pitchFamily="34" charset="0"/>
                <a:cs typeface="Arial" pitchFamily="34" charset="0"/>
              </a:rPr>
              <a:t>Trong</a:t>
            </a:r>
            <a:r>
              <a:rPr lang="en-US" sz="1800" b="0" dirty="0">
                <a:solidFill>
                  <a:srgbClr val="002060"/>
                </a:solidFill>
                <a:latin typeface="Arial" pitchFamily="34" charset="0"/>
                <a:cs typeface="Arial" pitchFamily="34" charset="0"/>
              </a:rPr>
              <a:t> SHS,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đạt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mỗi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chỉ</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tập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trung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vào</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đạt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năng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lực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đặc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thù</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được</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thể</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hiện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trong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chương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trình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môn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Ngữ</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văn</a:t>
            </a:r>
            <a:r>
              <a:rPr lang="en-US" sz="1800" b="0" dirty="0">
                <a:solidFill>
                  <a:srgbClr val="002060"/>
                </a:solidFill>
                <a:latin typeface="Arial" pitchFamily="34" charset="0"/>
                <a:cs typeface="Arial" pitchFamily="34" charset="0"/>
              </a:rPr>
              <a:t> ở </a:t>
            </a:r>
            <a:r>
              <a:rPr lang="en-US" sz="1800" b="0" dirty="0" err="1">
                <a:solidFill>
                  <a:srgbClr val="002060"/>
                </a:solidFill>
                <a:latin typeface="Arial" pitchFamily="34" charset="0"/>
                <a:cs typeface="Arial" pitchFamily="34" charset="0"/>
              </a:rPr>
              <a:t>từng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lớp</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yêu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cần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đạt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về</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phẩm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chất</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gắn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với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nội</a:t>
            </a:r>
            <a:r>
              <a:rPr lang="en-US" sz="1800" b="0" dirty="0">
                <a:solidFill>
                  <a:srgbClr val="002060"/>
                </a:solidFill>
                <a:latin typeface="Arial" pitchFamily="34" charset="0"/>
                <a:cs typeface="Arial" pitchFamily="34" charset="0"/>
              </a:rPr>
              <a:t> dung </a:t>
            </a:r>
            <a:r>
              <a:rPr lang="en-US" sz="1800" b="0" dirty="0" err="1">
                <a:solidFill>
                  <a:srgbClr val="002060"/>
                </a:solidFill>
                <a:latin typeface="Arial" pitchFamily="34" charset="0"/>
                <a:cs typeface="Arial" pitchFamily="34" charset="0"/>
              </a:rPr>
              <a:t>của</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các</a:t>
            </a:r>
            <a:r>
              <a:rPr lang="en-US" sz="1800" b="0" dirty="0">
                <a:solidFill>
                  <a:srgbClr val="002060"/>
                </a:solidFill>
                <a:latin typeface="Arial" pitchFamily="34" charset="0"/>
                <a:cs typeface="Arial" pitchFamily="34" charset="0"/>
              </a:rPr>
              <a:t> VB </a:t>
            </a:r>
            <a:r>
              <a:rPr lang="en-US" sz="1800" b="0" dirty="0" err="1">
                <a:solidFill>
                  <a:srgbClr val="002060"/>
                </a:solidFill>
                <a:latin typeface="Arial" pitchFamily="34" charset="0"/>
                <a:cs typeface="Arial" pitchFamily="34" charset="0"/>
              </a:rPr>
              <a:t>đọc</a:t>
            </a:r>
            <a:r>
              <a:rPr lang="en-US" sz="1800" b="0" dirty="0">
                <a:solidFill>
                  <a:srgbClr val="002060"/>
                </a:solidFill>
                <a:latin typeface="Arial" pitchFamily="34" charset="0"/>
                <a:cs typeface="Arial" pitchFamily="34" charset="0"/>
              </a:rPr>
              <a:t>. </a:t>
            </a:r>
          </a:p>
          <a:p>
            <a:pPr algn="just">
              <a:lnSpc>
                <a:spcPct val="125000"/>
              </a:lnSpc>
              <a:spcBef>
                <a:spcPts val="600"/>
              </a:spcBef>
              <a:spcAft>
                <a:spcPts val="0"/>
              </a:spcAft>
            </a:pP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Chuẩn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bị</a:t>
            </a:r>
            <a:r>
              <a:rPr lang="en-US" sz="1800" b="0" i="1"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gồm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hai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nội</a:t>
            </a:r>
            <a:r>
              <a:rPr lang="en-US" sz="1800" b="0" dirty="0">
                <a:solidFill>
                  <a:srgbClr val="002060"/>
                </a:solidFill>
                <a:latin typeface="Arial" pitchFamily="34" charset="0"/>
                <a:cs typeface="Arial" pitchFamily="34" charset="0"/>
              </a:rPr>
              <a:t> dung: 1. </a:t>
            </a:r>
            <a:r>
              <a:rPr lang="en-US" sz="1800" b="0" i="1" dirty="0">
                <a:solidFill>
                  <a:srgbClr val="002060"/>
                </a:solidFill>
                <a:latin typeface="Arial" pitchFamily="34" charset="0"/>
                <a:cs typeface="Arial" pitchFamily="34" charset="0"/>
              </a:rPr>
              <a:t>Tri </a:t>
            </a:r>
            <a:r>
              <a:rPr lang="en-US" sz="1800" b="0" i="1" dirty="0" err="1">
                <a:solidFill>
                  <a:srgbClr val="002060"/>
                </a:solidFill>
                <a:latin typeface="Arial" pitchFamily="34" charset="0"/>
                <a:cs typeface="Arial" pitchFamily="34" charset="0"/>
              </a:rPr>
              <a:t>thức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ngữ</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văn</a:t>
            </a:r>
            <a:r>
              <a:rPr lang="en-US" sz="1800" b="0"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cho</a:t>
            </a:r>
            <a:r>
              <a:rPr lang="en-US" sz="1800" b="0" i="1" dirty="0">
                <a:solidFill>
                  <a:srgbClr val="002060"/>
                </a:solidFill>
                <a:latin typeface="Arial" pitchFamily="34" charset="0"/>
                <a:cs typeface="Arial" pitchFamily="34" charset="0"/>
              </a:rPr>
              <a:t> GV</a:t>
            </a:r>
            <a:r>
              <a:rPr lang="en-US" sz="1800" b="0" dirty="0">
                <a:solidFill>
                  <a:srgbClr val="002060"/>
                </a:solidFill>
                <a:latin typeface="Arial" pitchFamily="34" charset="0"/>
                <a:cs typeface="Arial" pitchFamily="34" charset="0"/>
              </a:rPr>
              <a:t>; 2. </a:t>
            </a:r>
            <a:r>
              <a:rPr lang="en-US" sz="1800" b="0" i="1" dirty="0" err="1">
                <a:solidFill>
                  <a:srgbClr val="002060"/>
                </a:solidFill>
                <a:latin typeface="Arial" pitchFamily="34" charset="0"/>
                <a:cs typeface="Arial" pitchFamily="34" charset="0"/>
              </a:rPr>
              <a:t>Phương</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tiện</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dạy</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học</a:t>
            </a:r>
            <a:r>
              <a:rPr lang="en-US" sz="1800" b="0" dirty="0">
                <a:solidFill>
                  <a:srgbClr val="002060"/>
                </a:solidFill>
                <a:latin typeface="Arial" pitchFamily="34" charset="0"/>
                <a:cs typeface="Arial" pitchFamily="34" charset="0"/>
              </a:rPr>
              <a:t>. Ở </a:t>
            </a:r>
            <a:r>
              <a:rPr lang="en-US" sz="1800" b="0" dirty="0" err="1">
                <a:solidFill>
                  <a:srgbClr val="002060"/>
                </a:solidFill>
                <a:latin typeface="Arial" pitchFamily="34" charset="0"/>
                <a:cs typeface="Arial" pitchFamily="34" charset="0"/>
              </a:rPr>
              <a:t>nội</a:t>
            </a:r>
            <a:r>
              <a:rPr lang="en-US" sz="1800" b="0" dirty="0">
                <a:solidFill>
                  <a:srgbClr val="002060"/>
                </a:solidFill>
                <a:latin typeface="Arial" pitchFamily="34" charset="0"/>
                <a:cs typeface="Arial" pitchFamily="34" charset="0"/>
              </a:rPr>
              <a:t> dung </a:t>
            </a:r>
            <a:r>
              <a:rPr lang="en-US" sz="1800" b="0" i="1" dirty="0">
                <a:solidFill>
                  <a:srgbClr val="002060"/>
                </a:solidFill>
                <a:latin typeface="Arial" pitchFamily="34" charset="0"/>
                <a:cs typeface="Arial" pitchFamily="34" charset="0"/>
              </a:rPr>
              <a:t>Tri </a:t>
            </a:r>
            <a:r>
              <a:rPr lang="en-US" sz="1800" b="0" i="1" dirty="0" err="1">
                <a:solidFill>
                  <a:srgbClr val="002060"/>
                </a:solidFill>
                <a:latin typeface="Arial" pitchFamily="34" charset="0"/>
                <a:cs typeface="Arial" pitchFamily="34" charset="0"/>
              </a:rPr>
              <a:t>thức</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ngữ</a:t>
            </a:r>
            <a:r>
              <a:rPr lang="en-US" sz="1800" b="0" i="1"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văn</a:t>
            </a:r>
            <a:r>
              <a:rPr lang="en-US" sz="1800" b="0" dirty="0">
                <a:solidFill>
                  <a:srgbClr val="002060"/>
                </a:solidFill>
                <a:latin typeface="Arial" pitchFamily="34" charset="0"/>
                <a:cs typeface="Arial" pitchFamily="34" charset="0"/>
              </a:rPr>
              <a:t> </a:t>
            </a:r>
            <a:r>
              <a:rPr lang="en-US" sz="1800" b="0" i="1" dirty="0" err="1">
                <a:solidFill>
                  <a:srgbClr val="002060"/>
                </a:solidFill>
                <a:latin typeface="Arial" pitchFamily="34" charset="0"/>
                <a:cs typeface="Arial" pitchFamily="34" charset="0"/>
              </a:rPr>
              <a:t>cho</a:t>
            </a:r>
            <a:r>
              <a:rPr lang="en-US" sz="1800" b="0" i="1" dirty="0">
                <a:solidFill>
                  <a:srgbClr val="002060"/>
                </a:solidFill>
                <a:latin typeface="Arial" pitchFamily="34" charset="0"/>
                <a:cs typeface="Arial" pitchFamily="34" charset="0"/>
              </a:rPr>
              <a:t> GV</a:t>
            </a:r>
            <a:r>
              <a:rPr lang="en-US" sz="1800" b="0" dirty="0">
                <a:solidFill>
                  <a:srgbClr val="002060"/>
                </a:solidFill>
                <a:latin typeface="Arial" pitchFamily="34" charset="0"/>
                <a:cs typeface="Arial" pitchFamily="34" charset="0"/>
              </a:rPr>
              <a:t>, SGV </a:t>
            </a:r>
            <a:r>
              <a:rPr lang="en-US" sz="1800" b="0" dirty="0" err="1">
                <a:solidFill>
                  <a:srgbClr val="002060"/>
                </a:solidFill>
                <a:latin typeface="Arial" pitchFamily="34" charset="0"/>
                <a:cs typeface="Arial" pitchFamily="34" charset="0"/>
              </a:rPr>
              <a:t>trình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bày</a:t>
            </a:r>
            <a:r>
              <a:rPr lang="en-US" sz="1800" b="0" dirty="0">
                <a:solidFill>
                  <a:srgbClr val="002060"/>
                </a:solidFill>
                <a:latin typeface="Arial" pitchFamily="34" charset="0"/>
                <a:cs typeface="Arial" pitchFamily="34" charset="0"/>
              </a:rPr>
              <a:t>, </a:t>
            </a:r>
            <a:br>
              <a:rPr lang="en-US" sz="1800" b="0" dirty="0">
                <a:solidFill>
                  <a:srgbClr val="002060"/>
                </a:solidFill>
                <a:latin typeface="Arial" pitchFamily="34" charset="0"/>
                <a:cs typeface="Arial" pitchFamily="34" charset="0"/>
              </a:rPr>
            </a:br>
            <a:r>
              <a:rPr lang="en-US" sz="1800" b="0" dirty="0" err="1">
                <a:solidFill>
                  <a:srgbClr val="002060"/>
                </a:solidFill>
                <a:latin typeface="Arial" pitchFamily="34" charset="0"/>
                <a:cs typeface="Arial" pitchFamily="34" charset="0"/>
              </a:rPr>
              <a:t>phân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tích</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những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khái</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niệm</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công</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cụ</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đầy</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đủ</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hơn</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và</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sâu</a:t>
            </a:r>
            <a:r>
              <a:rPr lang="en-US" sz="1800" b="0" dirty="0">
                <a:solidFill>
                  <a:srgbClr val="002060"/>
                </a:solidFill>
                <a:latin typeface="Arial" pitchFamily="34" charset="0"/>
                <a:cs typeface="Arial" pitchFamily="34" charset="0"/>
              </a:rPr>
              <a:t> </a:t>
            </a:r>
            <a:r>
              <a:rPr lang="en-US" sz="1800" b="0" dirty="0" err="1">
                <a:solidFill>
                  <a:srgbClr val="002060"/>
                </a:solidFill>
                <a:latin typeface="Arial" pitchFamily="34" charset="0"/>
                <a:cs typeface="Arial" pitchFamily="34" charset="0"/>
              </a:rPr>
              <a:t>hơn</a:t>
            </a:r>
            <a:r>
              <a:rPr lang="en-US" sz="1800" b="0" dirty="0">
                <a:solidFill>
                  <a:srgbClr val="002060"/>
                </a:solidFill>
                <a:latin typeface="Arial" pitchFamily="34" charset="0"/>
                <a:cs typeface="Arial" pitchFamily="34" charset="0"/>
              </a:rPr>
              <a:t> so </a:t>
            </a:r>
            <a:r>
              <a:rPr lang="en-US" sz="1800" b="0" dirty="0" err="1">
                <a:solidFill>
                  <a:srgbClr val="002060"/>
                </a:solidFill>
                <a:latin typeface="Arial" pitchFamily="34" charset="0"/>
                <a:cs typeface="Arial" pitchFamily="34" charset="0"/>
              </a:rPr>
              <a:t>với</a:t>
            </a:r>
            <a:r>
              <a:rPr lang="en-US" sz="1800" b="0" dirty="0">
                <a:solidFill>
                  <a:srgbClr val="002060"/>
                </a:solidFill>
                <a:latin typeface="Arial" pitchFamily="34" charset="0"/>
                <a:cs typeface="Arial" pitchFamily="34" charset="0"/>
              </a:rPr>
              <a:t> SHS</a:t>
            </a:r>
            <a:r>
              <a:rPr lang="vi-VN" sz="1800" b="0" dirty="0">
                <a:solidFill>
                  <a:srgbClr val="002060"/>
                </a:solidFill>
                <a:latin typeface="Arial" pitchFamily="34" charset="0"/>
                <a:cs typeface="Arial" pitchFamily="34" charset="0"/>
              </a:rPr>
              <a:t>.</a:t>
            </a:r>
            <a:endParaRPr lang="en-US" sz="1800" b="0" dirty="0">
              <a:solidFill>
                <a:srgbClr val="002060"/>
              </a:solidFill>
              <a:latin typeface="Arial" pitchFamily="34" charset="0"/>
              <a:cs typeface="Arial" pitchFamily="34" charset="0"/>
            </a:endParaRPr>
          </a:p>
          <a:p>
            <a:pPr algn="just"/>
            <a:endParaRPr lang="en-US" sz="18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t>40</a:t>
            </a:fld>
            <a:endParaRPr lang="en-US"/>
          </a:p>
        </p:txBody>
      </p:sp>
    </p:spTree>
    <p:extLst>
      <p:ext uri="{BB962C8B-B14F-4D97-AF65-F5344CB8AC3E}">
        <p14:creationId xmlns:p14="http://schemas.microsoft.com/office/powerpoint/2010/main" val="3234670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525"/>
            <a:ext cx="6934200" cy="1124712"/>
          </a:xfrm>
        </p:spPr>
        <p:txBody>
          <a:bodyPr/>
          <a:lstStyle/>
          <a:p>
            <a:r>
              <a:rPr lang="vi-VN" b="1" dirty="0">
                <a:solidFill>
                  <a:srgbClr val="002060"/>
                </a:solidFill>
              </a:rPr>
              <a:t>              </a:t>
            </a:r>
            <a:r>
              <a:rPr lang="en-US" sz="2800" b="1" dirty="0" err="1">
                <a:solidFill>
                  <a:srgbClr val="002060"/>
                </a:solidFill>
                <a:latin typeface="Arial (Body)"/>
              </a:rPr>
              <a:t>Giới</a:t>
            </a:r>
            <a:r>
              <a:rPr lang="en-US" sz="2800" b="1" dirty="0">
                <a:solidFill>
                  <a:srgbClr val="002060"/>
                </a:solidFill>
                <a:latin typeface="Arial (Body)"/>
              </a:rPr>
              <a:t> </a:t>
            </a:r>
            <a:r>
              <a:rPr lang="en-US" sz="2800" b="1" dirty="0" err="1">
                <a:solidFill>
                  <a:srgbClr val="002060"/>
                </a:solidFill>
                <a:latin typeface="Arial (Body)"/>
              </a:rPr>
              <a:t>thiệu</a:t>
            </a:r>
            <a:r>
              <a:rPr lang="en-US" sz="2800" b="1" dirty="0">
                <a:solidFill>
                  <a:srgbClr val="002060"/>
                </a:solidFill>
                <a:latin typeface="Arial (Body)"/>
              </a:rPr>
              <a:t> </a:t>
            </a:r>
            <a:r>
              <a:rPr lang="en-US" sz="2800" b="1" dirty="0" err="1">
                <a:solidFill>
                  <a:srgbClr val="002060"/>
                </a:solidFill>
                <a:latin typeface="Arial (Body)"/>
              </a:rPr>
              <a:t>sách</a:t>
            </a:r>
            <a:r>
              <a:rPr lang="en-US" sz="2800" b="1" dirty="0">
                <a:solidFill>
                  <a:srgbClr val="002060"/>
                </a:solidFill>
                <a:latin typeface="Arial (Body)"/>
              </a:rPr>
              <a:t> </a:t>
            </a:r>
            <a:r>
              <a:rPr lang="en-US" sz="2800" b="1" dirty="0" err="1">
                <a:solidFill>
                  <a:srgbClr val="002060"/>
                </a:solidFill>
                <a:latin typeface="Arial (Body)"/>
              </a:rPr>
              <a:t>giáo</a:t>
            </a:r>
            <a:r>
              <a:rPr lang="en-US" sz="2800" b="1" dirty="0">
                <a:solidFill>
                  <a:srgbClr val="002060"/>
                </a:solidFill>
                <a:latin typeface="Arial (Body)"/>
              </a:rPr>
              <a:t> </a:t>
            </a:r>
            <a:r>
              <a:rPr lang="en-US" sz="2800" b="1" dirty="0" err="1">
                <a:solidFill>
                  <a:srgbClr val="002060"/>
                </a:solidFill>
                <a:latin typeface="Arial (Body)"/>
              </a:rPr>
              <a:t>viên</a:t>
            </a:r>
            <a:endParaRPr lang="en-US" sz="2800" dirty="0">
              <a:latin typeface="Arial (Body)"/>
            </a:endParaRPr>
          </a:p>
        </p:txBody>
      </p:sp>
      <p:sp>
        <p:nvSpPr>
          <p:cNvPr id="3" name="Content Placeholder 2"/>
          <p:cNvSpPr>
            <a:spLocks noGrp="1"/>
          </p:cNvSpPr>
          <p:nvPr>
            <p:ph idx="1"/>
          </p:nvPr>
        </p:nvSpPr>
        <p:spPr>
          <a:xfrm>
            <a:off x="609600" y="895350"/>
            <a:ext cx="7842504" cy="3138528"/>
          </a:xfrm>
        </p:spPr>
        <p:txBody>
          <a:bodyPr>
            <a:noAutofit/>
          </a:bodyPr>
          <a:lstStyle/>
          <a:p>
            <a:pPr algn="just">
              <a:lnSpc>
                <a:spcPct val="125000"/>
              </a:lnSpc>
              <a:spcBef>
                <a:spcPts val="0"/>
              </a:spcBef>
            </a:pPr>
            <a:r>
              <a:rPr lang="en-US" sz="1800" b="0" i="1" dirty="0" err="1">
                <a:solidFill>
                  <a:srgbClr val="002060"/>
                </a:solidFill>
                <a:latin typeface="Arial (Body)"/>
              </a:rPr>
              <a:t>Tổ</a:t>
            </a:r>
            <a:r>
              <a:rPr lang="en-US" sz="1800" b="0" i="1" dirty="0">
                <a:solidFill>
                  <a:srgbClr val="002060"/>
                </a:solidFill>
                <a:latin typeface="Arial (Body)"/>
              </a:rPr>
              <a:t> </a:t>
            </a:r>
            <a:r>
              <a:rPr lang="en-US" sz="1800" b="0" i="1" dirty="0" err="1">
                <a:solidFill>
                  <a:srgbClr val="002060"/>
                </a:solidFill>
                <a:latin typeface="Arial (Body)"/>
              </a:rPr>
              <a:t>chức</a:t>
            </a:r>
            <a:r>
              <a:rPr lang="en-US" sz="1800" b="0" i="1" dirty="0">
                <a:solidFill>
                  <a:srgbClr val="002060"/>
                </a:solidFill>
                <a:latin typeface="Arial (Body)"/>
              </a:rPr>
              <a:t> </a:t>
            </a:r>
            <a:r>
              <a:rPr lang="en-US" sz="1800" b="0" i="1" dirty="0" err="1">
                <a:solidFill>
                  <a:srgbClr val="002060"/>
                </a:solidFill>
                <a:latin typeface="Arial (Body)"/>
              </a:rPr>
              <a:t>hoạt</a:t>
            </a:r>
            <a:r>
              <a:rPr lang="en-US" sz="1800" b="0" i="1" dirty="0">
                <a:solidFill>
                  <a:srgbClr val="002060"/>
                </a:solidFill>
                <a:latin typeface="Arial (Body)"/>
              </a:rPr>
              <a:t> </a:t>
            </a:r>
            <a:r>
              <a:rPr lang="en-US" sz="1800" b="0" i="1" dirty="0" err="1">
                <a:solidFill>
                  <a:srgbClr val="002060"/>
                </a:solidFill>
                <a:latin typeface="Arial (Body)"/>
              </a:rPr>
              <a:t>động</a:t>
            </a:r>
            <a:r>
              <a:rPr lang="en-US" sz="1800" b="0" i="1" dirty="0">
                <a:solidFill>
                  <a:srgbClr val="002060"/>
                </a:solidFill>
                <a:latin typeface="Arial (Body)"/>
              </a:rPr>
              <a:t> </a:t>
            </a:r>
            <a:r>
              <a:rPr lang="en-US" sz="1800" b="0" i="1" dirty="0" err="1">
                <a:solidFill>
                  <a:srgbClr val="002060"/>
                </a:solidFill>
                <a:latin typeface="Arial (Body)"/>
              </a:rPr>
              <a:t>dạy</a:t>
            </a:r>
            <a:r>
              <a:rPr lang="en-US" sz="1800" b="0" i="1" dirty="0">
                <a:solidFill>
                  <a:srgbClr val="002060"/>
                </a:solidFill>
                <a:latin typeface="Arial (Body)"/>
              </a:rPr>
              <a:t> </a:t>
            </a:r>
            <a:r>
              <a:rPr lang="en-US" sz="1800" b="0" i="1" dirty="0" err="1">
                <a:solidFill>
                  <a:srgbClr val="002060"/>
                </a:solidFill>
                <a:latin typeface="Arial (Body)"/>
              </a:rPr>
              <a:t>học</a:t>
            </a:r>
            <a:r>
              <a:rPr lang="en-US" sz="1800" b="0" dirty="0">
                <a:solidFill>
                  <a:srgbClr val="002060"/>
                </a:solidFill>
                <a:latin typeface="Arial (Body)"/>
              </a:rPr>
              <a:t> </a:t>
            </a:r>
            <a:r>
              <a:rPr lang="en-US" sz="1800" b="0" dirty="0" err="1">
                <a:solidFill>
                  <a:srgbClr val="002060"/>
                </a:solidFill>
                <a:latin typeface="Arial (Body)"/>
              </a:rPr>
              <a:t>bám</a:t>
            </a:r>
            <a:r>
              <a:rPr lang="en-US" sz="1800" b="0" dirty="0">
                <a:solidFill>
                  <a:srgbClr val="002060"/>
                </a:solidFill>
                <a:latin typeface="Arial (Body)"/>
              </a:rPr>
              <a:t> </a:t>
            </a:r>
            <a:r>
              <a:rPr lang="en-US" sz="1800" b="0" dirty="0" err="1">
                <a:solidFill>
                  <a:srgbClr val="002060"/>
                </a:solidFill>
                <a:latin typeface="Arial (Body)"/>
              </a:rPr>
              <a:t>sát</a:t>
            </a:r>
            <a:r>
              <a:rPr lang="en-US" sz="1800" b="0" dirty="0">
                <a:solidFill>
                  <a:srgbClr val="002060"/>
                </a:solidFill>
                <a:latin typeface="Arial (Body)"/>
              </a:rPr>
              <a:t> </a:t>
            </a:r>
            <a:r>
              <a:rPr lang="en-US" sz="1800" b="0" dirty="0" err="1">
                <a:solidFill>
                  <a:srgbClr val="002060"/>
                </a:solidFill>
                <a:latin typeface="Arial (Body)"/>
              </a:rPr>
              <a:t>các</a:t>
            </a:r>
            <a:r>
              <a:rPr lang="en-US" sz="1800" b="0" dirty="0">
                <a:solidFill>
                  <a:srgbClr val="002060"/>
                </a:solidFill>
                <a:latin typeface="Arial (Body)"/>
              </a:rPr>
              <a:t> </a:t>
            </a:r>
            <a:r>
              <a:rPr lang="en-US" sz="1800" b="0" dirty="0" err="1">
                <a:solidFill>
                  <a:srgbClr val="002060"/>
                </a:solidFill>
                <a:latin typeface="Arial (Body)"/>
              </a:rPr>
              <a:t>hoạt</a:t>
            </a:r>
            <a:r>
              <a:rPr lang="en-US" sz="1800" b="0" dirty="0">
                <a:solidFill>
                  <a:srgbClr val="002060"/>
                </a:solidFill>
                <a:latin typeface="Arial (Body)"/>
              </a:rPr>
              <a:t> </a:t>
            </a:r>
            <a:r>
              <a:rPr lang="en-US" sz="1800" b="0" dirty="0" err="1">
                <a:solidFill>
                  <a:srgbClr val="002060"/>
                </a:solidFill>
                <a:latin typeface="Arial (Body)"/>
              </a:rPr>
              <a:t>động</a:t>
            </a:r>
            <a:r>
              <a:rPr lang="en-US" sz="1800" b="0" dirty="0">
                <a:solidFill>
                  <a:srgbClr val="002060"/>
                </a:solidFill>
                <a:latin typeface="Arial (Body)"/>
              </a:rPr>
              <a:t> </a:t>
            </a:r>
            <a:r>
              <a:rPr lang="en-US" sz="1800" b="0" dirty="0" err="1">
                <a:solidFill>
                  <a:srgbClr val="002060"/>
                </a:solidFill>
                <a:latin typeface="Arial (Body)"/>
              </a:rPr>
              <a:t>đã</a:t>
            </a:r>
            <a:r>
              <a:rPr lang="en-US" sz="1800" b="0" dirty="0">
                <a:solidFill>
                  <a:srgbClr val="002060"/>
                </a:solidFill>
                <a:latin typeface="Arial (Body)"/>
              </a:rPr>
              <a:t> </a:t>
            </a:r>
            <a:r>
              <a:rPr lang="en-US" sz="1800" b="0" dirty="0" err="1">
                <a:solidFill>
                  <a:srgbClr val="002060"/>
                </a:solidFill>
                <a:latin typeface="Arial (Body)"/>
              </a:rPr>
              <a:t>được</a:t>
            </a:r>
            <a:r>
              <a:rPr lang="en-US" sz="1800" b="0" dirty="0">
                <a:solidFill>
                  <a:srgbClr val="002060"/>
                </a:solidFill>
                <a:latin typeface="Arial (Body)"/>
              </a:rPr>
              <a:t> </a:t>
            </a:r>
            <a:r>
              <a:rPr lang="en-US" sz="1800" b="0" dirty="0" err="1">
                <a:solidFill>
                  <a:srgbClr val="002060"/>
                </a:solidFill>
                <a:latin typeface="Arial (Body)"/>
              </a:rPr>
              <a:t>thiết</a:t>
            </a:r>
            <a:r>
              <a:rPr lang="en-US" sz="1800" b="0" dirty="0">
                <a:solidFill>
                  <a:srgbClr val="002060"/>
                </a:solidFill>
                <a:latin typeface="Arial (Body)"/>
              </a:rPr>
              <a:t> </a:t>
            </a:r>
            <a:r>
              <a:rPr lang="en-US" sz="1800" b="0" dirty="0" err="1">
                <a:solidFill>
                  <a:srgbClr val="002060"/>
                </a:solidFill>
                <a:latin typeface="Arial (Body)"/>
              </a:rPr>
              <a:t>kế</a:t>
            </a:r>
            <a:r>
              <a:rPr lang="en-US" sz="1800" b="0" dirty="0">
                <a:solidFill>
                  <a:srgbClr val="002060"/>
                </a:solidFill>
                <a:latin typeface="Arial (Body)"/>
              </a:rPr>
              <a:t> </a:t>
            </a:r>
            <a:r>
              <a:rPr lang="en-US" sz="1800" b="0" dirty="0" err="1">
                <a:solidFill>
                  <a:srgbClr val="002060"/>
                </a:solidFill>
                <a:latin typeface="Arial (Body)"/>
              </a:rPr>
              <a:t>trong</a:t>
            </a:r>
            <a:r>
              <a:rPr lang="en-US" sz="1800" b="0" dirty="0">
                <a:solidFill>
                  <a:srgbClr val="002060"/>
                </a:solidFill>
                <a:latin typeface="Arial (Body)"/>
              </a:rPr>
              <a:t> SHS, </a:t>
            </a:r>
            <a:r>
              <a:rPr lang="en-US" sz="1800" b="0" dirty="0" err="1">
                <a:solidFill>
                  <a:srgbClr val="002060"/>
                </a:solidFill>
                <a:latin typeface="Arial (Body)"/>
              </a:rPr>
              <a:t>bao</a:t>
            </a:r>
            <a:r>
              <a:rPr lang="en-US" sz="1800" b="0" dirty="0">
                <a:solidFill>
                  <a:srgbClr val="002060"/>
                </a:solidFill>
                <a:latin typeface="Arial (Body)"/>
              </a:rPr>
              <a:t> </a:t>
            </a:r>
            <a:r>
              <a:rPr lang="en-US" sz="1800" b="0" dirty="0" err="1">
                <a:solidFill>
                  <a:srgbClr val="002060"/>
                </a:solidFill>
                <a:latin typeface="Arial (Body)"/>
              </a:rPr>
              <a:t>gồm</a:t>
            </a:r>
            <a:r>
              <a:rPr lang="en-US" sz="1800" b="0" dirty="0">
                <a:solidFill>
                  <a:srgbClr val="002060"/>
                </a:solidFill>
                <a:latin typeface="Arial (Body)"/>
              </a:rPr>
              <a:t> </a:t>
            </a:r>
            <a:r>
              <a:rPr lang="en-US" sz="1800" b="0" dirty="0" err="1">
                <a:solidFill>
                  <a:srgbClr val="002060"/>
                </a:solidFill>
                <a:latin typeface="Arial (Body)"/>
              </a:rPr>
              <a:t>các</a:t>
            </a:r>
            <a:r>
              <a:rPr lang="en-US" sz="1800" b="0" dirty="0">
                <a:solidFill>
                  <a:srgbClr val="002060"/>
                </a:solidFill>
                <a:latin typeface="Arial (Body)"/>
              </a:rPr>
              <a:t> </a:t>
            </a:r>
            <a:r>
              <a:rPr lang="en-US" sz="1800" b="0" dirty="0" err="1">
                <a:solidFill>
                  <a:srgbClr val="002060"/>
                </a:solidFill>
                <a:latin typeface="Arial (Body)"/>
              </a:rPr>
              <a:t>nội</a:t>
            </a:r>
            <a:r>
              <a:rPr lang="en-US" sz="1800" b="0" dirty="0">
                <a:solidFill>
                  <a:srgbClr val="002060"/>
                </a:solidFill>
                <a:latin typeface="Arial (Body)"/>
              </a:rPr>
              <a:t> dung </a:t>
            </a:r>
            <a:r>
              <a:rPr lang="en-US" sz="1800" b="0" dirty="0" err="1">
                <a:solidFill>
                  <a:srgbClr val="002060"/>
                </a:solidFill>
                <a:latin typeface="Arial (Body)"/>
              </a:rPr>
              <a:t>chính</a:t>
            </a:r>
            <a:r>
              <a:rPr lang="en-US" sz="1800" b="0" dirty="0">
                <a:solidFill>
                  <a:srgbClr val="002060"/>
                </a:solidFill>
                <a:latin typeface="Arial (Body)"/>
              </a:rPr>
              <a:t> </a:t>
            </a:r>
            <a:r>
              <a:rPr lang="en-US" sz="1800" b="0" dirty="0" err="1">
                <a:solidFill>
                  <a:srgbClr val="002060"/>
                </a:solidFill>
                <a:latin typeface="Arial (Body)"/>
              </a:rPr>
              <a:t>sau</a:t>
            </a:r>
            <a:r>
              <a:rPr lang="en-US" sz="1800" b="0" dirty="0">
                <a:solidFill>
                  <a:srgbClr val="002060"/>
                </a:solidFill>
                <a:latin typeface="Arial (Body)"/>
              </a:rPr>
              <a:t>: </a:t>
            </a:r>
          </a:p>
          <a:p>
            <a:pPr algn="just">
              <a:lnSpc>
                <a:spcPct val="125000"/>
              </a:lnSpc>
              <a:spcBef>
                <a:spcPts val="0"/>
              </a:spcBef>
            </a:pPr>
            <a:r>
              <a:rPr lang="en-US" sz="1800" b="0" i="1" dirty="0" err="1">
                <a:solidFill>
                  <a:srgbClr val="002060"/>
                </a:solidFill>
                <a:latin typeface="Arial (Body)"/>
              </a:rPr>
              <a:t>Tìm</a:t>
            </a:r>
            <a:r>
              <a:rPr lang="en-US" sz="1800" b="0" i="1" dirty="0">
                <a:solidFill>
                  <a:srgbClr val="002060"/>
                </a:solidFill>
                <a:latin typeface="Arial (Body)"/>
              </a:rPr>
              <a:t> </a:t>
            </a:r>
            <a:r>
              <a:rPr lang="en-US" sz="1800" b="0" i="1" dirty="0" err="1">
                <a:solidFill>
                  <a:srgbClr val="002060"/>
                </a:solidFill>
                <a:latin typeface="Arial (Body)"/>
              </a:rPr>
              <a:t>hiểu</a:t>
            </a:r>
            <a:r>
              <a:rPr lang="en-US" sz="1800" b="0" i="1" dirty="0">
                <a:solidFill>
                  <a:srgbClr val="002060"/>
                </a:solidFill>
                <a:latin typeface="Arial (Body)"/>
              </a:rPr>
              <a:t> </a:t>
            </a:r>
            <a:r>
              <a:rPr lang="en-US" sz="1800" b="0" i="1" dirty="0" err="1">
                <a:solidFill>
                  <a:srgbClr val="002060"/>
                </a:solidFill>
                <a:latin typeface="Arial (Body)"/>
              </a:rPr>
              <a:t>Giới</a:t>
            </a:r>
            <a:r>
              <a:rPr lang="en-US" sz="1800" b="0" i="1" dirty="0">
                <a:solidFill>
                  <a:srgbClr val="002060"/>
                </a:solidFill>
                <a:latin typeface="Arial (Body)"/>
              </a:rPr>
              <a:t> </a:t>
            </a:r>
            <a:r>
              <a:rPr lang="en-US" sz="1800" b="0" i="1" dirty="0" err="1">
                <a:solidFill>
                  <a:srgbClr val="002060"/>
                </a:solidFill>
                <a:latin typeface="Arial (Body)"/>
              </a:rPr>
              <a:t>thiệu</a:t>
            </a:r>
            <a:r>
              <a:rPr lang="en-US" sz="1800" b="0" i="1" dirty="0">
                <a:solidFill>
                  <a:srgbClr val="002060"/>
                </a:solidFill>
                <a:latin typeface="Arial (Body)"/>
              </a:rPr>
              <a:t> </a:t>
            </a:r>
            <a:r>
              <a:rPr lang="en-US" sz="1800" b="0" i="1" dirty="0" err="1">
                <a:solidFill>
                  <a:srgbClr val="002060"/>
                </a:solidFill>
                <a:latin typeface="Arial (Body)"/>
              </a:rPr>
              <a:t>bài</a:t>
            </a:r>
            <a:r>
              <a:rPr lang="en-US" sz="1800" b="0" i="1" dirty="0">
                <a:solidFill>
                  <a:srgbClr val="002060"/>
                </a:solidFill>
                <a:latin typeface="Arial (Body)"/>
              </a:rPr>
              <a:t> </a:t>
            </a:r>
            <a:r>
              <a:rPr lang="en-US" sz="1800" b="0" i="1" dirty="0" err="1">
                <a:solidFill>
                  <a:srgbClr val="002060"/>
                </a:solidFill>
                <a:latin typeface="Arial (Body)"/>
              </a:rPr>
              <a:t>học</a:t>
            </a:r>
            <a:r>
              <a:rPr lang="en-US" sz="1800" b="0" dirty="0">
                <a:solidFill>
                  <a:srgbClr val="002060"/>
                </a:solidFill>
                <a:latin typeface="Arial (Body)"/>
              </a:rPr>
              <a:t> </a:t>
            </a:r>
            <a:r>
              <a:rPr lang="en-US" sz="1800" b="0" dirty="0" err="1">
                <a:solidFill>
                  <a:srgbClr val="002060"/>
                </a:solidFill>
                <a:latin typeface="Arial (Body)"/>
              </a:rPr>
              <a:t>và</a:t>
            </a:r>
            <a:r>
              <a:rPr lang="en-US" sz="1800" b="0" dirty="0">
                <a:solidFill>
                  <a:srgbClr val="002060"/>
                </a:solidFill>
                <a:latin typeface="Arial (Body)"/>
              </a:rPr>
              <a:t> </a:t>
            </a:r>
            <a:r>
              <a:rPr lang="en-US" sz="1800" b="0" i="1" dirty="0" err="1">
                <a:solidFill>
                  <a:srgbClr val="002060"/>
                </a:solidFill>
                <a:latin typeface="Arial (Body)"/>
              </a:rPr>
              <a:t>Khám</a:t>
            </a:r>
            <a:r>
              <a:rPr lang="en-US" sz="1800" b="0" i="1" dirty="0">
                <a:solidFill>
                  <a:srgbClr val="002060"/>
                </a:solidFill>
                <a:latin typeface="Arial (Body)"/>
              </a:rPr>
              <a:t> </a:t>
            </a:r>
            <a:r>
              <a:rPr lang="en-US" sz="1800" b="0" i="1" dirty="0" err="1">
                <a:solidFill>
                  <a:srgbClr val="002060"/>
                </a:solidFill>
                <a:latin typeface="Arial (Body)"/>
              </a:rPr>
              <a:t>phá</a:t>
            </a:r>
            <a:r>
              <a:rPr lang="en-US" sz="1800" b="0" i="1" dirty="0">
                <a:solidFill>
                  <a:srgbClr val="002060"/>
                </a:solidFill>
                <a:latin typeface="Arial (Body)"/>
              </a:rPr>
              <a:t> Tri </a:t>
            </a:r>
            <a:r>
              <a:rPr lang="en-US" sz="1800" b="0" i="1" dirty="0" err="1">
                <a:solidFill>
                  <a:srgbClr val="002060"/>
                </a:solidFill>
                <a:latin typeface="Arial (Body)"/>
              </a:rPr>
              <a:t>thức</a:t>
            </a:r>
            <a:r>
              <a:rPr lang="en-US" sz="1800" b="0" i="1" dirty="0">
                <a:solidFill>
                  <a:srgbClr val="002060"/>
                </a:solidFill>
                <a:latin typeface="Arial (Body)"/>
              </a:rPr>
              <a:t> </a:t>
            </a:r>
            <a:r>
              <a:rPr lang="en-US" sz="1800" b="0" i="1" dirty="0" err="1">
                <a:solidFill>
                  <a:srgbClr val="002060"/>
                </a:solidFill>
                <a:latin typeface="Arial (Body)"/>
              </a:rPr>
              <a:t>ngữ</a:t>
            </a:r>
            <a:r>
              <a:rPr lang="en-US" sz="1800" b="0" i="1" dirty="0">
                <a:solidFill>
                  <a:srgbClr val="002060"/>
                </a:solidFill>
                <a:latin typeface="Arial (Body)"/>
              </a:rPr>
              <a:t> </a:t>
            </a:r>
            <a:r>
              <a:rPr lang="en-US" sz="1800" b="0" i="1" dirty="0" err="1">
                <a:solidFill>
                  <a:srgbClr val="002060"/>
                </a:solidFill>
                <a:latin typeface="Arial (Body)"/>
              </a:rPr>
              <a:t>văn</a:t>
            </a:r>
            <a:r>
              <a:rPr lang="en-US" sz="1800" b="0" dirty="0">
                <a:solidFill>
                  <a:srgbClr val="002060"/>
                </a:solidFill>
                <a:latin typeface="Arial (Body)"/>
              </a:rPr>
              <a:t>: </a:t>
            </a:r>
            <a:r>
              <a:rPr lang="en-US" sz="1800" b="0" dirty="0" err="1">
                <a:solidFill>
                  <a:srgbClr val="002060"/>
                </a:solidFill>
                <a:latin typeface="Arial (Body)"/>
              </a:rPr>
              <a:t>Hướng</a:t>
            </a:r>
            <a:r>
              <a:rPr lang="en-US" sz="1800" b="0" dirty="0">
                <a:solidFill>
                  <a:srgbClr val="002060"/>
                </a:solidFill>
                <a:latin typeface="Arial (Body)"/>
              </a:rPr>
              <a:t> </a:t>
            </a:r>
            <a:r>
              <a:rPr lang="en-US" sz="1800" b="0" dirty="0" err="1">
                <a:solidFill>
                  <a:srgbClr val="002060"/>
                </a:solidFill>
                <a:latin typeface="Arial (Body)"/>
              </a:rPr>
              <a:t>dẫn</a:t>
            </a:r>
            <a:r>
              <a:rPr lang="en-US" sz="1800" b="0" dirty="0">
                <a:solidFill>
                  <a:srgbClr val="002060"/>
                </a:solidFill>
                <a:latin typeface="Arial (Body)"/>
              </a:rPr>
              <a:t> </a:t>
            </a:r>
            <a:r>
              <a:rPr lang="en-US" sz="1800" b="0" dirty="0" err="1">
                <a:solidFill>
                  <a:srgbClr val="002060"/>
                </a:solidFill>
                <a:latin typeface="Arial (Body)"/>
              </a:rPr>
              <a:t>tổ</a:t>
            </a:r>
            <a:r>
              <a:rPr lang="en-US" sz="1800" b="0" dirty="0">
                <a:solidFill>
                  <a:srgbClr val="002060"/>
                </a:solidFill>
                <a:latin typeface="Arial (Body)"/>
              </a:rPr>
              <a:t> </a:t>
            </a:r>
            <a:r>
              <a:rPr lang="en-US" sz="1800" b="0" dirty="0" err="1">
                <a:solidFill>
                  <a:srgbClr val="002060"/>
                </a:solidFill>
                <a:latin typeface="Arial (Body)"/>
              </a:rPr>
              <a:t>chức</a:t>
            </a:r>
            <a:r>
              <a:rPr lang="en-US" sz="1800" b="0" dirty="0">
                <a:solidFill>
                  <a:srgbClr val="002060"/>
                </a:solidFill>
                <a:latin typeface="Arial (Body)"/>
              </a:rPr>
              <a:t> </a:t>
            </a:r>
            <a:r>
              <a:rPr lang="en-US" sz="1800" b="0" dirty="0" err="1">
                <a:solidFill>
                  <a:srgbClr val="002060"/>
                </a:solidFill>
                <a:latin typeface="Arial (Body)"/>
              </a:rPr>
              <a:t>hoạt</a:t>
            </a:r>
            <a:r>
              <a:rPr lang="en-US" sz="1800" b="0" dirty="0">
                <a:solidFill>
                  <a:srgbClr val="002060"/>
                </a:solidFill>
                <a:latin typeface="Arial (Body)"/>
              </a:rPr>
              <a:t> </a:t>
            </a:r>
            <a:r>
              <a:rPr lang="en-US" sz="1800" b="0" dirty="0" err="1">
                <a:solidFill>
                  <a:srgbClr val="002060"/>
                </a:solidFill>
                <a:latin typeface="Arial (Body)"/>
              </a:rPr>
              <a:t>động</a:t>
            </a:r>
            <a:r>
              <a:rPr lang="en-US" sz="1800" b="0" dirty="0">
                <a:solidFill>
                  <a:srgbClr val="002060"/>
                </a:solidFill>
                <a:latin typeface="Arial (Body)"/>
              </a:rPr>
              <a:t> </a:t>
            </a:r>
            <a:r>
              <a:rPr lang="en-US" sz="1800" b="0" dirty="0" err="1">
                <a:solidFill>
                  <a:srgbClr val="002060"/>
                </a:solidFill>
                <a:latin typeface="Arial (Body)"/>
              </a:rPr>
              <a:t>dạy</a:t>
            </a:r>
            <a:r>
              <a:rPr lang="en-US" sz="1800" b="0" dirty="0">
                <a:solidFill>
                  <a:srgbClr val="002060"/>
                </a:solidFill>
                <a:latin typeface="Arial (Body)"/>
              </a:rPr>
              <a:t> </a:t>
            </a:r>
            <a:r>
              <a:rPr lang="en-US" sz="1800" b="0" dirty="0" err="1">
                <a:solidFill>
                  <a:srgbClr val="002060"/>
                </a:solidFill>
                <a:latin typeface="Arial (Body)"/>
              </a:rPr>
              <a:t>học</a:t>
            </a:r>
            <a:r>
              <a:rPr lang="en-US" sz="1800" b="0" dirty="0">
                <a:solidFill>
                  <a:srgbClr val="002060"/>
                </a:solidFill>
                <a:latin typeface="Arial (Body)"/>
              </a:rPr>
              <a:t> </a:t>
            </a:r>
            <a:r>
              <a:rPr lang="en-US" sz="1800" b="0" dirty="0" err="1">
                <a:solidFill>
                  <a:srgbClr val="002060"/>
                </a:solidFill>
                <a:latin typeface="Arial (Body)"/>
              </a:rPr>
              <a:t>phần</a:t>
            </a:r>
            <a:r>
              <a:rPr lang="en-US" sz="1800" b="0" dirty="0">
                <a:solidFill>
                  <a:srgbClr val="002060"/>
                </a:solidFill>
                <a:latin typeface="Arial (Body)"/>
              </a:rPr>
              <a:t> </a:t>
            </a:r>
            <a:r>
              <a:rPr lang="en-US" sz="1800" b="0" dirty="0" err="1">
                <a:solidFill>
                  <a:srgbClr val="002060"/>
                </a:solidFill>
                <a:latin typeface="Arial (Body)"/>
              </a:rPr>
              <a:t>mở</a:t>
            </a:r>
            <a:r>
              <a:rPr lang="en-US" sz="1800" b="0" dirty="0">
                <a:solidFill>
                  <a:srgbClr val="002060"/>
                </a:solidFill>
                <a:latin typeface="Arial (Body)"/>
              </a:rPr>
              <a:t> </a:t>
            </a:r>
            <a:r>
              <a:rPr lang="en-US" sz="1800" b="0" dirty="0" err="1">
                <a:solidFill>
                  <a:srgbClr val="002060"/>
                </a:solidFill>
                <a:latin typeface="Arial (Body)"/>
              </a:rPr>
              <a:t>đầu</a:t>
            </a:r>
            <a:r>
              <a:rPr lang="en-US" sz="1800" b="0" dirty="0">
                <a:solidFill>
                  <a:srgbClr val="002060"/>
                </a:solidFill>
                <a:latin typeface="Arial (Body)"/>
              </a:rPr>
              <a:t> </a:t>
            </a:r>
            <a:r>
              <a:rPr lang="en-US" sz="1800" b="0" dirty="0" err="1">
                <a:solidFill>
                  <a:srgbClr val="002060"/>
                </a:solidFill>
                <a:latin typeface="Arial (Body)"/>
              </a:rPr>
              <a:t>của</a:t>
            </a:r>
            <a:r>
              <a:rPr lang="en-US" sz="1800" b="0" dirty="0">
                <a:solidFill>
                  <a:srgbClr val="002060"/>
                </a:solidFill>
                <a:latin typeface="Arial (Body)"/>
              </a:rPr>
              <a:t> </a:t>
            </a:r>
            <a:r>
              <a:rPr lang="en-US" sz="1800" b="0" dirty="0" err="1">
                <a:solidFill>
                  <a:srgbClr val="002060"/>
                </a:solidFill>
                <a:latin typeface="Arial (Body)"/>
              </a:rPr>
              <a:t>một</a:t>
            </a:r>
            <a:r>
              <a:rPr lang="en-US" sz="1800" b="0" dirty="0">
                <a:solidFill>
                  <a:srgbClr val="002060"/>
                </a:solidFill>
                <a:latin typeface="Arial (Body)"/>
              </a:rPr>
              <a:t> </a:t>
            </a:r>
            <a:r>
              <a:rPr lang="en-US" sz="1800" b="0" dirty="0" err="1">
                <a:solidFill>
                  <a:srgbClr val="002060"/>
                </a:solidFill>
                <a:latin typeface="Arial (Body)"/>
              </a:rPr>
              <a:t>bài</a:t>
            </a:r>
            <a:r>
              <a:rPr lang="en-US" sz="1800" b="0" dirty="0">
                <a:solidFill>
                  <a:srgbClr val="002060"/>
                </a:solidFill>
                <a:latin typeface="Arial (Body)"/>
              </a:rPr>
              <a:t> </a:t>
            </a:r>
            <a:r>
              <a:rPr lang="en-US" sz="1800" b="0" dirty="0" err="1">
                <a:solidFill>
                  <a:srgbClr val="002060"/>
                </a:solidFill>
                <a:latin typeface="Arial (Body)"/>
              </a:rPr>
              <a:t>học</a:t>
            </a:r>
            <a:r>
              <a:rPr lang="en-US" sz="1800" b="0" dirty="0">
                <a:solidFill>
                  <a:srgbClr val="002060"/>
                </a:solidFill>
                <a:latin typeface="Arial (Body)"/>
              </a:rPr>
              <a:t>, </a:t>
            </a:r>
            <a:r>
              <a:rPr lang="en-US" sz="1800" b="0" dirty="0" err="1">
                <a:solidFill>
                  <a:srgbClr val="002060"/>
                </a:solidFill>
                <a:latin typeface="Arial (Body)"/>
              </a:rPr>
              <a:t>đặc</a:t>
            </a:r>
            <a:r>
              <a:rPr lang="en-US" sz="1800" b="0" dirty="0">
                <a:solidFill>
                  <a:srgbClr val="002060"/>
                </a:solidFill>
                <a:latin typeface="Arial (Body)"/>
              </a:rPr>
              <a:t> </a:t>
            </a:r>
            <a:r>
              <a:rPr lang="en-US" sz="1800" b="0" dirty="0" err="1">
                <a:solidFill>
                  <a:srgbClr val="002060"/>
                </a:solidFill>
                <a:latin typeface="Arial (Body)"/>
              </a:rPr>
              <a:t>biệt</a:t>
            </a:r>
            <a:r>
              <a:rPr lang="en-US" sz="1800" b="0" dirty="0">
                <a:solidFill>
                  <a:srgbClr val="002060"/>
                </a:solidFill>
                <a:latin typeface="Arial (Body)"/>
              </a:rPr>
              <a:t> </a:t>
            </a:r>
            <a:r>
              <a:rPr lang="en-US" sz="1800" b="0" dirty="0" err="1">
                <a:solidFill>
                  <a:srgbClr val="002060"/>
                </a:solidFill>
                <a:latin typeface="Arial (Body)"/>
              </a:rPr>
              <a:t>là</a:t>
            </a:r>
            <a:r>
              <a:rPr lang="en-US" sz="1800" b="0" dirty="0">
                <a:solidFill>
                  <a:srgbClr val="002060"/>
                </a:solidFill>
                <a:latin typeface="Arial (Body)"/>
              </a:rPr>
              <a:t> </a:t>
            </a:r>
            <a:r>
              <a:rPr lang="en-US" sz="1800" b="0" dirty="0" err="1">
                <a:solidFill>
                  <a:srgbClr val="002060"/>
                </a:solidFill>
                <a:latin typeface="Arial (Body)"/>
              </a:rPr>
              <a:t>hướng</a:t>
            </a:r>
            <a:r>
              <a:rPr lang="en-US" sz="1800" b="0" dirty="0">
                <a:solidFill>
                  <a:srgbClr val="002060"/>
                </a:solidFill>
                <a:latin typeface="Arial (Body)"/>
              </a:rPr>
              <a:t> </a:t>
            </a:r>
            <a:r>
              <a:rPr lang="en-US" sz="1800" b="0" dirty="0" err="1">
                <a:solidFill>
                  <a:srgbClr val="002060"/>
                </a:solidFill>
                <a:latin typeface="Arial (Body)"/>
              </a:rPr>
              <a:t>dẫn</a:t>
            </a:r>
            <a:r>
              <a:rPr lang="en-US" sz="1800" b="0" dirty="0">
                <a:solidFill>
                  <a:srgbClr val="002060"/>
                </a:solidFill>
                <a:latin typeface="Arial (Body)"/>
              </a:rPr>
              <a:t> GV </a:t>
            </a:r>
            <a:r>
              <a:rPr lang="en-US" sz="1800" b="0" dirty="0" err="1">
                <a:solidFill>
                  <a:srgbClr val="002060"/>
                </a:solidFill>
                <a:latin typeface="Arial (Body)"/>
              </a:rPr>
              <a:t>cách</a:t>
            </a:r>
            <a:r>
              <a:rPr lang="en-US" sz="1800" b="0" dirty="0">
                <a:solidFill>
                  <a:srgbClr val="002060"/>
                </a:solidFill>
                <a:latin typeface="Arial (Body)"/>
              </a:rPr>
              <a:t> </a:t>
            </a:r>
            <a:r>
              <a:rPr lang="en-US" sz="1800" b="0" dirty="0" err="1">
                <a:solidFill>
                  <a:srgbClr val="002060"/>
                </a:solidFill>
                <a:latin typeface="Arial (Body)"/>
              </a:rPr>
              <a:t>giúp</a:t>
            </a:r>
            <a:r>
              <a:rPr lang="en-US" sz="1800" b="0" dirty="0">
                <a:solidFill>
                  <a:srgbClr val="002060"/>
                </a:solidFill>
                <a:latin typeface="Arial (Body)"/>
              </a:rPr>
              <a:t> HS </a:t>
            </a:r>
            <a:r>
              <a:rPr lang="en-US" sz="1800" b="0" dirty="0" err="1">
                <a:solidFill>
                  <a:srgbClr val="002060"/>
                </a:solidFill>
                <a:latin typeface="Arial (Body)"/>
              </a:rPr>
              <a:t>khai</a:t>
            </a:r>
            <a:r>
              <a:rPr lang="en-US" sz="1800" b="0" dirty="0">
                <a:solidFill>
                  <a:srgbClr val="002060"/>
                </a:solidFill>
                <a:latin typeface="Arial (Body)"/>
              </a:rPr>
              <a:t> </a:t>
            </a:r>
            <a:r>
              <a:rPr lang="en-US" sz="1800" b="0" dirty="0" err="1">
                <a:solidFill>
                  <a:srgbClr val="002060"/>
                </a:solidFill>
                <a:latin typeface="Arial (Body)"/>
              </a:rPr>
              <a:t>thác</a:t>
            </a:r>
            <a:r>
              <a:rPr lang="en-US" sz="1800" b="0" dirty="0">
                <a:solidFill>
                  <a:srgbClr val="002060"/>
                </a:solidFill>
                <a:latin typeface="Arial (Body)"/>
              </a:rPr>
              <a:t> </a:t>
            </a:r>
            <a:r>
              <a:rPr lang="en-US" sz="1800" b="0" dirty="0" err="1">
                <a:solidFill>
                  <a:srgbClr val="002060"/>
                </a:solidFill>
                <a:latin typeface="Arial (Body)"/>
              </a:rPr>
              <a:t>và</a:t>
            </a:r>
            <a:r>
              <a:rPr lang="en-US" sz="1800" b="0" dirty="0">
                <a:solidFill>
                  <a:srgbClr val="002060"/>
                </a:solidFill>
                <a:latin typeface="Arial (Body)"/>
              </a:rPr>
              <a:t> </a:t>
            </a:r>
            <a:r>
              <a:rPr lang="en-US" sz="1800" b="0" dirty="0" err="1">
                <a:solidFill>
                  <a:srgbClr val="002060"/>
                </a:solidFill>
                <a:latin typeface="Arial (Body)"/>
              </a:rPr>
              <a:t>vận</a:t>
            </a:r>
            <a:r>
              <a:rPr lang="en-US" sz="1800" b="0" dirty="0">
                <a:solidFill>
                  <a:srgbClr val="002060"/>
                </a:solidFill>
                <a:latin typeface="Arial (Body)"/>
              </a:rPr>
              <a:t> </a:t>
            </a:r>
            <a:r>
              <a:rPr lang="en-US" sz="1800" b="0" dirty="0" err="1">
                <a:solidFill>
                  <a:srgbClr val="002060"/>
                </a:solidFill>
                <a:latin typeface="Arial (Body)"/>
              </a:rPr>
              <a:t>dụng</a:t>
            </a:r>
            <a:r>
              <a:rPr lang="en-US" sz="1800" b="0" dirty="0">
                <a:solidFill>
                  <a:srgbClr val="002060"/>
                </a:solidFill>
                <a:latin typeface="Arial (Body)"/>
              </a:rPr>
              <a:t> tri </a:t>
            </a:r>
            <a:r>
              <a:rPr lang="en-US" sz="1800" b="0" dirty="0" err="1">
                <a:solidFill>
                  <a:srgbClr val="002060"/>
                </a:solidFill>
                <a:latin typeface="Arial (Body)"/>
              </a:rPr>
              <a:t>thức</a:t>
            </a:r>
            <a:r>
              <a:rPr lang="en-US" sz="1800" b="0" dirty="0">
                <a:solidFill>
                  <a:srgbClr val="002060"/>
                </a:solidFill>
                <a:latin typeface="Arial (Body)"/>
              </a:rPr>
              <a:t> </a:t>
            </a:r>
            <a:r>
              <a:rPr lang="en-US" sz="1800" b="0" dirty="0" err="1">
                <a:solidFill>
                  <a:srgbClr val="002060"/>
                </a:solidFill>
                <a:latin typeface="Arial (Body)"/>
              </a:rPr>
              <a:t>ngữ</a:t>
            </a:r>
            <a:r>
              <a:rPr lang="en-US" sz="1800" b="0" dirty="0">
                <a:solidFill>
                  <a:srgbClr val="002060"/>
                </a:solidFill>
                <a:latin typeface="Arial (Body)"/>
              </a:rPr>
              <a:t> </a:t>
            </a:r>
            <a:r>
              <a:rPr lang="en-US" sz="1800" b="0" dirty="0" err="1">
                <a:solidFill>
                  <a:srgbClr val="002060"/>
                </a:solidFill>
                <a:latin typeface="Arial (Body)"/>
              </a:rPr>
              <a:t>văn</a:t>
            </a:r>
            <a:r>
              <a:rPr lang="en-US" sz="1800" b="0" dirty="0">
                <a:solidFill>
                  <a:srgbClr val="002060"/>
                </a:solidFill>
                <a:latin typeface="Arial (Body)"/>
              </a:rPr>
              <a:t>.</a:t>
            </a:r>
          </a:p>
          <a:p>
            <a:pPr algn="just">
              <a:lnSpc>
                <a:spcPct val="125000"/>
              </a:lnSpc>
              <a:spcBef>
                <a:spcPts val="0"/>
              </a:spcBef>
            </a:pPr>
            <a:r>
              <a:rPr lang="en-US" sz="1800" b="0" i="1" dirty="0" err="1">
                <a:solidFill>
                  <a:srgbClr val="002060"/>
                </a:solidFill>
                <a:latin typeface="Arial (Body)"/>
              </a:rPr>
              <a:t>Đọc</a:t>
            </a:r>
            <a:r>
              <a:rPr lang="en-US" sz="1800" b="0" i="1" dirty="0">
                <a:solidFill>
                  <a:srgbClr val="002060"/>
                </a:solidFill>
                <a:latin typeface="Arial (Body)"/>
              </a:rPr>
              <a:t> VB </a:t>
            </a:r>
            <a:r>
              <a:rPr lang="en-US" sz="1800" b="0" i="1" dirty="0" err="1">
                <a:solidFill>
                  <a:srgbClr val="002060"/>
                </a:solidFill>
                <a:latin typeface="Arial (Body)"/>
              </a:rPr>
              <a:t>và</a:t>
            </a:r>
            <a:r>
              <a:rPr lang="en-US" sz="1800" b="0" i="1" dirty="0">
                <a:solidFill>
                  <a:srgbClr val="002060"/>
                </a:solidFill>
                <a:latin typeface="Arial (Body)"/>
              </a:rPr>
              <a:t> </a:t>
            </a:r>
            <a:r>
              <a:rPr lang="en-US" sz="1800" b="0" i="1" dirty="0" err="1">
                <a:solidFill>
                  <a:srgbClr val="002060"/>
                </a:solidFill>
                <a:latin typeface="Arial (Body)"/>
              </a:rPr>
              <a:t>Thực</a:t>
            </a:r>
            <a:r>
              <a:rPr lang="en-US" sz="1800" b="0" i="1" dirty="0">
                <a:solidFill>
                  <a:srgbClr val="002060"/>
                </a:solidFill>
                <a:latin typeface="Arial (Body)"/>
              </a:rPr>
              <a:t> </a:t>
            </a:r>
            <a:r>
              <a:rPr lang="en-US" sz="1800" b="0" i="1" dirty="0" err="1">
                <a:solidFill>
                  <a:srgbClr val="002060"/>
                </a:solidFill>
                <a:latin typeface="Arial (Body)"/>
              </a:rPr>
              <a:t>hành</a:t>
            </a:r>
            <a:r>
              <a:rPr lang="en-US" sz="1800" b="0" i="1" dirty="0">
                <a:solidFill>
                  <a:srgbClr val="002060"/>
                </a:solidFill>
                <a:latin typeface="Arial (Body)"/>
              </a:rPr>
              <a:t> </a:t>
            </a:r>
            <a:r>
              <a:rPr lang="en-US" sz="1800" b="0" i="1" dirty="0" err="1">
                <a:solidFill>
                  <a:srgbClr val="002060"/>
                </a:solidFill>
                <a:latin typeface="Arial (Body)"/>
              </a:rPr>
              <a:t>tiếng</a:t>
            </a:r>
            <a:r>
              <a:rPr lang="en-US" sz="1800" b="0" i="1" dirty="0">
                <a:solidFill>
                  <a:srgbClr val="002060"/>
                </a:solidFill>
                <a:latin typeface="Arial (Body)"/>
              </a:rPr>
              <a:t> </a:t>
            </a:r>
            <a:r>
              <a:rPr lang="en-US" sz="1800" b="0" i="1" dirty="0" err="1" smtClean="0">
                <a:solidFill>
                  <a:srgbClr val="002060"/>
                </a:solidFill>
                <a:latin typeface="Arial (Body)"/>
              </a:rPr>
              <a:t>Việt</a:t>
            </a:r>
            <a:r>
              <a:rPr lang="en-US" sz="1800" b="0" dirty="0" smtClean="0">
                <a:solidFill>
                  <a:srgbClr val="002060"/>
                </a:solidFill>
                <a:latin typeface="Arial (Body)"/>
              </a:rPr>
              <a:t>: </a:t>
            </a:r>
            <a:r>
              <a:rPr lang="en-US" sz="1800" b="0" dirty="0" err="1" smtClean="0">
                <a:solidFill>
                  <a:srgbClr val="002060"/>
                </a:solidFill>
                <a:latin typeface="Arial (Body)"/>
              </a:rPr>
              <a:t>hướng</a:t>
            </a:r>
            <a:r>
              <a:rPr lang="en-US" sz="1800" b="0" dirty="0" smtClean="0">
                <a:solidFill>
                  <a:srgbClr val="002060"/>
                </a:solidFill>
                <a:latin typeface="Arial (Body)"/>
              </a:rPr>
              <a:t> </a:t>
            </a:r>
            <a:r>
              <a:rPr lang="en-US" sz="1800" b="0" dirty="0" err="1">
                <a:solidFill>
                  <a:srgbClr val="002060"/>
                </a:solidFill>
                <a:latin typeface="Arial (Body)"/>
              </a:rPr>
              <a:t>dẫn</a:t>
            </a:r>
            <a:r>
              <a:rPr lang="en-US" sz="1800" b="0" dirty="0">
                <a:solidFill>
                  <a:srgbClr val="002060"/>
                </a:solidFill>
                <a:latin typeface="Arial (Body)"/>
              </a:rPr>
              <a:t> </a:t>
            </a:r>
            <a:r>
              <a:rPr lang="vi-VN" sz="1800" b="0" dirty="0">
                <a:solidFill>
                  <a:srgbClr val="002060"/>
                </a:solidFill>
                <a:latin typeface="Arial (Body)"/>
              </a:rPr>
              <a:t>cho GV </a:t>
            </a:r>
            <a:r>
              <a:rPr lang="en-US" sz="1800" b="0" dirty="0" err="1">
                <a:solidFill>
                  <a:srgbClr val="002060"/>
                </a:solidFill>
                <a:latin typeface="Arial (Body)"/>
              </a:rPr>
              <a:t>hai</a:t>
            </a:r>
            <a:r>
              <a:rPr lang="en-US" sz="1800" b="0" dirty="0">
                <a:solidFill>
                  <a:srgbClr val="002060"/>
                </a:solidFill>
                <a:latin typeface="Arial (Body)"/>
              </a:rPr>
              <a:t> </a:t>
            </a:r>
            <a:r>
              <a:rPr lang="en-US" sz="1800" b="0" dirty="0" err="1">
                <a:solidFill>
                  <a:srgbClr val="002060"/>
                </a:solidFill>
                <a:latin typeface="Arial (Body)"/>
              </a:rPr>
              <a:t>nội</a:t>
            </a:r>
            <a:r>
              <a:rPr lang="en-US" sz="1800" b="0" dirty="0">
                <a:solidFill>
                  <a:srgbClr val="002060"/>
                </a:solidFill>
                <a:latin typeface="Arial (Body)"/>
              </a:rPr>
              <a:t> dung </a:t>
            </a:r>
            <a:r>
              <a:rPr lang="en-US" sz="1800" b="0" dirty="0" err="1">
                <a:solidFill>
                  <a:srgbClr val="002060"/>
                </a:solidFill>
                <a:latin typeface="Arial (Body)"/>
              </a:rPr>
              <a:t>chính</a:t>
            </a:r>
            <a:r>
              <a:rPr lang="en-US" sz="1800" b="0" dirty="0">
                <a:solidFill>
                  <a:srgbClr val="002060"/>
                </a:solidFill>
                <a:latin typeface="Arial (Body)"/>
              </a:rPr>
              <a:t>: </a:t>
            </a:r>
            <a:r>
              <a:rPr lang="en-US" sz="1800" b="0" i="1" dirty="0" err="1">
                <a:solidFill>
                  <a:srgbClr val="002060"/>
                </a:solidFill>
                <a:latin typeface="Arial (Body)"/>
              </a:rPr>
              <a:t>Phân</a:t>
            </a:r>
            <a:r>
              <a:rPr lang="en-US" sz="1800" b="0" i="1" dirty="0">
                <a:solidFill>
                  <a:srgbClr val="002060"/>
                </a:solidFill>
                <a:latin typeface="Arial (Body)"/>
              </a:rPr>
              <a:t> </a:t>
            </a:r>
            <a:r>
              <a:rPr lang="en-US" sz="1800" b="0" i="1" dirty="0" err="1">
                <a:solidFill>
                  <a:srgbClr val="002060"/>
                </a:solidFill>
                <a:latin typeface="Arial (Body)"/>
              </a:rPr>
              <a:t>tích</a:t>
            </a:r>
            <a:r>
              <a:rPr lang="en-US" sz="1800" b="0" i="1" dirty="0">
                <a:solidFill>
                  <a:srgbClr val="002060"/>
                </a:solidFill>
                <a:latin typeface="Arial (Body)"/>
              </a:rPr>
              <a:t> </a:t>
            </a:r>
            <a:r>
              <a:rPr lang="en-US" sz="1800" b="0" i="1" dirty="0" err="1">
                <a:solidFill>
                  <a:srgbClr val="002060"/>
                </a:solidFill>
                <a:latin typeface="Arial (Body)"/>
              </a:rPr>
              <a:t>yêu</a:t>
            </a:r>
            <a:r>
              <a:rPr lang="en-US" sz="1800" b="0" i="1" dirty="0">
                <a:solidFill>
                  <a:srgbClr val="002060"/>
                </a:solidFill>
                <a:latin typeface="Arial (Body)"/>
              </a:rPr>
              <a:t> </a:t>
            </a:r>
            <a:r>
              <a:rPr lang="en-US" sz="1800" b="0" i="1" dirty="0" err="1">
                <a:solidFill>
                  <a:srgbClr val="002060"/>
                </a:solidFill>
                <a:latin typeface="Arial (Body)"/>
              </a:rPr>
              <a:t>cầu</a:t>
            </a:r>
            <a:r>
              <a:rPr lang="en-US" sz="1800" b="0" i="1" dirty="0">
                <a:solidFill>
                  <a:srgbClr val="002060"/>
                </a:solidFill>
                <a:latin typeface="Arial (Body)"/>
              </a:rPr>
              <a:t> </a:t>
            </a:r>
            <a:r>
              <a:rPr lang="en-US" sz="1800" b="0" i="1" dirty="0" err="1">
                <a:solidFill>
                  <a:srgbClr val="002060"/>
                </a:solidFill>
                <a:latin typeface="Arial (Body)"/>
              </a:rPr>
              <a:t>cần</a:t>
            </a:r>
            <a:r>
              <a:rPr lang="en-US" sz="1800" b="0" i="1" dirty="0">
                <a:solidFill>
                  <a:srgbClr val="002060"/>
                </a:solidFill>
                <a:latin typeface="Arial (Body)"/>
              </a:rPr>
              <a:t> </a:t>
            </a:r>
            <a:r>
              <a:rPr lang="en-US" sz="1800" b="0" i="1" dirty="0" err="1">
                <a:solidFill>
                  <a:srgbClr val="002060"/>
                </a:solidFill>
                <a:latin typeface="Arial (Body)"/>
              </a:rPr>
              <a:t>đạt</a:t>
            </a:r>
            <a:r>
              <a:rPr lang="en-US" sz="1800" b="0" dirty="0">
                <a:solidFill>
                  <a:srgbClr val="002060"/>
                </a:solidFill>
                <a:latin typeface="Arial (Body)"/>
              </a:rPr>
              <a:t>;</a:t>
            </a:r>
            <a:r>
              <a:rPr lang="en-US" sz="1800" b="0" i="1" dirty="0">
                <a:solidFill>
                  <a:srgbClr val="002060"/>
                </a:solidFill>
                <a:latin typeface="Arial (Body)"/>
              </a:rPr>
              <a:t> </a:t>
            </a:r>
            <a:r>
              <a:rPr lang="en-US" sz="1800" b="0" i="1" dirty="0" err="1">
                <a:solidFill>
                  <a:srgbClr val="002060"/>
                </a:solidFill>
                <a:latin typeface="Arial (Body)"/>
              </a:rPr>
              <a:t>Gợi</a:t>
            </a:r>
            <a:r>
              <a:rPr lang="en-US" sz="1800" b="0" i="1" dirty="0">
                <a:solidFill>
                  <a:srgbClr val="002060"/>
                </a:solidFill>
                <a:latin typeface="Arial (Body)"/>
              </a:rPr>
              <a:t> ý </a:t>
            </a:r>
            <a:r>
              <a:rPr lang="en-US" sz="1800" b="0" i="1" dirty="0" err="1">
                <a:solidFill>
                  <a:srgbClr val="002060"/>
                </a:solidFill>
                <a:latin typeface="Arial (Body)"/>
              </a:rPr>
              <a:t>tổ</a:t>
            </a:r>
            <a:r>
              <a:rPr lang="en-US" sz="1800" b="0" i="1" dirty="0">
                <a:solidFill>
                  <a:srgbClr val="002060"/>
                </a:solidFill>
                <a:latin typeface="Arial (Body)"/>
              </a:rPr>
              <a:t> </a:t>
            </a:r>
            <a:r>
              <a:rPr lang="en-US" sz="1800" b="0" i="1" dirty="0" err="1">
                <a:solidFill>
                  <a:srgbClr val="002060"/>
                </a:solidFill>
                <a:latin typeface="Arial (Body)"/>
              </a:rPr>
              <a:t>chức</a:t>
            </a:r>
            <a:r>
              <a:rPr lang="en-US" sz="1800" b="0" i="1" dirty="0">
                <a:solidFill>
                  <a:srgbClr val="002060"/>
                </a:solidFill>
                <a:latin typeface="Arial (Body)"/>
              </a:rPr>
              <a:t> </a:t>
            </a:r>
            <a:r>
              <a:rPr lang="en-US" sz="1800" b="0" i="1" dirty="0" err="1">
                <a:solidFill>
                  <a:srgbClr val="002060"/>
                </a:solidFill>
                <a:latin typeface="Arial (Body)"/>
              </a:rPr>
              <a:t>hoạt</a:t>
            </a:r>
            <a:r>
              <a:rPr lang="en-US" sz="1800" b="0" i="1" dirty="0">
                <a:solidFill>
                  <a:srgbClr val="002060"/>
                </a:solidFill>
                <a:latin typeface="Arial (Body)"/>
              </a:rPr>
              <a:t> </a:t>
            </a:r>
            <a:r>
              <a:rPr lang="en-US" sz="1800" b="0" i="1" dirty="0" err="1">
                <a:solidFill>
                  <a:srgbClr val="002060"/>
                </a:solidFill>
                <a:latin typeface="Arial (Body)"/>
              </a:rPr>
              <a:t>động</a:t>
            </a:r>
            <a:r>
              <a:rPr lang="en-US" sz="1800" b="0" i="1" dirty="0">
                <a:solidFill>
                  <a:srgbClr val="002060"/>
                </a:solidFill>
                <a:latin typeface="Arial (Body)"/>
              </a:rPr>
              <a:t> </a:t>
            </a:r>
            <a:r>
              <a:rPr lang="en-US" sz="1800" b="0" i="1" dirty="0" err="1">
                <a:solidFill>
                  <a:srgbClr val="002060"/>
                </a:solidFill>
                <a:latin typeface="Arial (Body)"/>
              </a:rPr>
              <a:t>dạy</a:t>
            </a:r>
            <a:r>
              <a:rPr lang="en-US" sz="1800" b="0" i="1" dirty="0">
                <a:solidFill>
                  <a:srgbClr val="002060"/>
                </a:solidFill>
                <a:latin typeface="Arial (Body)"/>
              </a:rPr>
              <a:t> </a:t>
            </a:r>
            <a:r>
              <a:rPr lang="en-US" sz="1800" b="0" i="1" dirty="0" err="1">
                <a:solidFill>
                  <a:srgbClr val="002060"/>
                </a:solidFill>
                <a:latin typeface="Arial (Body)"/>
              </a:rPr>
              <a:t>học</a:t>
            </a:r>
            <a:r>
              <a:rPr lang="en-US" sz="1800" b="0" i="1" dirty="0">
                <a:solidFill>
                  <a:srgbClr val="002060"/>
                </a:solidFill>
                <a:latin typeface="Arial (Body)"/>
              </a:rPr>
              <a:t>. </a:t>
            </a:r>
          </a:p>
          <a:p>
            <a:pPr algn="just">
              <a:lnSpc>
                <a:spcPct val="125000"/>
              </a:lnSpc>
              <a:spcBef>
                <a:spcPts val="0"/>
              </a:spcBef>
            </a:pPr>
            <a:r>
              <a:rPr lang="en-US" sz="1800" b="0" i="1" dirty="0" err="1">
                <a:solidFill>
                  <a:srgbClr val="002060"/>
                </a:solidFill>
                <a:latin typeface="Arial (Body)"/>
              </a:rPr>
              <a:t>Viết</a:t>
            </a:r>
            <a:r>
              <a:rPr lang="en-US" sz="1800" b="0" i="1" dirty="0">
                <a:solidFill>
                  <a:srgbClr val="002060"/>
                </a:solidFill>
                <a:latin typeface="Arial (Body)"/>
              </a:rPr>
              <a:t>, </a:t>
            </a:r>
            <a:r>
              <a:rPr lang="en-US" sz="1800" b="0" i="1" dirty="0" err="1">
                <a:solidFill>
                  <a:srgbClr val="002060"/>
                </a:solidFill>
                <a:latin typeface="Arial (Body)"/>
              </a:rPr>
              <a:t>Nói</a:t>
            </a:r>
            <a:r>
              <a:rPr lang="en-US" sz="1800" b="0" i="1" dirty="0">
                <a:solidFill>
                  <a:srgbClr val="002060"/>
                </a:solidFill>
                <a:latin typeface="Arial (Body)"/>
              </a:rPr>
              <a:t> </a:t>
            </a:r>
            <a:r>
              <a:rPr lang="en-US" sz="1800" b="0" i="1" dirty="0" err="1">
                <a:solidFill>
                  <a:srgbClr val="002060"/>
                </a:solidFill>
                <a:latin typeface="Arial (Body)"/>
              </a:rPr>
              <a:t>và</a:t>
            </a:r>
            <a:r>
              <a:rPr lang="en-US" sz="1800" b="0" i="1" dirty="0">
                <a:solidFill>
                  <a:srgbClr val="002060"/>
                </a:solidFill>
                <a:latin typeface="Arial (Body)"/>
              </a:rPr>
              <a:t> </a:t>
            </a:r>
            <a:r>
              <a:rPr lang="en-US" sz="1800" b="0" i="1" dirty="0" err="1">
                <a:solidFill>
                  <a:srgbClr val="002060"/>
                </a:solidFill>
                <a:latin typeface="Arial (Body)"/>
              </a:rPr>
              <a:t>nghe</a:t>
            </a:r>
            <a:r>
              <a:rPr lang="en-US" sz="1800" b="0" dirty="0">
                <a:solidFill>
                  <a:srgbClr val="002060"/>
                </a:solidFill>
                <a:latin typeface="Arial (Body)"/>
              </a:rPr>
              <a:t>: </a:t>
            </a:r>
            <a:r>
              <a:rPr lang="en-US" sz="1800" b="0" dirty="0" err="1">
                <a:solidFill>
                  <a:srgbClr val="002060"/>
                </a:solidFill>
                <a:latin typeface="Arial (Body)"/>
              </a:rPr>
              <a:t>Trong</a:t>
            </a:r>
            <a:r>
              <a:rPr lang="en-US" sz="1800" b="0" dirty="0">
                <a:solidFill>
                  <a:srgbClr val="002060"/>
                </a:solidFill>
                <a:latin typeface="Arial (Body)"/>
              </a:rPr>
              <a:t> </a:t>
            </a:r>
            <a:r>
              <a:rPr lang="en-US" sz="1800" b="0" dirty="0" err="1">
                <a:solidFill>
                  <a:srgbClr val="002060"/>
                </a:solidFill>
                <a:latin typeface="Arial (Body)"/>
              </a:rPr>
              <a:t>mỗi</a:t>
            </a:r>
            <a:r>
              <a:rPr lang="en-US" sz="1800" b="0" dirty="0">
                <a:solidFill>
                  <a:srgbClr val="002060"/>
                </a:solidFill>
                <a:latin typeface="Arial (Body)"/>
              </a:rPr>
              <a:t> </a:t>
            </a:r>
            <a:r>
              <a:rPr lang="en-US" sz="1800" b="0" dirty="0" err="1">
                <a:solidFill>
                  <a:srgbClr val="002060"/>
                </a:solidFill>
                <a:latin typeface="Arial (Body)"/>
              </a:rPr>
              <a:t>phần</a:t>
            </a:r>
            <a:r>
              <a:rPr lang="en-US" sz="1800" b="0" dirty="0">
                <a:solidFill>
                  <a:srgbClr val="002060"/>
                </a:solidFill>
                <a:latin typeface="Arial (Body)"/>
              </a:rPr>
              <a:t> </a:t>
            </a:r>
            <a:r>
              <a:rPr lang="en-US" sz="1800" b="0" dirty="0" err="1">
                <a:solidFill>
                  <a:srgbClr val="002060"/>
                </a:solidFill>
                <a:latin typeface="Arial (Body)"/>
              </a:rPr>
              <a:t>đều</a:t>
            </a:r>
            <a:r>
              <a:rPr lang="en-US" sz="1800" b="0" dirty="0">
                <a:solidFill>
                  <a:srgbClr val="002060"/>
                </a:solidFill>
                <a:latin typeface="Arial (Body)"/>
              </a:rPr>
              <a:t> </a:t>
            </a:r>
            <a:r>
              <a:rPr lang="en-US" sz="1800" b="0" dirty="0" err="1">
                <a:solidFill>
                  <a:srgbClr val="002060"/>
                </a:solidFill>
                <a:latin typeface="Arial (Body)"/>
              </a:rPr>
              <a:t>có</a:t>
            </a:r>
            <a:r>
              <a:rPr lang="en-US" sz="1800" b="0" dirty="0">
                <a:solidFill>
                  <a:srgbClr val="002060"/>
                </a:solidFill>
                <a:latin typeface="Arial (Body)"/>
              </a:rPr>
              <a:t> </a:t>
            </a:r>
            <a:r>
              <a:rPr lang="en-US" sz="1800" b="0" dirty="0" err="1">
                <a:solidFill>
                  <a:srgbClr val="002060"/>
                </a:solidFill>
                <a:latin typeface="Arial (Body)"/>
              </a:rPr>
              <a:t>hai</a:t>
            </a:r>
            <a:r>
              <a:rPr lang="en-US" sz="1800" b="0" dirty="0">
                <a:solidFill>
                  <a:srgbClr val="002060"/>
                </a:solidFill>
                <a:latin typeface="Arial (Body)"/>
              </a:rPr>
              <a:t> </a:t>
            </a:r>
            <a:r>
              <a:rPr lang="en-US" sz="1800" b="0" dirty="0" err="1">
                <a:solidFill>
                  <a:srgbClr val="002060"/>
                </a:solidFill>
                <a:latin typeface="Arial (Body)"/>
              </a:rPr>
              <a:t>nội</a:t>
            </a:r>
            <a:r>
              <a:rPr lang="en-US" sz="1800" b="0" dirty="0">
                <a:solidFill>
                  <a:srgbClr val="002060"/>
                </a:solidFill>
                <a:latin typeface="Arial (Body)"/>
              </a:rPr>
              <a:t> dung </a:t>
            </a:r>
            <a:r>
              <a:rPr lang="en-US" sz="1800" b="0" dirty="0" err="1">
                <a:solidFill>
                  <a:srgbClr val="002060"/>
                </a:solidFill>
                <a:latin typeface="Arial (Body)"/>
              </a:rPr>
              <a:t>quan</a:t>
            </a:r>
            <a:r>
              <a:rPr lang="en-US" sz="1800" b="0" dirty="0">
                <a:solidFill>
                  <a:srgbClr val="002060"/>
                </a:solidFill>
                <a:latin typeface="Arial (Body)"/>
              </a:rPr>
              <a:t> </a:t>
            </a:r>
            <a:r>
              <a:rPr lang="en-US" sz="1800" b="0" dirty="0" err="1">
                <a:solidFill>
                  <a:srgbClr val="002060"/>
                </a:solidFill>
                <a:latin typeface="Arial (Body)"/>
              </a:rPr>
              <a:t>trọng</a:t>
            </a:r>
            <a:r>
              <a:rPr lang="en-US" sz="1800" b="0" dirty="0">
                <a:solidFill>
                  <a:srgbClr val="002060"/>
                </a:solidFill>
                <a:latin typeface="Arial (Body)"/>
              </a:rPr>
              <a:t>: </a:t>
            </a:r>
            <a:r>
              <a:rPr lang="en-US" sz="1800" b="0" i="1" dirty="0" err="1">
                <a:solidFill>
                  <a:srgbClr val="002060"/>
                </a:solidFill>
                <a:latin typeface="Arial (Body)"/>
              </a:rPr>
              <a:t>Phân</a:t>
            </a:r>
            <a:r>
              <a:rPr lang="en-US" sz="1800" b="0" i="1" dirty="0">
                <a:solidFill>
                  <a:srgbClr val="002060"/>
                </a:solidFill>
                <a:latin typeface="Arial (Body)"/>
              </a:rPr>
              <a:t> </a:t>
            </a:r>
            <a:r>
              <a:rPr lang="en-US" sz="1800" b="0" i="1" dirty="0" err="1">
                <a:solidFill>
                  <a:srgbClr val="002060"/>
                </a:solidFill>
                <a:latin typeface="Arial (Body)"/>
              </a:rPr>
              <a:t>tích</a:t>
            </a:r>
            <a:r>
              <a:rPr lang="en-US" sz="1800" b="0" i="1" dirty="0">
                <a:solidFill>
                  <a:srgbClr val="002060"/>
                </a:solidFill>
                <a:latin typeface="Arial (Body)"/>
              </a:rPr>
              <a:t> </a:t>
            </a:r>
            <a:r>
              <a:rPr lang="en-US" sz="1800" b="0" i="1" dirty="0" err="1">
                <a:solidFill>
                  <a:srgbClr val="002060"/>
                </a:solidFill>
                <a:latin typeface="Arial (Body)"/>
              </a:rPr>
              <a:t>yêu</a:t>
            </a:r>
            <a:r>
              <a:rPr lang="en-US" sz="1800" b="0" i="1" dirty="0">
                <a:solidFill>
                  <a:srgbClr val="002060"/>
                </a:solidFill>
                <a:latin typeface="Arial (Body)"/>
              </a:rPr>
              <a:t> </a:t>
            </a:r>
            <a:r>
              <a:rPr lang="en-US" sz="1800" b="0" i="1" dirty="0" err="1">
                <a:solidFill>
                  <a:srgbClr val="002060"/>
                </a:solidFill>
                <a:latin typeface="Arial (Body)"/>
              </a:rPr>
              <a:t>cầu</a:t>
            </a:r>
            <a:r>
              <a:rPr lang="en-US" sz="1800" b="0" i="1" dirty="0">
                <a:solidFill>
                  <a:srgbClr val="002060"/>
                </a:solidFill>
                <a:latin typeface="Arial (Body)"/>
              </a:rPr>
              <a:t> </a:t>
            </a:r>
            <a:r>
              <a:rPr lang="en-US" sz="1800" b="0" i="1" dirty="0" err="1">
                <a:solidFill>
                  <a:srgbClr val="002060"/>
                </a:solidFill>
                <a:latin typeface="Arial (Body)"/>
              </a:rPr>
              <a:t>cần</a:t>
            </a:r>
            <a:r>
              <a:rPr lang="en-US" sz="1800" b="0" i="1" dirty="0">
                <a:solidFill>
                  <a:srgbClr val="002060"/>
                </a:solidFill>
                <a:latin typeface="Arial (Body)"/>
              </a:rPr>
              <a:t> </a:t>
            </a:r>
            <a:r>
              <a:rPr lang="en-US" sz="1800" b="0" i="1" dirty="0" err="1">
                <a:solidFill>
                  <a:srgbClr val="002060"/>
                </a:solidFill>
                <a:latin typeface="Arial (Body)"/>
              </a:rPr>
              <a:t>đạt</a:t>
            </a:r>
            <a:r>
              <a:rPr lang="en-US" sz="1800" b="0" i="1" dirty="0">
                <a:solidFill>
                  <a:srgbClr val="002060"/>
                </a:solidFill>
                <a:latin typeface="Arial (Body)"/>
              </a:rPr>
              <a:t> </a:t>
            </a:r>
            <a:r>
              <a:rPr lang="en-US" sz="1800" b="0" dirty="0" err="1">
                <a:solidFill>
                  <a:srgbClr val="002060"/>
                </a:solidFill>
                <a:latin typeface="Arial (Body)"/>
              </a:rPr>
              <a:t>và</a:t>
            </a:r>
            <a:r>
              <a:rPr lang="en-US" sz="1800" b="0" dirty="0">
                <a:solidFill>
                  <a:srgbClr val="002060"/>
                </a:solidFill>
                <a:latin typeface="Arial (Body)"/>
              </a:rPr>
              <a:t> </a:t>
            </a:r>
            <a:r>
              <a:rPr lang="en-US" sz="1800" b="0" i="1" dirty="0" err="1">
                <a:solidFill>
                  <a:srgbClr val="002060"/>
                </a:solidFill>
                <a:latin typeface="Arial (Body)"/>
              </a:rPr>
              <a:t>Gợi</a:t>
            </a:r>
            <a:r>
              <a:rPr lang="en-US" sz="1800" b="0" i="1" dirty="0">
                <a:solidFill>
                  <a:srgbClr val="002060"/>
                </a:solidFill>
                <a:latin typeface="Arial (Body)"/>
              </a:rPr>
              <a:t> ý </a:t>
            </a:r>
            <a:r>
              <a:rPr lang="en-US" sz="1800" b="0" i="1" dirty="0" err="1">
                <a:solidFill>
                  <a:srgbClr val="002060"/>
                </a:solidFill>
                <a:latin typeface="Arial (Body)"/>
              </a:rPr>
              <a:t>tổ</a:t>
            </a:r>
            <a:r>
              <a:rPr lang="en-US" sz="1800" b="0" i="1" dirty="0">
                <a:solidFill>
                  <a:srgbClr val="002060"/>
                </a:solidFill>
                <a:latin typeface="Arial (Body)"/>
              </a:rPr>
              <a:t> </a:t>
            </a:r>
            <a:r>
              <a:rPr lang="en-US" sz="1800" b="0" i="1" dirty="0" err="1">
                <a:solidFill>
                  <a:srgbClr val="002060"/>
                </a:solidFill>
                <a:latin typeface="Arial (Body)"/>
              </a:rPr>
              <a:t>chức</a:t>
            </a:r>
            <a:r>
              <a:rPr lang="en-US" sz="1800" b="0" i="1" dirty="0">
                <a:solidFill>
                  <a:srgbClr val="002060"/>
                </a:solidFill>
                <a:latin typeface="Arial (Body)"/>
              </a:rPr>
              <a:t> </a:t>
            </a:r>
            <a:r>
              <a:rPr lang="en-US" sz="1800" b="0" i="1" dirty="0" err="1">
                <a:solidFill>
                  <a:srgbClr val="002060"/>
                </a:solidFill>
                <a:latin typeface="Arial (Body)"/>
              </a:rPr>
              <a:t>hoạt</a:t>
            </a:r>
            <a:r>
              <a:rPr lang="en-US" sz="1800" b="0" i="1" dirty="0">
                <a:solidFill>
                  <a:srgbClr val="002060"/>
                </a:solidFill>
                <a:latin typeface="Arial (Body)"/>
              </a:rPr>
              <a:t> </a:t>
            </a:r>
            <a:r>
              <a:rPr lang="en-US" sz="1800" b="0" i="1" dirty="0" err="1">
                <a:solidFill>
                  <a:srgbClr val="002060"/>
                </a:solidFill>
                <a:latin typeface="Arial (Body)"/>
              </a:rPr>
              <a:t>động</a:t>
            </a:r>
            <a:r>
              <a:rPr lang="en-US" sz="1800" b="0" i="1" dirty="0">
                <a:solidFill>
                  <a:srgbClr val="002060"/>
                </a:solidFill>
                <a:latin typeface="Arial (Body)"/>
              </a:rPr>
              <a:t> </a:t>
            </a:r>
            <a:r>
              <a:rPr lang="en-US" sz="1800" b="0" i="1" dirty="0" err="1">
                <a:solidFill>
                  <a:srgbClr val="002060"/>
                </a:solidFill>
                <a:latin typeface="Arial (Body)"/>
              </a:rPr>
              <a:t>dạy</a:t>
            </a:r>
            <a:r>
              <a:rPr lang="en-US" sz="1800" b="0" i="1" dirty="0">
                <a:solidFill>
                  <a:srgbClr val="002060"/>
                </a:solidFill>
                <a:latin typeface="Arial (Body)"/>
              </a:rPr>
              <a:t> </a:t>
            </a:r>
            <a:r>
              <a:rPr lang="en-US" sz="1800" b="0" i="1" dirty="0" err="1">
                <a:solidFill>
                  <a:srgbClr val="002060"/>
                </a:solidFill>
                <a:latin typeface="Arial (Body)"/>
              </a:rPr>
              <a:t>học</a:t>
            </a:r>
            <a:r>
              <a:rPr lang="en-US" sz="1800" b="0" dirty="0">
                <a:solidFill>
                  <a:srgbClr val="002060"/>
                </a:solidFill>
                <a:latin typeface="Arial (Body)"/>
              </a:rPr>
              <a:t>. </a:t>
            </a:r>
          </a:p>
          <a:p>
            <a:pPr algn="just">
              <a:lnSpc>
                <a:spcPct val="125000"/>
              </a:lnSpc>
              <a:spcBef>
                <a:spcPts val="0"/>
              </a:spcBef>
            </a:pPr>
            <a:r>
              <a:rPr lang="en-US" sz="1800" b="0" i="1" dirty="0" err="1">
                <a:solidFill>
                  <a:srgbClr val="002060"/>
                </a:solidFill>
                <a:latin typeface="Arial (Body)"/>
              </a:rPr>
              <a:t>Củng</a:t>
            </a:r>
            <a:r>
              <a:rPr lang="en-US" sz="1800" b="0" i="1" dirty="0">
                <a:solidFill>
                  <a:srgbClr val="002060"/>
                </a:solidFill>
                <a:latin typeface="Arial (Body)"/>
              </a:rPr>
              <a:t> </a:t>
            </a:r>
            <a:r>
              <a:rPr lang="en-US" sz="1800" b="0" i="1" dirty="0" err="1">
                <a:solidFill>
                  <a:srgbClr val="002060"/>
                </a:solidFill>
                <a:latin typeface="Arial (Body)"/>
              </a:rPr>
              <a:t>cố</a:t>
            </a:r>
            <a:r>
              <a:rPr lang="en-US" sz="1800" b="0" i="1" dirty="0">
                <a:solidFill>
                  <a:srgbClr val="002060"/>
                </a:solidFill>
                <a:latin typeface="Arial (Body)"/>
              </a:rPr>
              <a:t>, </a:t>
            </a:r>
            <a:r>
              <a:rPr lang="en-US" sz="1800" b="0" i="1" dirty="0" err="1">
                <a:solidFill>
                  <a:srgbClr val="002060"/>
                </a:solidFill>
                <a:latin typeface="Arial (Body)"/>
              </a:rPr>
              <a:t>mở</a:t>
            </a:r>
            <a:r>
              <a:rPr lang="en-US" sz="1800" b="0" i="1" dirty="0">
                <a:solidFill>
                  <a:srgbClr val="002060"/>
                </a:solidFill>
                <a:latin typeface="Arial (Body)"/>
              </a:rPr>
              <a:t> </a:t>
            </a:r>
            <a:r>
              <a:rPr lang="en-US" sz="1800" b="0" i="1" dirty="0" err="1">
                <a:solidFill>
                  <a:srgbClr val="002060"/>
                </a:solidFill>
                <a:latin typeface="Arial (Body)"/>
              </a:rPr>
              <a:t>rộng</a:t>
            </a:r>
            <a:r>
              <a:rPr lang="en-US" sz="1800" b="0" i="1" dirty="0">
                <a:solidFill>
                  <a:srgbClr val="002060"/>
                </a:solidFill>
                <a:latin typeface="Arial (Body)"/>
              </a:rPr>
              <a:t>; </a:t>
            </a:r>
            <a:r>
              <a:rPr lang="en-US" sz="1800" b="0" i="1" dirty="0" err="1">
                <a:solidFill>
                  <a:srgbClr val="002060"/>
                </a:solidFill>
                <a:latin typeface="Arial (Body)"/>
              </a:rPr>
              <a:t>Thực</a:t>
            </a:r>
            <a:r>
              <a:rPr lang="en-US" sz="1800" b="0" i="1" dirty="0">
                <a:solidFill>
                  <a:srgbClr val="002060"/>
                </a:solidFill>
                <a:latin typeface="Arial (Body)"/>
              </a:rPr>
              <a:t> </a:t>
            </a:r>
            <a:r>
              <a:rPr lang="en-US" sz="1800" b="0" i="1" dirty="0" err="1">
                <a:solidFill>
                  <a:srgbClr val="002060"/>
                </a:solidFill>
                <a:latin typeface="Arial (Body)"/>
              </a:rPr>
              <a:t>hành</a:t>
            </a:r>
            <a:r>
              <a:rPr lang="en-US" sz="1800" b="0" i="1" dirty="0">
                <a:solidFill>
                  <a:srgbClr val="002060"/>
                </a:solidFill>
                <a:latin typeface="Arial (Body)"/>
              </a:rPr>
              <a:t> </a:t>
            </a:r>
            <a:r>
              <a:rPr lang="en-US" sz="1800" b="0" i="1" dirty="0" err="1">
                <a:solidFill>
                  <a:srgbClr val="002060"/>
                </a:solidFill>
                <a:latin typeface="Arial (Body)"/>
              </a:rPr>
              <a:t>đọc</a:t>
            </a:r>
            <a:r>
              <a:rPr lang="en-US" sz="1800" b="0" dirty="0">
                <a:solidFill>
                  <a:srgbClr val="002060"/>
                </a:solidFill>
                <a:latin typeface="Arial (Body)"/>
              </a:rPr>
              <a:t>: GV </a:t>
            </a:r>
            <a:r>
              <a:rPr lang="en-US" sz="1800" b="0" dirty="0" err="1">
                <a:solidFill>
                  <a:srgbClr val="002060"/>
                </a:solidFill>
                <a:latin typeface="Arial (Body)"/>
              </a:rPr>
              <a:t>cần</a:t>
            </a:r>
            <a:r>
              <a:rPr lang="en-US" sz="1800" b="0" dirty="0">
                <a:solidFill>
                  <a:srgbClr val="002060"/>
                </a:solidFill>
                <a:latin typeface="Arial (Body)"/>
              </a:rPr>
              <a:t> </a:t>
            </a:r>
            <a:r>
              <a:rPr lang="en-US" sz="1800" b="0" dirty="0" err="1">
                <a:solidFill>
                  <a:srgbClr val="002060"/>
                </a:solidFill>
                <a:latin typeface="Arial (Body)"/>
              </a:rPr>
              <a:t>khuyến</a:t>
            </a:r>
            <a:r>
              <a:rPr lang="en-US" sz="1800" b="0" dirty="0">
                <a:solidFill>
                  <a:srgbClr val="002060"/>
                </a:solidFill>
                <a:latin typeface="Arial (Body)"/>
              </a:rPr>
              <a:t> </a:t>
            </a:r>
            <a:r>
              <a:rPr lang="en-US" sz="1800" b="0" dirty="0" err="1">
                <a:solidFill>
                  <a:srgbClr val="002060"/>
                </a:solidFill>
                <a:latin typeface="Arial (Body)"/>
              </a:rPr>
              <a:t>khích</a:t>
            </a:r>
            <a:r>
              <a:rPr lang="en-US" sz="1800" b="0" dirty="0">
                <a:solidFill>
                  <a:srgbClr val="002060"/>
                </a:solidFill>
                <a:latin typeface="Arial (Body)"/>
              </a:rPr>
              <a:t> HS </a:t>
            </a:r>
            <a:r>
              <a:rPr lang="en-US" sz="1800" b="0" dirty="0" err="1">
                <a:solidFill>
                  <a:srgbClr val="002060"/>
                </a:solidFill>
                <a:latin typeface="Arial (Body)"/>
              </a:rPr>
              <a:t>phát</a:t>
            </a:r>
            <a:r>
              <a:rPr lang="en-US" sz="1800" b="0" dirty="0">
                <a:solidFill>
                  <a:srgbClr val="002060"/>
                </a:solidFill>
                <a:latin typeface="Arial (Body)"/>
              </a:rPr>
              <a:t> </a:t>
            </a:r>
            <a:r>
              <a:rPr lang="en-US" sz="1800" b="0" dirty="0" err="1">
                <a:solidFill>
                  <a:srgbClr val="002060"/>
                </a:solidFill>
                <a:latin typeface="Arial (Body)"/>
              </a:rPr>
              <a:t>huy</a:t>
            </a:r>
            <a:r>
              <a:rPr lang="en-US" sz="1800" b="0" dirty="0">
                <a:solidFill>
                  <a:srgbClr val="002060"/>
                </a:solidFill>
                <a:latin typeface="Arial (Body)"/>
              </a:rPr>
              <a:t> </a:t>
            </a:r>
            <a:r>
              <a:rPr lang="en-US" sz="1800" b="0" dirty="0" err="1">
                <a:solidFill>
                  <a:srgbClr val="002060"/>
                </a:solidFill>
                <a:latin typeface="Arial (Body)"/>
              </a:rPr>
              <a:t>năng</a:t>
            </a:r>
            <a:r>
              <a:rPr lang="en-US" sz="1800" b="0" dirty="0">
                <a:solidFill>
                  <a:srgbClr val="002060"/>
                </a:solidFill>
                <a:latin typeface="Arial (Body)"/>
              </a:rPr>
              <a:t> </a:t>
            </a:r>
            <a:r>
              <a:rPr lang="en-US" sz="1800" b="0" dirty="0" err="1">
                <a:solidFill>
                  <a:srgbClr val="002060"/>
                </a:solidFill>
                <a:latin typeface="Arial (Body)"/>
              </a:rPr>
              <a:t>lực</a:t>
            </a:r>
            <a:r>
              <a:rPr lang="en-US" sz="1800" b="0" dirty="0">
                <a:solidFill>
                  <a:srgbClr val="002060"/>
                </a:solidFill>
                <a:latin typeface="Arial (Body)"/>
              </a:rPr>
              <a:t> </a:t>
            </a:r>
            <a:r>
              <a:rPr lang="en-US" sz="1800" b="0" dirty="0" err="1">
                <a:solidFill>
                  <a:srgbClr val="002060"/>
                </a:solidFill>
                <a:latin typeface="Arial (Body)"/>
              </a:rPr>
              <a:t>tự</a:t>
            </a:r>
            <a:r>
              <a:rPr lang="en-US" sz="1800" b="0" dirty="0">
                <a:solidFill>
                  <a:srgbClr val="002060"/>
                </a:solidFill>
                <a:latin typeface="Arial (Body)"/>
              </a:rPr>
              <a:t> </a:t>
            </a:r>
            <a:r>
              <a:rPr lang="en-US" sz="1800" b="0" dirty="0" err="1">
                <a:solidFill>
                  <a:srgbClr val="002060"/>
                </a:solidFill>
                <a:latin typeface="Arial (Body)"/>
              </a:rPr>
              <a:t>học</a:t>
            </a:r>
            <a:r>
              <a:rPr lang="en-US" sz="1800" b="0" dirty="0">
                <a:solidFill>
                  <a:srgbClr val="002060"/>
                </a:solidFill>
                <a:latin typeface="Arial (Body)"/>
              </a:rPr>
              <a:t> </a:t>
            </a:r>
            <a:r>
              <a:rPr lang="en-US" sz="1800" b="0" dirty="0" err="1">
                <a:solidFill>
                  <a:srgbClr val="002060"/>
                </a:solidFill>
                <a:latin typeface="Arial (Body)"/>
              </a:rPr>
              <a:t>khi</a:t>
            </a:r>
            <a:r>
              <a:rPr lang="en-US" sz="1800" b="0" dirty="0">
                <a:solidFill>
                  <a:srgbClr val="002060"/>
                </a:solidFill>
                <a:latin typeface="Arial (Body)"/>
              </a:rPr>
              <a:t> </a:t>
            </a:r>
            <a:r>
              <a:rPr lang="en-US" sz="1800" b="0" dirty="0" err="1">
                <a:solidFill>
                  <a:srgbClr val="002060"/>
                </a:solidFill>
                <a:latin typeface="Arial (Body)"/>
              </a:rPr>
              <a:t>khai</a:t>
            </a:r>
            <a:r>
              <a:rPr lang="en-US" sz="1800" b="0" dirty="0">
                <a:solidFill>
                  <a:srgbClr val="002060"/>
                </a:solidFill>
                <a:latin typeface="Arial (Body)"/>
              </a:rPr>
              <a:t> </a:t>
            </a:r>
            <a:r>
              <a:rPr lang="en-US" sz="1800" b="0" dirty="0" err="1">
                <a:solidFill>
                  <a:srgbClr val="002060"/>
                </a:solidFill>
                <a:latin typeface="Arial (Body)"/>
              </a:rPr>
              <a:t>thác</a:t>
            </a:r>
            <a:r>
              <a:rPr lang="en-US" sz="1800" b="0" dirty="0">
                <a:solidFill>
                  <a:srgbClr val="002060"/>
                </a:solidFill>
                <a:latin typeface="Arial (Body)"/>
              </a:rPr>
              <a:t> </a:t>
            </a:r>
            <a:r>
              <a:rPr lang="en-US" sz="1800" b="0" dirty="0" err="1">
                <a:solidFill>
                  <a:srgbClr val="002060"/>
                </a:solidFill>
                <a:latin typeface="Arial (Body)"/>
              </a:rPr>
              <a:t>các</a:t>
            </a:r>
            <a:r>
              <a:rPr lang="en-US" sz="1800" b="0" dirty="0">
                <a:solidFill>
                  <a:srgbClr val="002060"/>
                </a:solidFill>
                <a:latin typeface="Arial (Body)"/>
              </a:rPr>
              <a:t> </a:t>
            </a:r>
            <a:r>
              <a:rPr lang="en-US" sz="1800" b="0" dirty="0" err="1">
                <a:solidFill>
                  <a:srgbClr val="002060"/>
                </a:solidFill>
                <a:latin typeface="Arial (Body)"/>
              </a:rPr>
              <a:t>nội</a:t>
            </a:r>
            <a:r>
              <a:rPr lang="en-US" sz="1800" b="0" dirty="0">
                <a:solidFill>
                  <a:srgbClr val="002060"/>
                </a:solidFill>
                <a:latin typeface="Arial (Body)"/>
              </a:rPr>
              <a:t> dung </a:t>
            </a:r>
            <a:r>
              <a:rPr lang="en-US" sz="1800" b="0" dirty="0" err="1">
                <a:solidFill>
                  <a:srgbClr val="002060"/>
                </a:solidFill>
                <a:latin typeface="Arial (Body)"/>
              </a:rPr>
              <a:t>này</a:t>
            </a:r>
            <a:r>
              <a:rPr lang="en-US" sz="1800" b="0" dirty="0">
                <a:solidFill>
                  <a:srgbClr val="002060"/>
                </a:solidFill>
                <a:latin typeface="Arial (Body)"/>
              </a:rPr>
              <a:t>. </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t>41</a:t>
            </a:fld>
            <a:endParaRPr lang="en-US"/>
          </a:p>
        </p:txBody>
      </p:sp>
    </p:spTree>
    <p:extLst>
      <p:ext uri="{BB962C8B-B14F-4D97-AF65-F5344CB8AC3E}">
        <p14:creationId xmlns:p14="http://schemas.microsoft.com/office/powerpoint/2010/main" val="4027396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290054" cy="1124712"/>
          </a:xfrm>
        </p:spPr>
        <p:txBody>
          <a:bodyPr>
            <a:normAutofit/>
          </a:bodyPr>
          <a:lstStyle/>
          <a:p>
            <a:r>
              <a:rPr lang="vi-VN" sz="32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Giới</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thiệu</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sách</a:t>
            </a:r>
            <a:r>
              <a:rPr lang="en-US" sz="2800" b="1" dirty="0">
                <a:solidFill>
                  <a:srgbClr val="002060"/>
                </a:solidFill>
                <a:latin typeface="Arial" pitchFamily="34" charset="0"/>
                <a:cs typeface="Arial" pitchFamily="34" charset="0"/>
              </a:rPr>
              <a:t> </a:t>
            </a:r>
            <a:r>
              <a:rPr lang="vi-VN" sz="2800" b="1" dirty="0">
                <a:solidFill>
                  <a:srgbClr val="002060"/>
                </a:solidFill>
                <a:latin typeface="Arial" pitchFamily="34" charset="0"/>
                <a:cs typeface="Arial" pitchFamily="34" charset="0"/>
              </a:rPr>
              <a:t>bài tập</a:t>
            </a:r>
            <a:endParaRPr lang="en-US" sz="2800"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533400" y="742950"/>
            <a:ext cx="7986022" cy="3500478"/>
          </a:xfrm>
        </p:spPr>
        <p:txBody>
          <a:bodyPr>
            <a:noAutofit/>
          </a:bodyPr>
          <a:lstStyle/>
          <a:p>
            <a:pPr marL="0" indent="0" algn="just">
              <a:lnSpc>
                <a:spcPct val="125000"/>
              </a:lnSpc>
              <a:spcBef>
                <a:spcPts val="0"/>
              </a:spcBef>
              <a:buNone/>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 </a:t>
            </a:r>
            <a:r>
              <a:rPr lang="en-US" sz="1980" b="0" dirty="0" err="1" smtClean="0">
                <a:solidFill>
                  <a:srgbClr val="002060"/>
                </a:solidFill>
                <a:latin typeface="Arial" pitchFamily="34" charset="0"/>
                <a:cs typeface="Arial" pitchFamily="34" charset="0"/>
              </a:rPr>
              <a:t>Ngoài</a:t>
            </a:r>
            <a:r>
              <a:rPr lang="en-US" sz="1980" b="0" dirty="0" smtClean="0">
                <a:solidFill>
                  <a:srgbClr val="002060"/>
                </a:solidFill>
                <a:latin typeface="Arial" pitchFamily="34" charset="0"/>
                <a:cs typeface="Arial" pitchFamily="34" charset="0"/>
              </a:rPr>
              <a:t> </a:t>
            </a:r>
            <a:r>
              <a:rPr lang="en-US" sz="1980" b="0" dirty="0">
                <a:solidFill>
                  <a:srgbClr val="002060"/>
                </a:solidFill>
                <a:latin typeface="Arial" pitchFamily="34" charset="0"/>
                <a:cs typeface="Arial" pitchFamily="34" charset="0"/>
              </a:rPr>
              <a:t>SHS </a:t>
            </a:r>
            <a:r>
              <a:rPr lang="en-US" sz="1980" b="0" dirty="0" err="1">
                <a:solidFill>
                  <a:srgbClr val="002060"/>
                </a:solidFill>
                <a:latin typeface="Arial" pitchFamily="34" charset="0"/>
                <a:cs typeface="Arial" pitchFamily="34" charset="0"/>
              </a:rPr>
              <a:t>và</a:t>
            </a:r>
            <a:r>
              <a:rPr lang="en-US" sz="1980" b="0" dirty="0">
                <a:solidFill>
                  <a:srgbClr val="002060"/>
                </a:solidFill>
                <a:latin typeface="Arial" pitchFamily="34" charset="0"/>
                <a:cs typeface="Arial" pitchFamily="34" charset="0"/>
              </a:rPr>
              <a:t> SGV, </a:t>
            </a:r>
            <a:r>
              <a:rPr lang="en-US" sz="1980" b="0" i="1" dirty="0" err="1">
                <a:solidFill>
                  <a:srgbClr val="002060"/>
                </a:solidFill>
                <a:latin typeface="Arial" pitchFamily="34" charset="0"/>
                <a:cs typeface="Arial" pitchFamily="34" charset="0"/>
              </a:rPr>
              <a:t>Ngữ</a:t>
            </a:r>
            <a:r>
              <a:rPr lang="en-US" sz="1980" b="0" i="1" dirty="0">
                <a:solidFill>
                  <a:srgbClr val="002060"/>
                </a:solidFill>
                <a:latin typeface="Arial" pitchFamily="34" charset="0"/>
                <a:cs typeface="Arial" pitchFamily="34" charset="0"/>
              </a:rPr>
              <a:t> </a:t>
            </a:r>
            <a:r>
              <a:rPr lang="en-US" sz="1980" b="0" i="1" dirty="0" err="1">
                <a:solidFill>
                  <a:srgbClr val="002060"/>
                </a:solidFill>
                <a:latin typeface="Arial" pitchFamily="34" charset="0"/>
                <a:cs typeface="Arial" pitchFamily="34" charset="0"/>
              </a:rPr>
              <a:t>văn</a:t>
            </a:r>
            <a:r>
              <a:rPr lang="en-US" sz="1980" b="0" i="1" dirty="0">
                <a:solidFill>
                  <a:srgbClr val="002060"/>
                </a:solidFill>
                <a:latin typeface="Arial" pitchFamily="34" charset="0"/>
                <a:cs typeface="Arial" pitchFamily="34" charset="0"/>
              </a:rPr>
              <a:t> 8</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còn</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có</a:t>
            </a:r>
            <a:r>
              <a:rPr lang="en-US" sz="1980" b="0" dirty="0">
                <a:solidFill>
                  <a:srgbClr val="002060"/>
                </a:solidFill>
                <a:latin typeface="Arial" pitchFamily="34" charset="0"/>
                <a:cs typeface="Arial" pitchFamily="34" charset="0"/>
              </a:rPr>
              <a:t> </a:t>
            </a:r>
            <a:r>
              <a:rPr lang="en-US" sz="1980" b="0" dirty="0" smtClean="0">
                <a:solidFill>
                  <a:srgbClr val="002060"/>
                </a:solidFill>
                <a:latin typeface="Arial" pitchFamily="34" charset="0"/>
                <a:cs typeface="Arial" pitchFamily="34" charset="0"/>
              </a:rPr>
              <a:t>SBT. </a:t>
            </a:r>
            <a:r>
              <a:rPr lang="en-US" sz="1980" b="0" dirty="0" err="1" smtClean="0">
                <a:solidFill>
                  <a:srgbClr val="002060"/>
                </a:solidFill>
                <a:latin typeface="Arial" pitchFamily="34" charset="0"/>
                <a:cs typeface="Arial" pitchFamily="34" charset="0"/>
              </a:rPr>
              <a:t>Sách</a:t>
            </a:r>
            <a:r>
              <a:rPr lang="en-US" sz="1980" b="0" dirty="0" smtClean="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bám</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sát</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các</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yêu</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cầu</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cần</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đạt</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của</a:t>
            </a:r>
            <a:r>
              <a:rPr lang="en-US" sz="1980" b="0" dirty="0">
                <a:solidFill>
                  <a:srgbClr val="002060"/>
                </a:solidFill>
                <a:latin typeface="Arial" pitchFamily="34" charset="0"/>
                <a:cs typeface="Arial" pitchFamily="34" charset="0"/>
              </a:rPr>
              <a:t> SHS </a:t>
            </a:r>
            <a:r>
              <a:rPr lang="en-US" sz="1980" b="0" dirty="0" err="1">
                <a:solidFill>
                  <a:srgbClr val="002060"/>
                </a:solidFill>
                <a:latin typeface="Arial" pitchFamily="34" charset="0"/>
                <a:cs typeface="Arial" pitchFamily="34" charset="0"/>
              </a:rPr>
              <a:t>và</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mở</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rộng</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ngữ</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liệu</a:t>
            </a:r>
            <a:r>
              <a:rPr lang="en-US" sz="1980" b="0" dirty="0">
                <a:solidFill>
                  <a:srgbClr val="002060"/>
                </a:solidFill>
                <a:latin typeface="Arial" pitchFamily="34" charset="0"/>
                <a:cs typeface="Arial" pitchFamily="34" charset="0"/>
              </a:rPr>
              <a:t> </a:t>
            </a:r>
            <a:r>
              <a:rPr lang="vi-VN" sz="1980" b="0" dirty="0">
                <a:solidFill>
                  <a:srgbClr val="002060"/>
                </a:solidFill>
                <a:latin typeface="Arial" pitchFamily="34" charset="0"/>
                <a:cs typeface="Arial" pitchFamily="34" charset="0"/>
              </a:rPr>
              <a:t>đọc </a:t>
            </a:r>
            <a:r>
              <a:rPr lang="en-US" sz="1980" b="0" dirty="0" err="1">
                <a:solidFill>
                  <a:srgbClr val="002060"/>
                </a:solidFill>
                <a:latin typeface="Arial" pitchFamily="34" charset="0"/>
                <a:cs typeface="Arial" pitchFamily="34" charset="0"/>
              </a:rPr>
              <a:t>cho</a:t>
            </a:r>
            <a:r>
              <a:rPr lang="en-US" sz="1980" b="0" dirty="0">
                <a:solidFill>
                  <a:srgbClr val="002060"/>
                </a:solidFill>
                <a:latin typeface="Arial" pitchFamily="34" charset="0"/>
                <a:cs typeface="Arial" pitchFamily="34" charset="0"/>
              </a:rPr>
              <a:t> HS. </a:t>
            </a:r>
            <a:r>
              <a:rPr lang="en-US" sz="1980" b="0" dirty="0" err="1">
                <a:solidFill>
                  <a:srgbClr val="002060"/>
                </a:solidFill>
                <a:latin typeface="Arial" pitchFamily="34" charset="0"/>
                <a:cs typeface="Arial" pitchFamily="34" charset="0"/>
              </a:rPr>
              <a:t>Trong</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phần</a:t>
            </a:r>
            <a:r>
              <a:rPr lang="en-US" sz="1980" b="0" dirty="0">
                <a:solidFill>
                  <a:srgbClr val="002060"/>
                </a:solidFill>
                <a:latin typeface="Arial" pitchFamily="34" charset="0"/>
                <a:cs typeface="Arial" pitchFamily="34" charset="0"/>
              </a:rPr>
              <a:t> </a:t>
            </a:r>
            <a:r>
              <a:rPr lang="en-US" sz="1980" i="1" dirty="0" err="1">
                <a:solidFill>
                  <a:srgbClr val="002060"/>
                </a:solidFill>
                <a:latin typeface="Arial" pitchFamily="34" charset="0"/>
                <a:cs typeface="Arial" pitchFamily="34" charset="0"/>
              </a:rPr>
              <a:t>B</a:t>
            </a:r>
            <a:r>
              <a:rPr lang="en-US" sz="1980" b="0" i="1" dirty="0" err="1">
                <a:solidFill>
                  <a:srgbClr val="002060"/>
                </a:solidFill>
                <a:latin typeface="Arial" pitchFamily="34" charset="0"/>
                <a:cs typeface="Arial" pitchFamily="34" charset="0"/>
              </a:rPr>
              <a:t>ài</a:t>
            </a:r>
            <a:r>
              <a:rPr lang="en-US" sz="1980" b="0" i="1" dirty="0">
                <a:solidFill>
                  <a:srgbClr val="002060"/>
                </a:solidFill>
                <a:latin typeface="Arial" pitchFamily="34" charset="0"/>
                <a:cs typeface="Arial" pitchFamily="34" charset="0"/>
              </a:rPr>
              <a:t> </a:t>
            </a:r>
            <a:r>
              <a:rPr lang="en-US" sz="1980" b="0" i="1" dirty="0" err="1">
                <a:solidFill>
                  <a:srgbClr val="002060"/>
                </a:solidFill>
                <a:latin typeface="Arial" pitchFamily="34" charset="0"/>
                <a:cs typeface="Arial" pitchFamily="34" charset="0"/>
              </a:rPr>
              <a:t>tập</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sách</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thiết</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kế</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các</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dạng</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bài</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tập</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ngắn</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và</a:t>
            </a:r>
            <a:r>
              <a:rPr lang="en-US" sz="1980" b="0" dirty="0">
                <a:solidFill>
                  <a:srgbClr val="002060"/>
                </a:solidFill>
                <a:latin typeface="Arial" pitchFamily="34" charset="0"/>
                <a:cs typeface="Arial" pitchFamily="34" charset="0"/>
              </a:rPr>
              <a:t> </a:t>
            </a:r>
            <a:r>
              <a:rPr lang="en-US" sz="1980" b="0" dirty="0" err="1">
                <a:solidFill>
                  <a:srgbClr val="002060"/>
                </a:solidFill>
                <a:latin typeface="Arial" pitchFamily="34" charset="0"/>
                <a:cs typeface="Arial" pitchFamily="34" charset="0"/>
              </a:rPr>
              <a:t>đa</a:t>
            </a:r>
            <a:r>
              <a:rPr lang="en-US" sz="1980" b="0" dirty="0">
                <a:solidFill>
                  <a:srgbClr val="002060"/>
                </a:solidFill>
                <a:latin typeface="Arial" pitchFamily="34" charset="0"/>
                <a:cs typeface="Arial" pitchFamily="34" charset="0"/>
              </a:rPr>
              <a:t> </a:t>
            </a:r>
            <a:r>
              <a:rPr lang="en-US" sz="1980" b="0" dirty="0" err="1" smtClean="0">
                <a:solidFill>
                  <a:srgbClr val="002060"/>
                </a:solidFill>
                <a:latin typeface="Arial" pitchFamily="34" charset="0"/>
                <a:cs typeface="Arial" pitchFamily="34" charset="0"/>
              </a:rPr>
              <a:t>dạng</a:t>
            </a:r>
            <a:r>
              <a:rPr lang="en-US" sz="1980" b="0" dirty="0" smtClean="0">
                <a:solidFill>
                  <a:srgbClr val="002060"/>
                </a:solidFill>
                <a:latin typeface="Arial" pitchFamily="34" charset="0"/>
                <a:cs typeface="Arial" pitchFamily="34" charset="0"/>
              </a:rPr>
              <a:t>.         </a:t>
            </a:r>
            <a:endParaRPr lang="en-US" sz="1980" b="0" dirty="0">
              <a:solidFill>
                <a:srgbClr val="002060"/>
              </a:solidFill>
              <a:latin typeface="Arial" pitchFamily="34" charset="0"/>
              <a:cs typeface="Arial" pitchFamily="34" charset="0"/>
            </a:endParaRPr>
          </a:p>
          <a:p>
            <a:pPr marL="0" indent="0" algn="just">
              <a:lnSpc>
                <a:spcPct val="125000"/>
              </a:lnSpc>
              <a:spcBef>
                <a:spcPts val="0"/>
              </a:spcBef>
              <a:buNone/>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 </a:t>
            </a:r>
            <a:r>
              <a:rPr lang="en-US" sz="2000" b="0" dirty="0" err="1" smtClean="0">
                <a:solidFill>
                  <a:srgbClr val="002060"/>
                </a:solidFill>
                <a:latin typeface="Arial" pitchFamily="34" charset="0"/>
                <a:cs typeface="Arial" pitchFamily="34" charset="0"/>
              </a:rPr>
              <a:t>Phần</a:t>
            </a:r>
            <a:r>
              <a:rPr lang="en-US" sz="2000" b="0" dirty="0" smtClean="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hai</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của</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sách</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là</a:t>
            </a:r>
            <a:r>
              <a:rPr lang="en-US" sz="2000" b="0" dirty="0">
                <a:solidFill>
                  <a:srgbClr val="002060"/>
                </a:solidFill>
                <a:latin typeface="Arial" pitchFamily="34" charset="0"/>
                <a:cs typeface="Arial" pitchFamily="34" charset="0"/>
              </a:rPr>
              <a:t> </a:t>
            </a:r>
            <a:r>
              <a:rPr lang="en-US" sz="2000" b="0" i="1" dirty="0" err="1">
                <a:solidFill>
                  <a:srgbClr val="002060"/>
                </a:solidFill>
                <a:latin typeface="Arial" pitchFamily="34" charset="0"/>
                <a:cs typeface="Arial" pitchFamily="34" charset="0"/>
              </a:rPr>
              <a:t>Gợi</a:t>
            </a:r>
            <a:r>
              <a:rPr lang="en-US" sz="2000" b="0" i="1" dirty="0">
                <a:solidFill>
                  <a:srgbClr val="002060"/>
                </a:solidFill>
                <a:latin typeface="Arial" pitchFamily="34" charset="0"/>
                <a:cs typeface="Arial" pitchFamily="34" charset="0"/>
              </a:rPr>
              <a:t> ý </a:t>
            </a:r>
            <a:r>
              <a:rPr lang="en-US" sz="2000" b="0" i="1" dirty="0" err="1">
                <a:solidFill>
                  <a:srgbClr val="002060"/>
                </a:solidFill>
                <a:latin typeface="Arial" pitchFamily="34" charset="0"/>
                <a:cs typeface="Arial" pitchFamily="34" charset="0"/>
              </a:rPr>
              <a:t>làm</a:t>
            </a:r>
            <a:r>
              <a:rPr lang="en-US" sz="2000" b="0" i="1" dirty="0">
                <a:solidFill>
                  <a:srgbClr val="002060"/>
                </a:solidFill>
                <a:latin typeface="Arial" pitchFamily="34" charset="0"/>
                <a:cs typeface="Arial" pitchFamily="34" charset="0"/>
              </a:rPr>
              <a:t> </a:t>
            </a:r>
            <a:r>
              <a:rPr lang="en-US" sz="2000" b="0" i="1" dirty="0" err="1">
                <a:solidFill>
                  <a:srgbClr val="002060"/>
                </a:solidFill>
                <a:latin typeface="Arial" pitchFamily="34" charset="0"/>
                <a:cs typeface="Arial" pitchFamily="34" charset="0"/>
              </a:rPr>
              <a:t>bài</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Với</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những</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câu</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hỏi</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tự</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luận</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sách</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không</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đưa</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đáp</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án</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có</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sẵn</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nhưng</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có</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gợi</a:t>
            </a:r>
            <a:r>
              <a:rPr lang="en-US" sz="2000" b="0" dirty="0">
                <a:solidFill>
                  <a:srgbClr val="002060"/>
                </a:solidFill>
                <a:latin typeface="Arial" pitchFamily="34" charset="0"/>
                <a:cs typeface="Arial" pitchFamily="34" charset="0"/>
              </a:rPr>
              <a:t> ý </a:t>
            </a:r>
            <a:r>
              <a:rPr lang="en-US" sz="2000" b="0" dirty="0" err="1">
                <a:solidFill>
                  <a:srgbClr val="002060"/>
                </a:solidFill>
                <a:latin typeface="Arial" pitchFamily="34" charset="0"/>
                <a:cs typeface="Arial" pitchFamily="34" charset="0"/>
              </a:rPr>
              <a:t>đủ</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rõ</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giúp</a:t>
            </a:r>
            <a:r>
              <a:rPr lang="en-US" sz="2000" b="0" dirty="0">
                <a:solidFill>
                  <a:srgbClr val="002060"/>
                </a:solidFill>
                <a:latin typeface="Arial" pitchFamily="34" charset="0"/>
                <a:cs typeface="Arial" pitchFamily="34" charset="0"/>
              </a:rPr>
              <a:t> HS </a:t>
            </a:r>
            <a:r>
              <a:rPr lang="en-US" sz="2000" b="0" dirty="0" err="1">
                <a:solidFill>
                  <a:srgbClr val="002060"/>
                </a:solidFill>
                <a:latin typeface="Arial" pitchFamily="34" charset="0"/>
                <a:cs typeface="Arial" pitchFamily="34" charset="0"/>
              </a:rPr>
              <a:t>có</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thể</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kiểm</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tra</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kết</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quả</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làm</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bài</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của</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mình</a:t>
            </a:r>
            <a:r>
              <a:rPr lang="en-US" sz="2000" b="0" dirty="0">
                <a:solidFill>
                  <a:srgbClr val="002060"/>
                </a:solidFill>
                <a:latin typeface="Arial" pitchFamily="34" charset="0"/>
                <a:cs typeface="Arial" pitchFamily="34" charset="0"/>
              </a:rPr>
              <a:t>. </a:t>
            </a:r>
            <a:endParaRPr lang="vi-VN" sz="2000" b="0" dirty="0">
              <a:solidFill>
                <a:srgbClr val="002060"/>
              </a:solidFill>
              <a:latin typeface="Arial" pitchFamily="34" charset="0"/>
              <a:cs typeface="Arial" pitchFamily="34" charset="0"/>
            </a:endParaRPr>
          </a:p>
          <a:p>
            <a:pPr marL="0" indent="0" algn="just">
              <a:lnSpc>
                <a:spcPct val="125000"/>
              </a:lnSpc>
              <a:spcBef>
                <a:spcPts val="0"/>
              </a:spcBef>
              <a:buNone/>
            </a:pPr>
            <a:r>
              <a:rPr lang="en-US" sz="2000" i="1" dirty="0">
                <a:solidFill>
                  <a:srgbClr val="002060"/>
                </a:solidFill>
                <a:latin typeface="Arial" pitchFamily="34" charset="0"/>
                <a:cs typeface="Arial" pitchFamily="34" charset="0"/>
              </a:rPr>
              <a:t> </a:t>
            </a:r>
            <a:r>
              <a:rPr lang="en-US" sz="2000" i="1" dirty="0" smtClean="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a:t>
            </a:r>
            <a:r>
              <a:rPr lang="en-US" sz="2000" b="0" i="1" dirty="0" err="1" smtClean="0">
                <a:solidFill>
                  <a:srgbClr val="002060"/>
                </a:solidFill>
                <a:latin typeface="Arial" pitchFamily="34" charset="0"/>
                <a:cs typeface="Arial" pitchFamily="34" charset="0"/>
              </a:rPr>
              <a:t>Bài</a:t>
            </a:r>
            <a:r>
              <a:rPr lang="en-US" sz="2000" b="0" i="1" dirty="0" smtClean="0">
                <a:solidFill>
                  <a:srgbClr val="002060"/>
                </a:solidFill>
                <a:latin typeface="Arial" pitchFamily="34" charset="0"/>
                <a:cs typeface="Arial" pitchFamily="34" charset="0"/>
              </a:rPr>
              <a:t> </a:t>
            </a:r>
            <a:r>
              <a:rPr lang="en-US" sz="2000" b="0" i="1" dirty="0" err="1">
                <a:solidFill>
                  <a:srgbClr val="002060"/>
                </a:solidFill>
                <a:latin typeface="Arial" pitchFamily="34" charset="0"/>
                <a:cs typeface="Arial" pitchFamily="34" charset="0"/>
              </a:rPr>
              <a:t>tập</a:t>
            </a:r>
            <a:r>
              <a:rPr lang="en-US" sz="2000" b="0" i="1" dirty="0">
                <a:solidFill>
                  <a:srgbClr val="002060"/>
                </a:solidFill>
                <a:latin typeface="Arial" pitchFamily="34" charset="0"/>
                <a:cs typeface="Arial" pitchFamily="34" charset="0"/>
              </a:rPr>
              <a:t> </a:t>
            </a:r>
            <a:r>
              <a:rPr lang="en-US" sz="2000" b="0" i="1" dirty="0" err="1">
                <a:solidFill>
                  <a:srgbClr val="002060"/>
                </a:solidFill>
                <a:latin typeface="Arial" pitchFamily="34" charset="0"/>
                <a:cs typeface="Arial" pitchFamily="34" charset="0"/>
              </a:rPr>
              <a:t>Ngữ</a:t>
            </a:r>
            <a:r>
              <a:rPr lang="en-US" sz="2000" b="0" i="1" dirty="0">
                <a:solidFill>
                  <a:srgbClr val="002060"/>
                </a:solidFill>
                <a:latin typeface="Arial" pitchFamily="34" charset="0"/>
                <a:cs typeface="Arial" pitchFamily="34" charset="0"/>
              </a:rPr>
              <a:t> </a:t>
            </a:r>
            <a:r>
              <a:rPr lang="en-US" sz="2000" b="0" i="1" dirty="0" err="1">
                <a:solidFill>
                  <a:srgbClr val="002060"/>
                </a:solidFill>
                <a:latin typeface="Arial" pitchFamily="34" charset="0"/>
                <a:cs typeface="Arial" pitchFamily="34" charset="0"/>
              </a:rPr>
              <a:t>văn</a:t>
            </a:r>
            <a:r>
              <a:rPr lang="en-US" sz="2000" b="0" i="1" dirty="0">
                <a:solidFill>
                  <a:srgbClr val="002060"/>
                </a:solidFill>
                <a:latin typeface="Arial" pitchFamily="34" charset="0"/>
                <a:cs typeface="Arial" pitchFamily="34" charset="0"/>
              </a:rPr>
              <a:t> 8 </a:t>
            </a:r>
            <a:r>
              <a:rPr lang="en-US" sz="2000" b="0" dirty="0" err="1">
                <a:solidFill>
                  <a:srgbClr val="002060"/>
                </a:solidFill>
                <a:latin typeface="Arial" pitchFamily="34" charset="0"/>
                <a:cs typeface="Arial" pitchFamily="34" charset="0"/>
              </a:rPr>
              <a:t>là</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tài</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liệu</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giúp</a:t>
            </a:r>
            <a:r>
              <a:rPr lang="en-US" sz="2000" b="0" dirty="0">
                <a:solidFill>
                  <a:srgbClr val="002060"/>
                </a:solidFill>
                <a:latin typeface="Arial" pitchFamily="34" charset="0"/>
                <a:cs typeface="Arial" pitchFamily="34" charset="0"/>
              </a:rPr>
              <a:t> HS </a:t>
            </a:r>
            <a:r>
              <a:rPr lang="en-US" sz="2000" b="0" dirty="0" err="1">
                <a:solidFill>
                  <a:srgbClr val="002060"/>
                </a:solidFill>
                <a:latin typeface="Arial" pitchFamily="34" charset="0"/>
                <a:cs typeface="Arial" pitchFamily="34" charset="0"/>
              </a:rPr>
              <a:t>phát</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triển</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kĩ</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năng</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đọc</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viết</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nói</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và</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nghe</a:t>
            </a:r>
            <a:r>
              <a:rPr lang="vi-VN"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công</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cụ</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hỗ</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trợ</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cho</a:t>
            </a:r>
            <a:r>
              <a:rPr lang="en-US" sz="2000" b="0" dirty="0">
                <a:solidFill>
                  <a:srgbClr val="002060"/>
                </a:solidFill>
                <a:latin typeface="Arial" pitchFamily="34" charset="0"/>
                <a:cs typeface="Arial" pitchFamily="34" charset="0"/>
              </a:rPr>
              <a:t> GV </a:t>
            </a:r>
            <a:r>
              <a:rPr lang="en-US" sz="2000" b="0" dirty="0" err="1">
                <a:solidFill>
                  <a:srgbClr val="002060"/>
                </a:solidFill>
                <a:latin typeface="Arial" pitchFamily="34" charset="0"/>
                <a:cs typeface="Arial" pitchFamily="34" charset="0"/>
              </a:rPr>
              <a:t>thiết</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kế</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các</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bài</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tập</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hoặc</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đề</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kiểm</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tra</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đánh</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giá</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theo</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định</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hướng</a:t>
            </a:r>
            <a:r>
              <a:rPr lang="en-US" sz="2000" b="0" dirty="0">
                <a:solidFill>
                  <a:srgbClr val="002060"/>
                </a:solidFill>
                <a:latin typeface="Arial" pitchFamily="34" charset="0"/>
                <a:cs typeface="Arial" pitchFamily="34" charset="0"/>
              </a:rPr>
              <a:t> </a:t>
            </a:r>
            <a:r>
              <a:rPr lang="en-US" sz="2000" b="0" dirty="0" err="1">
                <a:solidFill>
                  <a:srgbClr val="002060"/>
                </a:solidFill>
                <a:latin typeface="Arial" pitchFamily="34" charset="0"/>
                <a:cs typeface="Arial" pitchFamily="34" charset="0"/>
              </a:rPr>
              <a:t>mới</a:t>
            </a:r>
            <a:r>
              <a:rPr lang="en-US" sz="2000" b="0" dirty="0">
                <a:solidFill>
                  <a:srgbClr val="002060"/>
                </a:solidFill>
                <a:latin typeface="Arial" pitchFamily="34" charset="0"/>
                <a:cs typeface="Arial" pitchFamily="34" charset="0"/>
              </a:rPr>
              <a:t>.</a:t>
            </a:r>
          </a:p>
          <a:p>
            <a:pPr algn="just"/>
            <a:endParaRPr lang="en-US"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t>42</a:t>
            </a:fld>
            <a:endParaRPr lang="en-US"/>
          </a:p>
        </p:txBody>
      </p:sp>
    </p:spTree>
    <p:extLst>
      <p:ext uri="{BB962C8B-B14F-4D97-AF65-F5344CB8AC3E}">
        <p14:creationId xmlns:p14="http://schemas.microsoft.com/office/powerpoint/2010/main" val="1531413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971550"/>
            <a:ext cx="8077200"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chemeClr val="bg1"/>
                </a:solidFill>
                <a:latin typeface="Arial" panose="020B0604020202020204" pitchFamily="34" charset="0"/>
                <a:cs typeface="Arial" panose="020B0604020202020204" pitchFamily="34" charset="0"/>
              </a:rPr>
              <a:t>P</a:t>
            </a:r>
            <a:r>
              <a:rPr lang="vi-VN" sz="2400" b="1" dirty="0">
                <a:solidFill>
                  <a:schemeClr val="bg1"/>
                </a:solidFill>
                <a:latin typeface="Arial" panose="020B0604020202020204" pitchFamily="34" charset="0"/>
                <a:cs typeface="Arial" panose="020B0604020202020204" pitchFamily="34" charset="0"/>
              </a:rPr>
              <a:t>hần </a:t>
            </a:r>
            <a:r>
              <a:rPr lang="en-US" sz="2400" b="1" dirty="0" smtClean="0">
                <a:solidFill>
                  <a:schemeClr val="bg1"/>
                </a:solidFill>
                <a:latin typeface="Arial" panose="020B0604020202020204" pitchFamily="34" charset="0"/>
                <a:cs typeface="Arial" panose="020B0604020202020204" pitchFamily="34" charset="0"/>
              </a:rPr>
              <a:t>3</a:t>
            </a:r>
            <a:endParaRPr lang="en-US" sz="2400" b="1" dirty="0">
              <a:solidFill>
                <a:schemeClr val="bg1"/>
              </a:solidFill>
              <a:latin typeface="Arial" panose="020B0604020202020204" pitchFamily="34" charset="0"/>
              <a:cs typeface="Arial" panose="020B0604020202020204" pitchFamily="34" charset="0"/>
            </a:endParaRPr>
          </a:p>
          <a:p>
            <a:pPr algn="ctr">
              <a:lnSpc>
                <a:spcPct val="150000"/>
              </a:lnSpc>
            </a:pPr>
            <a:r>
              <a:rPr lang="en-US" sz="2400" b="1" dirty="0">
                <a:solidFill>
                  <a:schemeClr val="bg1"/>
                </a:solidFill>
                <a:latin typeface="Arial" panose="020B0604020202020204" pitchFamily="34" charset="0"/>
                <a:cs typeface="Arial" panose="020B0604020202020204" pitchFamily="34" charset="0"/>
              </a:rPr>
              <a:t>PHƯƠNG PHÁP DẠY HỌC</a:t>
            </a:r>
            <a:r>
              <a:rPr lang="vi-VN" sz="2400" b="1" dirty="0">
                <a:solidFill>
                  <a:schemeClr val="bg1"/>
                </a:solidFill>
                <a:latin typeface="Arial" panose="020B0604020202020204" pitchFamily="34" charset="0"/>
                <a:cs typeface="Arial" panose="020B0604020202020204" pitchFamily="34" charset="0"/>
              </a:rPr>
              <a:t>, ĐÁNH GIÁ KẾT QUẢ, </a:t>
            </a:r>
          </a:p>
          <a:p>
            <a:pPr algn="ctr">
              <a:lnSpc>
                <a:spcPct val="150000"/>
              </a:lnSpc>
            </a:pPr>
            <a:r>
              <a:rPr lang="vi-VN" sz="2400" b="1" dirty="0">
                <a:solidFill>
                  <a:schemeClr val="bg1"/>
                </a:solidFill>
                <a:latin typeface="Arial" panose="020B0604020202020204" pitchFamily="34" charset="0"/>
                <a:cs typeface="Arial" panose="020B0604020202020204" pitchFamily="34" charset="0"/>
              </a:rPr>
              <a:t>XÂY DỰNG KẾ HOẠCH DẠY HỌC</a:t>
            </a:r>
            <a:endParaRPr lang="en-US" sz="2400"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43</a:t>
            </a:fld>
            <a:endParaRPr lang="en-US" dirty="0"/>
          </a:p>
        </p:txBody>
      </p:sp>
    </p:spTree>
    <p:extLst>
      <p:ext uri="{BB962C8B-B14F-4D97-AF65-F5344CB8AC3E}">
        <p14:creationId xmlns:p14="http://schemas.microsoft.com/office/powerpoint/2010/main" val="2854928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762000" y="971550"/>
            <a:ext cx="75080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chemeClr val="bg1"/>
                </a:solidFill>
                <a:latin typeface="Arial" panose="020B0604020202020204" pitchFamily="34" charset="0"/>
                <a:cs typeface="Arial" panose="020B0604020202020204" pitchFamily="34" charset="0"/>
              </a:rPr>
              <a:t>NHỮNG YÊU CẦU CƠ BẢN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VỀ PHƯƠNG PHÁP DẠY HỌC NGỮ VĂN</a:t>
            </a:r>
            <a:r>
              <a:rPr lang="en-US" sz="3200" b="1" dirty="0">
                <a:solidFill>
                  <a:schemeClr val="bg1"/>
                </a:solidFill>
                <a:latin typeface="Arial" panose="020B0604020202020204" pitchFamily="34" charset="0"/>
                <a:cs typeface="Arial" panose="020B0604020202020204" pitchFamily="34" charset="0"/>
              </a:rPr>
              <a:t/>
            </a:r>
            <a:br>
              <a:rPr lang="en-US" sz="3200" b="1" dirty="0">
                <a:solidFill>
                  <a:schemeClr val="bg1"/>
                </a:solidFill>
                <a:latin typeface="Arial" panose="020B0604020202020204" pitchFamily="34" charset="0"/>
                <a:cs typeface="Arial" panose="020B0604020202020204" pitchFamily="34" charset="0"/>
              </a:rPr>
            </a:br>
            <a:endParaRPr lang="en-US" sz="2400"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44</a:t>
            </a:fld>
            <a:endParaRPr lang="en-US" dirty="0"/>
          </a:p>
        </p:txBody>
      </p:sp>
    </p:spTree>
    <p:extLst>
      <p:ext uri="{BB962C8B-B14F-4D97-AF65-F5344CB8AC3E}">
        <p14:creationId xmlns:p14="http://schemas.microsoft.com/office/powerpoint/2010/main" val="2628002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5" y="-90055"/>
            <a:ext cx="9148713" cy="5200650"/>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3" name="Rectangle 2"/>
          <p:cNvSpPr/>
          <p:nvPr/>
        </p:nvSpPr>
        <p:spPr>
          <a:xfrm>
            <a:off x="952501" y="1569275"/>
            <a:ext cx="7581900" cy="2400657"/>
          </a:xfrm>
          <a:prstGeom prst="rect">
            <a:avLst/>
          </a:prstGeom>
        </p:spPr>
        <p:txBody>
          <a:bodyPr wrap="square">
            <a:spAutoFit/>
          </a:bodyPr>
          <a:lstStyle/>
          <a:p>
            <a:pPr algn="just">
              <a:lnSpc>
                <a:spcPct val="150000"/>
              </a:lnSpc>
            </a:pPr>
            <a:r>
              <a:rPr lang="vi-VN" sz="2000" i="1" dirty="0">
                <a:solidFill>
                  <a:srgbClr val="002060"/>
                </a:solidFill>
                <a:cs typeface="Arial" panose="020B0604020202020204" pitchFamily="34" charset="0"/>
              </a:rPr>
              <a:t>     Ngữ văn </a:t>
            </a:r>
            <a:r>
              <a:rPr lang="en-US" sz="2000" i="1" dirty="0">
                <a:solidFill>
                  <a:srgbClr val="002060"/>
                </a:solidFill>
                <a:cs typeface="Arial" panose="020B0604020202020204" pitchFamily="34" charset="0"/>
              </a:rPr>
              <a:t>8</a:t>
            </a:r>
            <a:r>
              <a:rPr lang="vi-VN" sz="2000" i="1" dirty="0">
                <a:solidFill>
                  <a:srgbClr val="002060"/>
                </a:solidFill>
                <a:cs typeface="Arial" panose="020B0604020202020204" pitchFamily="34" charset="0"/>
              </a:rPr>
              <a:t> </a:t>
            </a:r>
            <a:r>
              <a:rPr lang="vi-VN" sz="2000" dirty="0">
                <a:solidFill>
                  <a:srgbClr val="002060"/>
                </a:solidFill>
                <a:cs typeface="Arial" panose="020B0604020202020204" pitchFamily="34" charset="0"/>
              </a:rPr>
              <a:t>bám sát định hướng đổi mới </a:t>
            </a:r>
            <a:r>
              <a:rPr lang="en-US" sz="2000" dirty="0" err="1">
                <a:solidFill>
                  <a:srgbClr val="002060"/>
                </a:solidFill>
                <a:latin typeface="Arial" panose="020B0604020202020204" pitchFamily="34" charset="0"/>
                <a:cs typeface="Arial" panose="020B0604020202020204" pitchFamily="34" charset="0"/>
              </a:rPr>
              <a:t>dạy</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học</a:t>
            </a:r>
            <a:r>
              <a:rPr lang="vi-VN" sz="2000" dirty="0">
                <a:solidFill>
                  <a:srgbClr val="002060"/>
                </a:solidFill>
                <a:cs typeface="Arial" panose="020B0604020202020204" pitchFamily="34" charset="0"/>
              </a:rPr>
              <a:t> của </a:t>
            </a:r>
            <a:r>
              <a:rPr lang="en-US" sz="2000" dirty="0">
                <a:solidFill>
                  <a:srgbClr val="002060"/>
                </a:solidFill>
                <a:cs typeface="Arial" panose="020B0604020202020204" pitchFamily="34" charset="0"/>
              </a:rPr>
              <a:t/>
            </a:r>
            <a:br>
              <a:rPr lang="en-US" sz="2000" dirty="0">
                <a:solidFill>
                  <a:srgbClr val="002060"/>
                </a:solidFill>
                <a:cs typeface="Arial" panose="020B0604020202020204" pitchFamily="34" charset="0"/>
              </a:rPr>
            </a:br>
            <a:r>
              <a:rPr lang="vi-VN" sz="2000" dirty="0">
                <a:solidFill>
                  <a:srgbClr val="002060"/>
                </a:solidFill>
                <a:cs typeface="Arial" panose="020B0604020202020204" pitchFamily="34" charset="0"/>
              </a:rPr>
              <a:t>CT </a:t>
            </a:r>
            <a:r>
              <a:rPr lang="en-US" sz="2000" dirty="0">
                <a:solidFill>
                  <a:srgbClr val="002060"/>
                </a:solidFill>
                <a:cs typeface="Arial" panose="020B0604020202020204" pitchFamily="34" charset="0"/>
              </a:rPr>
              <a:t>GDPT </a:t>
            </a:r>
            <a:r>
              <a:rPr lang="en-US" sz="2000" dirty="0" err="1">
                <a:solidFill>
                  <a:srgbClr val="002060"/>
                </a:solidFill>
                <a:cs typeface="Arial" panose="020B0604020202020204" pitchFamily="34" charset="0"/>
              </a:rPr>
              <a:t>môn</a:t>
            </a:r>
            <a:r>
              <a:rPr lang="en-US" sz="2000" dirty="0">
                <a:solidFill>
                  <a:srgbClr val="002060"/>
                </a:solidFill>
                <a:cs typeface="Arial" panose="020B0604020202020204" pitchFamily="34" charset="0"/>
              </a:rPr>
              <a:t> </a:t>
            </a:r>
            <a:r>
              <a:rPr lang="vi-VN" sz="2000" dirty="0">
                <a:solidFill>
                  <a:srgbClr val="002060"/>
                </a:solidFill>
                <a:cs typeface="Arial" panose="020B0604020202020204" pitchFamily="34" charset="0"/>
              </a:rPr>
              <a:t>Ngữ văn </a:t>
            </a:r>
            <a:r>
              <a:rPr lang="en-US" sz="2000" dirty="0" err="1">
                <a:solidFill>
                  <a:srgbClr val="002060"/>
                </a:solidFill>
                <a:cs typeface="Arial" panose="020B0604020202020204" pitchFamily="34" charset="0"/>
              </a:rPr>
              <a:t>năm</a:t>
            </a:r>
            <a:r>
              <a:rPr lang="en-US" sz="2000" dirty="0">
                <a:solidFill>
                  <a:srgbClr val="002060"/>
                </a:solidFill>
                <a:cs typeface="Arial" panose="020B0604020202020204" pitchFamily="34" charset="0"/>
              </a:rPr>
              <a:t> </a:t>
            </a:r>
            <a:r>
              <a:rPr lang="vi-VN" sz="2000" dirty="0">
                <a:solidFill>
                  <a:srgbClr val="002060"/>
                </a:solidFill>
                <a:cs typeface="Arial" panose="020B0604020202020204" pitchFamily="34" charset="0"/>
              </a:rPr>
              <a:t>2018: tăng cường tích hợp và </a:t>
            </a:r>
            <a:r>
              <a:rPr lang="en-US" sz="2000" dirty="0">
                <a:solidFill>
                  <a:srgbClr val="002060"/>
                </a:solidFill>
                <a:cs typeface="Arial" panose="020B0604020202020204" pitchFamily="34" charset="0"/>
              </a:rPr>
              <a:t/>
            </a:r>
            <a:br>
              <a:rPr lang="en-US" sz="2000" dirty="0">
                <a:solidFill>
                  <a:srgbClr val="002060"/>
                </a:solidFill>
                <a:cs typeface="Arial" panose="020B0604020202020204" pitchFamily="34" charset="0"/>
              </a:rPr>
            </a:br>
            <a:r>
              <a:rPr lang="vi-VN" sz="2000" dirty="0">
                <a:solidFill>
                  <a:srgbClr val="002060"/>
                </a:solidFill>
                <a:cs typeface="Arial" panose="020B0604020202020204" pitchFamily="34" charset="0"/>
              </a:rPr>
              <a:t>phân hoá; đa dạng hoá các </a:t>
            </a:r>
            <a:r>
              <a:rPr lang="en-US" sz="2000" dirty="0" err="1">
                <a:solidFill>
                  <a:srgbClr val="002060"/>
                </a:solidFill>
                <a:cs typeface="Arial" panose="020B0604020202020204" pitchFamily="34" charset="0"/>
              </a:rPr>
              <a:t>hình</a:t>
            </a:r>
            <a:r>
              <a:rPr lang="en-US" sz="2000" dirty="0">
                <a:solidFill>
                  <a:srgbClr val="002060"/>
                </a:solidFill>
                <a:cs typeface="Arial" panose="020B0604020202020204" pitchFamily="34" charset="0"/>
              </a:rPr>
              <a:t> </a:t>
            </a:r>
            <a:r>
              <a:rPr lang="en-US" sz="2000" dirty="0" err="1">
                <a:solidFill>
                  <a:srgbClr val="002060"/>
                </a:solidFill>
                <a:cs typeface="Arial" panose="020B0604020202020204" pitchFamily="34" charset="0"/>
              </a:rPr>
              <a:t>thức</a:t>
            </a:r>
            <a:r>
              <a:rPr lang="vi-VN" sz="2000" dirty="0">
                <a:solidFill>
                  <a:srgbClr val="002060"/>
                </a:solidFill>
                <a:cs typeface="Arial" panose="020B0604020202020204" pitchFamily="34" charset="0"/>
              </a:rPr>
              <a:t> tổ chức, </a:t>
            </a:r>
            <a:r>
              <a:rPr lang="en-US" sz="2000" dirty="0" err="1">
                <a:solidFill>
                  <a:srgbClr val="002060"/>
                </a:solidFill>
                <a:cs typeface="Arial" panose="020B0604020202020204" pitchFamily="34" charset="0"/>
              </a:rPr>
              <a:t>phương</a:t>
            </a:r>
            <a:r>
              <a:rPr lang="en-US" sz="2000" dirty="0">
                <a:solidFill>
                  <a:srgbClr val="002060"/>
                </a:solidFill>
                <a:cs typeface="Arial" panose="020B0604020202020204" pitchFamily="34" charset="0"/>
              </a:rPr>
              <a:t> </a:t>
            </a:r>
            <a:r>
              <a:rPr lang="en-US" sz="2000" dirty="0" err="1">
                <a:solidFill>
                  <a:srgbClr val="002060"/>
                </a:solidFill>
                <a:cs typeface="Arial" panose="020B0604020202020204" pitchFamily="34" charset="0"/>
              </a:rPr>
              <a:t>pháp</a:t>
            </a:r>
            <a:r>
              <a:rPr lang="en-US" sz="2000" dirty="0">
                <a:solidFill>
                  <a:srgbClr val="002060"/>
                </a:solidFill>
                <a:cs typeface="Arial" panose="020B0604020202020204" pitchFamily="34" charset="0"/>
              </a:rPr>
              <a:t> </a:t>
            </a:r>
            <a:r>
              <a:rPr lang="en-US" sz="2000" dirty="0" err="1">
                <a:solidFill>
                  <a:srgbClr val="002060"/>
                </a:solidFill>
                <a:cs typeface="Arial" panose="020B0604020202020204" pitchFamily="34" charset="0"/>
              </a:rPr>
              <a:t>và</a:t>
            </a:r>
            <a:r>
              <a:rPr lang="en-US" sz="2000" dirty="0">
                <a:solidFill>
                  <a:srgbClr val="002060"/>
                </a:solidFill>
                <a:cs typeface="Arial" panose="020B0604020202020204" pitchFamily="34" charset="0"/>
              </a:rPr>
              <a:t> </a:t>
            </a:r>
            <a:r>
              <a:rPr lang="en-US" sz="2000" dirty="0" err="1">
                <a:solidFill>
                  <a:srgbClr val="002060"/>
                </a:solidFill>
                <a:cs typeface="Arial" panose="020B0604020202020204" pitchFamily="34" charset="0"/>
              </a:rPr>
              <a:t>phương</a:t>
            </a:r>
            <a:r>
              <a:rPr lang="en-US" sz="2000" dirty="0">
                <a:solidFill>
                  <a:srgbClr val="002060"/>
                </a:solidFill>
                <a:cs typeface="Arial" panose="020B0604020202020204" pitchFamily="34" charset="0"/>
              </a:rPr>
              <a:t> </a:t>
            </a:r>
            <a:r>
              <a:rPr lang="en-US" sz="2000" dirty="0" err="1">
                <a:solidFill>
                  <a:srgbClr val="002060"/>
                </a:solidFill>
                <a:cs typeface="Arial" panose="020B0604020202020204" pitchFamily="34" charset="0"/>
              </a:rPr>
              <a:t>tiện</a:t>
            </a:r>
            <a:r>
              <a:rPr lang="vi-VN" sz="2000" dirty="0">
                <a:solidFill>
                  <a:srgbClr val="002060"/>
                </a:solidFill>
                <a:cs typeface="Arial" panose="020B0604020202020204" pitchFamily="34" charset="0"/>
              </a:rPr>
              <a:t> dạy học; phát huy tính tích cực, chủ động, sáng tạo của HS.</a:t>
            </a:r>
            <a:endParaRPr lang="vi-VN" sz="2000" b="1"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1066800" y="686989"/>
            <a:ext cx="7239000" cy="461665"/>
          </a:xfrm>
          <a:prstGeom prst="rect">
            <a:avLst/>
          </a:prstGeom>
          <a:noFill/>
        </p:spPr>
        <p:txBody>
          <a:bodyPr wrap="square" rtlCol="0">
            <a:spAutoFit/>
          </a:bodyPr>
          <a:lstStyle/>
          <a:p>
            <a:pPr algn="ctr"/>
            <a:r>
              <a:rPr lang="vi-VN" sz="2400" b="1" dirty="0">
                <a:solidFill>
                  <a:srgbClr val="002060"/>
                </a:solidFill>
                <a:latin typeface="Arial (Body)"/>
              </a:rPr>
              <a:t>NHỮNG YÊU CẦU CHUNG</a:t>
            </a:r>
            <a:endParaRPr lang="en-US" sz="1800" dirty="0">
              <a:solidFill>
                <a:srgbClr val="002060"/>
              </a:solidFill>
              <a:latin typeface="Arial (Body)"/>
            </a:endParaRPr>
          </a:p>
        </p:txBody>
      </p:sp>
      <p:sp>
        <p:nvSpPr>
          <p:cNvPr id="6" name="Slide Number Placeholder 5"/>
          <p:cNvSpPr>
            <a:spLocks noGrp="1"/>
          </p:cNvSpPr>
          <p:nvPr>
            <p:ph type="sldNum" sz="quarter" idx="12"/>
          </p:nvPr>
        </p:nvSpPr>
        <p:spPr/>
        <p:txBody>
          <a:bodyPr/>
          <a:lstStyle/>
          <a:p>
            <a:fld id="{01A8D44F-D097-4EC3-92A6-FB8C9F6C59BB}" type="slidenum">
              <a:rPr lang="en-US" smtClean="0"/>
              <a:pPr/>
              <a:t>45</a:t>
            </a:fld>
            <a:endParaRPr lang="en-US" dirty="0"/>
          </a:p>
        </p:txBody>
      </p:sp>
    </p:spTree>
    <p:extLst>
      <p:ext uri="{BB962C8B-B14F-4D97-AF65-F5344CB8AC3E}">
        <p14:creationId xmlns:p14="http://schemas.microsoft.com/office/powerpoint/2010/main" val="988743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75047"/>
            <a:ext cx="8458200" cy="994172"/>
          </a:xfrm>
        </p:spPr>
        <p:txBody>
          <a:bodyPr>
            <a:normAutofit/>
          </a:bodyPr>
          <a:lstStyle/>
          <a:p>
            <a:r>
              <a:rPr lang="vi-VN" sz="2000" b="1" dirty="0">
                <a:solidFill>
                  <a:srgbClr val="002060"/>
                </a:solidFill>
                <a:latin typeface="Arial" pitchFamily="34" charset="0"/>
                <a:cs typeface="Arial" pitchFamily="34" charset="0"/>
              </a:rPr>
              <a:t>    </a:t>
            </a:r>
            <a:r>
              <a:rPr lang="en-US" sz="2000" b="1" dirty="0">
                <a:solidFill>
                  <a:srgbClr val="002060"/>
                </a:solidFill>
                <a:latin typeface="Arial" pitchFamily="34" charset="0"/>
                <a:cs typeface="Arial" pitchFamily="34" charset="0"/>
              </a:rPr>
              <a:t>YÊU CẦU ĐỔI MỚI PHƯƠNG PHÁP DẠY HỌC </a:t>
            </a:r>
            <a:r>
              <a:rPr lang="en-US" sz="2000" b="1" dirty="0" smtClean="0">
                <a:solidFill>
                  <a:srgbClr val="002060"/>
                </a:solidFill>
                <a:latin typeface="Arial" pitchFamily="34" charset="0"/>
                <a:cs typeface="Arial" pitchFamily="34" charset="0"/>
              </a:rPr>
              <a:t/>
            </a:r>
            <a:br>
              <a:rPr lang="en-US" sz="2000" b="1" dirty="0" smtClean="0">
                <a:solidFill>
                  <a:srgbClr val="002060"/>
                </a:solidFill>
                <a:latin typeface="Arial" pitchFamily="34" charset="0"/>
                <a:cs typeface="Arial" pitchFamily="34" charset="0"/>
              </a:rPr>
            </a:br>
            <a:r>
              <a:rPr lang="en-US" sz="2000" b="1" dirty="0" smtClean="0">
                <a:solidFill>
                  <a:srgbClr val="002060"/>
                </a:solidFill>
                <a:latin typeface="Arial" pitchFamily="34" charset="0"/>
                <a:cs typeface="Arial" pitchFamily="34" charset="0"/>
              </a:rPr>
              <a:t>ĐỐI </a:t>
            </a:r>
            <a:r>
              <a:rPr lang="en-US" sz="2000" b="1" dirty="0">
                <a:solidFill>
                  <a:srgbClr val="002060"/>
                </a:solidFill>
                <a:latin typeface="Arial" pitchFamily="34" charset="0"/>
                <a:cs typeface="Arial" pitchFamily="34" charset="0"/>
              </a:rPr>
              <a:t>VỚI </a:t>
            </a:r>
            <a:r>
              <a:rPr lang="vi-VN" sz="2000" b="1" dirty="0">
                <a:solidFill>
                  <a:srgbClr val="002060"/>
                </a:solidFill>
                <a:latin typeface="Arial" pitchFamily="34" charset="0"/>
                <a:cs typeface="Arial" pitchFamily="34" charset="0"/>
              </a:rPr>
              <a:t>GIÁO VIÊN</a:t>
            </a:r>
            <a:endParaRPr lang="en-US" sz="2000"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381000" y="1202533"/>
            <a:ext cx="7886700" cy="3564731"/>
          </a:xfrm>
        </p:spPr>
        <p:txBody>
          <a:bodyPr>
            <a:normAutofit fontScale="55000" lnSpcReduction="20000"/>
          </a:bodyPr>
          <a:lstStyle/>
          <a:p>
            <a:pPr marL="0" indent="0" algn="just" eaLnBrk="0" hangingPunct="0">
              <a:lnSpc>
                <a:spcPct val="145000"/>
              </a:lnSpc>
              <a:spcBef>
                <a:spcPts val="0"/>
              </a:spcBef>
              <a:buNone/>
            </a:pPr>
            <a:r>
              <a:rPr lang="en-US" b="0" dirty="0" smtClean="0">
                <a:solidFill>
                  <a:srgbClr val="002060"/>
                </a:solidFill>
                <a:latin typeface="Arial" pitchFamily="34" charset="0"/>
                <a:cs typeface="Arial" pitchFamily="34" charset="0"/>
              </a:rPr>
              <a:t>     </a:t>
            </a:r>
            <a:r>
              <a:rPr lang="en-US" dirty="0" smtClean="0">
                <a:solidFill>
                  <a:srgbClr val="002060"/>
                </a:solidFill>
                <a:latin typeface="Arial" pitchFamily="34" charset="0"/>
                <a:cs typeface="Arial" pitchFamily="34" charset="0"/>
              </a:rPr>
              <a:t>• </a:t>
            </a:r>
            <a:r>
              <a:rPr lang="vi-VN" b="0" dirty="0" smtClean="0">
                <a:solidFill>
                  <a:srgbClr val="002060"/>
                </a:solidFill>
                <a:latin typeface="Arial" pitchFamily="34" charset="0"/>
                <a:cs typeface="Arial" pitchFamily="34" charset="0"/>
              </a:rPr>
              <a:t>Chuyển </a:t>
            </a:r>
            <a:r>
              <a:rPr lang="vi-VN" b="0" dirty="0">
                <a:solidFill>
                  <a:srgbClr val="002060"/>
                </a:solidFill>
                <a:latin typeface="Arial" pitchFamily="34" charset="0"/>
                <a:cs typeface="Arial" pitchFamily="34" charset="0"/>
              </a:rPr>
              <a:t>từ diễn giải, thuyết giảng sang tổ chức hoạt động học đọc, viết, nói và nghe cho HS.</a:t>
            </a:r>
            <a:endParaRPr lang="en-US" b="0" dirty="0">
              <a:solidFill>
                <a:srgbClr val="002060"/>
              </a:solidFill>
              <a:latin typeface="Arial" pitchFamily="34" charset="0"/>
              <a:cs typeface="Arial" pitchFamily="34" charset="0"/>
            </a:endParaRPr>
          </a:p>
          <a:p>
            <a:pPr marL="0" indent="0" algn="just" eaLnBrk="0" hangingPunct="0">
              <a:lnSpc>
                <a:spcPct val="145000"/>
              </a:lnSpc>
              <a:spcBef>
                <a:spcPts val="0"/>
              </a:spcBef>
              <a:buNone/>
            </a:pPr>
            <a:r>
              <a:rPr lang="en-US" b="0" dirty="0" smtClean="0">
                <a:solidFill>
                  <a:srgbClr val="002060"/>
                </a:solidFill>
                <a:latin typeface="Arial" pitchFamily="34" charset="0"/>
                <a:cs typeface="Arial" pitchFamily="34" charset="0"/>
              </a:rPr>
              <a:t>     </a:t>
            </a:r>
            <a:r>
              <a:rPr lang="en-US" dirty="0" smtClean="0">
                <a:solidFill>
                  <a:srgbClr val="002060"/>
                </a:solidFill>
                <a:latin typeface="Arial" pitchFamily="34" charset="0"/>
                <a:cs typeface="Arial" pitchFamily="34" charset="0"/>
              </a:rPr>
              <a:t>• </a:t>
            </a:r>
            <a:r>
              <a:rPr lang="vi-VN" b="0" dirty="0" smtClean="0">
                <a:solidFill>
                  <a:srgbClr val="002060"/>
                </a:solidFill>
                <a:latin typeface="Arial" pitchFamily="34" charset="0"/>
                <a:cs typeface="Arial" pitchFamily="34" charset="0"/>
              </a:rPr>
              <a:t>Để </a:t>
            </a:r>
            <a:r>
              <a:rPr lang="vi-VN" b="0" dirty="0">
                <a:solidFill>
                  <a:srgbClr val="002060"/>
                </a:solidFill>
                <a:latin typeface="Arial" pitchFamily="34" charset="0"/>
                <a:cs typeface="Arial" pitchFamily="34" charset="0"/>
              </a:rPr>
              <a:t>tổ chức hoạt động học cho HS, GV cần nắm vững yêu cầu và kĩ thuật thực hiện các bước: khởi động bài học, giao nhiệm vụ cho HS, </a:t>
            </a:r>
            <a:r>
              <a:rPr lang="pt-BR" b="0" dirty="0">
                <a:solidFill>
                  <a:srgbClr val="002060"/>
                </a:solidFill>
                <a:latin typeface="Arial" pitchFamily="34" charset="0"/>
                <a:cs typeface="Arial" pitchFamily="34" charset="0"/>
              </a:rPr>
              <a:t>hướng dẫn HS học hợp tác, hướng dẫn HS </a:t>
            </a:r>
            <a:r>
              <a:rPr lang="vi-VN" b="0" dirty="0">
                <a:solidFill>
                  <a:srgbClr val="002060"/>
                </a:solidFill>
                <a:latin typeface="Arial" pitchFamily="34" charset="0"/>
                <a:cs typeface="Arial" pitchFamily="34" charset="0"/>
              </a:rPr>
              <a:t>tự ghi bài, tổ chức cho HS báo cáo kết quả học tập và nhận xét, đánh giá.</a:t>
            </a:r>
            <a:endParaRPr lang="en-US" b="0" dirty="0">
              <a:solidFill>
                <a:srgbClr val="002060"/>
              </a:solidFill>
              <a:latin typeface="Arial" pitchFamily="34" charset="0"/>
              <a:cs typeface="Arial" pitchFamily="34" charset="0"/>
            </a:endParaRPr>
          </a:p>
          <a:p>
            <a:pPr marL="0" indent="0" algn="just" eaLnBrk="0" hangingPunct="0">
              <a:lnSpc>
                <a:spcPct val="145000"/>
              </a:lnSpc>
              <a:spcBef>
                <a:spcPts val="0"/>
              </a:spcBef>
              <a:buNone/>
            </a:pPr>
            <a:r>
              <a:rPr lang="en-US" b="0" dirty="0" smtClean="0">
                <a:solidFill>
                  <a:srgbClr val="002060"/>
                </a:solidFill>
                <a:latin typeface="Arial" pitchFamily="34" charset="0"/>
                <a:cs typeface="Arial" pitchFamily="34" charset="0"/>
              </a:rPr>
              <a:t>     </a:t>
            </a:r>
            <a:r>
              <a:rPr lang="en-US" dirty="0" smtClean="0">
                <a:solidFill>
                  <a:srgbClr val="002060"/>
                </a:solidFill>
                <a:latin typeface="Arial" pitchFamily="34" charset="0"/>
                <a:cs typeface="Arial" pitchFamily="34" charset="0"/>
              </a:rPr>
              <a:t>• </a:t>
            </a:r>
            <a:r>
              <a:rPr lang="vi-VN" b="0" dirty="0" smtClean="0">
                <a:solidFill>
                  <a:srgbClr val="002060"/>
                </a:solidFill>
                <a:latin typeface="Arial" pitchFamily="34" charset="0"/>
                <a:cs typeface="Arial" pitchFamily="34" charset="0"/>
              </a:rPr>
              <a:t>GV </a:t>
            </a:r>
            <a:r>
              <a:rPr lang="vi-VN" b="0" dirty="0">
                <a:solidFill>
                  <a:srgbClr val="002060"/>
                </a:solidFill>
                <a:latin typeface="Arial" pitchFamily="34" charset="0"/>
                <a:cs typeface="Arial" pitchFamily="34" charset="0"/>
              </a:rPr>
              <a:t>cần giảm thời gian nói để HS có cơ hội được tăng cường hoạt động học (cá nhân, nhóm, lớp). GV chỉ hỗ trợ, </a:t>
            </a:r>
            <a:r>
              <a:rPr lang="vi-VN" b="0" dirty="0" smtClean="0">
                <a:solidFill>
                  <a:srgbClr val="002060"/>
                </a:solidFill>
                <a:latin typeface="Arial" pitchFamily="34" charset="0"/>
                <a:cs typeface="Arial" pitchFamily="34" charset="0"/>
              </a:rPr>
              <a:t>không </a:t>
            </a:r>
            <a:r>
              <a:rPr lang="vi-VN" b="0" dirty="0">
                <a:solidFill>
                  <a:srgbClr val="002060"/>
                </a:solidFill>
                <a:latin typeface="Arial" pitchFamily="34" charset="0"/>
                <a:cs typeface="Arial" pitchFamily="34" charset="0"/>
              </a:rPr>
              <a:t>trả lời thay</a:t>
            </a:r>
            <a:r>
              <a:rPr lang="en-US" b="0" dirty="0">
                <a:solidFill>
                  <a:srgbClr val="002060"/>
                </a:solidFill>
                <a:latin typeface="Arial" pitchFamily="34" charset="0"/>
                <a:cs typeface="Arial" pitchFamily="34" charset="0"/>
              </a:rPr>
              <a:t> HS</a:t>
            </a:r>
            <a:r>
              <a:rPr lang="vi-VN" b="0" dirty="0">
                <a:solidFill>
                  <a:srgbClr val="002060"/>
                </a:solidFill>
                <a:latin typeface="Arial" pitchFamily="34" charset="0"/>
                <a:cs typeface="Arial" pitchFamily="34" charset="0"/>
              </a:rPr>
              <a:t>. </a:t>
            </a:r>
            <a:r>
              <a:rPr lang="vi-VN" b="0" dirty="0" smtClean="0">
                <a:solidFill>
                  <a:srgbClr val="002060"/>
                </a:solidFill>
                <a:latin typeface="Arial" pitchFamily="34" charset="0"/>
                <a:cs typeface="Arial" pitchFamily="34" charset="0"/>
              </a:rPr>
              <a:t>GV </a:t>
            </a:r>
            <a:r>
              <a:rPr lang="vi-VN" b="0" dirty="0">
                <a:solidFill>
                  <a:srgbClr val="002060"/>
                </a:solidFill>
                <a:latin typeface="Arial" pitchFamily="34" charset="0"/>
                <a:cs typeface="Arial" pitchFamily="34" charset="0"/>
              </a:rPr>
              <a:t>cần chú ý tạo không kh</a:t>
            </a:r>
            <a:r>
              <a:rPr lang="en-US" b="0" dirty="0" smtClean="0">
                <a:solidFill>
                  <a:srgbClr val="002060"/>
                </a:solidFill>
                <a:latin typeface="Arial" pitchFamily="34" charset="0"/>
                <a:cs typeface="Arial" pitchFamily="34" charset="0"/>
              </a:rPr>
              <a:t>í</a:t>
            </a:r>
            <a:r>
              <a:rPr lang="vi-VN" b="0" dirty="0" smtClean="0">
                <a:solidFill>
                  <a:srgbClr val="002060"/>
                </a:solidFill>
                <a:latin typeface="Arial" pitchFamily="34" charset="0"/>
                <a:cs typeface="Arial" pitchFamily="34" charset="0"/>
              </a:rPr>
              <a:t> </a:t>
            </a:r>
            <a:r>
              <a:rPr lang="vi-VN" b="0" dirty="0">
                <a:solidFill>
                  <a:srgbClr val="002060"/>
                </a:solidFill>
                <a:latin typeface="Arial" pitchFamily="34" charset="0"/>
                <a:cs typeface="Arial" pitchFamily="34" charset="0"/>
              </a:rPr>
              <a:t>thân thiện, gây được hứng thú học tập cho HS.</a:t>
            </a:r>
            <a:endParaRPr lang="en-US" b="0" dirty="0">
              <a:solidFill>
                <a:srgbClr val="002060"/>
              </a:solidFill>
              <a:latin typeface="Arial" pitchFamily="34" charset="0"/>
              <a:cs typeface="Arial" pitchFamily="34" charset="0"/>
            </a:endParaRPr>
          </a:p>
          <a:p>
            <a:pPr algn="just"/>
            <a:endParaRPr lang="en-US" dirty="0">
              <a:solidFill>
                <a:srgbClr val="002060"/>
              </a:solidFill>
            </a:endParaRPr>
          </a:p>
        </p:txBody>
      </p:sp>
      <p:sp>
        <p:nvSpPr>
          <p:cNvPr id="5" name="Slide Number Placeholder 4"/>
          <p:cNvSpPr>
            <a:spLocks noGrp="1"/>
          </p:cNvSpPr>
          <p:nvPr>
            <p:ph type="sldNum" sz="quarter" idx="12"/>
          </p:nvPr>
        </p:nvSpPr>
        <p:spPr/>
        <p:txBody>
          <a:bodyPr/>
          <a:lstStyle/>
          <a:p>
            <a:fld id="{01A8D44F-D097-4EC3-92A6-FB8C9F6C59BB}" type="slidenum">
              <a:rPr lang="en-US" smtClean="0"/>
              <a:pPr/>
              <a:t>46</a:t>
            </a:fld>
            <a:endParaRPr lang="en-US" dirty="0"/>
          </a:p>
        </p:txBody>
      </p:sp>
    </p:spTree>
    <p:extLst>
      <p:ext uri="{BB962C8B-B14F-4D97-AF65-F5344CB8AC3E}">
        <p14:creationId xmlns:p14="http://schemas.microsoft.com/office/powerpoint/2010/main" val="364390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1950"/>
            <a:ext cx="8191500" cy="994172"/>
          </a:xfrm>
        </p:spPr>
        <p:txBody>
          <a:bodyPr>
            <a:normAutofit/>
          </a:bodyPr>
          <a:lstStyle/>
          <a:p>
            <a:r>
              <a:rPr lang="vi-VN" sz="2000" b="1" dirty="0">
                <a:solidFill>
                  <a:srgbClr val="002060"/>
                </a:solidFill>
              </a:rPr>
              <a:t>  </a:t>
            </a:r>
            <a:r>
              <a:rPr lang="vi-VN" sz="2000" b="1" dirty="0">
                <a:solidFill>
                  <a:srgbClr val="002060"/>
                </a:solidFill>
                <a:latin typeface="Arial" panose="020B0604020202020204" pitchFamily="34" charset="0"/>
                <a:cs typeface="Arial" panose="020B0604020202020204" pitchFamily="34" charset="0"/>
              </a:rPr>
              <a:t>YÊU CẦU ĐỔI MỚI PHƯƠNG PHÁP HỌC TẬP </a:t>
            </a:r>
            <a:r>
              <a:rPr lang="en-US" sz="2000" b="1" dirty="0" smtClean="0">
                <a:solidFill>
                  <a:srgbClr val="002060"/>
                </a:solidFill>
                <a:latin typeface="Arial" panose="020B0604020202020204" pitchFamily="34" charset="0"/>
                <a:cs typeface="Arial" panose="020B0604020202020204" pitchFamily="34" charset="0"/>
              </a:rPr>
              <a:t/>
            </a:r>
            <a:br>
              <a:rPr lang="en-US" sz="2000" b="1" dirty="0" smtClean="0">
                <a:solidFill>
                  <a:srgbClr val="002060"/>
                </a:solidFill>
                <a:latin typeface="Arial" panose="020B0604020202020204" pitchFamily="34" charset="0"/>
                <a:cs typeface="Arial" panose="020B0604020202020204" pitchFamily="34" charset="0"/>
              </a:rPr>
            </a:br>
            <a:r>
              <a:rPr lang="vi-VN" sz="2000" b="1" dirty="0" smtClean="0">
                <a:solidFill>
                  <a:srgbClr val="002060"/>
                </a:solidFill>
                <a:latin typeface="Arial" panose="020B0604020202020204" pitchFamily="34" charset="0"/>
                <a:cs typeface="Arial" panose="020B0604020202020204" pitchFamily="34" charset="0"/>
              </a:rPr>
              <a:t>ĐỐI </a:t>
            </a:r>
            <a:r>
              <a:rPr lang="vi-VN" sz="2000" b="1" dirty="0">
                <a:solidFill>
                  <a:srgbClr val="002060"/>
                </a:solidFill>
                <a:latin typeface="Arial" panose="020B0604020202020204" pitchFamily="34" charset="0"/>
                <a:cs typeface="Arial" panose="020B0604020202020204" pitchFamily="34" charset="0"/>
              </a:rPr>
              <a:t>VỚI HỌC SINH</a:t>
            </a:r>
            <a:endParaRPr lang="en-US" sz="2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78092" y="1356122"/>
            <a:ext cx="8115300" cy="3263504"/>
          </a:xfrm>
        </p:spPr>
        <p:txBody>
          <a:bodyPr>
            <a:noAutofit/>
          </a:bodyPr>
          <a:lstStyle/>
          <a:p>
            <a:pPr marL="0" indent="0" algn="just" eaLnBrk="0" hangingPunct="0">
              <a:lnSpc>
                <a:spcPct val="145000"/>
              </a:lnSpc>
              <a:spcBef>
                <a:spcPts val="0"/>
              </a:spcBef>
              <a:buNone/>
            </a:pPr>
            <a:r>
              <a:rPr lang="en-US" sz="1800" b="0" dirty="0">
                <a:solidFill>
                  <a:srgbClr val="002060"/>
                </a:solidFill>
              </a:rPr>
              <a:t>      </a:t>
            </a:r>
            <a:r>
              <a:rPr lang="vi-VN" sz="1800" b="0" dirty="0">
                <a:solidFill>
                  <a:srgbClr val="002060"/>
                </a:solidFill>
              </a:rPr>
              <a:t>HS cần thực hiện nhiều hoạt động đa dạng, thể hiện vai trò chủ động, tích </a:t>
            </a:r>
            <a:r>
              <a:rPr lang="en-US" sz="1800" b="0" dirty="0">
                <a:solidFill>
                  <a:srgbClr val="002060"/>
                </a:solidFill>
              </a:rPr>
              <a:t>          </a:t>
            </a:r>
            <a:r>
              <a:rPr lang="vi-VN" sz="1800" b="0" dirty="0">
                <a:solidFill>
                  <a:srgbClr val="002060"/>
                </a:solidFill>
              </a:rPr>
              <a:t>cực của người học. GV cần nắm được yêu cầu đổi mới phương pháp học tập đối với HS để hướng dẫn, hỗ trợ. Một số yêu cầu cụ thể đối với HS:</a:t>
            </a:r>
            <a:endParaRPr lang="en-US" sz="1800" b="0" dirty="0">
              <a:solidFill>
                <a:srgbClr val="002060"/>
              </a:solidFill>
            </a:endParaRPr>
          </a:p>
          <a:p>
            <a:pPr marL="0" indent="0" algn="just" eaLnBrk="0" hangingPunct="0">
              <a:lnSpc>
                <a:spcPct val="145000"/>
              </a:lnSpc>
              <a:spcBef>
                <a:spcPts val="0"/>
              </a:spcBef>
              <a:buNone/>
            </a:pPr>
            <a:r>
              <a:rPr lang="en-US" sz="1800" dirty="0">
                <a:solidFill>
                  <a:srgbClr val="002060"/>
                </a:solidFill>
              </a:rPr>
              <a:t> </a:t>
            </a:r>
            <a:r>
              <a:rPr lang="en-US" sz="1800" dirty="0" smtClean="0">
                <a:solidFill>
                  <a:srgbClr val="002060"/>
                </a:solidFill>
              </a:rPr>
              <a:t>    </a:t>
            </a:r>
            <a:r>
              <a:rPr lang="en-US" sz="1800" dirty="0" smtClean="0">
                <a:solidFill>
                  <a:srgbClr val="002060"/>
                </a:solidFill>
                <a:latin typeface="Arial" pitchFamily="34" charset="0"/>
                <a:cs typeface="Arial" pitchFamily="34" charset="0"/>
              </a:rPr>
              <a:t>• </a:t>
            </a:r>
            <a:r>
              <a:rPr lang="vi-VN" sz="1800" b="0" dirty="0" smtClean="0">
                <a:solidFill>
                  <a:srgbClr val="002060"/>
                </a:solidFill>
              </a:rPr>
              <a:t>Chuẩn </a:t>
            </a:r>
            <a:r>
              <a:rPr lang="vi-VN" sz="1800" b="0" dirty="0">
                <a:solidFill>
                  <a:srgbClr val="002060"/>
                </a:solidFill>
              </a:rPr>
              <a:t>bị bài trước ở nhà. Chuẩn bị một số tư liệu (tranh, ảnh, hiện vật</a:t>
            </a:r>
            <a:r>
              <a:rPr lang="en-US" sz="1800" dirty="0">
                <a:solidFill>
                  <a:srgbClr val="002060"/>
                </a:solidFill>
              </a:rPr>
              <a:t>, </a:t>
            </a:r>
            <a:r>
              <a:rPr lang="en-US" sz="1800" dirty="0" err="1">
                <a:solidFill>
                  <a:srgbClr val="002060"/>
                </a:solidFill>
              </a:rPr>
              <a:t>đoạn</a:t>
            </a:r>
            <a:r>
              <a:rPr lang="en-US" sz="1800" dirty="0">
                <a:solidFill>
                  <a:srgbClr val="002060"/>
                </a:solidFill>
              </a:rPr>
              <a:t> </a:t>
            </a:r>
            <a:r>
              <a:rPr lang="vi-VN" sz="1800" b="0" dirty="0">
                <a:solidFill>
                  <a:srgbClr val="002060"/>
                </a:solidFill>
              </a:rPr>
              <a:t>phim ngắn,…) cần cho bài học và tìm ngữ liệu đọc mở rộng.</a:t>
            </a:r>
            <a:endParaRPr lang="en-US" sz="1800" b="0" dirty="0">
              <a:solidFill>
                <a:srgbClr val="002060"/>
              </a:solidFill>
            </a:endParaRPr>
          </a:p>
          <a:p>
            <a:pPr marL="0" indent="0" algn="just" eaLnBrk="0" hangingPunct="0">
              <a:lnSpc>
                <a:spcPct val="145000"/>
              </a:lnSpc>
              <a:spcBef>
                <a:spcPts val="0"/>
              </a:spcBef>
              <a:buNone/>
            </a:pPr>
            <a:r>
              <a:rPr lang="en-US" sz="1800" dirty="0" smtClean="0">
                <a:solidFill>
                  <a:srgbClr val="002060"/>
                </a:solidFill>
                <a:latin typeface="Arial" pitchFamily="34" charset="0"/>
                <a:cs typeface="Arial" pitchFamily="34" charset="0"/>
              </a:rPr>
              <a:t>    • </a:t>
            </a:r>
            <a:r>
              <a:rPr lang="vi-VN" sz="1800" b="0" dirty="0" smtClean="0">
                <a:solidFill>
                  <a:srgbClr val="002060"/>
                </a:solidFill>
              </a:rPr>
              <a:t>Trả </a:t>
            </a:r>
            <a:r>
              <a:rPr lang="vi-VN" sz="1800" b="0" dirty="0">
                <a:solidFill>
                  <a:srgbClr val="002060"/>
                </a:solidFill>
              </a:rPr>
              <a:t>lời các câu hỏi, hoàn thành phiếu học tập. </a:t>
            </a:r>
            <a:endParaRPr lang="en-US" sz="1800" b="0" dirty="0">
              <a:solidFill>
                <a:srgbClr val="002060"/>
              </a:solidFill>
            </a:endParaRPr>
          </a:p>
          <a:p>
            <a:pPr marL="0" indent="0" algn="just" eaLnBrk="0" hangingPunct="0">
              <a:lnSpc>
                <a:spcPct val="145000"/>
              </a:lnSpc>
              <a:spcBef>
                <a:spcPts val="0"/>
              </a:spcBef>
              <a:buNone/>
            </a:pPr>
            <a:r>
              <a:rPr lang="en-US" sz="1800" dirty="0" smtClean="0">
                <a:solidFill>
                  <a:srgbClr val="002060"/>
                </a:solidFill>
                <a:latin typeface="Arial" pitchFamily="34" charset="0"/>
                <a:cs typeface="Arial" pitchFamily="34" charset="0"/>
              </a:rPr>
              <a:t>    • </a:t>
            </a:r>
            <a:r>
              <a:rPr lang="vi-VN" sz="1800" b="0" dirty="0" smtClean="0">
                <a:solidFill>
                  <a:srgbClr val="002060"/>
                </a:solidFill>
              </a:rPr>
              <a:t>Trao </a:t>
            </a:r>
            <a:r>
              <a:rPr lang="vi-VN" sz="1800" b="0" dirty="0">
                <a:solidFill>
                  <a:srgbClr val="002060"/>
                </a:solidFill>
              </a:rPr>
              <a:t>đổi, thảo luận nhóm</a:t>
            </a:r>
            <a:r>
              <a:rPr lang="en-US" sz="1800" b="0" dirty="0">
                <a:solidFill>
                  <a:srgbClr val="002060"/>
                </a:solidFill>
              </a:rPr>
              <a:t>; t</a:t>
            </a:r>
            <a:r>
              <a:rPr lang="vi-VN" sz="1800" b="0" dirty="0">
                <a:solidFill>
                  <a:srgbClr val="002060"/>
                </a:solidFill>
              </a:rPr>
              <a:t>huyết trình kết quả trao đổi, thảo luận nhóm. </a:t>
            </a:r>
            <a:endParaRPr lang="en-US" sz="1800" b="0" dirty="0">
              <a:solidFill>
                <a:srgbClr val="002060"/>
              </a:solidFill>
            </a:endParaRPr>
          </a:p>
          <a:p>
            <a:pPr marL="0" indent="0" algn="just" eaLnBrk="0" hangingPunct="0">
              <a:lnSpc>
                <a:spcPct val="145000"/>
              </a:lnSpc>
              <a:spcBef>
                <a:spcPts val="0"/>
              </a:spcBef>
              <a:buNone/>
            </a:pPr>
            <a:r>
              <a:rPr lang="en-US" sz="1800" dirty="0" smtClean="0">
                <a:solidFill>
                  <a:srgbClr val="002060"/>
                </a:solidFill>
                <a:latin typeface="Arial" pitchFamily="34" charset="0"/>
                <a:cs typeface="Arial" pitchFamily="34" charset="0"/>
              </a:rPr>
              <a:t>    • </a:t>
            </a:r>
            <a:r>
              <a:rPr lang="vi-VN" sz="1800" b="0" dirty="0" smtClean="0">
                <a:solidFill>
                  <a:srgbClr val="002060"/>
                </a:solidFill>
              </a:rPr>
              <a:t>Tương </a:t>
            </a:r>
            <a:r>
              <a:rPr lang="vi-VN" sz="1800" b="0" dirty="0">
                <a:solidFill>
                  <a:srgbClr val="002060"/>
                </a:solidFill>
              </a:rPr>
              <a:t>tác tích cực với GV.</a:t>
            </a:r>
            <a:endParaRPr lang="en-US" sz="1800" b="0" dirty="0">
              <a:solidFill>
                <a:srgbClr val="002060"/>
              </a:solidFill>
            </a:endParaRPr>
          </a:p>
        </p:txBody>
      </p:sp>
      <p:sp>
        <p:nvSpPr>
          <p:cNvPr id="4" name="Slide Number Placeholder 3"/>
          <p:cNvSpPr>
            <a:spLocks noGrp="1"/>
          </p:cNvSpPr>
          <p:nvPr>
            <p:ph type="sldNum" sz="quarter" idx="12"/>
          </p:nvPr>
        </p:nvSpPr>
        <p:spPr/>
        <p:txBody>
          <a:bodyPr/>
          <a:lstStyle/>
          <a:p>
            <a:fld id="{01A8D44F-D097-4EC3-92A6-FB8C9F6C59BB}" type="slidenum">
              <a:rPr lang="en-US" smtClean="0"/>
              <a:pPr/>
              <a:t>47</a:t>
            </a:fld>
            <a:endParaRPr lang="en-US" dirty="0"/>
          </a:p>
        </p:txBody>
      </p:sp>
    </p:spTree>
    <p:extLst>
      <p:ext uri="{BB962C8B-B14F-4D97-AF65-F5344CB8AC3E}">
        <p14:creationId xmlns:p14="http://schemas.microsoft.com/office/powerpoint/2010/main" val="2846663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914400" y="895350"/>
            <a:ext cx="75080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ES" sz="2400" b="1" dirty="0">
                <a:solidFill>
                  <a:schemeClr val="bg1"/>
                </a:solidFill>
                <a:latin typeface="Arial" panose="020B0604020202020204" pitchFamily="34" charset="0"/>
                <a:cs typeface="Arial" panose="020B0604020202020204" pitchFamily="34" charset="0"/>
              </a:rPr>
              <a:t>MỘT SỐ ĐIỂM CẦN LƯU Ý</a:t>
            </a:r>
          </a:p>
          <a:p>
            <a:pPr algn="ctr">
              <a:lnSpc>
                <a:spcPct val="150000"/>
              </a:lnSpc>
            </a:pPr>
            <a:r>
              <a:rPr lang="vi-VN" sz="2400" b="1" dirty="0">
                <a:solidFill>
                  <a:schemeClr val="bg1"/>
                </a:solidFill>
                <a:latin typeface="Arial" panose="020B0604020202020204" pitchFamily="34" charset="0"/>
                <a:cs typeface="Arial" panose="020B0604020202020204" pitchFamily="34" charset="0"/>
              </a:rPr>
              <a:t>VỀ</a:t>
            </a:r>
            <a:r>
              <a:rPr lang="es-ES" sz="2400" b="1" dirty="0">
                <a:solidFill>
                  <a:schemeClr val="bg1"/>
                </a:solidFill>
                <a:latin typeface="Arial" panose="020B0604020202020204" pitchFamily="34" charset="0"/>
                <a:cs typeface="Arial" panose="020B0604020202020204" pitchFamily="34" charset="0"/>
              </a:rPr>
              <a:t> DẠY HỌC THEO SGK NGỮ VĂN MỚI</a:t>
            </a:r>
            <a:endParaRPr lang="vi-VN" sz="2400" b="1" dirty="0">
              <a:solidFill>
                <a:schemeClr val="bg1"/>
              </a:solidFill>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48</a:t>
            </a:fld>
            <a:endParaRPr lang="en-US" dirty="0"/>
          </a:p>
        </p:txBody>
      </p:sp>
    </p:spTree>
    <p:extLst>
      <p:ext uri="{BB962C8B-B14F-4D97-AF65-F5344CB8AC3E}">
        <p14:creationId xmlns:p14="http://schemas.microsoft.com/office/powerpoint/2010/main" val="306253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987" y="0"/>
            <a:ext cx="9148713" cy="5143500"/>
          </a:xfrm>
          <a:prstGeom prst="rect">
            <a:avLst/>
          </a:prstGeom>
        </p:spPr>
      </p:pic>
      <p:sp>
        <p:nvSpPr>
          <p:cNvPr id="5" name="Rectangle 4"/>
          <p:cNvSpPr/>
          <p:nvPr/>
        </p:nvSpPr>
        <p:spPr>
          <a:xfrm>
            <a:off x="508819" y="1161748"/>
            <a:ext cx="8524568" cy="2843086"/>
          </a:xfrm>
          <a:prstGeom prst="rect">
            <a:avLst/>
          </a:prstGeom>
        </p:spPr>
        <p:txBody>
          <a:bodyPr wrap="square">
            <a:spAutoFit/>
          </a:bodyPr>
          <a:lstStyle/>
          <a:p>
            <a:pPr algn="ctr">
              <a:lnSpc>
                <a:spcPct val="150000"/>
              </a:lnSpc>
              <a:spcBef>
                <a:spcPts val="600"/>
              </a:spcBef>
              <a:spcAft>
                <a:spcPts val="600"/>
              </a:spcAft>
            </a:pPr>
            <a:r>
              <a:rPr lang="vi-VN" sz="2400" b="1" dirty="0">
                <a:solidFill>
                  <a:srgbClr val="FF0000"/>
                </a:solidFill>
              </a:rPr>
              <a:t>THẢO </a:t>
            </a:r>
            <a:r>
              <a:rPr lang="vi-VN" sz="2400" b="1" dirty="0">
                <a:solidFill>
                  <a:srgbClr val="FF0000"/>
                </a:solidFill>
              </a:rPr>
              <a:t>LUẬN</a:t>
            </a:r>
          </a:p>
          <a:p>
            <a:pPr algn="ctr">
              <a:lnSpc>
                <a:spcPct val="125000"/>
              </a:lnSpc>
            </a:pPr>
            <a:r>
              <a:rPr lang="en-US" sz="2700" b="1" dirty="0">
                <a:solidFill>
                  <a:srgbClr val="002060"/>
                </a:solidFill>
              </a:rPr>
              <a:t>NHỮNG ĐIỂM KẾ THỪA</a:t>
            </a:r>
            <a:r>
              <a:rPr lang="vi-VN" sz="2700" b="1" dirty="0">
                <a:solidFill>
                  <a:srgbClr val="002060"/>
                </a:solidFill>
              </a:rPr>
              <a:t> VÀ </a:t>
            </a:r>
            <a:r>
              <a:rPr lang="en-US" sz="2700" b="1" dirty="0">
                <a:solidFill>
                  <a:srgbClr val="002060"/>
                </a:solidFill>
              </a:rPr>
              <a:t>NHỮNG ĐIỂM MỚI</a:t>
            </a:r>
          </a:p>
          <a:p>
            <a:pPr algn="ctr">
              <a:lnSpc>
                <a:spcPct val="125000"/>
              </a:lnSpc>
            </a:pPr>
            <a:r>
              <a:rPr lang="vi-VN" sz="2700" b="1" dirty="0">
                <a:solidFill>
                  <a:srgbClr val="002060"/>
                </a:solidFill>
              </a:rPr>
              <a:t>CỦA </a:t>
            </a:r>
            <a:r>
              <a:rPr lang="en-US" sz="2700" b="1" dirty="0">
                <a:solidFill>
                  <a:srgbClr val="002060"/>
                </a:solidFill>
              </a:rPr>
              <a:t>CHƯƠNG TRÌNH </a:t>
            </a:r>
            <a:r>
              <a:rPr lang="vi-VN" sz="2700" b="1" dirty="0">
                <a:solidFill>
                  <a:srgbClr val="002060"/>
                </a:solidFill>
              </a:rPr>
              <a:t>2018 </a:t>
            </a:r>
            <a:endParaRPr lang="en-US" sz="2700" b="1" dirty="0">
              <a:solidFill>
                <a:srgbClr val="002060"/>
              </a:solidFill>
            </a:endParaRPr>
          </a:p>
          <a:p>
            <a:pPr algn="ctr">
              <a:lnSpc>
                <a:spcPct val="125000"/>
              </a:lnSpc>
            </a:pPr>
            <a:r>
              <a:rPr lang="vi-VN" sz="2700" b="1" dirty="0">
                <a:solidFill>
                  <a:srgbClr val="002060"/>
                </a:solidFill>
              </a:rPr>
              <a:t>SO </a:t>
            </a:r>
            <a:r>
              <a:rPr lang="vi-VN" sz="2700" b="1" dirty="0">
                <a:solidFill>
                  <a:srgbClr val="002060"/>
                </a:solidFill>
              </a:rPr>
              <a:t>VỚI </a:t>
            </a:r>
            <a:r>
              <a:rPr lang="en-US" sz="2700" b="1" dirty="0">
                <a:solidFill>
                  <a:srgbClr val="002060"/>
                </a:solidFill>
              </a:rPr>
              <a:t>CHƯƠNG TRÌNH </a:t>
            </a:r>
            <a:r>
              <a:rPr lang="vi-VN" sz="2700" b="1" dirty="0">
                <a:solidFill>
                  <a:srgbClr val="002060"/>
                </a:solidFill>
              </a:rPr>
              <a:t>2006</a:t>
            </a:r>
            <a:endParaRPr lang="en-US" sz="2700" b="1" dirty="0">
              <a:solidFill>
                <a:srgbClr val="002060"/>
              </a:solidFill>
            </a:endParaRPr>
          </a:p>
          <a:p>
            <a:pPr algn="ctr">
              <a:lnSpc>
                <a:spcPct val="150000"/>
              </a:lnSpc>
              <a:spcBef>
                <a:spcPts val="600"/>
              </a:spcBef>
              <a:spcAft>
                <a:spcPts val="600"/>
              </a:spcAft>
            </a:pPr>
            <a:endParaRPr lang="en-US" sz="2100" b="1" dirty="0">
              <a:solidFill>
                <a:srgbClr val="002060"/>
              </a:solidFill>
            </a:endParaRPr>
          </a:p>
        </p:txBody>
      </p:sp>
      <p:sp>
        <p:nvSpPr>
          <p:cNvPr id="2" name="Slide Number Placeholder 1"/>
          <p:cNvSpPr>
            <a:spLocks noGrp="1"/>
          </p:cNvSpPr>
          <p:nvPr>
            <p:ph type="sldNum" sz="quarter" idx="12"/>
          </p:nvPr>
        </p:nvSpPr>
        <p:spPr/>
        <p:txBody>
          <a:bodyPr/>
          <a:lstStyle/>
          <a:p>
            <a:fld id="{0C846248-0222-4A3A-B22E-4E2A0B918D57}" type="slidenum">
              <a:rPr lang="en-US" smtClean="0"/>
              <a:pPr/>
              <a:t>49</a:t>
            </a:fld>
            <a:endParaRPr lang="en-US"/>
          </a:p>
        </p:txBody>
      </p:sp>
    </p:spTree>
    <p:extLst>
      <p:ext uri="{BB962C8B-B14F-4D97-AF65-F5344CB8AC3E}">
        <p14:creationId xmlns:p14="http://schemas.microsoft.com/office/powerpoint/2010/main" val="3667289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1056" y="1352550"/>
            <a:ext cx="7086600" cy="2133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1"/>
                </a:solidFill>
                <a:latin typeface="Arial"/>
                <a:ea typeface="Arial"/>
                <a:cs typeface="Arial"/>
              </a:rPr>
              <a:t>Phần 1</a:t>
            </a:r>
          </a:p>
          <a:p>
            <a:pPr algn="ctr">
              <a:lnSpc>
                <a:spcPct val="150000"/>
              </a:lnSpc>
            </a:pPr>
            <a:r>
              <a:rPr lang="vi-VN" sz="2400" b="1" dirty="0" smtClean="0">
                <a:solidFill>
                  <a:schemeClr val="bg1"/>
                </a:solidFill>
                <a:latin typeface="Arial"/>
                <a:ea typeface="Arial"/>
                <a:cs typeface="Arial"/>
              </a:rPr>
              <a:t>NHỮNG </a:t>
            </a:r>
            <a:r>
              <a:rPr lang="vi-VN" sz="2400" b="1" dirty="0" smtClean="0">
                <a:solidFill>
                  <a:schemeClr val="bg1"/>
                </a:solidFill>
                <a:latin typeface="Arial"/>
                <a:ea typeface="Arial"/>
                <a:cs typeface="Arial"/>
              </a:rPr>
              <a:t>LƯU </a:t>
            </a:r>
            <a:r>
              <a:rPr lang="vi-VN" sz="2400" b="1" dirty="0">
                <a:solidFill>
                  <a:schemeClr val="bg1"/>
                </a:solidFill>
                <a:latin typeface="Arial"/>
                <a:ea typeface="Arial"/>
                <a:cs typeface="Arial"/>
              </a:rPr>
              <a:t>Ý CHUNG</a:t>
            </a:r>
          </a:p>
          <a:p>
            <a:pPr algn="ctr">
              <a:lnSpc>
                <a:spcPct val="150000"/>
              </a:lnSpc>
            </a:pPr>
            <a:r>
              <a:rPr lang="vi-VN" sz="2400" b="1" dirty="0">
                <a:solidFill>
                  <a:schemeClr val="bg1"/>
                </a:solidFill>
                <a:latin typeface="Arial"/>
                <a:ea typeface="Arial"/>
                <a:cs typeface="Arial"/>
              </a:rPr>
              <a:t>VỀ </a:t>
            </a:r>
            <a:r>
              <a:rPr lang="en-US" sz="2400" b="1" dirty="0" smtClean="0">
                <a:solidFill>
                  <a:schemeClr val="bg1"/>
                </a:solidFill>
                <a:latin typeface="Arial"/>
                <a:ea typeface="Arial"/>
                <a:cs typeface="Arial"/>
              </a:rPr>
              <a:t>CHƯƠNG TRÌNH </a:t>
            </a:r>
            <a:r>
              <a:rPr lang="vi-VN" sz="2400" b="1" i="1" dirty="0" smtClean="0">
                <a:solidFill>
                  <a:schemeClr val="bg1"/>
                </a:solidFill>
                <a:latin typeface="Arial"/>
                <a:ea typeface="Arial"/>
                <a:cs typeface="Arial"/>
              </a:rPr>
              <a:t>NGỮ VĂN</a:t>
            </a:r>
            <a:endParaRPr lang="en-US" sz="2400" b="1" i="1" dirty="0">
              <a:solidFill>
                <a:schemeClr val="bg1"/>
              </a:solidFill>
              <a:latin typeface="Arial"/>
              <a:ea typeface="Arial"/>
              <a:cs typeface="Arial"/>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5</a:t>
            </a:fld>
            <a:endParaRPr lang="en-US" dirty="0"/>
          </a:p>
        </p:txBody>
      </p:sp>
    </p:spTree>
    <p:extLst>
      <p:ext uri="{BB962C8B-B14F-4D97-AF65-F5344CB8AC3E}">
        <p14:creationId xmlns:p14="http://schemas.microsoft.com/office/powerpoint/2010/main" val="1464108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32DB4CA-8D76-47B5-A443-96B34881E052}"/>
              </a:ext>
            </a:extLst>
          </p:cNvPr>
          <p:cNvGrpSpPr/>
          <p:nvPr/>
        </p:nvGrpSpPr>
        <p:grpSpPr>
          <a:xfrm>
            <a:off x="130591" y="1032430"/>
            <a:ext cx="2201130" cy="631022"/>
            <a:chOff x="0" y="1814684"/>
            <a:chExt cx="3326507" cy="1023837"/>
          </a:xfrm>
        </p:grpSpPr>
        <p:sp>
          <p:nvSpPr>
            <p:cNvPr id="11" name="Rectangle 10">
              <a:extLst>
                <a:ext uri="{FF2B5EF4-FFF2-40B4-BE49-F238E27FC236}">
                  <a16:creationId xmlns:a16="http://schemas.microsoft.com/office/drawing/2014/main" id="{FEDDFEE4-4F6F-464F-AD81-1D7EC1254F62}"/>
                </a:ext>
              </a:extLst>
            </p:cNvPr>
            <p:cNvSpPr/>
            <p:nvPr userDrawn="1"/>
          </p:nvSpPr>
          <p:spPr>
            <a:xfrm>
              <a:off x="0" y="1814684"/>
              <a:ext cx="2823587" cy="504881"/>
            </a:xfrm>
            <a:prstGeom prst="rect">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E064DEA4-181F-4BFC-89E9-C6535370D050}"/>
                </a:ext>
              </a:extLst>
            </p:cNvPr>
            <p:cNvSpPr/>
            <p:nvPr userDrawn="1"/>
          </p:nvSpPr>
          <p:spPr>
            <a:xfrm>
              <a:off x="0" y="2319566"/>
              <a:ext cx="2823587" cy="504881"/>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Oval 16">
              <a:extLst>
                <a:ext uri="{FF2B5EF4-FFF2-40B4-BE49-F238E27FC236}">
                  <a16:creationId xmlns:a16="http://schemas.microsoft.com/office/drawing/2014/main" id="{E080F6CB-F83C-4895-8D7D-0F7CEF3A572C}"/>
                </a:ext>
              </a:extLst>
            </p:cNvPr>
            <p:cNvSpPr/>
            <p:nvPr/>
          </p:nvSpPr>
          <p:spPr>
            <a:xfrm>
              <a:off x="2320667" y="1832681"/>
              <a:ext cx="1005840" cy="1005840"/>
            </a:xfrm>
            <a:prstGeom prst="ellipse">
              <a:avLst/>
            </a:prstGeom>
            <a:solidFill>
              <a:schemeClr val="accent2">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18" name="Oval 17">
              <a:extLst>
                <a:ext uri="{FF2B5EF4-FFF2-40B4-BE49-F238E27FC236}">
                  <a16:creationId xmlns:a16="http://schemas.microsoft.com/office/drawing/2014/main" id="{215CB353-D3AD-4114-9A67-A15C883D0E43}"/>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cs typeface="Arial" panose="020B0604020202020204" pitchFamily="34" charset="0"/>
                </a:rPr>
                <a:t>1</a:t>
              </a:r>
            </a:p>
          </p:txBody>
        </p:sp>
      </p:grpSp>
      <p:grpSp>
        <p:nvGrpSpPr>
          <p:cNvPr id="20" name="Group 19">
            <a:extLst>
              <a:ext uri="{FF2B5EF4-FFF2-40B4-BE49-F238E27FC236}">
                <a16:creationId xmlns:a16="http://schemas.microsoft.com/office/drawing/2014/main" id="{449E89CD-6677-432B-A67F-E03EC581AE48}"/>
              </a:ext>
            </a:extLst>
          </p:cNvPr>
          <p:cNvGrpSpPr/>
          <p:nvPr/>
        </p:nvGrpSpPr>
        <p:grpSpPr>
          <a:xfrm>
            <a:off x="130590" y="1810909"/>
            <a:ext cx="2201130" cy="668660"/>
            <a:chOff x="0" y="1832681"/>
            <a:chExt cx="3326507" cy="1005840"/>
          </a:xfrm>
        </p:grpSpPr>
        <p:sp>
          <p:nvSpPr>
            <p:cNvPr id="21" name="Rectangle 20">
              <a:extLst>
                <a:ext uri="{FF2B5EF4-FFF2-40B4-BE49-F238E27FC236}">
                  <a16:creationId xmlns:a16="http://schemas.microsoft.com/office/drawing/2014/main" id="{3984C9B7-5340-46B4-91F8-11A77060EEF6}"/>
                </a:ext>
              </a:extLst>
            </p:cNvPr>
            <p:cNvSpPr/>
            <p:nvPr userDrawn="1"/>
          </p:nvSpPr>
          <p:spPr>
            <a:xfrm>
              <a:off x="0" y="1835768"/>
              <a:ext cx="2823587" cy="483797"/>
            </a:xfrm>
            <a:prstGeom prst="rect">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a:extLst>
                <a:ext uri="{FF2B5EF4-FFF2-40B4-BE49-F238E27FC236}">
                  <a16:creationId xmlns:a16="http://schemas.microsoft.com/office/drawing/2014/main" id="{1AFBE67E-7D8B-468E-99F2-B9DAC01B3288}"/>
                </a:ext>
              </a:extLst>
            </p:cNvPr>
            <p:cNvSpPr/>
            <p:nvPr userDrawn="1"/>
          </p:nvSpPr>
          <p:spPr>
            <a:xfrm>
              <a:off x="0" y="2232985"/>
              <a:ext cx="2823587" cy="504881"/>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3" name="Oval 22">
              <a:extLst>
                <a:ext uri="{FF2B5EF4-FFF2-40B4-BE49-F238E27FC236}">
                  <a16:creationId xmlns:a16="http://schemas.microsoft.com/office/drawing/2014/main" id="{65696233-0B84-45A5-BE0B-EDE3235D13B0}"/>
                </a:ext>
              </a:extLst>
            </p:cNvPr>
            <p:cNvSpPr/>
            <p:nvPr/>
          </p:nvSpPr>
          <p:spPr>
            <a:xfrm>
              <a:off x="2320667" y="1832681"/>
              <a:ext cx="1005840" cy="1005840"/>
            </a:xfrm>
            <a:prstGeom prst="ellipse">
              <a:avLst/>
            </a:prstGeom>
            <a:solidFill>
              <a:schemeClr val="accent2">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24" name="Oval 23">
              <a:extLst>
                <a:ext uri="{FF2B5EF4-FFF2-40B4-BE49-F238E27FC236}">
                  <a16:creationId xmlns:a16="http://schemas.microsoft.com/office/drawing/2014/main" id="{F5F22C36-29A0-4E9C-A4D2-1AA5D978BD7A}"/>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2</a:t>
              </a:r>
            </a:p>
          </p:txBody>
        </p:sp>
      </p:grpSp>
      <p:grpSp>
        <p:nvGrpSpPr>
          <p:cNvPr id="25" name="Group 24">
            <a:extLst>
              <a:ext uri="{FF2B5EF4-FFF2-40B4-BE49-F238E27FC236}">
                <a16:creationId xmlns:a16="http://schemas.microsoft.com/office/drawing/2014/main" id="{BEF5596C-CE1C-4AB0-B112-6FA28FF39367}"/>
              </a:ext>
            </a:extLst>
          </p:cNvPr>
          <p:cNvGrpSpPr/>
          <p:nvPr/>
        </p:nvGrpSpPr>
        <p:grpSpPr>
          <a:xfrm>
            <a:off x="130590" y="2546384"/>
            <a:ext cx="2186038" cy="703670"/>
            <a:chOff x="0" y="1814684"/>
            <a:chExt cx="3326507" cy="1023837"/>
          </a:xfrm>
        </p:grpSpPr>
        <p:sp>
          <p:nvSpPr>
            <p:cNvPr id="26" name="Rectangle 25">
              <a:extLst>
                <a:ext uri="{FF2B5EF4-FFF2-40B4-BE49-F238E27FC236}">
                  <a16:creationId xmlns:a16="http://schemas.microsoft.com/office/drawing/2014/main" id="{D086BAC5-DC84-4F7F-94B9-614D4601B686}"/>
                </a:ext>
              </a:extLst>
            </p:cNvPr>
            <p:cNvSpPr/>
            <p:nvPr userDrawn="1"/>
          </p:nvSpPr>
          <p:spPr>
            <a:xfrm>
              <a:off x="0" y="1814684"/>
              <a:ext cx="2823587" cy="504881"/>
            </a:xfrm>
            <a:prstGeom prst="rect">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AE482916-132A-4EDF-A9C7-752FD034B99F}"/>
                </a:ext>
              </a:extLst>
            </p:cNvPr>
            <p:cNvSpPr/>
            <p:nvPr userDrawn="1"/>
          </p:nvSpPr>
          <p:spPr>
            <a:xfrm>
              <a:off x="0" y="2319566"/>
              <a:ext cx="2823587" cy="504881"/>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8" name="Oval 27">
              <a:extLst>
                <a:ext uri="{FF2B5EF4-FFF2-40B4-BE49-F238E27FC236}">
                  <a16:creationId xmlns:a16="http://schemas.microsoft.com/office/drawing/2014/main" id="{534AB7FE-EA9E-4177-ABE1-36F62BFCE28E}"/>
                </a:ext>
              </a:extLst>
            </p:cNvPr>
            <p:cNvSpPr/>
            <p:nvPr/>
          </p:nvSpPr>
          <p:spPr>
            <a:xfrm>
              <a:off x="2320667" y="1832681"/>
              <a:ext cx="1005840" cy="1005840"/>
            </a:xfrm>
            <a:prstGeom prst="ellipse">
              <a:avLst/>
            </a:prstGeom>
            <a:solidFill>
              <a:schemeClr val="accent2">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29" name="Oval 28">
              <a:extLst>
                <a:ext uri="{FF2B5EF4-FFF2-40B4-BE49-F238E27FC236}">
                  <a16:creationId xmlns:a16="http://schemas.microsoft.com/office/drawing/2014/main" id="{113EFDA7-0BF4-47DE-B368-B40484BB919C}"/>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3</a:t>
              </a:r>
            </a:p>
          </p:txBody>
        </p:sp>
      </p:grpSp>
      <p:grpSp>
        <p:nvGrpSpPr>
          <p:cNvPr id="30" name="Group 29">
            <a:extLst>
              <a:ext uri="{FF2B5EF4-FFF2-40B4-BE49-F238E27FC236}">
                <a16:creationId xmlns:a16="http://schemas.microsoft.com/office/drawing/2014/main" id="{AE327EFE-1F80-4E48-96E5-F3F05B8ED214}"/>
              </a:ext>
            </a:extLst>
          </p:cNvPr>
          <p:cNvGrpSpPr/>
          <p:nvPr/>
        </p:nvGrpSpPr>
        <p:grpSpPr>
          <a:xfrm flipH="1">
            <a:off x="6812279" y="915658"/>
            <a:ext cx="2283734" cy="632291"/>
            <a:chOff x="0" y="1814684"/>
            <a:chExt cx="3326507" cy="1023837"/>
          </a:xfrm>
        </p:grpSpPr>
        <p:sp>
          <p:nvSpPr>
            <p:cNvPr id="31" name="Rectangle 30">
              <a:extLst>
                <a:ext uri="{FF2B5EF4-FFF2-40B4-BE49-F238E27FC236}">
                  <a16:creationId xmlns:a16="http://schemas.microsoft.com/office/drawing/2014/main" id="{070C7EBC-C00D-4B69-A4AF-47733C5DD318}"/>
                </a:ext>
              </a:extLst>
            </p:cNvPr>
            <p:cNvSpPr/>
            <p:nvPr userDrawn="1"/>
          </p:nvSpPr>
          <p:spPr>
            <a:xfrm>
              <a:off x="0" y="1814684"/>
              <a:ext cx="2823587" cy="504881"/>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Rectangle 31">
              <a:extLst>
                <a:ext uri="{FF2B5EF4-FFF2-40B4-BE49-F238E27FC236}">
                  <a16:creationId xmlns:a16="http://schemas.microsoft.com/office/drawing/2014/main" id="{51717D79-2DBA-42E6-A6D5-241E040F38E9}"/>
                </a:ext>
              </a:extLst>
            </p:cNvPr>
            <p:cNvSpPr/>
            <p:nvPr userDrawn="1"/>
          </p:nvSpPr>
          <p:spPr>
            <a:xfrm>
              <a:off x="0" y="2319566"/>
              <a:ext cx="2823587" cy="504881"/>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3" name="Oval 32">
              <a:extLst>
                <a:ext uri="{FF2B5EF4-FFF2-40B4-BE49-F238E27FC236}">
                  <a16:creationId xmlns:a16="http://schemas.microsoft.com/office/drawing/2014/main" id="{B124DC08-8317-40E1-B582-A27D24EDA56D}"/>
                </a:ext>
              </a:extLst>
            </p:cNvPr>
            <p:cNvSpPr/>
            <p:nvPr/>
          </p:nvSpPr>
          <p:spPr>
            <a:xfrm>
              <a:off x="2320667" y="1832681"/>
              <a:ext cx="1005840" cy="1005840"/>
            </a:xfrm>
            <a:prstGeom prst="ellipse">
              <a:avLst/>
            </a:pr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p>
          </p:txBody>
        </p:sp>
        <p:sp>
          <p:nvSpPr>
            <p:cNvPr id="34" name="Oval 33">
              <a:extLst>
                <a:ext uri="{FF2B5EF4-FFF2-40B4-BE49-F238E27FC236}">
                  <a16:creationId xmlns:a16="http://schemas.microsoft.com/office/drawing/2014/main" id="{521C5B56-CC91-4F25-9C21-CC712E82B380}"/>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1</a:t>
              </a:r>
            </a:p>
          </p:txBody>
        </p:sp>
      </p:grpSp>
      <p:grpSp>
        <p:nvGrpSpPr>
          <p:cNvPr id="45" name="Group 44">
            <a:extLst>
              <a:ext uri="{FF2B5EF4-FFF2-40B4-BE49-F238E27FC236}">
                <a16:creationId xmlns:a16="http://schemas.microsoft.com/office/drawing/2014/main" id="{2012D042-F00D-47A9-B45F-89E37DFAB158}"/>
              </a:ext>
            </a:extLst>
          </p:cNvPr>
          <p:cNvGrpSpPr/>
          <p:nvPr/>
        </p:nvGrpSpPr>
        <p:grpSpPr>
          <a:xfrm flipH="1">
            <a:off x="6764293" y="1725171"/>
            <a:ext cx="2331719" cy="687485"/>
            <a:chOff x="0" y="1814684"/>
            <a:chExt cx="3326507" cy="1023837"/>
          </a:xfrm>
        </p:grpSpPr>
        <p:sp>
          <p:nvSpPr>
            <p:cNvPr id="46" name="Rectangle 45">
              <a:extLst>
                <a:ext uri="{FF2B5EF4-FFF2-40B4-BE49-F238E27FC236}">
                  <a16:creationId xmlns:a16="http://schemas.microsoft.com/office/drawing/2014/main" id="{7C029F2C-D169-4FF4-A9F7-231BA454C0A3}"/>
                </a:ext>
              </a:extLst>
            </p:cNvPr>
            <p:cNvSpPr/>
            <p:nvPr userDrawn="1"/>
          </p:nvSpPr>
          <p:spPr>
            <a:xfrm>
              <a:off x="0" y="1814684"/>
              <a:ext cx="2823587" cy="504881"/>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 name="Rectangle 46">
              <a:extLst>
                <a:ext uri="{FF2B5EF4-FFF2-40B4-BE49-F238E27FC236}">
                  <a16:creationId xmlns:a16="http://schemas.microsoft.com/office/drawing/2014/main" id="{7552C599-A801-42B7-99FC-0E7FB76B348E}"/>
                </a:ext>
              </a:extLst>
            </p:cNvPr>
            <p:cNvSpPr/>
            <p:nvPr userDrawn="1"/>
          </p:nvSpPr>
          <p:spPr>
            <a:xfrm>
              <a:off x="0" y="2319566"/>
              <a:ext cx="2823587" cy="504881"/>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8" name="Oval 47">
              <a:extLst>
                <a:ext uri="{FF2B5EF4-FFF2-40B4-BE49-F238E27FC236}">
                  <a16:creationId xmlns:a16="http://schemas.microsoft.com/office/drawing/2014/main" id="{8E3E3238-FCC8-4B4D-B1A3-1E94DBD894B6}"/>
                </a:ext>
              </a:extLst>
            </p:cNvPr>
            <p:cNvSpPr/>
            <p:nvPr/>
          </p:nvSpPr>
          <p:spPr>
            <a:xfrm>
              <a:off x="2320667" y="1832681"/>
              <a:ext cx="1005840" cy="1005840"/>
            </a:xfrm>
            <a:prstGeom prst="ellipse">
              <a:avLst/>
            </a:pr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p>
          </p:txBody>
        </p:sp>
        <p:sp>
          <p:nvSpPr>
            <p:cNvPr id="49" name="Oval 48">
              <a:extLst>
                <a:ext uri="{FF2B5EF4-FFF2-40B4-BE49-F238E27FC236}">
                  <a16:creationId xmlns:a16="http://schemas.microsoft.com/office/drawing/2014/main" id="{4CC8FCB0-3203-41A1-A319-C37EA99A7C71}"/>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2</a:t>
              </a:r>
            </a:p>
          </p:txBody>
        </p:sp>
      </p:grpSp>
      <p:grpSp>
        <p:nvGrpSpPr>
          <p:cNvPr id="50" name="Group 49">
            <a:extLst>
              <a:ext uri="{FF2B5EF4-FFF2-40B4-BE49-F238E27FC236}">
                <a16:creationId xmlns:a16="http://schemas.microsoft.com/office/drawing/2014/main" id="{A1286931-8F78-4556-B1E2-40A63546590A}"/>
              </a:ext>
            </a:extLst>
          </p:cNvPr>
          <p:cNvGrpSpPr/>
          <p:nvPr/>
        </p:nvGrpSpPr>
        <p:grpSpPr>
          <a:xfrm flipH="1">
            <a:off x="6778581" y="2614305"/>
            <a:ext cx="2297480" cy="635750"/>
            <a:chOff x="0" y="1814684"/>
            <a:chExt cx="3326507" cy="1023837"/>
          </a:xfrm>
        </p:grpSpPr>
        <p:sp>
          <p:nvSpPr>
            <p:cNvPr id="51" name="Rectangle 50">
              <a:extLst>
                <a:ext uri="{FF2B5EF4-FFF2-40B4-BE49-F238E27FC236}">
                  <a16:creationId xmlns:a16="http://schemas.microsoft.com/office/drawing/2014/main" id="{C56BA4E1-38FD-4588-B9E1-8127B8EE0CAE}"/>
                </a:ext>
              </a:extLst>
            </p:cNvPr>
            <p:cNvSpPr/>
            <p:nvPr userDrawn="1"/>
          </p:nvSpPr>
          <p:spPr>
            <a:xfrm>
              <a:off x="0" y="1814684"/>
              <a:ext cx="2823587" cy="504881"/>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 name="Rectangle 51">
              <a:extLst>
                <a:ext uri="{FF2B5EF4-FFF2-40B4-BE49-F238E27FC236}">
                  <a16:creationId xmlns:a16="http://schemas.microsoft.com/office/drawing/2014/main" id="{696F116D-6936-4436-BCED-A9BB5CB2A2BE}"/>
                </a:ext>
              </a:extLst>
            </p:cNvPr>
            <p:cNvSpPr/>
            <p:nvPr userDrawn="1"/>
          </p:nvSpPr>
          <p:spPr>
            <a:xfrm>
              <a:off x="0" y="2319566"/>
              <a:ext cx="2823587" cy="504881"/>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3" name="Oval 52">
              <a:extLst>
                <a:ext uri="{FF2B5EF4-FFF2-40B4-BE49-F238E27FC236}">
                  <a16:creationId xmlns:a16="http://schemas.microsoft.com/office/drawing/2014/main" id="{F702BF5D-B4D8-4125-B82A-9F36142C0E57}"/>
                </a:ext>
              </a:extLst>
            </p:cNvPr>
            <p:cNvSpPr/>
            <p:nvPr/>
          </p:nvSpPr>
          <p:spPr>
            <a:xfrm>
              <a:off x="2320667" y="1832681"/>
              <a:ext cx="1005840" cy="1005840"/>
            </a:xfrm>
            <a:prstGeom prst="ellipse">
              <a:avLst/>
            </a:pr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p>
          </p:txBody>
        </p:sp>
        <p:sp>
          <p:nvSpPr>
            <p:cNvPr id="54" name="Oval 53">
              <a:extLst>
                <a:ext uri="{FF2B5EF4-FFF2-40B4-BE49-F238E27FC236}">
                  <a16:creationId xmlns:a16="http://schemas.microsoft.com/office/drawing/2014/main" id="{788DE0CB-50ED-4238-80EE-D3381FC57606}"/>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3</a:t>
              </a:r>
            </a:p>
          </p:txBody>
        </p:sp>
      </p:grpSp>
      <p:sp>
        <p:nvSpPr>
          <p:cNvPr id="63" name="TextBox 62">
            <a:extLst>
              <a:ext uri="{FF2B5EF4-FFF2-40B4-BE49-F238E27FC236}">
                <a16:creationId xmlns:a16="http://schemas.microsoft.com/office/drawing/2014/main" id="{24861D9D-513B-422D-96AD-FF6EB0B4B1C0}"/>
              </a:ext>
            </a:extLst>
          </p:cNvPr>
          <p:cNvSpPr txBox="1"/>
          <p:nvPr/>
        </p:nvSpPr>
        <p:spPr>
          <a:xfrm>
            <a:off x="2448945" y="1936456"/>
            <a:ext cx="1665856" cy="307777"/>
          </a:xfrm>
          <a:prstGeom prst="rect">
            <a:avLst/>
          </a:prstGeom>
          <a:noFill/>
        </p:spPr>
        <p:txBody>
          <a:bodyPr wrap="square" rtlCol="0">
            <a:spAutoFit/>
          </a:bodyPr>
          <a:lstStyle/>
          <a:p>
            <a:pPr algn="just"/>
            <a:r>
              <a:rPr lang="en-US" altLang="ko-KR" dirty="0" err="1">
                <a:solidFill>
                  <a:srgbClr val="002060"/>
                </a:solidFill>
                <a:latin typeface="Arial" pitchFamily="34" charset="0"/>
                <a:cs typeface="Arial" pitchFamily="34" charset="0"/>
              </a:rPr>
              <a:t>Hệ</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thống</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ngữ</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liệu</a:t>
            </a:r>
            <a:endParaRPr lang="ko-KR" altLang="en-US" dirty="0">
              <a:solidFill>
                <a:srgbClr val="002060"/>
              </a:solidFill>
              <a:latin typeface="Arial" pitchFamily="34" charset="0"/>
              <a:cs typeface="Arial" pitchFamily="34" charset="0"/>
            </a:endParaRPr>
          </a:p>
        </p:txBody>
      </p:sp>
      <p:sp>
        <p:nvSpPr>
          <p:cNvPr id="66" name="TextBox 65">
            <a:extLst>
              <a:ext uri="{FF2B5EF4-FFF2-40B4-BE49-F238E27FC236}">
                <a16:creationId xmlns:a16="http://schemas.microsoft.com/office/drawing/2014/main" id="{BC0AEA8F-5886-4232-8260-BC91CA7A1197}"/>
              </a:ext>
            </a:extLst>
          </p:cNvPr>
          <p:cNvSpPr txBox="1"/>
          <p:nvPr/>
        </p:nvSpPr>
        <p:spPr>
          <a:xfrm>
            <a:off x="5029199" y="868028"/>
            <a:ext cx="1643300" cy="715581"/>
          </a:xfrm>
          <a:prstGeom prst="rect">
            <a:avLst/>
          </a:prstGeom>
          <a:noFill/>
        </p:spPr>
        <p:txBody>
          <a:bodyPr wrap="square" rtlCol="0">
            <a:spAutoFit/>
          </a:bodyPr>
          <a:lstStyle/>
          <a:p>
            <a:pPr algn="just"/>
            <a:r>
              <a:rPr lang="en-US" altLang="ko-KR" sz="1350" dirty="0" err="1">
                <a:solidFill>
                  <a:srgbClr val="002060"/>
                </a:solidFill>
                <a:latin typeface="Arial" pitchFamily="34" charset="0"/>
                <a:cs typeface="Arial" pitchFamily="34" charset="0"/>
              </a:rPr>
              <a:t>Mục</a:t>
            </a:r>
            <a:r>
              <a:rPr lang="en-US" altLang="ko-KR" sz="1350" dirty="0">
                <a:solidFill>
                  <a:srgbClr val="002060"/>
                </a:solidFill>
                <a:latin typeface="Arial" pitchFamily="34" charset="0"/>
                <a:cs typeface="Arial" pitchFamily="34" charset="0"/>
              </a:rPr>
              <a:t> </a:t>
            </a:r>
            <a:r>
              <a:rPr lang="en-US" altLang="ko-KR" sz="1350" dirty="0" err="1">
                <a:solidFill>
                  <a:srgbClr val="002060"/>
                </a:solidFill>
                <a:latin typeface="Arial" pitchFamily="34" charset="0"/>
                <a:cs typeface="Arial" pitchFamily="34" charset="0"/>
              </a:rPr>
              <a:t>tiêu</a:t>
            </a:r>
            <a:r>
              <a:rPr lang="en-US" altLang="ko-KR" sz="1350" dirty="0">
                <a:solidFill>
                  <a:srgbClr val="002060"/>
                </a:solidFill>
                <a:latin typeface="Arial" pitchFamily="34" charset="0"/>
                <a:cs typeface="Arial" pitchFamily="34" charset="0"/>
              </a:rPr>
              <a:t> </a:t>
            </a:r>
            <a:r>
              <a:rPr lang="en-US" altLang="ko-KR" sz="1350" dirty="0" err="1">
                <a:solidFill>
                  <a:srgbClr val="002060"/>
                </a:solidFill>
                <a:latin typeface="Arial" pitchFamily="34" charset="0"/>
                <a:cs typeface="Arial" pitchFamily="34" charset="0"/>
              </a:rPr>
              <a:t>giáo</a:t>
            </a:r>
            <a:r>
              <a:rPr lang="en-US" altLang="ko-KR" sz="1350" dirty="0">
                <a:solidFill>
                  <a:srgbClr val="002060"/>
                </a:solidFill>
                <a:latin typeface="Arial" pitchFamily="34" charset="0"/>
                <a:cs typeface="Arial" pitchFamily="34" charset="0"/>
              </a:rPr>
              <a:t> </a:t>
            </a:r>
            <a:r>
              <a:rPr lang="en-US" altLang="ko-KR" sz="1350" dirty="0" err="1">
                <a:solidFill>
                  <a:srgbClr val="002060"/>
                </a:solidFill>
                <a:latin typeface="Arial" pitchFamily="34" charset="0"/>
                <a:cs typeface="Arial" pitchFamily="34" charset="0"/>
              </a:rPr>
              <a:t>dục</a:t>
            </a:r>
            <a:r>
              <a:rPr lang="en-US" altLang="ko-KR" sz="1350" dirty="0">
                <a:solidFill>
                  <a:srgbClr val="002060"/>
                </a:solidFill>
                <a:latin typeface="Arial" pitchFamily="34" charset="0"/>
                <a:cs typeface="Arial" pitchFamily="34" charset="0"/>
              </a:rPr>
              <a:t> </a:t>
            </a:r>
            <a:r>
              <a:rPr lang="en-US" altLang="ko-KR" sz="1350" dirty="0" err="1">
                <a:solidFill>
                  <a:srgbClr val="002060"/>
                </a:solidFill>
                <a:latin typeface="Arial" pitchFamily="34" charset="0"/>
                <a:cs typeface="Arial" pitchFamily="34" charset="0"/>
              </a:rPr>
              <a:t>phẩm</a:t>
            </a:r>
            <a:r>
              <a:rPr lang="en-US" altLang="ko-KR" sz="1350" dirty="0">
                <a:solidFill>
                  <a:srgbClr val="002060"/>
                </a:solidFill>
                <a:latin typeface="Arial" pitchFamily="34" charset="0"/>
                <a:cs typeface="Arial" pitchFamily="34" charset="0"/>
              </a:rPr>
              <a:t> </a:t>
            </a:r>
            <a:r>
              <a:rPr lang="en-US" altLang="ko-KR" sz="1350" dirty="0" err="1">
                <a:solidFill>
                  <a:srgbClr val="002060"/>
                </a:solidFill>
                <a:latin typeface="Arial" pitchFamily="34" charset="0"/>
                <a:cs typeface="Arial" pitchFamily="34" charset="0"/>
              </a:rPr>
              <a:t>chất</a:t>
            </a:r>
            <a:r>
              <a:rPr lang="en-US" altLang="ko-KR" sz="1350" dirty="0">
                <a:solidFill>
                  <a:srgbClr val="002060"/>
                </a:solidFill>
                <a:latin typeface="Arial" pitchFamily="34" charset="0"/>
                <a:cs typeface="Arial" pitchFamily="34" charset="0"/>
              </a:rPr>
              <a:t> </a:t>
            </a:r>
            <a:r>
              <a:rPr lang="en-US" altLang="ko-KR" sz="1350" dirty="0" err="1">
                <a:solidFill>
                  <a:srgbClr val="002060"/>
                </a:solidFill>
                <a:latin typeface="Arial" pitchFamily="34" charset="0"/>
                <a:cs typeface="Arial" pitchFamily="34" charset="0"/>
              </a:rPr>
              <a:t>và</a:t>
            </a:r>
            <a:r>
              <a:rPr lang="en-US" altLang="ko-KR" sz="1350" dirty="0">
                <a:solidFill>
                  <a:srgbClr val="002060"/>
                </a:solidFill>
                <a:latin typeface="Arial" pitchFamily="34" charset="0"/>
                <a:cs typeface="Arial" pitchFamily="34" charset="0"/>
              </a:rPr>
              <a:t> </a:t>
            </a:r>
            <a:r>
              <a:rPr lang="en-US" altLang="ko-KR" sz="1350" dirty="0" err="1">
                <a:solidFill>
                  <a:srgbClr val="002060"/>
                </a:solidFill>
                <a:latin typeface="Arial" pitchFamily="34" charset="0"/>
                <a:cs typeface="Arial" pitchFamily="34" charset="0"/>
              </a:rPr>
              <a:t>năng</a:t>
            </a:r>
            <a:r>
              <a:rPr lang="en-US" altLang="ko-KR" sz="1350" dirty="0">
                <a:solidFill>
                  <a:srgbClr val="002060"/>
                </a:solidFill>
                <a:latin typeface="Arial" pitchFamily="34" charset="0"/>
                <a:cs typeface="Arial" pitchFamily="34" charset="0"/>
              </a:rPr>
              <a:t> </a:t>
            </a:r>
            <a:r>
              <a:rPr lang="en-US" altLang="ko-KR" sz="1350" dirty="0" err="1">
                <a:solidFill>
                  <a:srgbClr val="002060"/>
                </a:solidFill>
                <a:latin typeface="Arial" pitchFamily="34" charset="0"/>
                <a:cs typeface="Arial" pitchFamily="34" charset="0"/>
              </a:rPr>
              <a:t>lực</a:t>
            </a:r>
            <a:r>
              <a:rPr lang="en-US" altLang="ko-KR" sz="1350" dirty="0">
                <a:solidFill>
                  <a:srgbClr val="002060"/>
                </a:solidFill>
                <a:latin typeface="Arial" pitchFamily="34" charset="0"/>
                <a:cs typeface="Arial" pitchFamily="34" charset="0"/>
              </a:rPr>
              <a:t> </a:t>
            </a:r>
            <a:r>
              <a:rPr lang="en-US" altLang="ko-KR" sz="1350" dirty="0" err="1">
                <a:solidFill>
                  <a:srgbClr val="002060"/>
                </a:solidFill>
                <a:latin typeface="Arial" pitchFamily="34" charset="0"/>
                <a:cs typeface="Arial" pitchFamily="34" charset="0"/>
              </a:rPr>
              <a:t>của</a:t>
            </a:r>
            <a:r>
              <a:rPr lang="en-US" altLang="ko-KR" sz="1350" dirty="0">
                <a:solidFill>
                  <a:srgbClr val="002060"/>
                </a:solidFill>
                <a:latin typeface="Arial" pitchFamily="34" charset="0"/>
                <a:cs typeface="Arial" pitchFamily="34" charset="0"/>
              </a:rPr>
              <a:t> </a:t>
            </a:r>
            <a:r>
              <a:rPr lang="en-US" altLang="ko-KR" sz="1350" dirty="0" err="1">
                <a:solidFill>
                  <a:srgbClr val="002060"/>
                </a:solidFill>
                <a:latin typeface="Arial" pitchFamily="34" charset="0"/>
                <a:cs typeface="Arial" pitchFamily="34" charset="0"/>
              </a:rPr>
              <a:t>người</a:t>
            </a:r>
            <a:r>
              <a:rPr lang="en-US" altLang="ko-KR" sz="1350" dirty="0">
                <a:solidFill>
                  <a:srgbClr val="002060"/>
                </a:solidFill>
                <a:latin typeface="Arial" pitchFamily="34" charset="0"/>
                <a:cs typeface="Arial" pitchFamily="34" charset="0"/>
              </a:rPr>
              <a:t> </a:t>
            </a:r>
            <a:r>
              <a:rPr lang="en-US" altLang="ko-KR" sz="1350" dirty="0" err="1">
                <a:solidFill>
                  <a:srgbClr val="002060"/>
                </a:solidFill>
                <a:latin typeface="Arial" pitchFamily="34" charset="0"/>
                <a:cs typeface="Arial" pitchFamily="34" charset="0"/>
              </a:rPr>
              <a:t>học</a:t>
            </a:r>
            <a:endParaRPr lang="ko-KR" altLang="en-US" sz="1350" dirty="0">
              <a:solidFill>
                <a:srgbClr val="002060"/>
              </a:solidFill>
              <a:latin typeface="Arial" pitchFamily="34" charset="0"/>
              <a:cs typeface="Arial" pitchFamily="34" charset="0"/>
            </a:endParaRPr>
          </a:p>
        </p:txBody>
      </p:sp>
      <p:sp>
        <p:nvSpPr>
          <p:cNvPr id="69" name="TextBox 68">
            <a:extLst>
              <a:ext uri="{FF2B5EF4-FFF2-40B4-BE49-F238E27FC236}">
                <a16:creationId xmlns:a16="http://schemas.microsoft.com/office/drawing/2014/main" id="{BAEB9DD5-5099-469F-A0ED-3B7665EF90BA}"/>
              </a:ext>
            </a:extLst>
          </p:cNvPr>
          <p:cNvSpPr txBox="1"/>
          <p:nvPr/>
        </p:nvSpPr>
        <p:spPr>
          <a:xfrm>
            <a:off x="2426514" y="2571750"/>
            <a:ext cx="1665856" cy="954107"/>
          </a:xfrm>
          <a:prstGeom prst="rect">
            <a:avLst/>
          </a:prstGeom>
          <a:noFill/>
        </p:spPr>
        <p:txBody>
          <a:bodyPr wrap="square" rtlCol="0">
            <a:spAutoFit/>
          </a:bodyPr>
          <a:lstStyle/>
          <a:p>
            <a:pPr algn="just"/>
            <a:r>
              <a:rPr lang="en-US" altLang="ko-KR" dirty="0" err="1">
                <a:solidFill>
                  <a:srgbClr val="002060"/>
                </a:solidFill>
                <a:latin typeface="Arial" pitchFamily="34" charset="0"/>
                <a:cs typeface="Arial" pitchFamily="34" charset="0"/>
              </a:rPr>
              <a:t>Hệ</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thống</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kiến</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thức</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cơ</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bản</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về</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tiếng</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Việt</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văn</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học</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làm</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văn</a:t>
            </a:r>
            <a:endParaRPr lang="ko-KR" altLang="en-US" dirty="0">
              <a:solidFill>
                <a:srgbClr val="002060"/>
              </a:solidFill>
              <a:latin typeface="Arial" pitchFamily="34" charset="0"/>
              <a:cs typeface="Arial" pitchFamily="34" charset="0"/>
            </a:endParaRPr>
          </a:p>
        </p:txBody>
      </p:sp>
      <p:sp>
        <p:nvSpPr>
          <p:cNvPr id="72" name="TextBox 71">
            <a:extLst>
              <a:ext uri="{FF2B5EF4-FFF2-40B4-BE49-F238E27FC236}">
                <a16:creationId xmlns:a16="http://schemas.microsoft.com/office/drawing/2014/main" id="{AEC2B51E-9A76-4097-BC34-5B00B4F19AD9}"/>
              </a:ext>
            </a:extLst>
          </p:cNvPr>
          <p:cNvSpPr txBox="1"/>
          <p:nvPr/>
        </p:nvSpPr>
        <p:spPr>
          <a:xfrm>
            <a:off x="5048435" y="1652018"/>
            <a:ext cx="1643300" cy="954107"/>
          </a:xfrm>
          <a:prstGeom prst="rect">
            <a:avLst/>
          </a:prstGeom>
          <a:noFill/>
        </p:spPr>
        <p:txBody>
          <a:bodyPr wrap="square" rtlCol="0">
            <a:spAutoFit/>
          </a:bodyPr>
          <a:lstStyle/>
          <a:p>
            <a:pPr algn="just"/>
            <a:r>
              <a:rPr lang="en-US" altLang="ko-KR" dirty="0" err="1">
                <a:solidFill>
                  <a:srgbClr val="002060"/>
                </a:solidFill>
                <a:latin typeface="Arial" pitchFamily="34" charset="0"/>
                <a:cs typeface="Arial" pitchFamily="34" charset="0"/>
              </a:rPr>
              <a:t>Mở</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quy</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định</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yêu</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cầu</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đầu</a:t>
            </a:r>
            <a:r>
              <a:rPr lang="en-US" altLang="ko-KR" dirty="0">
                <a:solidFill>
                  <a:srgbClr val="002060"/>
                </a:solidFill>
                <a:latin typeface="Arial" pitchFamily="34" charset="0"/>
                <a:cs typeface="Arial" pitchFamily="34" charset="0"/>
              </a:rPr>
              <a:t> ra </a:t>
            </a:r>
            <a:r>
              <a:rPr lang="en-US" altLang="ko-KR" dirty="0" err="1">
                <a:solidFill>
                  <a:srgbClr val="002060"/>
                </a:solidFill>
                <a:latin typeface="Arial" pitchFamily="34" charset="0"/>
                <a:cs typeface="Arial" pitchFamily="34" charset="0"/>
              </a:rPr>
              <a:t>là</a:t>
            </a:r>
            <a:r>
              <a:rPr lang="en-US" altLang="ko-KR" dirty="0">
                <a:solidFill>
                  <a:srgbClr val="002060"/>
                </a:solidFill>
                <a:latin typeface="Arial" pitchFamily="34" charset="0"/>
                <a:cs typeface="Arial" pitchFamily="34" charset="0"/>
              </a:rPr>
              <a:t> 4 </a:t>
            </a:r>
            <a:r>
              <a:rPr lang="en-US" altLang="ko-KR" dirty="0" err="1">
                <a:solidFill>
                  <a:srgbClr val="002060"/>
                </a:solidFill>
                <a:latin typeface="Arial" pitchFamily="34" charset="0"/>
                <a:cs typeface="Arial" pitchFamily="34" charset="0"/>
              </a:rPr>
              <a:t>kĩ</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năng</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và</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nội</a:t>
            </a:r>
            <a:r>
              <a:rPr lang="en-US" altLang="ko-KR" dirty="0">
                <a:solidFill>
                  <a:srgbClr val="002060"/>
                </a:solidFill>
                <a:latin typeface="Arial" pitchFamily="34" charset="0"/>
                <a:cs typeface="Arial" pitchFamily="34" charset="0"/>
              </a:rPr>
              <a:t> dung </a:t>
            </a:r>
            <a:r>
              <a:rPr lang="en-US" altLang="ko-KR" dirty="0" err="1">
                <a:solidFill>
                  <a:srgbClr val="002060"/>
                </a:solidFill>
                <a:latin typeface="Arial" pitchFamily="34" charset="0"/>
                <a:cs typeface="Arial" pitchFamily="34" charset="0"/>
              </a:rPr>
              <a:t>dạy</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học</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cốt</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lõi</a:t>
            </a:r>
            <a:endParaRPr lang="ko-KR" altLang="en-US" dirty="0">
              <a:solidFill>
                <a:srgbClr val="002060"/>
              </a:solidFill>
              <a:latin typeface="Arial" pitchFamily="34" charset="0"/>
              <a:cs typeface="Arial" pitchFamily="34" charset="0"/>
            </a:endParaRPr>
          </a:p>
        </p:txBody>
      </p:sp>
      <p:sp>
        <p:nvSpPr>
          <p:cNvPr id="75" name="TextBox 74">
            <a:extLst>
              <a:ext uri="{FF2B5EF4-FFF2-40B4-BE49-F238E27FC236}">
                <a16:creationId xmlns:a16="http://schemas.microsoft.com/office/drawing/2014/main" id="{FF048F8D-0520-4B61-A9B4-3B1F13F15D78}"/>
              </a:ext>
            </a:extLst>
          </p:cNvPr>
          <p:cNvSpPr txBox="1"/>
          <p:nvPr/>
        </p:nvSpPr>
        <p:spPr>
          <a:xfrm>
            <a:off x="2448945" y="3509888"/>
            <a:ext cx="1665856" cy="738664"/>
          </a:xfrm>
          <a:prstGeom prst="rect">
            <a:avLst/>
          </a:prstGeom>
          <a:noFill/>
        </p:spPr>
        <p:txBody>
          <a:bodyPr wrap="square" rtlCol="0">
            <a:spAutoFit/>
          </a:bodyPr>
          <a:lstStyle/>
          <a:p>
            <a:pPr algn="just"/>
            <a:r>
              <a:rPr lang="en-US" altLang="ko-KR" dirty="0" err="1">
                <a:solidFill>
                  <a:srgbClr val="002060"/>
                </a:solidFill>
                <a:latin typeface="Arial" pitchFamily="34" charset="0"/>
                <a:cs typeface="Arial" pitchFamily="34" charset="0"/>
              </a:rPr>
              <a:t>Yêu</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cầu</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dạy</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học</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đọc</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hiểu</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và</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tạo</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lập</a:t>
            </a:r>
            <a:r>
              <a:rPr lang="en-US" altLang="ko-KR" dirty="0">
                <a:solidFill>
                  <a:srgbClr val="002060"/>
                </a:solidFill>
                <a:latin typeface="Arial" pitchFamily="34" charset="0"/>
                <a:cs typeface="Arial" pitchFamily="34" charset="0"/>
              </a:rPr>
              <a:t> VB</a:t>
            </a:r>
            <a:endParaRPr lang="ko-KR" altLang="en-US" dirty="0">
              <a:solidFill>
                <a:srgbClr val="002060"/>
              </a:solidFill>
              <a:latin typeface="Arial" pitchFamily="34" charset="0"/>
              <a:cs typeface="Arial" pitchFamily="34" charset="0"/>
            </a:endParaRPr>
          </a:p>
        </p:txBody>
      </p:sp>
      <p:sp>
        <p:nvSpPr>
          <p:cNvPr id="78" name="TextBox 77">
            <a:extLst>
              <a:ext uri="{FF2B5EF4-FFF2-40B4-BE49-F238E27FC236}">
                <a16:creationId xmlns:a16="http://schemas.microsoft.com/office/drawing/2014/main" id="{2D6556B1-18BA-4A8A-9029-C26B0522EC11}"/>
              </a:ext>
            </a:extLst>
          </p:cNvPr>
          <p:cNvSpPr txBox="1"/>
          <p:nvPr/>
        </p:nvSpPr>
        <p:spPr>
          <a:xfrm>
            <a:off x="5048435" y="2636010"/>
            <a:ext cx="1643300" cy="1115690"/>
          </a:xfrm>
          <a:prstGeom prst="rect">
            <a:avLst/>
          </a:prstGeom>
          <a:noFill/>
        </p:spPr>
        <p:txBody>
          <a:bodyPr wrap="square" rtlCol="0">
            <a:spAutoFit/>
          </a:bodyPr>
          <a:lstStyle/>
          <a:p>
            <a:pPr algn="just"/>
            <a:r>
              <a:rPr lang="en-US" altLang="ko-KR" sz="1330" dirty="0" err="1">
                <a:solidFill>
                  <a:srgbClr val="002060"/>
                </a:solidFill>
                <a:latin typeface="Arial" pitchFamily="34" charset="0"/>
                <a:cs typeface="Arial" pitchFamily="34" charset="0"/>
              </a:rPr>
              <a:t>Phương</a:t>
            </a:r>
            <a:r>
              <a:rPr lang="en-US" altLang="ko-KR" sz="1330" dirty="0">
                <a:solidFill>
                  <a:srgbClr val="002060"/>
                </a:solidFill>
                <a:latin typeface="Arial" pitchFamily="34" charset="0"/>
                <a:cs typeface="Arial" pitchFamily="34" charset="0"/>
              </a:rPr>
              <a:t> </a:t>
            </a:r>
            <a:r>
              <a:rPr lang="en-US" altLang="ko-KR" sz="1330" dirty="0" err="1">
                <a:solidFill>
                  <a:srgbClr val="002060"/>
                </a:solidFill>
                <a:latin typeface="Arial" pitchFamily="34" charset="0"/>
                <a:cs typeface="Arial" pitchFamily="34" charset="0"/>
              </a:rPr>
              <a:t>pháp</a:t>
            </a:r>
            <a:r>
              <a:rPr lang="en-US" altLang="ko-KR" sz="1330" dirty="0">
                <a:solidFill>
                  <a:srgbClr val="002060"/>
                </a:solidFill>
                <a:latin typeface="Arial" pitchFamily="34" charset="0"/>
                <a:cs typeface="Arial" pitchFamily="34" charset="0"/>
              </a:rPr>
              <a:t> </a:t>
            </a:r>
            <a:r>
              <a:rPr lang="en-US" altLang="ko-KR" sz="1330" dirty="0" err="1">
                <a:solidFill>
                  <a:srgbClr val="002060"/>
                </a:solidFill>
                <a:latin typeface="Arial" pitchFamily="34" charset="0"/>
                <a:cs typeface="Arial" pitchFamily="34" charset="0"/>
              </a:rPr>
              <a:t>dạy</a:t>
            </a:r>
            <a:r>
              <a:rPr lang="en-US" altLang="ko-KR" sz="1330" dirty="0">
                <a:solidFill>
                  <a:srgbClr val="002060"/>
                </a:solidFill>
                <a:latin typeface="Arial" pitchFamily="34" charset="0"/>
                <a:cs typeface="Arial" pitchFamily="34" charset="0"/>
              </a:rPr>
              <a:t> </a:t>
            </a:r>
            <a:r>
              <a:rPr lang="en-US" altLang="ko-KR" sz="1330" dirty="0" err="1">
                <a:solidFill>
                  <a:srgbClr val="002060"/>
                </a:solidFill>
                <a:latin typeface="Arial" pitchFamily="34" charset="0"/>
                <a:cs typeface="Arial" pitchFamily="34" charset="0"/>
              </a:rPr>
              <a:t>học</a:t>
            </a:r>
            <a:r>
              <a:rPr lang="en-US" altLang="ko-KR" sz="1330" dirty="0">
                <a:solidFill>
                  <a:srgbClr val="002060"/>
                </a:solidFill>
                <a:latin typeface="Arial" pitchFamily="34" charset="0"/>
                <a:cs typeface="Arial" pitchFamily="34" charset="0"/>
              </a:rPr>
              <a:t>: </a:t>
            </a:r>
            <a:r>
              <a:rPr lang="en-US" altLang="ko-KR" sz="1330" dirty="0" err="1">
                <a:solidFill>
                  <a:srgbClr val="002060"/>
                </a:solidFill>
                <a:latin typeface="Arial" pitchFamily="34" charset="0"/>
                <a:cs typeface="Arial" pitchFamily="34" charset="0"/>
              </a:rPr>
              <a:t>cách</a:t>
            </a:r>
            <a:r>
              <a:rPr lang="en-US" altLang="ko-KR" sz="1330" dirty="0">
                <a:solidFill>
                  <a:srgbClr val="002060"/>
                </a:solidFill>
                <a:latin typeface="Arial" pitchFamily="34" charset="0"/>
                <a:cs typeface="Arial" pitchFamily="34" charset="0"/>
              </a:rPr>
              <a:t> </a:t>
            </a:r>
            <a:r>
              <a:rPr lang="en-US" altLang="ko-KR" sz="1330" dirty="0" err="1">
                <a:solidFill>
                  <a:srgbClr val="002060"/>
                </a:solidFill>
                <a:latin typeface="Arial" pitchFamily="34" charset="0"/>
                <a:cs typeface="Arial" pitchFamily="34" charset="0"/>
              </a:rPr>
              <a:t>hình</a:t>
            </a:r>
            <a:r>
              <a:rPr lang="en-US" altLang="ko-KR" sz="1330" dirty="0">
                <a:solidFill>
                  <a:srgbClr val="002060"/>
                </a:solidFill>
                <a:latin typeface="Arial" pitchFamily="34" charset="0"/>
                <a:cs typeface="Arial" pitchFamily="34" charset="0"/>
              </a:rPr>
              <a:t> </a:t>
            </a:r>
            <a:r>
              <a:rPr lang="en-US" altLang="ko-KR" sz="1330" dirty="0" err="1">
                <a:solidFill>
                  <a:srgbClr val="002060"/>
                </a:solidFill>
                <a:latin typeface="Arial" pitchFamily="34" charset="0"/>
                <a:cs typeface="Arial" pitchFamily="34" charset="0"/>
              </a:rPr>
              <a:t>thành</a:t>
            </a:r>
            <a:r>
              <a:rPr lang="en-US" altLang="ko-KR" sz="1330" dirty="0">
                <a:solidFill>
                  <a:srgbClr val="002060"/>
                </a:solidFill>
                <a:latin typeface="Arial" pitchFamily="34" charset="0"/>
                <a:cs typeface="Arial" pitchFamily="34" charset="0"/>
              </a:rPr>
              <a:t> </a:t>
            </a:r>
            <a:r>
              <a:rPr lang="en-US" altLang="ko-KR" sz="1330" dirty="0" err="1">
                <a:solidFill>
                  <a:srgbClr val="002060"/>
                </a:solidFill>
                <a:latin typeface="Arial" pitchFamily="34" charset="0"/>
                <a:cs typeface="Arial" pitchFamily="34" charset="0"/>
              </a:rPr>
              <a:t>phẩm</a:t>
            </a:r>
            <a:r>
              <a:rPr lang="en-US" altLang="ko-KR" sz="1330" dirty="0">
                <a:solidFill>
                  <a:srgbClr val="002060"/>
                </a:solidFill>
                <a:latin typeface="Arial" pitchFamily="34" charset="0"/>
                <a:cs typeface="Arial" pitchFamily="34" charset="0"/>
              </a:rPr>
              <a:t> </a:t>
            </a:r>
            <a:r>
              <a:rPr lang="en-US" altLang="ko-KR" sz="1330" dirty="0" err="1">
                <a:solidFill>
                  <a:srgbClr val="002060"/>
                </a:solidFill>
                <a:latin typeface="Arial" pitchFamily="34" charset="0"/>
                <a:cs typeface="Arial" pitchFamily="34" charset="0"/>
              </a:rPr>
              <a:t>chất</a:t>
            </a:r>
            <a:r>
              <a:rPr lang="en-US" altLang="ko-KR" sz="1330" dirty="0">
                <a:solidFill>
                  <a:srgbClr val="002060"/>
                </a:solidFill>
                <a:latin typeface="Arial" pitchFamily="34" charset="0"/>
                <a:cs typeface="Arial" pitchFamily="34" charset="0"/>
              </a:rPr>
              <a:t> </a:t>
            </a:r>
            <a:r>
              <a:rPr lang="en-US" altLang="ko-KR" sz="1330" dirty="0" err="1">
                <a:solidFill>
                  <a:srgbClr val="002060"/>
                </a:solidFill>
                <a:latin typeface="Arial" pitchFamily="34" charset="0"/>
                <a:cs typeface="Arial" pitchFamily="34" charset="0"/>
              </a:rPr>
              <a:t>và</a:t>
            </a:r>
            <a:r>
              <a:rPr lang="en-US" altLang="ko-KR" sz="1330" dirty="0">
                <a:solidFill>
                  <a:srgbClr val="002060"/>
                </a:solidFill>
                <a:latin typeface="Arial" pitchFamily="34" charset="0"/>
                <a:cs typeface="Arial" pitchFamily="34" charset="0"/>
              </a:rPr>
              <a:t> </a:t>
            </a:r>
            <a:r>
              <a:rPr lang="en-US" altLang="ko-KR" sz="1330" dirty="0" err="1">
                <a:solidFill>
                  <a:srgbClr val="002060"/>
                </a:solidFill>
                <a:latin typeface="Arial" pitchFamily="34" charset="0"/>
                <a:cs typeface="Arial" pitchFamily="34" charset="0"/>
              </a:rPr>
              <a:t>năng</a:t>
            </a:r>
            <a:r>
              <a:rPr lang="en-US" altLang="ko-KR" sz="1330" dirty="0">
                <a:solidFill>
                  <a:srgbClr val="002060"/>
                </a:solidFill>
                <a:latin typeface="Arial" pitchFamily="34" charset="0"/>
                <a:cs typeface="Arial" pitchFamily="34" charset="0"/>
              </a:rPr>
              <a:t> </a:t>
            </a:r>
            <a:r>
              <a:rPr lang="en-US" altLang="ko-KR" sz="1330" dirty="0" err="1">
                <a:solidFill>
                  <a:srgbClr val="002060"/>
                </a:solidFill>
                <a:latin typeface="Arial" pitchFamily="34" charset="0"/>
                <a:cs typeface="Arial" pitchFamily="34" charset="0"/>
              </a:rPr>
              <a:t>lực</a:t>
            </a:r>
            <a:r>
              <a:rPr lang="en-US" altLang="ko-KR" sz="1330" dirty="0">
                <a:solidFill>
                  <a:srgbClr val="002060"/>
                </a:solidFill>
                <a:latin typeface="Arial" pitchFamily="34" charset="0"/>
                <a:cs typeface="Arial" pitchFamily="34" charset="0"/>
              </a:rPr>
              <a:t> qua </a:t>
            </a:r>
            <a:r>
              <a:rPr lang="en-US" altLang="ko-KR" sz="1330" dirty="0" err="1">
                <a:solidFill>
                  <a:srgbClr val="002060"/>
                </a:solidFill>
                <a:latin typeface="Arial" pitchFamily="34" charset="0"/>
                <a:cs typeface="Arial" pitchFamily="34" charset="0"/>
              </a:rPr>
              <a:t>môn</a:t>
            </a:r>
            <a:r>
              <a:rPr lang="en-US" altLang="ko-KR" sz="1330" dirty="0">
                <a:solidFill>
                  <a:srgbClr val="002060"/>
                </a:solidFill>
                <a:latin typeface="Arial" pitchFamily="34" charset="0"/>
                <a:cs typeface="Arial" pitchFamily="34" charset="0"/>
              </a:rPr>
              <a:t> </a:t>
            </a:r>
            <a:r>
              <a:rPr lang="en-US" altLang="ko-KR" sz="1330" dirty="0" err="1">
                <a:solidFill>
                  <a:srgbClr val="002060"/>
                </a:solidFill>
                <a:latin typeface="Arial" pitchFamily="34" charset="0"/>
                <a:cs typeface="Arial" pitchFamily="34" charset="0"/>
              </a:rPr>
              <a:t>học</a:t>
            </a:r>
            <a:endParaRPr lang="ko-KR" altLang="en-US" sz="1330" dirty="0">
              <a:solidFill>
                <a:srgbClr val="002060"/>
              </a:solidFill>
              <a:latin typeface="Arial" pitchFamily="34" charset="0"/>
              <a:cs typeface="Arial" pitchFamily="34" charset="0"/>
            </a:endParaRPr>
          </a:p>
        </p:txBody>
      </p:sp>
      <p:grpSp>
        <p:nvGrpSpPr>
          <p:cNvPr id="79" name="Group 78">
            <a:extLst>
              <a:ext uri="{FF2B5EF4-FFF2-40B4-BE49-F238E27FC236}">
                <a16:creationId xmlns:a16="http://schemas.microsoft.com/office/drawing/2014/main" id="{0A1AB97F-8E60-064C-B638-6A069F446B2A}"/>
              </a:ext>
            </a:extLst>
          </p:cNvPr>
          <p:cNvGrpSpPr/>
          <p:nvPr/>
        </p:nvGrpSpPr>
        <p:grpSpPr>
          <a:xfrm>
            <a:off x="130590" y="3393869"/>
            <a:ext cx="2186038" cy="704407"/>
            <a:chOff x="0" y="1814684"/>
            <a:chExt cx="3326507" cy="1023837"/>
          </a:xfrm>
        </p:grpSpPr>
        <p:sp>
          <p:nvSpPr>
            <p:cNvPr id="80" name="Rectangle 79">
              <a:extLst>
                <a:ext uri="{FF2B5EF4-FFF2-40B4-BE49-F238E27FC236}">
                  <a16:creationId xmlns:a16="http://schemas.microsoft.com/office/drawing/2014/main" id="{F2F3595E-8E43-0149-88BF-7D326DB07028}"/>
                </a:ext>
              </a:extLst>
            </p:cNvPr>
            <p:cNvSpPr/>
            <p:nvPr userDrawn="1"/>
          </p:nvSpPr>
          <p:spPr>
            <a:xfrm>
              <a:off x="0" y="1814684"/>
              <a:ext cx="2823587" cy="504881"/>
            </a:xfrm>
            <a:prstGeom prst="rect">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1" name="Rectangle 80">
              <a:extLst>
                <a:ext uri="{FF2B5EF4-FFF2-40B4-BE49-F238E27FC236}">
                  <a16:creationId xmlns:a16="http://schemas.microsoft.com/office/drawing/2014/main" id="{D5FE4307-28B9-9C4F-AFC9-BDBDEC218607}"/>
                </a:ext>
              </a:extLst>
            </p:cNvPr>
            <p:cNvSpPr/>
            <p:nvPr userDrawn="1"/>
          </p:nvSpPr>
          <p:spPr>
            <a:xfrm>
              <a:off x="0" y="2319566"/>
              <a:ext cx="2823588" cy="471883"/>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2" name="Oval 81">
              <a:extLst>
                <a:ext uri="{FF2B5EF4-FFF2-40B4-BE49-F238E27FC236}">
                  <a16:creationId xmlns:a16="http://schemas.microsoft.com/office/drawing/2014/main" id="{0FE5D6A9-450C-1044-9A3B-0122359BB8F8}"/>
                </a:ext>
              </a:extLst>
            </p:cNvPr>
            <p:cNvSpPr/>
            <p:nvPr/>
          </p:nvSpPr>
          <p:spPr>
            <a:xfrm>
              <a:off x="2320667" y="1832681"/>
              <a:ext cx="1005840" cy="1005840"/>
            </a:xfrm>
            <a:prstGeom prst="ellipse">
              <a:avLst/>
            </a:prstGeom>
            <a:solidFill>
              <a:schemeClr val="accent2">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83" name="Oval 82">
              <a:extLst>
                <a:ext uri="{FF2B5EF4-FFF2-40B4-BE49-F238E27FC236}">
                  <a16:creationId xmlns:a16="http://schemas.microsoft.com/office/drawing/2014/main" id="{433C844E-46E2-2F47-96B9-0F5626C9C3E5}"/>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4</a:t>
              </a:r>
            </a:p>
          </p:txBody>
        </p:sp>
      </p:grpSp>
      <p:grpSp>
        <p:nvGrpSpPr>
          <p:cNvPr id="85" name="Group 84">
            <a:extLst>
              <a:ext uri="{FF2B5EF4-FFF2-40B4-BE49-F238E27FC236}">
                <a16:creationId xmlns:a16="http://schemas.microsoft.com/office/drawing/2014/main" id="{447F9C81-C7C1-DE43-A182-D3D7B2272886}"/>
              </a:ext>
            </a:extLst>
          </p:cNvPr>
          <p:cNvGrpSpPr/>
          <p:nvPr/>
        </p:nvGrpSpPr>
        <p:grpSpPr>
          <a:xfrm flipH="1">
            <a:off x="6764293" y="3525857"/>
            <a:ext cx="2331719" cy="654138"/>
            <a:chOff x="0" y="1832681"/>
            <a:chExt cx="3326507" cy="1005840"/>
          </a:xfrm>
        </p:grpSpPr>
        <p:sp>
          <p:nvSpPr>
            <p:cNvPr id="86" name="Rectangle 85">
              <a:extLst>
                <a:ext uri="{FF2B5EF4-FFF2-40B4-BE49-F238E27FC236}">
                  <a16:creationId xmlns:a16="http://schemas.microsoft.com/office/drawing/2014/main" id="{74474523-A8DE-014C-A556-5E9E0210805D}"/>
                </a:ext>
              </a:extLst>
            </p:cNvPr>
            <p:cNvSpPr/>
            <p:nvPr userDrawn="1"/>
          </p:nvSpPr>
          <p:spPr>
            <a:xfrm>
              <a:off x="99847" y="1881750"/>
              <a:ext cx="2823588" cy="504881"/>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7" name="Rectangle 86">
              <a:extLst>
                <a:ext uri="{FF2B5EF4-FFF2-40B4-BE49-F238E27FC236}">
                  <a16:creationId xmlns:a16="http://schemas.microsoft.com/office/drawing/2014/main" id="{4D78BA35-EC9F-8B49-9DCF-AD284CF4CB40}"/>
                </a:ext>
              </a:extLst>
            </p:cNvPr>
            <p:cNvSpPr/>
            <p:nvPr userDrawn="1"/>
          </p:nvSpPr>
          <p:spPr>
            <a:xfrm>
              <a:off x="0" y="2319566"/>
              <a:ext cx="2823587" cy="504881"/>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8" name="Oval 87">
              <a:extLst>
                <a:ext uri="{FF2B5EF4-FFF2-40B4-BE49-F238E27FC236}">
                  <a16:creationId xmlns:a16="http://schemas.microsoft.com/office/drawing/2014/main" id="{892AE243-3998-224A-89B3-FBC56F42DAC3}"/>
                </a:ext>
              </a:extLst>
            </p:cNvPr>
            <p:cNvSpPr/>
            <p:nvPr/>
          </p:nvSpPr>
          <p:spPr>
            <a:xfrm>
              <a:off x="2320667" y="1832681"/>
              <a:ext cx="1005840" cy="1005840"/>
            </a:xfrm>
            <a:prstGeom prst="ellipse">
              <a:avLst/>
            </a:pr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p>
          </p:txBody>
        </p:sp>
        <p:sp>
          <p:nvSpPr>
            <p:cNvPr id="89" name="Oval 88">
              <a:extLst>
                <a:ext uri="{FF2B5EF4-FFF2-40B4-BE49-F238E27FC236}">
                  <a16:creationId xmlns:a16="http://schemas.microsoft.com/office/drawing/2014/main" id="{40ED34E0-D8BD-784F-92AE-FFF7B12F5FDA}"/>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4</a:t>
              </a:r>
            </a:p>
          </p:txBody>
        </p:sp>
      </p:grpSp>
      <p:sp>
        <p:nvSpPr>
          <p:cNvPr id="4" name="Text Placeholder 3">
            <a:extLst>
              <a:ext uri="{FF2B5EF4-FFF2-40B4-BE49-F238E27FC236}">
                <a16:creationId xmlns:a16="http://schemas.microsoft.com/office/drawing/2014/main" id="{2548519B-4B69-2A4C-A2A9-6F39F2764B74}"/>
              </a:ext>
            </a:extLst>
          </p:cNvPr>
          <p:cNvSpPr>
            <a:spLocks noGrp="1"/>
          </p:cNvSpPr>
          <p:nvPr>
            <p:ph type="body" sz="quarter" idx="10"/>
          </p:nvPr>
        </p:nvSpPr>
        <p:spPr>
          <a:xfrm>
            <a:off x="1143000" y="385757"/>
            <a:ext cx="3204314" cy="484748"/>
          </a:xfrm>
        </p:spPr>
        <p:txBody>
          <a:bodyPr>
            <a:normAutofit/>
          </a:bodyPr>
          <a:lstStyle/>
          <a:p>
            <a:r>
              <a:rPr lang="en-US" sz="1800" b="1" dirty="0">
                <a:solidFill>
                  <a:srgbClr val="002060"/>
                </a:solidFill>
                <a:latin typeface="Arial" panose="020B0604020202020204" pitchFamily="34" charset="0"/>
              </a:rPr>
              <a:t>NHỮNG ĐIỂM KẾ THỪA</a:t>
            </a:r>
          </a:p>
        </p:txBody>
      </p:sp>
      <p:sp>
        <p:nvSpPr>
          <p:cNvPr id="91" name="Text Placeholder 3">
            <a:extLst>
              <a:ext uri="{FF2B5EF4-FFF2-40B4-BE49-F238E27FC236}">
                <a16:creationId xmlns:a16="http://schemas.microsoft.com/office/drawing/2014/main" id="{C4A7EC5C-4CD7-4544-90D1-6C90DB50FBDD}"/>
              </a:ext>
            </a:extLst>
          </p:cNvPr>
          <p:cNvSpPr txBox="1">
            <a:spLocks/>
          </p:cNvSpPr>
          <p:nvPr/>
        </p:nvSpPr>
        <p:spPr>
          <a:xfrm>
            <a:off x="3281873" y="341423"/>
            <a:ext cx="5626511" cy="537816"/>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002060"/>
                </a:solidFill>
                <a:latin typeface="Arial" panose="020B0604020202020204" pitchFamily="34" charset="0"/>
              </a:rPr>
              <a:t>NHỮNG ĐIỂM MỚI</a:t>
            </a:r>
          </a:p>
        </p:txBody>
      </p:sp>
      <p:sp>
        <p:nvSpPr>
          <p:cNvPr id="95" name="TextBox 94">
            <a:extLst>
              <a:ext uri="{FF2B5EF4-FFF2-40B4-BE49-F238E27FC236}">
                <a16:creationId xmlns:a16="http://schemas.microsoft.com/office/drawing/2014/main" id="{AF248293-3E1E-574B-B3C4-467024D025FD}"/>
              </a:ext>
            </a:extLst>
          </p:cNvPr>
          <p:cNvSpPr txBox="1"/>
          <p:nvPr/>
        </p:nvSpPr>
        <p:spPr>
          <a:xfrm>
            <a:off x="2448945" y="4306166"/>
            <a:ext cx="1665856" cy="523220"/>
          </a:xfrm>
          <a:prstGeom prst="rect">
            <a:avLst/>
          </a:prstGeom>
          <a:noFill/>
        </p:spPr>
        <p:txBody>
          <a:bodyPr wrap="square" rtlCol="0">
            <a:spAutoFit/>
          </a:bodyPr>
          <a:lstStyle/>
          <a:p>
            <a:pPr algn="just"/>
            <a:r>
              <a:rPr lang="en-US" altLang="ko-KR" dirty="0" err="1">
                <a:solidFill>
                  <a:srgbClr val="002060"/>
                </a:solidFill>
                <a:latin typeface="Arial" pitchFamily="34" charset="0"/>
                <a:cs typeface="Arial" pitchFamily="34" charset="0"/>
              </a:rPr>
              <a:t>Định</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hướng</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tích</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hợp</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và</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phân</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hoá</a:t>
            </a:r>
            <a:endParaRPr lang="ko-KR" altLang="en-US" dirty="0">
              <a:solidFill>
                <a:srgbClr val="002060"/>
              </a:solidFill>
              <a:latin typeface="Arial" pitchFamily="34" charset="0"/>
              <a:cs typeface="Arial" pitchFamily="34" charset="0"/>
            </a:endParaRPr>
          </a:p>
        </p:txBody>
      </p:sp>
      <p:sp>
        <p:nvSpPr>
          <p:cNvPr id="97" name="TextBox 96">
            <a:extLst>
              <a:ext uri="{FF2B5EF4-FFF2-40B4-BE49-F238E27FC236}">
                <a16:creationId xmlns:a16="http://schemas.microsoft.com/office/drawing/2014/main" id="{2AF45A3A-20D0-C449-BFE4-B3F5655FA1A6}"/>
              </a:ext>
            </a:extLst>
          </p:cNvPr>
          <p:cNvSpPr txBox="1"/>
          <p:nvPr/>
        </p:nvSpPr>
        <p:spPr>
          <a:xfrm>
            <a:off x="5058122" y="3770582"/>
            <a:ext cx="1643300" cy="307777"/>
          </a:xfrm>
          <a:prstGeom prst="rect">
            <a:avLst/>
          </a:prstGeom>
          <a:noFill/>
        </p:spPr>
        <p:txBody>
          <a:bodyPr wrap="square" rtlCol="0">
            <a:spAutoFit/>
          </a:bodyPr>
          <a:lstStyle/>
          <a:p>
            <a:pPr algn="just"/>
            <a:r>
              <a:rPr lang="en-US" altLang="ko-KR" dirty="0" err="1">
                <a:solidFill>
                  <a:srgbClr val="002060"/>
                </a:solidFill>
                <a:latin typeface="Arial" pitchFamily="34" charset="0"/>
                <a:cs typeface="Arial" pitchFamily="34" charset="0"/>
              </a:rPr>
              <a:t>Đánh</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giá</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năng</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lực</a:t>
            </a:r>
            <a:endParaRPr lang="ko-KR" altLang="en-US" dirty="0">
              <a:solidFill>
                <a:srgbClr val="002060"/>
              </a:solidFill>
              <a:latin typeface="Arial" pitchFamily="34" charset="0"/>
              <a:cs typeface="Arial" pitchFamily="34" charset="0"/>
            </a:endParaRPr>
          </a:p>
        </p:txBody>
      </p:sp>
      <p:grpSp>
        <p:nvGrpSpPr>
          <p:cNvPr id="55" name="Group 54">
            <a:extLst>
              <a:ext uri="{FF2B5EF4-FFF2-40B4-BE49-F238E27FC236}">
                <a16:creationId xmlns:a16="http://schemas.microsoft.com/office/drawing/2014/main" id="{0A1AB97F-8E60-064C-B638-6A069F446B2A}"/>
              </a:ext>
            </a:extLst>
          </p:cNvPr>
          <p:cNvGrpSpPr/>
          <p:nvPr/>
        </p:nvGrpSpPr>
        <p:grpSpPr>
          <a:xfrm>
            <a:off x="130590" y="4232996"/>
            <a:ext cx="2208469" cy="685170"/>
            <a:chOff x="0" y="1814684"/>
            <a:chExt cx="3326507" cy="1023837"/>
          </a:xfrm>
        </p:grpSpPr>
        <p:sp>
          <p:nvSpPr>
            <p:cNvPr id="56" name="Rectangle 55">
              <a:extLst>
                <a:ext uri="{FF2B5EF4-FFF2-40B4-BE49-F238E27FC236}">
                  <a16:creationId xmlns:a16="http://schemas.microsoft.com/office/drawing/2014/main" id="{F2F3595E-8E43-0149-88BF-7D326DB07028}"/>
                </a:ext>
              </a:extLst>
            </p:cNvPr>
            <p:cNvSpPr/>
            <p:nvPr userDrawn="1"/>
          </p:nvSpPr>
          <p:spPr>
            <a:xfrm>
              <a:off x="0" y="1814684"/>
              <a:ext cx="2823587" cy="504881"/>
            </a:xfrm>
            <a:prstGeom prst="rect">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Rectangle 56">
              <a:extLst>
                <a:ext uri="{FF2B5EF4-FFF2-40B4-BE49-F238E27FC236}">
                  <a16:creationId xmlns:a16="http://schemas.microsoft.com/office/drawing/2014/main" id="{D5FE4307-28B9-9C4F-AFC9-BDBDEC218607}"/>
                </a:ext>
              </a:extLst>
            </p:cNvPr>
            <p:cNvSpPr/>
            <p:nvPr userDrawn="1"/>
          </p:nvSpPr>
          <p:spPr>
            <a:xfrm>
              <a:off x="0" y="2319566"/>
              <a:ext cx="2823587" cy="504881"/>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8" name="Oval 57">
              <a:extLst>
                <a:ext uri="{FF2B5EF4-FFF2-40B4-BE49-F238E27FC236}">
                  <a16:creationId xmlns:a16="http://schemas.microsoft.com/office/drawing/2014/main" id="{0FE5D6A9-450C-1044-9A3B-0122359BB8F8}"/>
                </a:ext>
              </a:extLst>
            </p:cNvPr>
            <p:cNvSpPr/>
            <p:nvPr/>
          </p:nvSpPr>
          <p:spPr>
            <a:xfrm>
              <a:off x="2320667" y="1832681"/>
              <a:ext cx="1005840" cy="1005840"/>
            </a:xfrm>
            <a:prstGeom prst="ellipse">
              <a:avLst/>
            </a:prstGeom>
            <a:solidFill>
              <a:schemeClr val="accent2">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59" name="Oval 58">
              <a:extLst>
                <a:ext uri="{FF2B5EF4-FFF2-40B4-BE49-F238E27FC236}">
                  <a16:creationId xmlns:a16="http://schemas.microsoft.com/office/drawing/2014/main" id="{433C844E-46E2-2F47-96B9-0F5626C9C3E5}"/>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5</a:t>
              </a:r>
            </a:p>
          </p:txBody>
        </p:sp>
      </p:grpSp>
      <p:grpSp>
        <p:nvGrpSpPr>
          <p:cNvPr id="60" name="Group 59">
            <a:extLst>
              <a:ext uri="{FF2B5EF4-FFF2-40B4-BE49-F238E27FC236}">
                <a16:creationId xmlns:a16="http://schemas.microsoft.com/office/drawing/2014/main" id="{447F9C81-C7C1-DE43-A182-D3D7B2272886}"/>
              </a:ext>
            </a:extLst>
          </p:cNvPr>
          <p:cNvGrpSpPr/>
          <p:nvPr/>
        </p:nvGrpSpPr>
        <p:grpSpPr>
          <a:xfrm flipH="1">
            <a:off x="6744342" y="4248682"/>
            <a:ext cx="2331719" cy="665842"/>
            <a:chOff x="0" y="1814684"/>
            <a:chExt cx="3326507" cy="1023837"/>
          </a:xfrm>
        </p:grpSpPr>
        <p:sp>
          <p:nvSpPr>
            <p:cNvPr id="61" name="Rectangle 60">
              <a:extLst>
                <a:ext uri="{FF2B5EF4-FFF2-40B4-BE49-F238E27FC236}">
                  <a16:creationId xmlns:a16="http://schemas.microsoft.com/office/drawing/2014/main" id="{74474523-A8DE-014C-A556-5E9E0210805D}"/>
                </a:ext>
              </a:extLst>
            </p:cNvPr>
            <p:cNvSpPr/>
            <p:nvPr userDrawn="1"/>
          </p:nvSpPr>
          <p:spPr>
            <a:xfrm>
              <a:off x="0" y="1814684"/>
              <a:ext cx="2823587" cy="504881"/>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2" name="Rectangle 61">
              <a:extLst>
                <a:ext uri="{FF2B5EF4-FFF2-40B4-BE49-F238E27FC236}">
                  <a16:creationId xmlns:a16="http://schemas.microsoft.com/office/drawing/2014/main" id="{4D78BA35-EC9F-8B49-9DCF-AD284CF4CB40}"/>
                </a:ext>
              </a:extLst>
            </p:cNvPr>
            <p:cNvSpPr/>
            <p:nvPr userDrawn="1"/>
          </p:nvSpPr>
          <p:spPr>
            <a:xfrm>
              <a:off x="0" y="2319566"/>
              <a:ext cx="2823587" cy="504881"/>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4" name="Oval 63">
              <a:extLst>
                <a:ext uri="{FF2B5EF4-FFF2-40B4-BE49-F238E27FC236}">
                  <a16:creationId xmlns:a16="http://schemas.microsoft.com/office/drawing/2014/main" id="{892AE243-3998-224A-89B3-FBC56F42DAC3}"/>
                </a:ext>
              </a:extLst>
            </p:cNvPr>
            <p:cNvSpPr/>
            <p:nvPr/>
          </p:nvSpPr>
          <p:spPr>
            <a:xfrm>
              <a:off x="2320667" y="1832681"/>
              <a:ext cx="1005840" cy="1005840"/>
            </a:xfrm>
            <a:prstGeom prst="ellipse">
              <a:avLst/>
            </a:pr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p>
          </p:txBody>
        </p:sp>
        <p:sp>
          <p:nvSpPr>
            <p:cNvPr id="65" name="Oval 64">
              <a:extLst>
                <a:ext uri="{FF2B5EF4-FFF2-40B4-BE49-F238E27FC236}">
                  <a16:creationId xmlns:a16="http://schemas.microsoft.com/office/drawing/2014/main" id="{40ED34E0-D8BD-784F-92AE-FFF7B12F5FDA}"/>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5</a:t>
              </a:r>
            </a:p>
          </p:txBody>
        </p:sp>
      </p:grpSp>
      <p:sp>
        <p:nvSpPr>
          <p:cNvPr id="67" name="TextBox 66">
            <a:extLst>
              <a:ext uri="{FF2B5EF4-FFF2-40B4-BE49-F238E27FC236}">
                <a16:creationId xmlns:a16="http://schemas.microsoft.com/office/drawing/2014/main" id="{2AF45A3A-20D0-C449-BFE4-B3F5655FA1A6}"/>
              </a:ext>
            </a:extLst>
          </p:cNvPr>
          <p:cNvSpPr txBox="1"/>
          <p:nvPr/>
        </p:nvSpPr>
        <p:spPr>
          <a:xfrm>
            <a:off x="5053936" y="4362896"/>
            <a:ext cx="1643300" cy="523220"/>
          </a:xfrm>
          <a:prstGeom prst="rect">
            <a:avLst/>
          </a:prstGeom>
          <a:noFill/>
        </p:spPr>
        <p:txBody>
          <a:bodyPr wrap="square" rtlCol="0">
            <a:spAutoFit/>
          </a:bodyPr>
          <a:lstStyle/>
          <a:p>
            <a:pPr algn="just"/>
            <a:r>
              <a:rPr lang="en-US" altLang="ko-KR" dirty="0" err="1">
                <a:solidFill>
                  <a:srgbClr val="002060"/>
                </a:solidFill>
                <a:latin typeface="Arial" pitchFamily="34" charset="0"/>
                <a:cs typeface="Arial" pitchFamily="34" charset="0"/>
              </a:rPr>
              <a:t>Một</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chương</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trình</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nhiều</a:t>
            </a:r>
            <a:r>
              <a:rPr lang="en-US" altLang="ko-KR" dirty="0">
                <a:solidFill>
                  <a:srgbClr val="002060"/>
                </a:solidFill>
                <a:latin typeface="Arial" pitchFamily="34" charset="0"/>
                <a:cs typeface="Arial" pitchFamily="34" charset="0"/>
              </a:rPr>
              <a:t> SGK</a:t>
            </a:r>
            <a:endParaRPr lang="ko-KR" altLang="en-US" dirty="0">
              <a:solidFill>
                <a:srgbClr val="002060"/>
              </a:solidFill>
              <a:latin typeface="Arial" pitchFamily="34" charset="0"/>
              <a:cs typeface="Arial" pitchFamily="34" charset="0"/>
            </a:endParaRPr>
          </a:p>
        </p:txBody>
      </p:sp>
      <p:sp>
        <p:nvSpPr>
          <p:cNvPr id="68" name="TextBox 67">
            <a:extLst>
              <a:ext uri="{FF2B5EF4-FFF2-40B4-BE49-F238E27FC236}">
                <a16:creationId xmlns:a16="http://schemas.microsoft.com/office/drawing/2014/main" id="{AF248293-3E1E-574B-B3C4-467024D025FD}"/>
              </a:ext>
            </a:extLst>
          </p:cNvPr>
          <p:cNvSpPr txBox="1"/>
          <p:nvPr/>
        </p:nvSpPr>
        <p:spPr>
          <a:xfrm>
            <a:off x="2448945" y="865537"/>
            <a:ext cx="1665856" cy="954107"/>
          </a:xfrm>
          <a:prstGeom prst="rect">
            <a:avLst/>
          </a:prstGeom>
          <a:noFill/>
        </p:spPr>
        <p:txBody>
          <a:bodyPr wrap="square" rtlCol="0">
            <a:spAutoFit/>
          </a:bodyPr>
          <a:lstStyle/>
          <a:p>
            <a:pPr algn="just"/>
            <a:r>
              <a:rPr lang="en-US" altLang="ko-KR" dirty="0" err="1">
                <a:solidFill>
                  <a:srgbClr val="002060"/>
                </a:solidFill>
                <a:latin typeface="Arial" pitchFamily="34" charset="0"/>
                <a:cs typeface="Arial" pitchFamily="34" charset="0"/>
              </a:rPr>
              <a:t>Đặc</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trưng</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môn</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học</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thẩm</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mĩ</a:t>
            </a:r>
            <a:r>
              <a:rPr lang="en-US" altLang="ko-KR" dirty="0">
                <a:solidFill>
                  <a:srgbClr val="002060"/>
                </a:solidFill>
                <a:latin typeface="Arial" pitchFamily="34" charset="0"/>
                <a:cs typeface="Arial" pitchFamily="34" charset="0"/>
              </a:rPr>
              <a:t> - </a:t>
            </a:r>
            <a:r>
              <a:rPr lang="en-US" altLang="ko-KR" dirty="0" err="1">
                <a:solidFill>
                  <a:srgbClr val="002060"/>
                </a:solidFill>
                <a:latin typeface="Arial" pitchFamily="34" charset="0"/>
                <a:cs typeface="Arial" pitchFamily="34" charset="0"/>
              </a:rPr>
              <a:t>nhân</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văn</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công</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cụ</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có</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khác</a:t>
            </a:r>
            <a:r>
              <a:rPr lang="en-US" altLang="ko-KR" dirty="0">
                <a:solidFill>
                  <a:srgbClr val="002060"/>
                </a:solidFill>
                <a:latin typeface="Arial" pitchFamily="34" charset="0"/>
                <a:cs typeface="Arial" pitchFamily="34" charset="0"/>
              </a:rPr>
              <a:t> </a:t>
            </a:r>
            <a:r>
              <a:rPr lang="en-US" altLang="ko-KR" dirty="0" err="1">
                <a:solidFill>
                  <a:srgbClr val="002060"/>
                </a:solidFill>
                <a:latin typeface="Arial" pitchFamily="34" charset="0"/>
                <a:cs typeface="Arial" pitchFamily="34" charset="0"/>
              </a:rPr>
              <a:t>biệt</a:t>
            </a:r>
            <a:r>
              <a:rPr lang="en-US" altLang="ko-KR" dirty="0">
                <a:solidFill>
                  <a:srgbClr val="002060"/>
                </a:solidFill>
                <a:latin typeface="Arial" pitchFamily="34" charset="0"/>
                <a:cs typeface="Arial" pitchFamily="34" charset="0"/>
              </a:rPr>
              <a:t>)</a:t>
            </a:r>
            <a:endParaRPr lang="ko-KR" altLang="en-US"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7474502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4E4291-350B-BA4C-B4F5-445C3B2EDF13}"/>
              </a:ext>
            </a:extLst>
          </p:cNvPr>
          <p:cNvSpPr>
            <a:spLocks noGrp="1"/>
          </p:cNvSpPr>
          <p:nvPr>
            <p:ph type="body" sz="quarter" idx="10"/>
          </p:nvPr>
        </p:nvSpPr>
        <p:spPr>
          <a:xfrm>
            <a:off x="2209800" y="1133313"/>
            <a:ext cx="6248400" cy="3120791"/>
          </a:xfrm>
        </p:spPr>
        <p:txBody>
          <a:bodyPr>
            <a:normAutofit/>
          </a:bodyPr>
          <a:lstStyle/>
          <a:p>
            <a:pPr algn="ctr">
              <a:lnSpc>
                <a:spcPct val="125000"/>
              </a:lnSpc>
              <a:spcBef>
                <a:spcPts val="600"/>
              </a:spcBef>
              <a:spcAft>
                <a:spcPts val="0"/>
              </a:spcAft>
            </a:pPr>
            <a:r>
              <a:rPr lang="en-US" sz="2400" b="1" dirty="0" err="1">
                <a:solidFill>
                  <a:srgbClr val="002060"/>
                </a:solidFill>
                <a:latin typeface="Arial" panose="020B0604020202020204" pitchFamily="34" charset="0"/>
              </a:rPr>
              <a:t>Thảo</a:t>
            </a:r>
            <a:r>
              <a:rPr lang="en-US" sz="2400" b="1" dirty="0">
                <a:solidFill>
                  <a:srgbClr val="002060"/>
                </a:solidFill>
                <a:latin typeface="Arial" panose="020B0604020202020204" pitchFamily="34" charset="0"/>
              </a:rPr>
              <a:t> </a:t>
            </a:r>
            <a:r>
              <a:rPr lang="en-US" sz="2400" b="1" dirty="0" err="1">
                <a:solidFill>
                  <a:srgbClr val="002060"/>
                </a:solidFill>
                <a:latin typeface="Arial" panose="020B0604020202020204" pitchFamily="34" charset="0"/>
              </a:rPr>
              <a:t>luận</a:t>
            </a:r>
            <a:r>
              <a:rPr lang="en-US" sz="2400" b="1" dirty="0">
                <a:solidFill>
                  <a:srgbClr val="002060"/>
                </a:solidFill>
                <a:latin typeface="Arial" panose="020B0604020202020204" pitchFamily="34" charset="0"/>
              </a:rPr>
              <a:t>:</a:t>
            </a:r>
          </a:p>
          <a:p>
            <a:pPr algn="just">
              <a:lnSpc>
                <a:spcPct val="125000"/>
              </a:lnSpc>
              <a:spcBef>
                <a:spcPts val="600"/>
              </a:spcBef>
              <a:spcAft>
                <a:spcPts val="0"/>
              </a:spcAft>
            </a:pPr>
            <a:r>
              <a:rPr lang="en-US" sz="2400" dirty="0">
                <a:solidFill>
                  <a:srgbClr val="002060"/>
                </a:solidFill>
                <a:latin typeface="Arial" panose="020B0604020202020204" pitchFamily="34" charset="0"/>
              </a:rPr>
              <a:t>    </a:t>
            </a:r>
            <a:r>
              <a:rPr lang="vi-VN"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Sự</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giống</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nhau</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và</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khác</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nhau</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của</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việc</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dạy</a:t>
            </a:r>
            <a:r>
              <a:rPr lang="en-US" sz="2400" dirty="0">
                <a:solidFill>
                  <a:srgbClr val="002060"/>
                </a:solidFill>
                <a:latin typeface="Arial" panose="020B0604020202020204" pitchFamily="34" charset="0"/>
              </a:rPr>
              <a:t> </a:t>
            </a:r>
            <a:r>
              <a:rPr lang="vi-VN" sz="2400" dirty="0">
                <a:solidFill>
                  <a:srgbClr val="002060"/>
                </a:solidFill>
                <a:latin typeface="Arial" panose="020B0604020202020204" pitchFamily="34" charset="0"/>
              </a:rPr>
              <a:t>học đọc </a:t>
            </a:r>
            <a:r>
              <a:rPr lang="en-US" sz="2400" dirty="0" err="1">
                <a:solidFill>
                  <a:srgbClr val="002060"/>
                </a:solidFill>
                <a:latin typeface="Arial" panose="020B0604020202020204" pitchFamily="34" charset="0"/>
              </a:rPr>
              <a:t>trong</a:t>
            </a:r>
            <a:r>
              <a:rPr lang="en-US" sz="2400" dirty="0">
                <a:solidFill>
                  <a:srgbClr val="002060"/>
                </a:solidFill>
                <a:latin typeface="Arial" panose="020B0604020202020204" pitchFamily="34" charset="0"/>
              </a:rPr>
              <a:t> CT 2006 </a:t>
            </a:r>
            <a:r>
              <a:rPr lang="en-US" sz="2400" dirty="0" err="1">
                <a:solidFill>
                  <a:srgbClr val="002060"/>
                </a:solidFill>
                <a:latin typeface="Arial" panose="020B0604020202020204" pitchFamily="34" charset="0"/>
              </a:rPr>
              <a:t>và</a:t>
            </a:r>
            <a:r>
              <a:rPr lang="en-US" sz="2400" dirty="0">
                <a:solidFill>
                  <a:srgbClr val="002060"/>
                </a:solidFill>
                <a:latin typeface="Arial" panose="020B0604020202020204" pitchFamily="34" charset="0"/>
              </a:rPr>
              <a:t> CT 2018</a:t>
            </a:r>
            <a:r>
              <a:rPr lang="vi-VN" sz="2400" dirty="0">
                <a:solidFill>
                  <a:srgbClr val="002060"/>
                </a:solidFill>
                <a:latin typeface="Arial" panose="020B0604020202020204" pitchFamily="34" charset="0"/>
              </a:rPr>
              <a:t> qua một số </a:t>
            </a:r>
            <a:r>
              <a:rPr lang="en-US" sz="2400" dirty="0" err="1">
                <a:solidFill>
                  <a:srgbClr val="002060"/>
                </a:solidFill>
                <a:latin typeface="Arial" panose="020B0604020202020204" pitchFamily="34" charset="0"/>
              </a:rPr>
              <a:t>tác</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phẩm</a:t>
            </a:r>
            <a:r>
              <a:rPr lang="en-US" sz="2400" dirty="0">
                <a:solidFill>
                  <a:srgbClr val="002060"/>
                </a:solidFill>
                <a:latin typeface="Arial" panose="020B0604020202020204" pitchFamily="34" charset="0"/>
              </a:rPr>
              <a:t> </a:t>
            </a:r>
            <a:r>
              <a:rPr lang="vi-VN" sz="2400" dirty="0">
                <a:solidFill>
                  <a:srgbClr val="002060"/>
                </a:solidFill>
                <a:latin typeface="Arial" panose="020B0604020202020204" pitchFamily="34" charset="0"/>
              </a:rPr>
              <a:t>cụ thể:</a:t>
            </a:r>
          </a:p>
          <a:p>
            <a:pPr algn="just">
              <a:lnSpc>
                <a:spcPct val="125000"/>
              </a:lnSpc>
              <a:spcBef>
                <a:spcPts val="600"/>
              </a:spcBef>
              <a:spcAft>
                <a:spcPts val="0"/>
              </a:spcAft>
            </a:pPr>
            <a:r>
              <a:rPr lang="vi-VN" sz="2400" i="1" dirty="0">
                <a:solidFill>
                  <a:srgbClr val="002060"/>
                </a:solidFill>
                <a:latin typeface="Arial" panose="020B0604020202020204" pitchFamily="34" charset="0"/>
              </a:rPr>
              <a:t>      </a:t>
            </a:r>
            <a:r>
              <a:rPr lang="en-US" sz="2400" i="1" dirty="0" err="1">
                <a:solidFill>
                  <a:srgbClr val="002060"/>
                </a:solidFill>
                <a:latin typeface="Arial" panose="020B0604020202020204" pitchFamily="34" charset="0"/>
              </a:rPr>
              <a:t>Bài</a:t>
            </a:r>
            <a:r>
              <a:rPr lang="en-US" sz="2400" i="1" dirty="0">
                <a:solidFill>
                  <a:srgbClr val="002060"/>
                </a:solidFill>
                <a:latin typeface="Arial" panose="020B0604020202020204" pitchFamily="34" charset="0"/>
              </a:rPr>
              <a:t> </a:t>
            </a:r>
            <a:r>
              <a:rPr lang="en-US" sz="2400" i="1" dirty="0" err="1">
                <a:solidFill>
                  <a:srgbClr val="002060"/>
                </a:solidFill>
                <a:latin typeface="Arial" panose="020B0604020202020204" pitchFamily="34" charset="0"/>
              </a:rPr>
              <a:t>học</a:t>
            </a:r>
            <a:r>
              <a:rPr lang="en-US" sz="2400" i="1" dirty="0">
                <a:solidFill>
                  <a:srgbClr val="002060"/>
                </a:solidFill>
                <a:latin typeface="Arial" panose="020B0604020202020204" pitchFamily="34" charset="0"/>
              </a:rPr>
              <a:t> </a:t>
            </a:r>
            <a:r>
              <a:rPr lang="en-US" sz="2400" i="1" dirty="0" err="1">
                <a:solidFill>
                  <a:srgbClr val="002060"/>
                </a:solidFill>
                <a:latin typeface="Arial" panose="020B0604020202020204" pitchFamily="34" charset="0"/>
              </a:rPr>
              <a:t>đường</a:t>
            </a:r>
            <a:r>
              <a:rPr lang="en-US" sz="2400" i="1" dirty="0">
                <a:solidFill>
                  <a:srgbClr val="002060"/>
                </a:solidFill>
                <a:latin typeface="Arial" panose="020B0604020202020204" pitchFamily="34" charset="0"/>
              </a:rPr>
              <a:t> </a:t>
            </a:r>
            <a:r>
              <a:rPr lang="en-US" sz="2400" i="1" dirty="0" err="1">
                <a:solidFill>
                  <a:srgbClr val="002060"/>
                </a:solidFill>
                <a:latin typeface="Arial" panose="020B0604020202020204" pitchFamily="34" charset="0"/>
              </a:rPr>
              <a:t>đời</a:t>
            </a:r>
            <a:r>
              <a:rPr lang="en-US" sz="2400" i="1" dirty="0">
                <a:solidFill>
                  <a:srgbClr val="002060"/>
                </a:solidFill>
                <a:latin typeface="Arial" panose="020B0604020202020204" pitchFamily="34" charset="0"/>
              </a:rPr>
              <a:t> </a:t>
            </a:r>
            <a:r>
              <a:rPr lang="en-US" sz="2400" i="1" dirty="0" err="1">
                <a:solidFill>
                  <a:srgbClr val="002060"/>
                </a:solidFill>
                <a:latin typeface="Arial" panose="020B0604020202020204" pitchFamily="34" charset="0"/>
              </a:rPr>
              <a:t>đầu</a:t>
            </a:r>
            <a:r>
              <a:rPr lang="en-US" sz="2400" i="1" dirty="0">
                <a:solidFill>
                  <a:srgbClr val="002060"/>
                </a:solidFill>
                <a:latin typeface="Arial" panose="020B0604020202020204" pitchFamily="34" charset="0"/>
              </a:rPr>
              <a:t> </a:t>
            </a:r>
            <a:r>
              <a:rPr lang="en-US" sz="2400" i="1" dirty="0" err="1">
                <a:solidFill>
                  <a:srgbClr val="002060"/>
                </a:solidFill>
                <a:latin typeface="Arial" panose="020B0604020202020204" pitchFamily="34" charset="0"/>
              </a:rPr>
              <a:t>tiên</a:t>
            </a:r>
            <a:r>
              <a:rPr lang="en-US" sz="2400" i="1" dirty="0">
                <a:solidFill>
                  <a:srgbClr val="002060"/>
                </a:solidFill>
                <a:latin typeface="Arial" panose="020B0604020202020204" pitchFamily="34" charset="0"/>
              </a:rPr>
              <a:t> </a:t>
            </a:r>
            <a:r>
              <a:rPr lang="en-US" sz="2400" dirty="0">
                <a:solidFill>
                  <a:srgbClr val="002060"/>
                </a:solidFill>
                <a:latin typeface="Arial" panose="020B0604020202020204" pitchFamily="34" charset="0"/>
              </a:rPr>
              <a:t>(</a:t>
            </a:r>
            <a:r>
              <a:rPr lang="en-US" sz="2400" dirty="0" err="1">
                <a:solidFill>
                  <a:srgbClr val="002060"/>
                </a:solidFill>
                <a:latin typeface="Arial" panose="020B0604020202020204" pitchFamily="34" charset="0"/>
              </a:rPr>
              <a:t>Tô</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Hoài</a:t>
            </a:r>
            <a:r>
              <a:rPr lang="en-US" sz="2400" dirty="0">
                <a:solidFill>
                  <a:srgbClr val="002060"/>
                </a:solidFill>
                <a:latin typeface="Arial" panose="020B0604020202020204" pitchFamily="34" charset="0"/>
              </a:rPr>
              <a:t>) </a:t>
            </a:r>
            <a:r>
              <a:rPr lang="vi-VN" sz="2400" dirty="0">
                <a:solidFill>
                  <a:srgbClr val="002060"/>
                </a:solidFill>
                <a:latin typeface="Arial" panose="020B0604020202020204" pitchFamily="34" charset="0"/>
              </a:rPr>
              <a:t>     </a:t>
            </a:r>
          </a:p>
          <a:p>
            <a:pPr algn="just">
              <a:lnSpc>
                <a:spcPct val="125000"/>
              </a:lnSpc>
              <a:spcBef>
                <a:spcPts val="600"/>
              </a:spcBef>
              <a:spcAft>
                <a:spcPts val="0"/>
              </a:spcAft>
            </a:pPr>
            <a:r>
              <a:rPr lang="vi-VN" sz="2400" i="1" dirty="0">
                <a:solidFill>
                  <a:srgbClr val="002060"/>
                </a:solidFill>
                <a:latin typeface="Arial" panose="020B0604020202020204" pitchFamily="34" charset="0"/>
              </a:rPr>
              <a:t>      </a:t>
            </a:r>
            <a:r>
              <a:rPr lang="en-US" sz="2400" i="1" dirty="0" err="1">
                <a:solidFill>
                  <a:srgbClr val="002060"/>
                </a:solidFill>
                <a:latin typeface="Arial" panose="020B0604020202020204" pitchFamily="34" charset="0"/>
              </a:rPr>
              <a:t>Hịch</a:t>
            </a:r>
            <a:r>
              <a:rPr lang="en-US" sz="2400" i="1" dirty="0">
                <a:solidFill>
                  <a:srgbClr val="002060"/>
                </a:solidFill>
                <a:latin typeface="Arial" panose="020B0604020202020204" pitchFamily="34" charset="0"/>
              </a:rPr>
              <a:t> </a:t>
            </a:r>
            <a:r>
              <a:rPr lang="en-US" sz="2400" i="1" dirty="0" err="1">
                <a:solidFill>
                  <a:srgbClr val="002060"/>
                </a:solidFill>
                <a:latin typeface="Arial" panose="020B0604020202020204" pitchFamily="34" charset="0"/>
              </a:rPr>
              <a:t>tướng</a:t>
            </a:r>
            <a:r>
              <a:rPr lang="en-US" sz="2400" i="1" dirty="0">
                <a:solidFill>
                  <a:srgbClr val="002060"/>
                </a:solidFill>
                <a:latin typeface="Arial" panose="020B0604020202020204" pitchFamily="34" charset="0"/>
              </a:rPr>
              <a:t> </a:t>
            </a:r>
            <a:r>
              <a:rPr lang="en-US" sz="2400" i="1" dirty="0" err="1">
                <a:solidFill>
                  <a:srgbClr val="002060"/>
                </a:solidFill>
                <a:latin typeface="Arial" panose="020B0604020202020204" pitchFamily="34" charset="0"/>
              </a:rPr>
              <a:t>sĩ</a:t>
            </a:r>
            <a:r>
              <a:rPr lang="en-US" sz="2400" i="1" dirty="0">
                <a:solidFill>
                  <a:srgbClr val="002060"/>
                </a:solidFill>
                <a:latin typeface="Arial" panose="020B0604020202020204" pitchFamily="34" charset="0"/>
              </a:rPr>
              <a:t> </a:t>
            </a:r>
            <a:r>
              <a:rPr lang="en-US" sz="2400" dirty="0">
                <a:solidFill>
                  <a:srgbClr val="002060"/>
                </a:solidFill>
                <a:latin typeface="Arial" panose="020B0604020202020204" pitchFamily="34" charset="0"/>
              </a:rPr>
              <a:t>(</a:t>
            </a:r>
            <a:r>
              <a:rPr lang="en-US" sz="2400" dirty="0" err="1">
                <a:solidFill>
                  <a:srgbClr val="002060"/>
                </a:solidFill>
                <a:latin typeface="Arial" panose="020B0604020202020204" pitchFamily="34" charset="0"/>
              </a:rPr>
              <a:t>Trần</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Quốc</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Tuấn</a:t>
            </a:r>
            <a:r>
              <a:rPr lang="en-US" sz="2400" dirty="0">
                <a:solidFill>
                  <a:srgbClr val="002060"/>
                </a:solidFill>
                <a:latin typeface="Arial" panose="020B0604020202020204" pitchFamily="34" charset="0"/>
              </a:rPr>
              <a:t>)</a:t>
            </a:r>
          </a:p>
          <a:p>
            <a:endParaRPr lang="en-US" dirty="0"/>
          </a:p>
        </p:txBody>
      </p:sp>
    </p:spTree>
    <p:extLst>
      <p:ext uri="{BB962C8B-B14F-4D97-AF65-F5344CB8AC3E}">
        <p14:creationId xmlns:p14="http://schemas.microsoft.com/office/powerpoint/2010/main" val="2698160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83898051"/>
              </p:ext>
            </p:extLst>
          </p:nvPr>
        </p:nvGraphicFramePr>
        <p:xfrm>
          <a:off x="393327" y="705971"/>
          <a:ext cx="8217273" cy="3630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04994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97"/>
            <a:ext cx="9148713" cy="5143500"/>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5" name="Slide Number Placeholder 4"/>
          <p:cNvSpPr>
            <a:spLocks noGrp="1"/>
          </p:cNvSpPr>
          <p:nvPr>
            <p:ph type="sldNum" sz="quarter" idx="12"/>
          </p:nvPr>
        </p:nvSpPr>
        <p:spPr/>
        <p:txBody>
          <a:bodyPr>
            <a:normAutofit lnSpcReduction="10000"/>
          </a:bodyPr>
          <a:lstStyle/>
          <a:p>
            <a:fld id="{0C846248-0222-4A3A-B22E-4E2A0B918D57}" type="slidenum">
              <a:rPr lang="en-US" smtClean="0"/>
              <a:pPr/>
              <a:t>53</a:t>
            </a:fld>
            <a:endParaRPr lang="en-US"/>
          </a:p>
        </p:txBody>
      </p:sp>
      <p:sp>
        <p:nvSpPr>
          <p:cNvPr id="3" name="Rectangle 2"/>
          <p:cNvSpPr/>
          <p:nvPr/>
        </p:nvSpPr>
        <p:spPr>
          <a:xfrm>
            <a:off x="361950" y="733360"/>
            <a:ext cx="8153400" cy="4285789"/>
          </a:xfrm>
          <a:prstGeom prst="rect">
            <a:avLst/>
          </a:prstGeom>
        </p:spPr>
        <p:txBody>
          <a:bodyPr wrap="square">
            <a:spAutoFit/>
          </a:bodyPr>
          <a:lstStyle/>
          <a:p>
            <a:pPr marL="285750" indent="-285750" algn="just">
              <a:lnSpc>
                <a:spcPct val="125000"/>
              </a:lnSpc>
              <a:buFont typeface="Arial" panose="020B0604020202020204" pitchFamily="34" charset="0"/>
              <a:buChar char="•"/>
            </a:pPr>
            <a:r>
              <a:rPr lang="en-US" sz="2000" dirty="0" err="1">
                <a:solidFill>
                  <a:srgbClr val="002060"/>
                </a:solidFill>
                <a:ea typeface="Calibri" panose="020F0502020204030204" pitchFamily="34" charset="0"/>
                <a:cs typeface="Times New Roman" panose="02020603050405020304" pitchFamily="18" charset="0"/>
              </a:rPr>
              <a:t>Thứ</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nhất</a:t>
            </a:r>
            <a:r>
              <a:rPr lang="en-US" sz="2000" dirty="0">
                <a:solidFill>
                  <a:srgbClr val="002060"/>
                </a:solidFill>
                <a:ea typeface="Calibri" panose="020F0502020204030204" pitchFamily="34" charset="0"/>
                <a:cs typeface="Times New Roman" panose="02020603050405020304" pitchFamily="18" charset="0"/>
              </a:rPr>
              <a:t>, SGK </a:t>
            </a:r>
            <a:r>
              <a:rPr lang="en-US" sz="2000" dirty="0" err="1">
                <a:solidFill>
                  <a:srgbClr val="002060"/>
                </a:solidFill>
                <a:ea typeface="Calibri" panose="020F0502020204030204" pitchFamily="34" charset="0"/>
                <a:cs typeface="Times New Roman" panose="02020603050405020304" pitchFamily="18" charset="0"/>
              </a:rPr>
              <a:t>Ngữ</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văn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mới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được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biên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soạn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theo</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mô</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hình</a:t>
            </a:r>
            <a:r>
              <a:rPr lang="en-US" sz="2000" dirty="0">
                <a:solidFill>
                  <a:srgbClr val="002060"/>
                </a:solidFill>
                <a:ea typeface="Calibri" panose="020F0502020204030204" pitchFamily="34" charset="0"/>
                <a:cs typeface="Times New Roman" panose="02020603050405020304" pitchFamily="18" charset="0"/>
              </a:rPr>
              <a:t> SGK </a:t>
            </a:r>
            <a:r>
              <a:rPr lang="en-US" sz="2000" dirty="0" err="1">
                <a:solidFill>
                  <a:srgbClr val="002060"/>
                </a:solidFill>
                <a:ea typeface="Calibri" panose="020F0502020204030204" pitchFamily="34" charset="0"/>
                <a:cs typeface="Times New Roman" panose="02020603050405020304" pitchFamily="18" charset="0"/>
              </a:rPr>
              <a:t>phát</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triển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năng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lực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vì</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vậy</a:t>
            </a:r>
            <a:r>
              <a:rPr lang="en-US" sz="2000" dirty="0">
                <a:solidFill>
                  <a:srgbClr val="002060"/>
                </a:solidFill>
                <a:ea typeface="Calibri" panose="020F0502020204030204" pitchFamily="34" charset="0"/>
                <a:cs typeface="Times New Roman" panose="02020603050405020304" pitchFamily="18" charset="0"/>
              </a:rPr>
              <a:t>, GV </a:t>
            </a:r>
            <a:r>
              <a:rPr lang="en-US" sz="2000" dirty="0" err="1">
                <a:solidFill>
                  <a:srgbClr val="002060"/>
                </a:solidFill>
                <a:ea typeface="Calibri" panose="020F0502020204030204" pitchFamily="34" charset="0"/>
                <a:cs typeface="Times New Roman" panose="02020603050405020304" pitchFamily="18" charset="0"/>
              </a:rPr>
              <a:t>cần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chú</a:t>
            </a:r>
            <a:r>
              <a:rPr lang="en-US" sz="2000" dirty="0">
                <a:solidFill>
                  <a:srgbClr val="002060"/>
                </a:solidFill>
                <a:ea typeface="Calibri" panose="020F0502020204030204" pitchFamily="34" charset="0"/>
                <a:cs typeface="Times New Roman" panose="02020603050405020304" pitchFamily="18" charset="0"/>
              </a:rPr>
              <a:t> ý </a:t>
            </a:r>
            <a:r>
              <a:rPr lang="en-US" sz="2000" dirty="0" err="1">
                <a:solidFill>
                  <a:srgbClr val="002060"/>
                </a:solidFill>
                <a:ea typeface="Calibri" panose="020F0502020204030204" pitchFamily="34" charset="0"/>
                <a:cs typeface="Times New Roman" panose="02020603050405020304" pitchFamily="18" charset="0"/>
              </a:rPr>
              <a:t>tổ</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chức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các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hoạt</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động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đọc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viết</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nói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và</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nghe</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cho</a:t>
            </a:r>
            <a:r>
              <a:rPr lang="en-US" sz="2000" dirty="0">
                <a:solidFill>
                  <a:srgbClr val="002060"/>
                </a:solidFill>
                <a:ea typeface="Calibri" panose="020F0502020204030204" pitchFamily="34" charset="0"/>
                <a:cs typeface="Times New Roman" panose="02020603050405020304" pitchFamily="18" charset="0"/>
              </a:rPr>
              <a:t> HS. </a:t>
            </a:r>
            <a:r>
              <a:rPr lang="en-US" sz="2000" dirty="0" err="1">
                <a:solidFill>
                  <a:srgbClr val="002060"/>
                </a:solidFill>
                <a:ea typeface="Calibri" panose="020F0502020204030204" pitchFamily="34" charset="0"/>
                <a:cs typeface="Times New Roman" panose="02020603050405020304" pitchFamily="18" charset="0"/>
              </a:rPr>
              <a:t>Cần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từ</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bỏ</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lối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dạy</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học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thầy</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đọc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trò</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chép</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tránh</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lạm</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dụng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việc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diễn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giải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bình</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giảng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tất</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nhiên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điều</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này</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không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đồng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nghĩa</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với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việc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bỏ</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hẳn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việc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diễn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giải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bình</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giảng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của</a:t>
            </a:r>
            <a:r>
              <a:rPr lang="en-US" sz="2000" dirty="0">
                <a:solidFill>
                  <a:srgbClr val="002060"/>
                </a:solidFill>
                <a:ea typeface="Calibri" panose="020F0502020204030204" pitchFamily="34" charset="0"/>
                <a:cs typeface="Times New Roman" panose="02020603050405020304" pitchFamily="18" charset="0"/>
              </a:rPr>
              <a:t> GV.</a:t>
            </a:r>
          </a:p>
          <a:p>
            <a:pPr marL="285750" indent="-285750" algn="just">
              <a:lnSpc>
                <a:spcPct val="125000"/>
              </a:lnSpc>
              <a:buFont typeface="Arial" panose="020B0604020202020204" pitchFamily="34" charset="0"/>
              <a:buChar char="•"/>
            </a:pPr>
            <a:r>
              <a:rPr lang="en-US" sz="2000" dirty="0" err="1">
                <a:solidFill>
                  <a:srgbClr val="002060"/>
                </a:solidFill>
                <a:ea typeface="Calibri" panose="020F0502020204030204" pitchFamily="34" charset="0"/>
                <a:cs typeface="Times New Roman" panose="02020603050405020304" pitchFamily="18" charset="0"/>
              </a:rPr>
              <a:t>Thứ</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hai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cần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triển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khai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dạy</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học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các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khái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niệm</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về</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văn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học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và</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tiếng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Việt</a:t>
            </a:r>
            <a:r>
              <a:rPr lang="en-US" sz="2000" dirty="0">
                <a:solidFill>
                  <a:srgbClr val="002060"/>
                </a:solidFill>
                <a:ea typeface="Calibri" panose="020F0502020204030204" pitchFamily="34" charset="0"/>
                <a:cs typeface="Times New Roman" panose="02020603050405020304" pitchFamily="18" charset="0"/>
              </a:rPr>
              <a:t> ở </a:t>
            </a:r>
            <a:r>
              <a:rPr lang="en-US" sz="2000" dirty="0" err="1">
                <a:solidFill>
                  <a:srgbClr val="002060"/>
                </a:solidFill>
                <a:ea typeface="Calibri" panose="020F0502020204030204" pitchFamily="34" charset="0"/>
                <a:cs typeface="Times New Roman" panose="02020603050405020304" pitchFamily="18" charset="0"/>
              </a:rPr>
              <a:t>phần</a:t>
            </a:r>
            <a:r>
              <a:rPr lang="en-US" sz="2000" dirty="0">
                <a:solidFill>
                  <a:srgbClr val="002060"/>
                </a:solidFill>
                <a:ea typeface="Calibri" panose="020F0502020204030204" pitchFamily="34" charset="0"/>
                <a:cs typeface="Times New Roman" panose="02020603050405020304" pitchFamily="18" charset="0"/>
              </a:rPr>
              <a:t> </a:t>
            </a:r>
            <a:r>
              <a:rPr lang="en-US" sz="2000" i="1" dirty="0">
                <a:solidFill>
                  <a:srgbClr val="002060"/>
                </a:solidFill>
                <a:ea typeface="Calibri" panose="020F0502020204030204" pitchFamily="34" charset="0"/>
                <a:cs typeface="Times New Roman" panose="02020603050405020304" pitchFamily="18" charset="0"/>
              </a:rPr>
              <a:t>Tri </a:t>
            </a:r>
            <a:r>
              <a:rPr lang="en-US" sz="2000" i="1" dirty="0" err="1">
                <a:solidFill>
                  <a:srgbClr val="002060"/>
                </a:solidFill>
                <a:ea typeface="Calibri" panose="020F0502020204030204" pitchFamily="34" charset="0"/>
                <a:cs typeface="Times New Roman" panose="02020603050405020304" pitchFamily="18" charset="0"/>
              </a:rPr>
              <a:t>thức</a:t>
            </a:r>
            <a:r>
              <a:rPr lang="en-US" sz="2000" i="1" dirty="0">
                <a:solidFill>
                  <a:srgbClr val="002060"/>
                </a:solidFill>
                <a:ea typeface="Calibri" panose="020F0502020204030204" pitchFamily="34" charset="0"/>
                <a:cs typeface="Times New Roman" panose="02020603050405020304" pitchFamily="18" charset="0"/>
              </a:rPr>
              <a:t> </a:t>
            </a:r>
            <a:r>
              <a:rPr lang="en-US" sz="2000" i="1" dirty="0" err="1">
                <a:solidFill>
                  <a:srgbClr val="002060"/>
                </a:solidFill>
                <a:ea typeface="Calibri" panose="020F0502020204030204" pitchFamily="34" charset="0"/>
                <a:cs typeface="Times New Roman" panose="02020603050405020304" pitchFamily="18" charset="0"/>
              </a:rPr>
              <a:t>ngữ</a:t>
            </a:r>
            <a:r>
              <a:rPr lang="en-US" sz="2000" i="1" dirty="0">
                <a:solidFill>
                  <a:srgbClr val="002060"/>
                </a:solidFill>
                <a:ea typeface="Calibri" panose="020F0502020204030204" pitchFamily="34" charset="0"/>
                <a:cs typeface="Times New Roman" panose="02020603050405020304" pitchFamily="18" charset="0"/>
              </a:rPr>
              <a:t> </a:t>
            </a:r>
            <a:r>
              <a:rPr lang="en-US" sz="2000" i="1" dirty="0" err="1">
                <a:solidFill>
                  <a:srgbClr val="002060"/>
                </a:solidFill>
                <a:ea typeface="Calibri" panose="020F0502020204030204" pitchFamily="34" charset="0"/>
                <a:cs typeface="Times New Roman" panose="02020603050405020304" pitchFamily="18" charset="0"/>
              </a:rPr>
              <a:t>văn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theo</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đúng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mục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đích</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trang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bị</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cho</a:t>
            </a:r>
            <a:r>
              <a:rPr lang="en-US" sz="2000" dirty="0">
                <a:solidFill>
                  <a:srgbClr val="002060"/>
                </a:solidFill>
                <a:ea typeface="Calibri" panose="020F0502020204030204" pitchFamily="34" charset="0"/>
                <a:cs typeface="Times New Roman" panose="02020603050405020304" pitchFamily="18" charset="0"/>
              </a:rPr>
              <a:t> HS </a:t>
            </a:r>
            <a:r>
              <a:rPr lang="en-US" sz="2000" dirty="0" err="1">
                <a:solidFill>
                  <a:srgbClr val="002060"/>
                </a:solidFill>
                <a:ea typeface="Calibri" panose="020F0502020204030204" pitchFamily="34" charset="0"/>
                <a:cs typeface="Times New Roman" panose="02020603050405020304" pitchFamily="18" charset="0"/>
              </a:rPr>
              <a:t>công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cụ</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để</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vận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dụng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vào</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đọc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viết</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nói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và</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nghe</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sau</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đó</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thông</a:t>
            </a:r>
            <a:r>
              <a:rPr lang="en-US" sz="2000" dirty="0">
                <a:solidFill>
                  <a:srgbClr val="002060"/>
                </a:solidFill>
                <a:ea typeface="Calibri" panose="020F0502020204030204" pitchFamily="34" charset="0"/>
                <a:cs typeface="Times New Roman" panose="02020603050405020304" pitchFamily="18" charset="0"/>
              </a:rPr>
              <a:t> qua </a:t>
            </a:r>
            <a:r>
              <a:rPr lang="en-US" sz="2000" dirty="0" err="1">
                <a:solidFill>
                  <a:srgbClr val="002060"/>
                </a:solidFill>
                <a:ea typeface="Calibri" panose="020F0502020204030204" pitchFamily="34" charset="0"/>
                <a:cs typeface="Times New Roman" panose="02020603050405020304" pitchFamily="18" charset="0"/>
              </a:rPr>
              <a:t>thực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hành</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để</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củng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cố</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kiến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thức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đã</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học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không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sa</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vào</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lối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dạy</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cung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cấp</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kiến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thức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chuyên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sâu</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gây</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quá</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tải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đối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với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người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học</a:t>
            </a:r>
            <a:r>
              <a:rPr lang="en-US" sz="2000" dirty="0">
                <a:solidFill>
                  <a:srgbClr val="002060"/>
                </a:solidFill>
                <a:ea typeface="Calibri" panose="020F0502020204030204" pitchFamily="34" charset="0"/>
                <a:cs typeface="Times New Roman" panose="02020603050405020304" pitchFamily="18" charset="0"/>
              </a:rPr>
              <a:t>. </a:t>
            </a:r>
          </a:p>
          <a:p>
            <a:pPr marL="285750" indent="-285750" algn="just">
              <a:lnSpc>
                <a:spcPct val="125000"/>
              </a:lnSpc>
              <a:buFont typeface="Arial" panose="020B0604020202020204" pitchFamily="34" charset="0"/>
              <a:buChar char="•"/>
            </a:pPr>
            <a:endParaRPr lang="en-US" sz="1800" dirty="0">
              <a:solidFill>
                <a:srgbClr val="00206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8533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8713" cy="5143500"/>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5" name="Slide Number Placeholder 4"/>
          <p:cNvSpPr>
            <a:spLocks noGrp="1"/>
          </p:cNvSpPr>
          <p:nvPr>
            <p:ph type="sldNum" sz="quarter" idx="12"/>
          </p:nvPr>
        </p:nvSpPr>
        <p:spPr/>
        <p:txBody>
          <a:bodyPr>
            <a:normAutofit lnSpcReduction="10000"/>
          </a:bodyPr>
          <a:lstStyle/>
          <a:p>
            <a:fld id="{0C846248-0222-4A3A-B22E-4E2A0B918D57}" type="slidenum">
              <a:rPr lang="en-US" smtClean="0"/>
              <a:pPr/>
              <a:t>54</a:t>
            </a:fld>
            <a:endParaRPr lang="en-US"/>
          </a:p>
        </p:txBody>
      </p:sp>
      <p:sp>
        <p:nvSpPr>
          <p:cNvPr id="3" name="Rectangle 2"/>
          <p:cNvSpPr/>
          <p:nvPr/>
        </p:nvSpPr>
        <p:spPr>
          <a:xfrm>
            <a:off x="591949" y="620863"/>
            <a:ext cx="7923401" cy="3901774"/>
          </a:xfrm>
          <a:prstGeom prst="rect">
            <a:avLst/>
          </a:prstGeom>
        </p:spPr>
        <p:txBody>
          <a:bodyPr wrap="square">
            <a:spAutoFit/>
          </a:bodyPr>
          <a:lstStyle/>
          <a:p>
            <a:pPr marL="342900" indent="-342900" algn="just">
              <a:lnSpc>
                <a:spcPct val="125000"/>
              </a:lnSpc>
              <a:buFont typeface="Arial" panose="020B0604020202020204" pitchFamily="34" charset="0"/>
              <a:buChar char="•"/>
            </a:pPr>
            <a:r>
              <a:rPr lang="en-US" sz="2000" dirty="0" err="1">
                <a:solidFill>
                  <a:srgbClr val="002060"/>
                </a:solidFill>
                <a:ea typeface="Calibri" panose="020F0502020204030204" pitchFamily="34" charset="0"/>
                <a:cs typeface="Times New Roman" panose="02020603050405020304" pitchFamily="18" charset="0"/>
              </a:rPr>
              <a:t>Thứ</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ba</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hướng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dẫn</a:t>
            </a:r>
            <a:r>
              <a:rPr lang="en-US" sz="2000" dirty="0">
                <a:solidFill>
                  <a:srgbClr val="002060"/>
                </a:solidFill>
                <a:ea typeface="Calibri" panose="020F0502020204030204" pitchFamily="34" charset="0"/>
                <a:cs typeface="Times New Roman" panose="02020603050405020304" pitchFamily="18" charset="0"/>
              </a:rPr>
              <a:t> HS </a:t>
            </a:r>
            <a:r>
              <a:rPr lang="en-US" sz="2000" dirty="0" err="1">
                <a:solidFill>
                  <a:srgbClr val="002060"/>
                </a:solidFill>
                <a:ea typeface="Calibri" panose="020F0502020204030204" pitchFamily="34" charset="0"/>
                <a:cs typeface="Times New Roman" panose="02020603050405020304" pitchFamily="18" charset="0"/>
              </a:rPr>
              <a:t>thực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hành</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đọc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hiểu</a:t>
            </a:r>
            <a:r>
              <a:rPr lang="en-US" sz="2000" dirty="0">
                <a:solidFill>
                  <a:srgbClr val="002060"/>
                </a:solidFill>
                <a:ea typeface="Calibri" panose="020F0502020204030204" pitchFamily="34" charset="0"/>
                <a:cs typeface="Times New Roman" panose="02020603050405020304" pitchFamily="18" charset="0"/>
              </a:rPr>
              <a:t> VB </a:t>
            </a:r>
            <a:r>
              <a:rPr lang="en-US" sz="2000" dirty="0" err="1">
                <a:solidFill>
                  <a:srgbClr val="002060"/>
                </a:solidFill>
                <a:ea typeface="Calibri" panose="020F0502020204030204" pitchFamily="34" charset="0"/>
                <a:cs typeface="Times New Roman" panose="02020603050405020304" pitchFamily="18" charset="0"/>
              </a:rPr>
              <a:t>theo</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thể</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loại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nhưng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không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theo</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hướng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cực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đoan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coi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dạy</a:t>
            </a:r>
            <a:r>
              <a:rPr lang="en-US" sz="2000" dirty="0">
                <a:solidFill>
                  <a:srgbClr val="002060"/>
                </a:solidFill>
                <a:ea typeface="Calibri" panose="020F0502020204030204" pitchFamily="34" charset="0"/>
                <a:cs typeface="Times New Roman" panose="02020603050405020304" pitchFamily="18" charset="0"/>
              </a:rPr>
              <a:t> HS </a:t>
            </a:r>
            <a:r>
              <a:rPr lang="en-US" sz="2000" dirty="0" err="1">
                <a:solidFill>
                  <a:srgbClr val="002060"/>
                </a:solidFill>
                <a:ea typeface="Calibri" panose="020F0502020204030204" pitchFamily="34" charset="0"/>
                <a:cs typeface="Times New Roman" panose="02020603050405020304" pitchFamily="18" charset="0"/>
              </a:rPr>
              <a:t>đọc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hiểu</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chỉ</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dừng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lại</a:t>
            </a:r>
            <a:r>
              <a:rPr lang="en-US" sz="2000" dirty="0">
                <a:solidFill>
                  <a:srgbClr val="002060"/>
                </a:solidFill>
                <a:ea typeface="Calibri" panose="020F0502020204030204" pitchFamily="34" charset="0"/>
                <a:cs typeface="Times New Roman" panose="02020603050405020304" pitchFamily="18" charset="0"/>
              </a:rPr>
              <a:t> ở </a:t>
            </a:r>
            <a:r>
              <a:rPr lang="en-US" sz="2000" dirty="0" err="1">
                <a:solidFill>
                  <a:srgbClr val="002060"/>
                </a:solidFill>
                <a:ea typeface="Calibri" panose="020F0502020204030204" pitchFamily="34" charset="0"/>
                <a:cs typeface="Times New Roman" panose="02020603050405020304" pitchFamily="18" charset="0"/>
              </a:rPr>
              <a:t>việc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giúp</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các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em</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nắm</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được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đặc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điểm</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thể</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loại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Đọc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hiểu</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một</a:t>
            </a:r>
            <a:r>
              <a:rPr lang="en-US" sz="2000" dirty="0">
                <a:solidFill>
                  <a:srgbClr val="002060"/>
                </a:solidFill>
                <a:ea typeface="Calibri" panose="020F0502020204030204" pitchFamily="34" charset="0"/>
                <a:cs typeface="Times New Roman" panose="02020603050405020304" pitchFamily="18" charset="0"/>
              </a:rPr>
              <a:t> VB, </a:t>
            </a:r>
            <a:r>
              <a:rPr lang="en-US" sz="2000" dirty="0" err="1">
                <a:solidFill>
                  <a:srgbClr val="002060"/>
                </a:solidFill>
                <a:ea typeface="Calibri" panose="020F0502020204030204" pitchFamily="34" charset="0"/>
                <a:cs typeface="Times New Roman" panose="02020603050405020304" pitchFamily="18" charset="0"/>
              </a:rPr>
              <a:t>nhất</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là</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tác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phẩm</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văn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học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cần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chú</a:t>
            </a:r>
            <a:r>
              <a:rPr lang="en-US" sz="2000" dirty="0">
                <a:solidFill>
                  <a:srgbClr val="002060"/>
                </a:solidFill>
                <a:ea typeface="Calibri" panose="020F0502020204030204" pitchFamily="34" charset="0"/>
                <a:cs typeface="Times New Roman" panose="02020603050405020304" pitchFamily="18" charset="0"/>
              </a:rPr>
              <a:t> ý </a:t>
            </a:r>
            <a:r>
              <a:rPr lang="en-US" sz="2000" dirty="0" err="1">
                <a:solidFill>
                  <a:srgbClr val="002060"/>
                </a:solidFill>
                <a:ea typeface="Calibri" panose="020F0502020204030204" pitchFamily="34" charset="0"/>
                <a:cs typeface="Times New Roman" panose="02020603050405020304" pitchFamily="18" charset="0"/>
              </a:rPr>
              <a:t>đến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cả</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những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giá</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trị</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độc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đáo</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những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nét</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đẹp</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riêng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biệt</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của</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nó</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nữa</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Nếu</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không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thì</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việc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dạy</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Ngữ</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văn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có</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nguy</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cơ</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biến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tác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phẩm</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văn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học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thành</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các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mô</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hình</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các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bộ</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khung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khô</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cứng</a:t>
            </a:r>
            <a:r>
              <a:rPr lang="en-US" sz="2000" dirty="0">
                <a:solidFill>
                  <a:srgbClr val="002060"/>
                </a:solidFill>
                <a:ea typeface="Calibri" panose="020F0502020204030204" pitchFamily="34" charset="0"/>
                <a:cs typeface="Times New Roman" panose="02020603050405020304" pitchFamily="18" charset="0"/>
              </a:rPr>
              <a:t>.</a:t>
            </a:r>
          </a:p>
          <a:p>
            <a:pPr algn="just">
              <a:lnSpc>
                <a:spcPct val="125000"/>
              </a:lnSpc>
            </a:pPr>
            <a:r>
              <a:rPr lang="en-US" sz="2000" dirty="0" err="1">
                <a:solidFill>
                  <a:srgbClr val="002060"/>
                </a:solidFill>
                <a:ea typeface="Calibri" panose="020F0502020204030204" pitchFamily="34" charset="0"/>
                <a:cs typeface="Times New Roman" panose="02020603050405020304" pitchFamily="18" charset="0"/>
              </a:rPr>
              <a:t>Ngoài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ra</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cần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tránh</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lạm</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dụng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việc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sử</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dụng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phương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tiện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công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nghệ</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và</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triển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khai</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những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hoạt</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động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hỗ</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trợ</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vốn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là</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đặc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trưng</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của</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các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môn</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học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khác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như</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Âm</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nhạc</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Mĩ</a:t>
            </a:r>
            <a:r>
              <a:rPr lang="en-US" sz="2000" dirty="0">
                <a:solidFill>
                  <a:srgbClr val="002060"/>
                </a:solidFill>
                <a:ea typeface="Calibri" panose="020F0502020204030204" pitchFamily="34" charset="0"/>
                <a:cs typeface="Times New Roman" panose="02020603050405020304" pitchFamily="18" charset="0"/>
              </a:rPr>
              <a:t> </a:t>
            </a:r>
            <a:r>
              <a:rPr lang="en-US" sz="2000" dirty="0" err="1">
                <a:solidFill>
                  <a:srgbClr val="002060"/>
                </a:solidFill>
                <a:ea typeface="Calibri" panose="020F0502020204030204" pitchFamily="34" charset="0"/>
                <a:cs typeface="Times New Roman" panose="02020603050405020304" pitchFamily="18" charset="0"/>
              </a:rPr>
              <a:t>thuật</a:t>
            </a:r>
            <a:r>
              <a:rPr lang="en-US" sz="2000" dirty="0">
                <a:solidFill>
                  <a:srgbClr val="002060"/>
                </a:solidFill>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08418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8713" cy="5143500"/>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5" name="Slide Number Placeholder 4"/>
          <p:cNvSpPr>
            <a:spLocks noGrp="1"/>
          </p:cNvSpPr>
          <p:nvPr>
            <p:ph type="sldNum" sz="quarter" idx="12"/>
          </p:nvPr>
        </p:nvSpPr>
        <p:spPr/>
        <p:txBody>
          <a:bodyPr>
            <a:normAutofit lnSpcReduction="10000"/>
          </a:bodyPr>
          <a:lstStyle/>
          <a:p>
            <a:fld id="{0C846248-0222-4A3A-B22E-4E2A0B918D57}" type="slidenum">
              <a:rPr lang="en-US" smtClean="0"/>
              <a:pPr/>
              <a:t>55</a:t>
            </a:fld>
            <a:endParaRPr lang="en-US"/>
          </a:p>
        </p:txBody>
      </p:sp>
      <p:sp>
        <p:nvSpPr>
          <p:cNvPr id="3" name="Rectangle 2"/>
          <p:cNvSpPr/>
          <p:nvPr/>
        </p:nvSpPr>
        <p:spPr>
          <a:xfrm>
            <a:off x="666822" y="819150"/>
            <a:ext cx="7810356" cy="3597780"/>
          </a:xfrm>
          <a:prstGeom prst="rect">
            <a:avLst/>
          </a:prstGeom>
        </p:spPr>
        <p:txBody>
          <a:bodyPr wrap="square">
            <a:spAutoFit/>
          </a:bodyPr>
          <a:lstStyle/>
          <a:p>
            <a:pPr marL="285750" indent="-285750" algn="just">
              <a:lnSpc>
                <a:spcPct val="125000"/>
              </a:lnSpc>
              <a:spcAft>
                <a:spcPts val="600"/>
              </a:spcAft>
              <a:buFont typeface="Arial" panose="020B0604020202020204" pitchFamily="34" charset="0"/>
              <a:buChar char="•"/>
            </a:pPr>
            <a:r>
              <a:rPr lang="en-US" sz="1800" dirty="0" err="1">
                <a:solidFill>
                  <a:srgbClr val="002060"/>
                </a:solidFill>
                <a:ea typeface="Calibri" panose="020F0502020204030204" pitchFamily="34" charset="0"/>
                <a:cs typeface="Times New Roman" panose="02020603050405020304" pitchFamily="18" charset="0"/>
              </a:rPr>
              <a:t>Thứ</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tư</a:t>
            </a:r>
            <a:r>
              <a:rPr lang="en-US" sz="1800" dirty="0">
                <a:solidFill>
                  <a:srgbClr val="002060"/>
                </a:solidFill>
                <a:ea typeface="Calibri" panose="020F0502020204030204" pitchFamily="34" charset="0"/>
                <a:cs typeface="Times New Roman" panose="02020603050405020304" pitchFamily="18" charset="0"/>
              </a:rPr>
              <a:t>, SGK </a:t>
            </a:r>
            <a:r>
              <a:rPr lang="en-US" sz="1800" dirty="0" err="1">
                <a:solidFill>
                  <a:srgbClr val="002060"/>
                </a:solidFill>
                <a:ea typeface="Calibri" panose="020F0502020204030204" pitchFamily="34" charset="0"/>
                <a:cs typeface="Times New Roman" panose="02020603050405020304" pitchFamily="18" charset="0"/>
              </a:rPr>
              <a:t>biên</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soạn</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theo</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hướng</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mở</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tuỳ</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theo</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điều</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kiện</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dạy</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học</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và</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khả</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năng</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học</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của</a:t>
            </a:r>
            <a:r>
              <a:rPr lang="en-US" sz="1800" dirty="0">
                <a:solidFill>
                  <a:srgbClr val="002060"/>
                </a:solidFill>
                <a:ea typeface="Calibri" panose="020F0502020204030204" pitchFamily="34" charset="0"/>
                <a:cs typeface="Times New Roman" panose="02020603050405020304" pitchFamily="18" charset="0"/>
              </a:rPr>
              <a:t> HS </a:t>
            </a:r>
            <a:r>
              <a:rPr lang="en-US" sz="1800" dirty="0" err="1">
                <a:solidFill>
                  <a:srgbClr val="002060"/>
                </a:solidFill>
                <a:ea typeface="Calibri" panose="020F0502020204030204" pitchFamily="34" charset="0"/>
                <a:cs typeface="Times New Roman" panose="02020603050405020304" pitchFamily="18" charset="0"/>
              </a:rPr>
              <a:t>mà</a:t>
            </a:r>
            <a:r>
              <a:rPr lang="en-US" sz="1800" dirty="0">
                <a:solidFill>
                  <a:srgbClr val="002060"/>
                </a:solidFill>
                <a:ea typeface="Calibri" panose="020F0502020204030204" pitchFamily="34" charset="0"/>
                <a:cs typeface="Times New Roman" panose="02020603050405020304" pitchFamily="18" charset="0"/>
              </a:rPr>
              <a:t> GV </a:t>
            </a:r>
            <a:r>
              <a:rPr lang="en-US" sz="1800" dirty="0" err="1">
                <a:solidFill>
                  <a:srgbClr val="002060"/>
                </a:solidFill>
                <a:ea typeface="Calibri" panose="020F0502020204030204" pitchFamily="34" charset="0"/>
                <a:cs typeface="Times New Roman" panose="02020603050405020304" pitchFamily="18" charset="0"/>
              </a:rPr>
              <a:t>triển</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khai</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nội</a:t>
            </a:r>
            <a:r>
              <a:rPr lang="en-US" sz="1800" dirty="0">
                <a:solidFill>
                  <a:srgbClr val="002060"/>
                </a:solidFill>
                <a:ea typeface="Calibri" panose="020F0502020204030204" pitchFamily="34" charset="0"/>
                <a:cs typeface="Times New Roman" panose="02020603050405020304" pitchFamily="18" charset="0"/>
              </a:rPr>
              <a:t> dung </a:t>
            </a:r>
            <a:r>
              <a:rPr lang="en-US" sz="1800" dirty="0" err="1">
                <a:solidFill>
                  <a:srgbClr val="002060"/>
                </a:solidFill>
                <a:ea typeface="Calibri" panose="020F0502020204030204" pitchFamily="34" charset="0"/>
                <a:cs typeface="Times New Roman" panose="02020603050405020304" pitchFamily="18" charset="0"/>
              </a:rPr>
              <a:t>các</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bài</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học</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cho</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phù</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hợp</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Chẳng</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hạn</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mỗi</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bài</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của</a:t>
            </a:r>
            <a:r>
              <a:rPr lang="en-US" sz="1800" dirty="0">
                <a:solidFill>
                  <a:srgbClr val="002060"/>
                </a:solidFill>
                <a:ea typeface="Calibri" panose="020F0502020204030204" pitchFamily="34" charset="0"/>
                <a:cs typeface="Times New Roman" panose="02020603050405020304" pitchFamily="18" charset="0"/>
              </a:rPr>
              <a:t> SGK </a:t>
            </a:r>
            <a:r>
              <a:rPr lang="en-US" sz="1800" i="1" dirty="0" err="1">
                <a:solidFill>
                  <a:srgbClr val="002060"/>
                </a:solidFill>
                <a:ea typeface="Calibri" panose="020F0502020204030204" pitchFamily="34" charset="0"/>
                <a:cs typeface="Times New Roman" panose="02020603050405020304" pitchFamily="18" charset="0"/>
              </a:rPr>
              <a:t>Ngữ</a:t>
            </a:r>
            <a:r>
              <a:rPr lang="en-US" sz="1800" i="1" dirty="0">
                <a:solidFill>
                  <a:srgbClr val="002060"/>
                </a:solidFill>
                <a:ea typeface="Calibri" panose="020F0502020204030204" pitchFamily="34" charset="0"/>
                <a:cs typeface="Times New Roman" panose="02020603050405020304" pitchFamily="18" charset="0"/>
              </a:rPr>
              <a:t> </a:t>
            </a:r>
            <a:r>
              <a:rPr lang="en-US" sz="1800" i="1" dirty="0" err="1">
                <a:solidFill>
                  <a:srgbClr val="002060"/>
                </a:solidFill>
                <a:ea typeface="Calibri" panose="020F0502020204030204" pitchFamily="34" charset="0"/>
                <a:cs typeface="Times New Roman" panose="02020603050405020304" pitchFamily="18" charset="0"/>
              </a:rPr>
              <a:t>văn</a:t>
            </a:r>
            <a:r>
              <a:rPr lang="en-US" sz="1800" i="1" dirty="0">
                <a:solidFill>
                  <a:srgbClr val="002060"/>
                </a:solidFill>
                <a:ea typeface="Calibri" panose="020F0502020204030204" pitchFamily="34" charset="0"/>
                <a:cs typeface="Times New Roman" panose="02020603050405020304" pitchFamily="18" charset="0"/>
              </a:rPr>
              <a:t> 8</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thường</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có</a:t>
            </a:r>
            <a:r>
              <a:rPr lang="en-US" sz="1800" dirty="0">
                <a:solidFill>
                  <a:srgbClr val="002060"/>
                </a:solidFill>
                <a:ea typeface="Calibri" panose="020F0502020204030204" pitchFamily="34" charset="0"/>
                <a:cs typeface="Times New Roman" panose="02020603050405020304" pitchFamily="18" charset="0"/>
              </a:rPr>
              <a:t> 3 VB </a:t>
            </a:r>
            <a:r>
              <a:rPr lang="en-US" sz="1800" dirty="0" err="1">
                <a:solidFill>
                  <a:srgbClr val="002060"/>
                </a:solidFill>
                <a:ea typeface="Calibri" panose="020F0502020204030204" pitchFamily="34" charset="0"/>
                <a:cs typeface="Times New Roman" panose="02020603050405020304" pitchFamily="18" charset="0"/>
              </a:rPr>
              <a:t>nhưng</a:t>
            </a:r>
            <a:r>
              <a:rPr lang="en-US" sz="1800" dirty="0">
                <a:solidFill>
                  <a:srgbClr val="002060"/>
                </a:solidFill>
                <a:ea typeface="Calibri" panose="020F0502020204030204" pitchFamily="34" charset="0"/>
                <a:cs typeface="Times New Roman" panose="02020603050405020304" pitchFamily="18" charset="0"/>
              </a:rPr>
              <a:t> GV </a:t>
            </a:r>
            <a:r>
              <a:rPr lang="en-US" sz="1800" dirty="0" err="1">
                <a:solidFill>
                  <a:srgbClr val="002060"/>
                </a:solidFill>
                <a:ea typeface="Calibri" panose="020F0502020204030204" pitchFamily="34" charset="0"/>
                <a:cs typeface="Times New Roman" panose="02020603050405020304" pitchFamily="18" charset="0"/>
              </a:rPr>
              <a:t>không</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nhất</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thiết</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phải</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dạy</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hết</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mà</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có</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thể</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chọn</a:t>
            </a:r>
            <a:r>
              <a:rPr lang="en-US" sz="1800" dirty="0">
                <a:solidFill>
                  <a:srgbClr val="002060"/>
                </a:solidFill>
                <a:ea typeface="Calibri" panose="020F0502020204030204" pitchFamily="34" charset="0"/>
                <a:cs typeface="Times New Roman" panose="02020603050405020304" pitchFamily="18" charset="0"/>
              </a:rPr>
              <a:t> </a:t>
            </a:r>
            <a:r>
              <a:rPr lang="en-US" sz="1800" dirty="0">
                <a:solidFill>
                  <a:srgbClr val="FF0000"/>
                </a:solidFill>
                <a:ea typeface="Calibri" panose="020F0502020204030204" pitchFamily="34" charset="0"/>
                <a:cs typeface="Times New Roman" panose="02020603050405020304" pitchFamily="18" charset="0"/>
              </a:rPr>
              <a:t>VB</a:t>
            </a:r>
            <a:r>
              <a:rPr lang="vi-VN" sz="1800" dirty="0">
                <a:solidFill>
                  <a:srgbClr val="FF0000"/>
                </a:solidFill>
                <a:ea typeface="Calibri" panose="020F0502020204030204" pitchFamily="34" charset="0"/>
                <a:cs typeface="Times New Roman" panose="02020603050405020304" pitchFamily="18" charset="0"/>
              </a:rPr>
              <a:t>3</a:t>
            </a:r>
            <a:r>
              <a:rPr lang="en-US" sz="1800" dirty="0">
                <a:solidFill>
                  <a:srgbClr val="FF000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của</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một</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số</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bài</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để</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hướng</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dẫn</a:t>
            </a:r>
            <a:r>
              <a:rPr lang="en-US" sz="1800" dirty="0">
                <a:solidFill>
                  <a:srgbClr val="002060"/>
                </a:solidFill>
                <a:ea typeface="Calibri" panose="020F0502020204030204" pitchFamily="34" charset="0"/>
                <a:cs typeface="Times New Roman" panose="02020603050405020304" pitchFamily="18" charset="0"/>
              </a:rPr>
              <a:t> HS </a:t>
            </a:r>
            <a:r>
              <a:rPr lang="en-US" sz="1800" dirty="0" err="1">
                <a:solidFill>
                  <a:srgbClr val="002060"/>
                </a:solidFill>
                <a:ea typeface="Calibri" panose="020F0502020204030204" pitchFamily="34" charset="0"/>
                <a:cs typeface="Times New Roman" panose="02020603050405020304" pitchFamily="18" charset="0"/>
              </a:rPr>
              <a:t>tự</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học</a:t>
            </a:r>
            <a:r>
              <a:rPr lang="en-US" sz="1800" dirty="0">
                <a:solidFill>
                  <a:srgbClr val="002060"/>
                </a:solidFill>
                <a:ea typeface="Calibri" panose="020F0502020204030204" pitchFamily="34" charset="0"/>
                <a:cs typeface="Times New Roman" panose="02020603050405020304" pitchFamily="18" charset="0"/>
              </a:rPr>
              <a:t>. </a:t>
            </a:r>
          </a:p>
          <a:p>
            <a:pPr lvl="1" algn="just">
              <a:lnSpc>
                <a:spcPct val="125000"/>
              </a:lnSpc>
              <a:spcAft>
                <a:spcPts val="600"/>
              </a:spcAft>
            </a:pPr>
            <a:r>
              <a:rPr lang="en-US" sz="1800" dirty="0" err="1">
                <a:solidFill>
                  <a:srgbClr val="002060"/>
                </a:solidFill>
                <a:ea typeface="Calibri" panose="020F0502020204030204" pitchFamily="34" charset="0"/>
                <a:cs typeface="Times New Roman" panose="02020603050405020304" pitchFamily="18" charset="0"/>
              </a:rPr>
              <a:t>Mỗi</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kiểu</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bài</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viết</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có</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trong</a:t>
            </a:r>
            <a:r>
              <a:rPr lang="en-US" sz="1800" dirty="0">
                <a:solidFill>
                  <a:srgbClr val="002060"/>
                </a:solidFill>
                <a:ea typeface="Calibri" panose="020F0502020204030204" pitchFamily="34" charset="0"/>
                <a:cs typeface="Times New Roman" panose="02020603050405020304" pitchFamily="18" charset="0"/>
              </a:rPr>
              <a:t> CT </a:t>
            </a:r>
            <a:r>
              <a:rPr lang="en-US" sz="1800" dirty="0" err="1">
                <a:solidFill>
                  <a:srgbClr val="002060"/>
                </a:solidFill>
                <a:ea typeface="Calibri" panose="020F0502020204030204" pitchFamily="34" charset="0"/>
                <a:cs typeface="Times New Roman" panose="02020603050405020304" pitchFamily="18" charset="0"/>
              </a:rPr>
              <a:t>trên</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nguyên</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tắc</a:t>
            </a:r>
            <a:r>
              <a:rPr lang="en-US" sz="1800" dirty="0">
                <a:solidFill>
                  <a:srgbClr val="002060"/>
                </a:solidFill>
                <a:ea typeface="Calibri" panose="020F0502020204030204" pitchFamily="34" charset="0"/>
                <a:cs typeface="Times New Roman" panose="02020603050405020304" pitchFamily="18" charset="0"/>
              </a:rPr>
              <a:t> HS </a:t>
            </a:r>
            <a:r>
              <a:rPr lang="en-US" sz="1800" dirty="0" err="1">
                <a:solidFill>
                  <a:srgbClr val="002060"/>
                </a:solidFill>
                <a:ea typeface="Calibri" panose="020F0502020204030204" pitchFamily="34" charset="0"/>
                <a:cs typeface="Times New Roman" panose="02020603050405020304" pitchFamily="18" charset="0"/>
              </a:rPr>
              <a:t>chỉ</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cần</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thực</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hành</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viết</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một</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bài</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nhưng</a:t>
            </a:r>
            <a:r>
              <a:rPr lang="en-US" sz="1800" dirty="0">
                <a:solidFill>
                  <a:srgbClr val="002060"/>
                </a:solidFill>
                <a:ea typeface="Calibri" panose="020F0502020204030204" pitchFamily="34" charset="0"/>
                <a:cs typeface="Times New Roman" panose="02020603050405020304" pitchFamily="18" charset="0"/>
              </a:rPr>
              <a:t> SGK </a:t>
            </a:r>
            <a:r>
              <a:rPr lang="en-US" sz="1800" dirty="0" err="1">
                <a:solidFill>
                  <a:srgbClr val="002060"/>
                </a:solidFill>
                <a:ea typeface="Calibri" panose="020F0502020204030204" pitchFamily="34" charset="0"/>
                <a:cs typeface="Times New Roman" panose="02020603050405020304" pitchFamily="18" charset="0"/>
              </a:rPr>
              <a:t>có</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thể</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thiết</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kế</a:t>
            </a:r>
            <a:r>
              <a:rPr lang="en-US" sz="1800" dirty="0">
                <a:solidFill>
                  <a:srgbClr val="002060"/>
                </a:solidFill>
                <a:ea typeface="Calibri" panose="020F0502020204030204" pitchFamily="34" charset="0"/>
                <a:cs typeface="Times New Roman" panose="02020603050405020304" pitchFamily="18" charset="0"/>
              </a:rPr>
              <a:t> 2 – 3 </a:t>
            </a:r>
            <a:r>
              <a:rPr lang="en-US" sz="1800" dirty="0" err="1">
                <a:solidFill>
                  <a:srgbClr val="002060"/>
                </a:solidFill>
                <a:ea typeface="Calibri" panose="020F0502020204030204" pitchFamily="34" charset="0"/>
                <a:cs typeface="Times New Roman" panose="02020603050405020304" pitchFamily="18" charset="0"/>
              </a:rPr>
              <a:t>bài</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viết</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Chẳng</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hạn</a:t>
            </a:r>
            <a:r>
              <a:rPr lang="en-US" sz="1800" dirty="0">
                <a:solidFill>
                  <a:srgbClr val="002060"/>
                </a:solidFill>
                <a:ea typeface="Calibri" panose="020F0502020204030204" pitchFamily="34" charset="0"/>
                <a:cs typeface="Times New Roman" panose="02020603050405020304" pitchFamily="18" charset="0"/>
              </a:rPr>
              <a:t>, </a:t>
            </a:r>
            <a:r>
              <a:rPr lang="en-US" sz="1800" i="1" dirty="0" err="1">
                <a:solidFill>
                  <a:srgbClr val="002060"/>
                </a:solidFill>
                <a:ea typeface="Calibri" panose="020F0502020204030204" pitchFamily="34" charset="0"/>
                <a:cs typeface="Times New Roman" panose="02020603050405020304" pitchFamily="18" charset="0"/>
              </a:rPr>
              <a:t>Ngữ</a:t>
            </a:r>
            <a:r>
              <a:rPr lang="en-US" sz="1800" i="1" dirty="0">
                <a:solidFill>
                  <a:srgbClr val="002060"/>
                </a:solidFill>
                <a:ea typeface="Calibri" panose="020F0502020204030204" pitchFamily="34" charset="0"/>
                <a:cs typeface="Times New Roman" panose="02020603050405020304" pitchFamily="18" charset="0"/>
              </a:rPr>
              <a:t> </a:t>
            </a:r>
            <a:r>
              <a:rPr lang="en-US" sz="1800" i="1" dirty="0" err="1">
                <a:solidFill>
                  <a:srgbClr val="002060"/>
                </a:solidFill>
                <a:ea typeface="Calibri" panose="020F0502020204030204" pitchFamily="34" charset="0"/>
                <a:cs typeface="Times New Roman" panose="02020603050405020304" pitchFamily="18" charset="0"/>
              </a:rPr>
              <a:t>văn</a:t>
            </a:r>
            <a:r>
              <a:rPr lang="en-US" sz="1800" i="1" dirty="0">
                <a:solidFill>
                  <a:srgbClr val="002060"/>
                </a:solidFill>
                <a:ea typeface="Calibri" panose="020F0502020204030204" pitchFamily="34" charset="0"/>
                <a:cs typeface="Times New Roman" panose="02020603050405020304" pitchFamily="18" charset="0"/>
              </a:rPr>
              <a:t> 8 </a:t>
            </a:r>
            <a:r>
              <a:rPr lang="en-US" sz="1800" dirty="0" err="1">
                <a:solidFill>
                  <a:srgbClr val="002060"/>
                </a:solidFill>
                <a:ea typeface="Calibri" panose="020F0502020204030204" pitchFamily="34" charset="0"/>
                <a:cs typeface="Times New Roman" panose="02020603050405020304" pitchFamily="18" charset="0"/>
              </a:rPr>
              <a:t>thiết</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kế</a:t>
            </a:r>
            <a:r>
              <a:rPr lang="en-US" sz="1800" dirty="0">
                <a:solidFill>
                  <a:srgbClr val="002060"/>
                </a:solidFill>
                <a:ea typeface="Calibri" panose="020F0502020204030204" pitchFamily="34" charset="0"/>
                <a:cs typeface="Times New Roman" panose="02020603050405020304" pitchFamily="18" charset="0"/>
              </a:rPr>
              <a:t> 2 </a:t>
            </a:r>
            <a:r>
              <a:rPr lang="en-US" sz="1800" dirty="0" err="1">
                <a:solidFill>
                  <a:srgbClr val="002060"/>
                </a:solidFill>
                <a:ea typeface="Calibri" panose="020F0502020204030204" pitchFamily="34" charset="0"/>
                <a:cs typeface="Times New Roman" panose="02020603050405020304" pitchFamily="18" charset="0"/>
              </a:rPr>
              <a:t>bài</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viết</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phân</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tích</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tác</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phẩm</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truyện</a:t>
            </a:r>
            <a:r>
              <a:rPr lang="en-US" sz="1800" dirty="0">
                <a:solidFill>
                  <a:srgbClr val="002060"/>
                </a:solidFill>
                <a:ea typeface="Calibri" panose="020F0502020204030204" pitchFamily="34" charset="0"/>
                <a:cs typeface="Times New Roman" panose="02020603050405020304" pitchFamily="18" charset="0"/>
              </a:rPr>
              <a:t> ở </a:t>
            </a:r>
            <a:r>
              <a:rPr lang="en-US" sz="1800" dirty="0" err="1">
                <a:solidFill>
                  <a:srgbClr val="002060"/>
                </a:solidFill>
                <a:ea typeface="Calibri" panose="020F0502020204030204" pitchFamily="34" charset="0"/>
                <a:cs typeface="Times New Roman" panose="02020603050405020304" pitchFamily="18" charset="0"/>
              </a:rPr>
              <a:t>bài</a:t>
            </a:r>
            <a:r>
              <a:rPr lang="en-US" sz="1800" dirty="0">
                <a:solidFill>
                  <a:srgbClr val="002060"/>
                </a:solidFill>
                <a:ea typeface="Calibri" panose="020F0502020204030204" pitchFamily="34" charset="0"/>
                <a:cs typeface="Times New Roman" panose="02020603050405020304" pitchFamily="18" charset="0"/>
              </a:rPr>
              <a:t> 6 </a:t>
            </a:r>
            <a:r>
              <a:rPr lang="en-US" sz="1800" dirty="0" err="1">
                <a:solidFill>
                  <a:srgbClr val="002060"/>
                </a:solidFill>
                <a:ea typeface="Calibri" panose="020F0502020204030204" pitchFamily="34" charset="0"/>
                <a:cs typeface="Times New Roman" panose="02020603050405020304" pitchFamily="18" charset="0"/>
              </a:rPr>
              <a:t>và</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bài</a:t>
            </a:r>
            <a:r>
              <a:rPr lang="en-US" sz="1800" dirty="0">
                <a:solidFill>
                  <a:srgbClr val="002060"/>
                </a:solidFill>
                <a:ea typeface="Calibri" panose="020F0502020204030204" pitchFamily="34" charset="0"/>
                <a:cs typeface="Times New Roman" panose="02020603050405020304" pitchFamily="18" charset="0"/>
              </a:rPr>
              <a:t> 8. </a:t>
            </a:r>
            <a:r>
              <a:rPr lang="en-US" sz="1800" dirty="0" err="1">
                <a:solidFill>
                  <a:srgbClr val="002060"/>
                </a:solidFill>
                <a:ea typeface="Calibri" panose="020F0502020204030204" pitchFamily="34" charset="0"/>
                <a:cs typeface="Times New Roman" panose="02020603050405020304" pitchFamily="18" charset="0"/>
              </a:rPr>
              <a:t>Nếu</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cần</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giảm</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tải</a:t>
            </a:r>
            <a:r>
              <a:rPr lang="en-US" sz="1800" dirty="0">
                <a:solidFill>
                  <a:srgbClr val="002060"/>
                </a:solidFill>
                <a:ea typeface="Calibri" panose="020F0502020204030204" pitchFamily="34" charset="0"/>
                <a:cs typeface="Times New Roman" panose="02020603050405020304" pitchFamily="18" charset="0"/>
              </a:rPr>
              <a:t>”, GV </a:t>
            </a:r>
            <a:r>
              <a:rPr lang="en-US" sz="1800" dirty="0" err="1">
                <a:solidFill>
                  <a:srgbClr val="002060"/>
                </a:solidFill>
                <a:ea typeface="Calibri" panose="020F0502020204030204" pitchFamily="34" charset="0"/>
                <a:cs typeface="Times New Roman" panose="02020603050405020304" pitchFamily="18" charset="0"/>
              </a:rPr>
              <a:t>có</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thể</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chỉ</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cần</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cho</a:t>
            </a:r>
            <a:r>
              <a:rPr lang="en-US" sz="1800" dirty="0">
                <a:solidFill>
                  <a:srgbClr val="002060"/>
                </a:solidFill>
                <a:ea typeface="Calibri" panose="020F0502020204030204" pitchFamily="34" charset="0"/>
                <a:cs typeface="Times New Roman" panose="02020603050405020304" pitchFamily="18" charset="0"/>
              </a:rPr>
              <a:t> HS </a:t>
            </a:r>
            <a:r>
              <a:rPr lang="en-US" sz="1800" dirty="0" err="1">
                <a:solidFill>
                  <a:srgbClr val="002060"/>
                </a:solidFill>
                <a:ea typeface="Calibri" panose="020F0502020204030204" pitchFamily="34" charset="0"/>
                <a:cs typeface="Times New Roman" panose="02020603050405020304" pitchFamily="18" charset="0"/>
              </a:rPr>
              <a:t>viết</a:t>
            </a:r>
            <a:r>
              <a:rPr lang="en-US" sz="1800" dirty="0">
                <a:solidFill>
                  <a:srgbClr val="002060"/>
                </a:solidFill>
                <a:ea typeface="Calibri" panose="020F0502020204030204" pitchFamily="34" charset="0"/>
                <a:cs typeface="Times New Roman" panose="02020603050405020304" pitchFamily="18" charset="0"/>
              </a:rPr>
              <a:t> 1 </a:t>
            </a:r>
            <a:r>
              <a:rPr lang="en-US" sz="1800" dirty="0" err="1">
                <a:solidFill>
                  <a:srgbClr val="002060"/>
                </a:solidFill>
                <a:ea typeface="Calibri" panose="020F0502020204030204" pitchFamily="34" charset="0"/>
                <a:cs typeface="Times New Roman" panose="02020603050405020304" pitchFamily="18" charset="0"/>
              </a:rPr>
              <a:t>bài</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để</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vừa</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đủ</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đáp</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ứng</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yêu</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cầu</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của</a:t>
            </a:r>
            <a:r>
              <a:rPr lang="en-US" sz="1800" dirty="0">
                <a:solidFill>
                  <a:srgbClr val="002060"/>
                </a:solidFill>
                <a:ea typeface="Calibri" panose="020F0502020204030204" pitchFamily="34" charset="0"/>
                <a:cs typeface="Times New Roman" panose="02020603050405020304" pitchFamily="18" charset="0"/>
              </a:rPr>
              <a:t> CT, </a:t>
            </a:r>
            <a:r>
              <a:rPr lang="en-US" sz="1800" dirty="0" err="1">
                <a:solidFill>
                  <a:srgbClr val="002060"/>
                </a:solidFill>
                <a:ea typeface="Calibri" panose="020F0502020204030204" pitchFamily="34" charset="0"/>
                <a:cs typeface="Times New Roman" panose="02020603050405020304" pitchFamily="18" charset="0"/>
              </a:rPr>
              <a:t>dành</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thời</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gian</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cho</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những</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hoạt</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động</a:t>
            </a:r>
            <a:r>
              <a:rPr lang="en-US" sz="1800" dirty="0">
                <a:solidFill>
                  <a:srgbClr val="002060"/>
                </a:solidFill>
                <a:ea typeface="Calibri" panose="020F0502020204030204" pitchFamily="34" charset="0"/>
                <a:cs typeface="Times New Roman" panose="02020603050405020304" pitchFamily="18" charset="0"/>
              </a:rPr>
              <a:t> </a:t>
            </a:r>
            <a:r>
              <a:rPr lang="en-US" sz="1800" dirty="0" err="1">
                <a:solidFill>
                  <a:srgbClr val="002060"/>
                </a:solidFill>
                <a:ea typeface="Calibri" panose="020F0502020204030204" pitchFamily="34" charset="0"/>
                <a:cs typeface="Times New Roman" panose="02020603050405020304" pitchFamily="18" charset="0"/>
              </a:rPr>
              <a:t>khác</a:t>
            </a:r>
            <a:r>
              <a:rPr lang="en-US" sz="1800" dirty="0">
                <a:solidFill>
                  <a:srgbClr val="002060"/>
                </a:solidFill>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50046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ES" sz="2700" b="1" dirty="0">
                <a:solidFill>
                  <a:schemeClr val="bg1"/>
                </a:solidFill>
                <a:latin typeface="Arial" panose="020B0604020202020204" pitchFamily="34" charset="0"/>
                <a:cs typeface="Arial" panose="020B0604020202020204" pitchFamily="34" charset="0"/>
              </a:rPr>
              <a:t>HƯỚNG DẪN TỔ CHỨC DẠY HỌC </a:t>
            </a:r>
            <a:endParaRPr lang="vi-VN" sz="2700" b="1" dirty="0">
              <a:solidFill>
                <a:schemeClr val="bg1"/>
              </a:solidFill>
              <a:cs typeface="Arial" panose="020B0604020202020204" pitchFamily="34" charset="0"/>
            </a:endParaRPr>
          </a:p>
          <a:p>
            <a:pPr algn="ctr">
              <a:lnSpc>
                <a:spcPct val="150000"/>
              </a:lnSpc>
            </a:pPr>
            <a:r>
              <a:rPr lang="es-ES" sz="2400" b="1" i="1" dirty="0">
                <a:solidFill>
                  <a:schemeClr val="bg1"/>
                </a:solidFill>
                <a:latin typeface="Arial" panose="020B0604020202020204" pitchFamily="34" charset="0"/>
                <a:cs typeface="Arial" panose="020B0604020202020204" pitchFamily="34" charset="0"/>
              </a:rPr>
              <a:t>ĐỌC, THỰC HÀNH TIẾNG VIỆT, VIẾT, NÓI VÀ NGHE</a:t>
            </a:r>
            <a:endParaRPr lang="vi-VN" sz="2400" b="1" i="1" dirty="0">
              <a:solidFill>
                <a:schemeClr val="bg1"/>
              </a:solidFill>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56</a:t>
            </a:fld>
            <a:endParaRPr lang="en-US" dirty="0"/>
          </a:p>
        </p:txBody>
      </p:sp>
    </p:spTree>
    <p:extLst>
      <p:ext uri="{BB962C8B-B14F-4D97-AF65-F5344CB8AC3E}">
        <p14:creationId xmlns:p14="http://schemas.microsoft.com/office/powerpoint/2010/main" val="3880353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ctr">
              <a:lnSpc>
                <a:spcPct val="150000"/>
              </a:lnSpc>
              <a:spcBef>
                <a:spcPts val="600"/>
              </a:spcBef>
              <a:spcAft>
                <a:spcPts val="600"/>
              </a:spcAf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TỔ CHỨC DẠY HỌC ĐỌC</a:t>
            </a:r>
          </a:p>
        </p:txBody>
      </p:sp>
      <p:sp>
        <p:nvSpPr>
          <p:cNvPr id="2" name="Slide Number Placeholder 1"/>
          <p:cNvSpPr>
            <a:spLocks noGrp="1"/>
          </p:cNvSpPr>
          <p:nvPr>
            <p:ph type="sldNum" sz="quarter" idx="12"/>
          </p:nvPr>
        </p:nvSpPr>
        <p:spPr/>
        <p:txBody>
          <a:bodyPr/>
          <a:lstStyle/>
          <a:p>
            <a:fld id="{01A8D44F-D097-4EC3-92A6-FB8C9F6C59BB}" type="slidenum">
              <a:rPr lang="en-US" smtClean="0"/>
              <a:pPr/>
              <a:t>57</a:t>
            </a:fld>
            <a:endParaRPr lang="en-US" dirty="0"/>
          </a:p>
        </p:txBody>
      </p:sp>
    </p:spTree>
    <p:extLst>
      <p:ext uri="{BB962C8B-B14F-4D97-AF65-F5344CB8AC3E}">
        <p14:creationId xmlns:p14="http://schemas.microsoft.com/office/powerpoint/2010/main" val="3593941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3" y="57151"/>
            <a:ext cx="9148713" cy="5311868"/>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5" name="Rectangle 4"/>
          <p:cNvSpPr/>
          <p:nvPr/>
        </p:nvSpPr>
        <p:spPr>
          <a:xfrm>
            <a:off x="996258" y="1003610"/>
            <a:ext cx="7233342" cy="553998"/>
          </a:xfrm>
          <a:prstGeom prst="rect">
            <a:avLst/>
          </a:prstGeom>
        </p:spPr>
        <p:txBody>
          <a:bodyPr wrap="square">
            <a:spAutoFit/>
          </a:bodyPr>
          <a:lstStyle/>
          <a:p>
            <a:pPr algn="just">
              <a:lnSpc>
                <a:spcPct val="150000"/>
              </a:lnSpc>
            </a:pPr>
            <a:r>
              <a:rPr lang="vi-VN" sz="2000">
                <a:solidFill>
                  <a:srgbClr val="002060"/>
                </a:solidFill>
              </a:rPr>
              <a:t>      </a:t>
            </a:r>
            <a:endParaRPr lang="en-US" sz="2000">
              <a:solidFill>
                <a:srgbClr val="002060"/>
              </a:solidFill>
            </a:endParaRPr>
          </a:p>
        </p:txBody>
      </p:sp>
      <p:sp>
        <p:nvSpPr>
          <p:cNvPr id="3" name="TextBox 2"/>
          <p:cNvSpPr txBox="1"/>
          <p:nvPr/>
        </p:nvSpPr>
        <p:spPr>
          <a:xfrm>
            <a:off x="2365311" y="358520"/>
            <a:ext cx="5003540" cy="400110"/>
          </a:xfrm>
          <a:prstGeom prst="rect">
            <a:avLst/>
          </a:prstGeom>
          <a:noFill/>
        </p:spPr>
        <p:txBody>
          <a:bodyPr wrap="square" rtlCol="0">
            <a:spAutoFit/>
          </a:bodyPr>
          <a:lstStyle/>
          <a:p>
            <a:r>
              <a:rPr lang="en-US" sz="2000" b="1" dirty="0">
                <a:solidFill>
                  <a:srgbClr val="002060"/>
                </a:solidFill>
              </a:rPr>
              <a:t>DẠY HỌC PHẦN </a:t>
            </a:r>
            <a:r>
              <a:rPr lang="en-US" sz="2000" b="1" i="1" dirty="0">
                <a:solidFill>
                  <a:srgbClr val="002060"/>
                </a:solidFill>
              </a:rPr>
              <a:t>TRI THỨC NGỮ VĂN</a:t>
            </a:r>
          </a:p>
        </p:txBody>
      </p:sp>
      <p:sp>
        <p:nvSpPr>
          <p:cNvPr id="6" name="Rectangle 5"/>
          <p:cNvSpPr/>
          <p:nvPr/>
        </p:nvSpPr>
        <p:spPr>
          <a:xfrm>
            <a:off x="657808" y="1003611"/>
            <a:ext cx="7800392" cy="3824124"/>
          </a:xfrm>
          <a:prstGeom prst="rect">
            <a:avLst/>
          </a:prstGeom>
        </p:spPr>
        <p:txBody>
          <a:bodyPr wrap="square">
            <a:spAutoFit/>
          </a:bodyPr>
          <a:lstStyle/>
          <a:p>
            <a:pPr algn="just">
              <a:lnSpc>
                <a:spcPct val="125000"/>
              </a:lnSpc>
              <a:spcBef>
                <a:spcPts val="600"/>
              </a:spcBef>
              <a:spcAft>
                <a:spcPts val="600"/>
              </a:spcAft>
            </a:pP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Cung</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cấp</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khái</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niệm</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công</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cụ</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tri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nền</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nên</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bỏ</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qua,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nhưng</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cũng</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rơi</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xu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hàn</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lâm</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15 – 20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phút</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spcBef>
                <a:spcPts val="600"/>
              </a:spcBef>
              <a:spcAft>
                <a:spcPts val="600"/>
              </a:spcAft>
            </a:pP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1800" dirty="0" err="1">
                <a:solidFill>
                  <a:srgbClr val="002060"/>
                </a:solidFill>
                <a:latin typeface="Arial" panose="020B0604020202020204" pitchFamily="34" charset="0"/>
                <a:cs typeface="Arial" panose="020B0604020202020204" pitchFamily="34" charset="0"/>
              </a:rPr>
              <a:t>Cần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hướng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dẫn</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ngay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mỗi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bài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lớn</a:t>
            </a:r>
            <a:r>
              <a:rPr lang="en-US" sz="1800" dirty="0">
                <a:solidFill>
                  <a:srgbClr val="002060"/>
                </a:solidFill>
                <a:latin typeface="Arial" panose="020B0604020202020204" pitchFamily="34" charset="0"/>
                <a:cs typeface="Arial" panose="020B0604020202020204" pitchFamily="34" charset="0"/>
              </a:rPr>
              <a:t>).</a:t>
            </a:r>
          </a:p>
          <a:p>
            <a:pPr algn="just">
              <a:lnSpc>
                <a:spcPct val="125000"/>
              </a:lnSpc>
              <a:spcBef>
                <a:spcPts val="600"/>
              </a:spcBef>
              <a:spcAft>
                <a:spcPts val="600"/>
              </a:spcAft>
            </a:pPr>
            <a:r>
              <a:rPr lang="en-US"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dạy</a:t>
            </a:r>
            <a:r>
              <a:rPr lang="en-US" sz="1800" dirty="0">
                <a:solidFill>
                  <a:srgbClr val="002060"/>
                </a:solidFill>
                <a:latin typeface="Arial" panose="020B0604020202020204" pitchFamily="34" charset="0"/>
                <a:cs typeface="Arial" panose="020B0604020202020204" pitchFamily="34" charset="0"/>
              </a:rPr>
              <a:t>:</a:t>
            </a:r>
          </a:p>
          <a:p>
            <a:pPr algn="just">
              <a:lnSpc>
                <a:spcPct val="125000"/>
              </a:lnSpc>
              <a:spcBef>
                <a:spcPts val="600"/>
              </a:spcBef>
              <a:spcAft>
                <a:spcPts val="600"/>
              </a:spcAft>
            </a:pPr>
            <a:r>
              <a:rPr lang="en-US" sz="1800" dirty="0">
                <a:solidFill>
                  <a:srgbClr val="002060"/>
                </a:solidFill>
                <a:latin typeface="Arial" panose="020B0604020202020204" pitchFamily="34" charset="0"/>
                <a:cs typeface="Arial" panose="020B0604020202020204" pitchFamily="34" charset="0"/>
              </a:rPr>
              <a:t>   + HS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ở </a:t>
            </a:r>
            <a:r>
              <a:rPr lang="en-US" sz="1800" dirty="0" err="1">
                <a:solidFill>
                  <a:srgbClr val="002060"/>
                </a:solidFill>
                <a:latin typeface="Arial" panose="020B0604020202020204" pitchFamily="34" charset="0"/>
                <a:cs typeface="Arial" panose="020B0604020202020204" pitchFamily="34" charset="0"/>
              </a:rPr>
              <a:t>nhà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tìm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ví</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a:t>
            </a:r>
            <a:r>
              <a:rPr lang="en-US" sz="1800" dirty="0">
                <a:solidFill>
                  <a:srgbClr val="002060"/>
                </a:solidFill>
                <a:latin typeface="Arial" panose="020B0604020202020204" pitchFamily="34" charset="0"/>
                <a:cs typeface="Arial" panose="020B0604020202020204" pitchFamily="34" charset="0"/>
              </a:rPr>
              <a:t> minh </a:t>
            </a:r>
            <a:r>
              <a:rPr lang="en-US" sz="1800" dirty="0" err="1">
                <a:solidFill>
                  <a:srgbClr val="002060"/>
                </a:solidFill>
                <a:latin typeface="Arial" panose="020B0604020202020204" pitchFamily="34" charset="0"/>
                <a:cs typeface="Arial" panose="020B0604020202020204" pitchFamily="34" charset="0"/>
              </a:rPr>
              <a:t>hoạ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ghi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lại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những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nội</a:t>
            </a:r>
            <a:r>
              <a:rPr lang="en-US" sz="1800" dirty="0">
                <a:solidFill>
                  <a:srgbClr val="002060"/>
                </a:solidFill>
                <a:latin typeface="Arial" panose="020B0604020202020204" pitchFamily="34" charset="0"/>
                <a:cs typeface="Arial" panose="020B0604020202020204" pitchFamily="34" charset="0"/>
              </a:rPr>
              <a:t> dung </a:t>
            </a:r>
            <a:r>
              <a:rPr lang="en-US" sz="1800" dirty="0" err="1">
                <a:solidFill>
                  <a:srgbClr val="002060"/>
                </a:solidFill>
                <a:latin typeface="Arial" panose="020B0604020202020204" pitchFamily="34" charset="0"/>
                <a:cs typeface="Arial" panose="020B0604020202020204" pitchFamily="34" charset="0"/>
              </a:rPr>
              <a:t>kiến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chưa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trao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đổi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bạn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GV.</a:t>
            </a:r>
          </a:p>
          <a:p>
            <a:pPr algn="just">
              <a:lnSpc>
                <a:spcPct val="125000"/>
              </a:lnSpc>
              <a:spcBef>
                <a:spcPts val="600"/>
              </a:spcBef>
              <a:spcAft>
                <a:spcPts val="600"/>
              </a:spcAft>
            </a:pPr>
            <a:r>
              <a:rPr lang="en-US" sz="1800" dirty="0">
                <a:solidFill>
                  <a:srgbClr val="002060"/>
                </a:solidFill>
                <a:latin typeface="Arial" panose="020B0604020202020204" pitchFamily="34" charset="0"/>
                <a:cs typeface="Arial" panose="020B0604020202020204" pitchFamily="34" charset="0"/>
              </a:rPr>
              <a:t>   + GV </a:t>
            </a:r>
            <a:r>
              <a:rPr lang="en-US" sz="1800" dirty="0" err="1">
                <a:solidFill>
                  <a:srgbClr val="002060"/>
                </a:solidFill>
                <a:latin typeface="Arial" panose="020B0604020202020204" pitchFamily="34" charset="0"/>
                <a:cs typeface="Arial" panose="020B0604020202020204" pitchFamily="34" charset="0"/>
              </a:rPr>
              <a:t>sử</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phương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pháp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nạp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hoặc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diễn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dịch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dùng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phương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tiện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trực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quan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hỗ</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trợ</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tổ</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nhóm</a:t>
            </a:r>
            <a:r>
              <a:rPr lang="en-US" sz="1800" dirty="0">
                <a:solidFill>
                  <a:srgbClr val="002060"/>
                </a:solidFill>
                <a:latin typeface="Arial" panose="020B0604020202020204" pitchFamily="34" charset="0"/>
                <a:cs typeface="Arial" panose="020B0604020202020204" pitchFamily="34" charset="0"/>
              </a:rPr>
              <a:t> – </a:t>
            </a:r>
            <a:r>
              <a:rPr lang="en-US" sz="1800" dirty="0" err="1">
                <a:solidFill>
                  <a:srgbClr val="002060"/>
                </a:solidFill>
                <a:latin typeface="Arial" panose="020B0604020202020204" pitchFamily="34" charset="0"/>
                <a:cs typeface="Arial" panose="020B0604020202020204" pitchFamily="34" charset="0"/>
              </a:rPr>
              <a:t>trao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đổi</a:t>
            </a:r>
            <a:r>
              <a:rPr lang="en-US" sz="1800" dirty="0">
                <a:solidFill>
                  <a:srgbClr val="002060"/>
                </a:solidFill>
                <a:latin typeface="Arial" panose="020B0604020202020204" pitchFamily="34" charset="0"/>
                <a:cs typeface="Arial" panose="020B0604020202020204" pitchFamily="34" charset="0"/>
              </a:rPr>
              <a:t> – </a:t>
            </a:r>
            <a:r>
              <a:rPr lang="en-US" sz="1800" dirty="0" err="1">
                <a:solidFill>
                  <a:srgbClr val="002060"/>
                </a:solidFill>
                <a:latin typeface="Arial" panose="020B0604020202020204" pitchFamily="34" charset="0"/>
                <a:cs typeface="Arial" panose="020B0604020202020204" pitchFamily="34" charset="0"/>
              </a:rPr>
              <a:t>nhận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xét</a:t>
            </a:r>
            <a:r>
              <a:rPr lang="en-US" sz="1800" dirty="0">
                <a:solidFill>
                  <a:srgbClr val="002060"/>
                </a:solidFill>
                <a:latin typeface="Arial" panose="020B0604020202020204" pitchFamily="34" charset="0"/>
                <a:cs typeface="Arial" panose="020B0604020202020204" pitchFamily="34" charset="0"/>
              </a:rPr>
              <a:t> – </a:t>
            </a:r>
            <a:r>
              <a:rPr lang="en-US" sz="1800" dirty="0" err="1">
                <a:solidFill>
                  <a:srgbClr val="002060"/>
                </a:solidFill>
                <a:latin typeface="Arial" panose="020B0604020202020204" pitchFamily="34" charset="0"/>
                <a:cs typeface="Arial" panose="020B0604020202020204" pitchFamily="34" charset="0"/>
              </a:rPr>
              <a:t>chốt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lại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đơn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vị</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kiến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thức</a:t>
            </a:r>
            <a:r>
              <a:rPr lang="en-US" sz="1800" dirty="0">
                <a:solidFill>
                  <a:srgbClr val="002060"/>
                </a:solidFill>
                <a:latin typeface="Arial" panose="020B0604020202020204" pitchFamily="34" charset="0"/>
                <a:cs typeface="Arial" panose="020B0604020202020204" pitchFamily="34" charset="0"/>
              </a:rPr>
              <a:t>.   </a:t>
            </a:r>
          </a:p>
        </p:txBody>
      </p:sp>
      <p:sp>
        <p:nvSpPr>
          <p:cNvPr id="7" name="Slide Number Placeholder 6"/>
          <p:cNvSpPr>
            <a:spLocks noGrp="1"/>
          </p:cNvSpPr>
          <p:nvPr>
            <p:ph type="sldNum" sz="quarter" idx="12"/>
          </p:nvPr>
        </p:nvSpPr>
        <p:spPr/>
        <p:txBody>
          <a:bodyPr>
            <a:normAutofit lnSpcReduction="10000"/>
          </a:bodyPr>
          <a:lstStyle/>
          <a:p>
            <a:fld id="{0C846248-0222-4A3A-B22E-4E2A0B918D57}" type="slidenum">
              <a:rPr lang="en-US" smtClean="0"/>
              <a:pPr/>
              <a:t>58</a:t>
            </a:fld>
            <a:endParaRPr lang="en-US" dirty="0"/>
          </a:p>
        </p:txBody>
      </p:sp>
    </p:spTree>
    <p:extLst>
      <p:ext uri="{BB962C8B-B14F-4D97-AF65-F5344CB8AC3E}">
        <p14:creationId xmlns:p14="http://schemas.microsoft.com/office/powerpoint/2010/main" val="38173492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1950"/>
            <a:ext cx="7886700" cy="551915"/>
          </a:xfrm>
        </p:spPr>
        <p:txBody>
          <a:bodyPr>
            <a:normAutofit/>
          </a:bodyPr>
          <a:lstStyle/>
          <a:p>
            <a:pPr algn="ctr"/>
            <a:r>
              <a:rPr lang="en-US" sz="2100" b="1" dirty="0">
                <a:solidFill>
                  <a:srgbClr val="002060"/>
                </a:solidFill>
                <a:latin typeface="Arial" pitchFamily="34" charset="0"/>
                <a:cs typeface="Arial" pitchFamily="34" charset="0"/>
              </a:rPr>
              <a:t>CÁC BƯỚC TỔ CHỨC DẠY HỌC </a:t>
            </a:r>
            <a:r>
              <a:rPr lang="en-US" sz="2100" b="1" i="1" dirty="0">
                <a:solidFill>
                  <a:srgbClr val="002060"/>
                </a:solidFill>
                <a:latin typeface="Arial" pitchFamily="34" charset="0"/>
                <a:cs typeface="Arial" pitchFamily="34" charset="0"/>
              </a:rPr>
              <a:t>ĐỌC</a:t>
            </a:r>
            <a:endParaRPr lang="vi-VN" sz="2100" b="1" i="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685800" y="895350"/>
            <a:ext cx="7886700" cy="3618018"/>
          </a:xfrm>
        </p:spPr>
        <p:txBody>
          <a:bodyPr>
            <a:noAutofit/>
          </a:bodyPr>
          <a:lstStyle/>
          <a:p>
            <a:pPr marL="0" indent="0">
              <a:buNone/>
            </a:pPr>
            <a:r>
              <a:rPr lang="en-US" sz="1600" b="0" dirty="0">
                <a:solidFill>
                  <a:srgbClr val="002060"/>
                </a:solidFill>
                <a:latin typeface="Arial" pitchFamily="34" charset="0"/>
                <a:cs typeface="Arial" pitchFamily="34" charset="0"/>
              </a:rPr>
              <a:t>1. TRƯỚC KHI ĐỌC</a:t>
            </a:r>
          </a:p>
          <a:p>
            <a:pPr marL="0" indent="0">
              <a:buNone/>
            </a:pP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Thời</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gian</a:t>
            </a:r>
            <a:r>
              <a:rPr lang="en-US" sz="1600" b="0" dirty="0">
                <a:solidFill>
                  <a:srgbClr val="002060"/>
                </a:solidFill>
                <a:latin typeface="Arial" pitchFamily="34" charset="0"/>
                <a:cs typeface="Arial" pitchFamily="34" charset="0"/>
              </a:rPr>
              <a:t>: 5 – 7 </a:t>
            </a:r>
            <a:r>
              <a:rPr lang="en-US" sz="1600" b="0" dirty="0" err="1">
                <a:solidFill>
                  <a:srgbClr val="002060"/>
                </a:solidFill>
                <a:latin typeface="Arial" pitchFamily="34" charset="0"/>
                <a:cs typeface="Arial" pitchFamily="34" charset="0"/>
              </a:rPr>
              <a:t>phút</a:t>
            </a:r>
            <a:endParaRPr lang="en-US" sz="1600" b="0" dirty="0">
              <a:solidFill>
                <a:srgbClr val="002060"/>
              </a:solidFill>
              <a:latin typeface="Arial" pitchFamily="34" charset="0"/>
              <a:cs typeface="Arial" pitchFamily="34" charset="0"/>
            </a:endParaRPr>
          </a:p>
          <a:p>
            <a:pPr marL="0" indent="0">
              <a:buNone/>
            </a:pP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Cách</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tổ</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chức</a:t>
            </a:r>
            <a:r>
              <a:rPr lang="en-US" sz="1600" b="0" dirty="0">
                <a:solidFill>
                  <a:srgbClr val="002060"/>
                </a:solidFill>
                <a:latin typeface="Arial" pitchFamily="34" charset="0"/>
                <a:cs typeface="Arial" pitchFamily="34" charset="0"/>
              </a:rPr>
              <a:t>:</a:t>
            </a:r>
          </a:p>
          <a:p>
            <a:pPr marL="0" indent="0">
              <a:buNone/>
            </a:pPr>
            <a:r>
              <a:rPr lang="en-US" sz="1600" b="0" dirty="0">
                <a:solidFill>
                  <a:srgbClr val="002060"/>
                </a:solidFill>
                <a:latin typeface="Arial" pitchFamily="34" charset="0"/>
                <a:cs typeface="Arial" pitchFamily="34" charset="0"/>
              </a:rPr>
              <a:t>+ Theo </a:t>
            </a:r>
            <a:r>
              <a:rPr lang="en-US" sz="1600" b="0" dirty="0" err="1">
                <a:solidFill>
                  <a:srgbClr val="002060"/>
                </a:solidFill>
                <a:latin typeface="Arial" pitchFamily="34" charset="0"/>
                <a:cs typeface="Arial" pitchFamily="34" charset="0"/>
              </a:rPr>
              <a:t>gợi</a:t>
            </a:r>
            <a:r>
              <a:rPr lang="en-US" sz="1600" b="0" dirty="0">
                <a:solidFill>
                  <a:srgbClr val="002060"/>
                </a:solidFill>
                <a:latin typeface="Arial" pitchFamily="34" charset="0"/>
                <a:cs typeface="Arial" pitchFamily="34" charset="0"/>
              </a:rPr>
              <a:t> ý </a:t>
            </a:r>
            <a:r>
              <a:rPr lang="en-US" sz="1600" b="0" dirty="0" err="1">
                <a:solidFill>
                  <a:srgbClr val="002060"/>
                </a:solidFill>
                <a:latin typeface="Arial" pitchFamily="34" charset="0"/>
                <a:cs typeface="Arial" pitchFamily="34" charset="0"/>
              </a:rPr>
              <a:t>của</a:t>
            </a:r>
            <a:r>
              <a:rPr lang="en-US" sz="1600" b="0" dirty="0">
                <a:solidFill>
                  <a:srgbClr val="002060"/>
                </a:solidFill>
                <a:latin typeface="Arial" pitchFamily="34" charset="0"/>
                <a:cs typeface="Arial" pitchFamily="34" charset="0"/>
              </a:rPr>
              <a:t> SGK.</a:t>
            </a:r>
          </a:p>
          <a:p>
            <a:pPr marL="0" indent="0">
              <a:buNone/>
            </a:pPr>
            <a:r>
              <a:rPr lang="en-US" sz="1600" b="0" dirty="0">
                <a:solidFill>
                  <a:srgbClr val="002060"/>
                </a:solidFill>
                <a:latin typeface="Arial" pitchFamily="34" charset="0"/>
                <a:cs typeface="Arial" pitchFamily="34" charset="0"/>
              </a:rPr>
              <a:t>+ GV </a:t>
            </a:r>
            <a:r>
              <a:rPr lang="en-US" sz="1600" b="0" dirty="0" err="1">
                <a:solidFill>
                  <a:srgbClr val="002060"/>
                </a:solidFill>
                <a:latin typeface="Arial" pitchFamily="34" charset="0"/>
                <a:cs typeface="Arial" pitchFamily="34" charset="0"/>
              </a:rPr>
              <a:t>tự</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thiết</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kế</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nội</a:t>
            </a:r>
            <a:r>
              <a:rPr lang="en-US" sz="1600" b="0" dirty="0">
                <a:solidFill>
                  <a:srgbClr val="002060"/>
                </a:solidFill>
                <a:latin typeface="Arial" pitchFamily="34" charset="0"/>
                <a:cs typeface="Arial" pitchFamily="34" charset="0"/>
              </a:rPr>
              <a:t> dung. </a:t>
            </a:r>
            <a:r>
              <a:rPr lang="en-US" sz="1600" b="0" dirty="0" err="1">
                <a:solidFill>
                  <a:srgbClr val="002060"/>
                </a:solidFill>
                <a:latin typeface="Arial" pitchFamily="34" charset="0"/>
                <a:cs typeface="Arial" pitchFamily="34" charset="0"/>
              </a:rPr>
              <a:t>Lưu</a:t>
            </a:r>
            <a:r>
              <a:rPr lang="en-US" sz="1600" b="0" dirty="0">
                <a:solidFill>
                  <a:srgbClr val="002060"/>
                </a:solidFill>
                <a:latin typeface="Arial" pitchFamily="34" charset="0"/>
                <a:cs typeface="Arial" pitchFamily="34" charset="0"/>
              </a:rPr>
              <a:t> ý </a:t>
            </a:r>
            <a:r>
              <a:rPr lang="en-US" sz="1600" b="0" dirty="0" err="1">
                <a:solidFill>
                  <a:srgbClr val="002060"/>
                </a:solidFill>
                <a:latin typeface="Arial" pitchFamily="34" charset="0"/>
                <a:cs typeface="Arial" pitchFamily="34" charset="0"/>
              </a:rPr>
              <a:t>thời</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gian</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mục</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đích</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của</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hoạt</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động</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khởi</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động</a:t>
            </a:r>
            <a:r>
              <a:rPr lang="en-US" sz="1600" b="0" dirty="0">
                <a:solidFill>
                  <a:srgbClr val="002060"/>
                </a:solidFill>
                <a:latin typeface="Arial" pitchFamily="34" charset="0"/>
                <a:cs typeface="Arial" pitchFamily="34" charset="0"/>
              </a:rPr>
              <a:t>.</a:t>
            </a:r>
          </a:p>
          <a:p>
            <a:pPr marL="0" indent="0">
              <a:buNone/>
            </a:pPr>
            <a:r>
              <a:rPr lang="en-US" sz="1600" b="0" dirty="0">
                <a:solidFill>
                  <a:srgbClr val="002060"/>
                </a:solidFill>
                <a:latin typeface="Arial" pitchFamily="34" charset="0"/>
                <a:cs typeface="Arial" pitchFamily="34" charset="0"/>
              </a:rPr>
              <a:t>2. ĐỌC </a:t>
            </a:r>
          </a:p>
          <a:p>
            <a:pPr marL="0" indent="0">
              <a:buNone/>
            </a:pPr>
            <a:r>
              <a:rPr lang="en-US" sz="1600" b="0" dirty="0">
                <a:solidFill>
                  <a:srgbClr val="002060"/>
                </a:solidFill>
                <a:latin typeface="Arial" pitchFamily="34" charset="0"/>
                <a:cs typeface="Arial" pitchFamily="34" charset="0"/>
              </a:rPr>
              <a:t>– HS </a:t>
            </a:r>
            <a:r>
              <a:rPr lang="en-US" sz="1600" b="0" dirty="0" err="1">
                <a:solidFill>
                  <a:srgbClr val="002060"/>
                </a:solidFill>
                <a:latin typeface="Arial" pitchFamily="34" charset="0"/>
                <a:cs typeface="Arial" pitchFamily="34" charset="0"/>
              </a:rPr>
              <a:t>đọc</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trước</a:t>
            </a:r>
            <a:r>
              <a:rPr lang="en-US" sz="1600" b="0" dirty="0">
                <a:solidFill>
                  <a:srgbClr val="002060"/>
                </a:solidFill>
                <a:latin typeface="Arial" pitchFamily="34" charset="0"/>
                <a:cs typeface="Arial" pitchFamily="34" charset="0"/>
              </a:rPr>
              <a:t> VB ở </a:t>
            </a:r>
            <a:r>
              <a:rPr lang="en-US" sz="1600" b="0" dirty="0" err="1">
                <a:solidFill>
                  <a:srgbClr val="002060"/>
                </a:solidFill>
                <a:latin typeface="Arial" pitchFamily="34" charset="0"/>
                <a:cs typeface="Arial" pitchFamily="34" charset="0"/>
              </a:rPr>
              <a:t>nhà</a:t>
            </a:r>
            <a:r>
              <a:rPr lang="en-US" sz="1600" b="0" dirty="0">
                <a:solidFill>
                  <a:srgbClr val="002060"/>
                </a:solidFill>
                <a:latin typeface="Arial" pitchFamily="34" charset="0"/>
                <a:cs typeface="Arial" pitchFamily="34" charset="0"/>
              </a:rPr>
              <a:t>.</a:t>
            </a:r>
          </a:p>
          <a:p>
            <a:pPr marL="0" indent="0">
              <a:buNone/>
            </a:pP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Trên</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lớp</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đọc</a:t>
            </a:r>
            <a:r>
              <a:rPr lang="en-US" sz="1600" b="0" dirty="0">
                <a:solidFill>
                  <a:srgbClr val="002060"/>
                </a:solidFill>
                <a:latin typeface="Arial" pitchFamily="34" charset="0"/>
                <a:cs typeface="Arial" pitchFamily="34" charset="0"/>
              </a:rPr>
              <a:t> – </a:t>
            </a:r>
            <a:r>
              <a:rPr lang="en-US" sz="1600" b="0" dirty="0" err="1">
                <a:solidFill>
                  <a:srgbClr val="002060"/>
                </a:solidFill>
                <a:latin typeface="Arial" pitchFamily="34" charset="0"/>
                <a:cs typeface="Arial" pitchFamily="34" charset="0"/>
              </a:rPr>
              <a:t>thẻ</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chỉ</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dẫn</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đọc</a:t>
            </a:r>
            <a:r>
              <a:rPr lang="en-US" sz="1600" b="0" dirty="0">
                <a:solidFill>
                  <a:srgbClr val="002060"/>
                </a:solidFill>
                <a:latin typeface="Arial" pitchFamily="34" charset="0"/>
                <a:cs typeface="Arial" pitchFamily="34" charset="0"/>
              </a:rPr>
              <a:t> – </a:t>
            </a:r>
            <a:r>
              <a:rPr lang="en-US" sz="1600" b="0" dirty="0" err="1">
                <a:solidFill>
                  <a:srgbClr val="002060"/>
                </a:solidFill>
                <a:latin typeface="Arial" pitchFamily="34" charset="0"/>
                <a:cs typeface="Arial" pitchFamily="34" charset="0"/>
              </a:rPr>
              <a:t>chuẩn</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bị</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cho</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các</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hoạt</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động</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sau</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khi</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đọc</a:t>
            </a:r>
            <a:r>
              <a:rPr lang="en-US" sz="1600" b="0" dirty="0">
                <a:solidFill>
                  <a:srgbClr val="002060"/>
                </a:solidFill>
                <a:latin typeface="Arial" pitchFamily="34" charset="0"/>
                <a:cs typeface="Arial" pitchFamily="34" charset="0"/>
              </a:rPr>
              <a:t>.</a:t>
            </a:r>
          </a:p>
          <a:p>
            <a:pPr marL="0" indent="0">
              <a:buNone/>
            </a:pPr>
            <a:r>
              <a:rPr lang="en-US" sz="1600" b="0" dirty="0">
                <a:solidFill>
                  <a:srgbClr val="002060"/>
                </a:solidFill>
                <a:latin typeface="Arial" pitchFamily="34" charset="0"/>
                <a:cs typeface="Arial" pitchFamily="34" charset="0"/>
              </a:rPr>
              <a:t>3. SAU KHI ĐỌC</a:t>
            </a:r>
          </a:p>
          <a:p>
            <a:pPr marL="0" indent="0">
              <a:buNone/>
            </a:pP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Sử</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dụng</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hệ</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thống</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câu</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hỏi</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trong</a:t>
            </a:r>
            <a:r>
              <a:rPr lang="en-US" sz="1600" b="0" dirty="0">
                <a:solidFill>
                  <a:srgbClr val="002060"/>
                </a:solidFill>
                <a:latin typeface="Arial" pitchFamily="34" charset="0"/>
                <a:cs typeface="Arial" pitchFamily="34" charset="0"/>
              </a:rPr>
              <a:t> SGK.</a:t>
            </a:r>
          </a:p>
          <a:p>
            <a:pPr marL="0" indent="0">
              <a:buNone/>
            </a:pPr>
            <a:r>
              <a:rPr lang="en-US" sz="1600" b="0" dirty="0">
                <a:solidFill>
                  <a:srgbClr val="002060"/>
                </a:solidFill>
                <a:latin typeface="Arial" pitchFamily="34" charset="0"/>
                <a:cs typeface="Arial" pitchFamily="34" charset="0"/>
              </a:rPr>
              <a:t>– GV </a:t>
            </a:r>
            <a:r>
              <a:rPr lang="en-US" sz="1600" b="0" dirty="0" err="1">
                <a:solidFill>
                  <a:srgbClr val="002060"/>
                </a:solidFill>
                <a:latin typeface="Arial" pitchFamily="34" charset="0"/>
                <a:cs typeface="Arial" pitchFamily="34" charset="0"/>
              </a:rPr>
              <a:t>tự</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thiết</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kế</a:t>
            </a:r>
            <a:r>
              <a:rPr lang="en-US" sz="1600" b="0" dirty="0">
                <a:solidFill>
                  <a:srgbClr val="002060"/>
                </a:solidFill>
                <a:latin typeface="Arial" pitchFamily="34" charset="0"/>
                <a:cs typeface="Arial" pitchFamily="34" charset="0"/>
              </a:rPr>
              <a:t>: </a:t>
            </a:r>
          </a:p>
          <a:p>
            <a:pPr marL="0" indent="0">
              <a:buNone/>
            </a:pP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Bám</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sát</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mục</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tiêu</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cần</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đạt</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và</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mã</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thể</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loại</a:t>
            </a:r>
            <a:r>
              <a:rPr lang="en-US" sz="1600" b="0" dirty="0">
                <a:solidFill>
                  <a:srgbClr val="002060"/>
                </a:solidFill>
                <a:latin typeface="Arial" pitchFamily="34" charset="0"/>
                <a:cs typeface="Arial" pitchFamily="34" charset="0"/>
              </a:rPr>
              <a:t>”.</a:t>
            </a:r>
          </a:p>
          <a:p>
            <a:pPr marL="0" indent="0">
              <a:buNone/>
            </a:pP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Đảm</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bảo</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trình</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tự</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tư</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duy</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tính</a:t>
            </a:r>
            <a:r>
              <a:rPr lang="en-US" sz="1600" b="0" dirty="0">
                <a:solidFill>
                  <a:srgbClr val="002060"/>
                </a:solidFill>
                <a:latin typeface="Arial" pitchFamily="34" charset="0"/>
                <a:cs typeface="Arial" pitchFamily="34" charset="0"/>
              </a:rPr>
              <a:t> </a:t>
            </a:r>
            <a:r>
              <a:rPr lang="en-US" sz="1600" b="0" dirty="0" err="1">
                <a:solidFill>
                  <a:srgbClr val="002060"/>
                </a:solidFill>
                <a:latin typeface="Arial" pitchFamily="34" charset="0"/>
                <a:cs typeface="Arial" pitchFamily="34" charset="0"/>
              </a:rPr>
              <a:t>lô-gíc</a:t>
            </a:r>
            <a:r>
              <a:rPr lang="en-US" sz="1600" b="0" dirty="0">
                <a:solidFill>
                  <a:srgbClr val="002060"/>
                </a:solidFill>
                <a:latin typeface="Arial" pitchFamily="34" charset="0"/>
                <a:cs typeface="Arial" pitchFamily="34" charset="0"/>
              </a:rPr>
              <a:t>.</a:t>
            </a:r>
            <a:endParaRPr lang="vi-VN" sz="1600" b="0" dirty="0">
              <a:solidFill>
                <a:srgbClr val="002060"/>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normAutofit lnSpcReduction="10000"/>
          </a:bodyPr>
          <a:lstStyle/>
          <a:p>
            <a:fld id="{0C846248-0222-4A3A-B22E-4E2A0B918D57}" type="slidenum">
              <a:rPr lang="en-US" smtClean="0"/>
              <a:pPr/>
              <a:t>59</a:t>
            </a:fld>
            <a:endParaRPr lang="en-US"/>
          </a:p>
        </p:txBody>
      </p:sp>
    </p:spTree>
    <p:extLst>
      <p:ext uri="{BB962C8B-B14F-4D97-AF65-F5344CB8AC3E}">
        <p14:creationId xmlns:p14="http://schemas.microsoft.com/office/powerpoint/2010/main" val="18397284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961" y="0"/>
            <a:ext cx="91487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11163" y="261170"/>
            <a:ext cx="7758113" cy="4978351"/>
          </a:xfrm>
          <a:prstGeom prst="rect">
            <a:avLst/>
          </a:prstGeom>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25000"/>
              </a:lnSpc>
              <a:spcBef>
                <a:spcPts val="450"/>
              </a:spcBef>
              <a:spcAft>
                <a:spcPts val="450"/>
              </a:spcAft>
            </a:pPr>
            <a:r>
              <a:rPr lang="en-US" altLang="en-US" sz="1800" b="1" dirty="0">
                <a:solidFill>
                  <a:srgbClr val="002060"/>
                </a:solidFill>
                <a:ea typeface="MS Mincho"/>
                <a:cs typeface="MS Mincho"/>
              </a:rPr>
              <a:t>                            </a:t>
            </a:r>
            <a:r>
              <a:rPr lang="en-US" altLang="en-US" sz="2400" b="1" dirty="0">
                <a:solidFill>
                  <a:srgbClr val="002060"/>
                </a:solidFill>
                <a:ea typeface="MS Mincho"/>
                <a:cs typeface="MS Mincho"/>
              </a:rPr>
              <a:t>MỤC TIÊU CỦA CHƯƠNG TRÌNH</a:t>
            </a:r>
          </a:p>
          <a:p>
            <a:pPr algn="just">
              <a:lnSpc>
                <a:spcPct val="125000"/>
              </a:lnSpc>
            </a:pPr>
            <a:r>
              <a:rPr lang="en-US" sz="2000" dirty="0">
                <a:solidFill>
                  <a:srgbClr val="002060"/>
                </a:solidFill>
              </a:rPr>
              <a:t> </a:t>
            </a:r>
            <a:r>
              <a:rPr lang="en-US" sz="2000" dirty="0" smtClean="0">
                <a:solidFill>
                  <a:srgbClr val="002060"/>
                </a:solidFill>
              </a:rPr>
              <a:t>    • </a:t>
            </a:r>
            <a:r>
              <a:rPr lang="en-US" altLang="en-US" sz="2000" b="1" dirty="0" err="1">
                <a:solidFill>
                  <a:srgbClr val="002060"/>
                </a:solidFill>
                <a:cs typeface="Calibri" panose="020F0502020204030204" pitchFamily="34" charset="0"/>
              </a:rPr>
              <a:t>Chương</a:t>
            </a:r>
            <a:r>
              <a:rPr lang="en-US" altLang="en-US" sz="2000" b="1" dirty="0">
                <a:solidFill>
                  <a:srgbClr val="002060"/>
                </a:solidFill>
                <a:cs typeface="Calibri" panose="020F0502020204030204" pitchFamily="34" charset="0"/>
              </a:rPr>
              <a:t> </a:t>
            </a:r>
            <a:r>
              <a:rPr lang="en-US" altLang="en-US" sz="2000" b="1" dirty="0" err="1">
                <a:solidFill>
                  <a:srgbClr val="002060"/>
                </a:solidFill>
                <a:cs typeface="Calibri" panose="020F0502020204030204" pitchFamily="34" charset="0"/>
              </a:rPr>
              <a:t>trình</a:t>
            </a:r>
            <a:r>
              <a:rPr lang="en-US" altLang="en-US" sz="2000" b="1" dirty="0">
                <a:solidFill>
                  <a:srgbClr val="002060"/>
                </a:solidFill>
                <a:cs typeface="Calibri" panose="020F0502020204030204" pitchFamily="34" charset="0"/>
              </a:rPr>
              <a:t> </a:t>
            </a:r>
            <a:r>
              <a:rPr lang="en-US" altLang="en-US" sz="2000" b="1" dirty="0" err="1">
                <a:solidFill>
                  <a:srgbClr val="002060"/>
                </a:solidFill>
                <a:cs typeface="Calibri" panose="020F0502020204030204" pitchFamily="34" charset="0"/>
              </a:rPr>
              <a:t>Ngữ</a:t>
            </a:r>
            <a:r>
              <a:rPr lang="en-US" altLang="en-US" sz="2000" b="1" dirty="0">
                <a:solidFill>
                  <a:srgbClr val="002060"/>
                </a:solidFill>
                <a:cs typeface="Calibri" panose="020F0502020204030204" pitchFamily="34" charset="0"/>
              </a:rPr>
              <a:t> </a:t>
            </a:r>
            <a:r>
              <a:rPr lang="en-US" altLang="en-US" sz="2000" b="1" dirty="0" err="1">
                <a:solidFill>
                  <a:srgbClr val="002060"/>
                </a:solidFill>
                <a:cs typeface="Calibri" panose="020F0502020204030204" pitchFamily="34" charset="0"/>
              </a:rPr>
              <a:t>văn</a:t>
            </a:r>
            <a:r>
              <a:rPr lang="en-US" altLang="en-US" sz="2000" b="1" dirty="0">
                <a:solidFill>
                  <a:srgbClr val="002060"/>
                </a:solidFill>
                <a:cs typeface="Calibri" panose="020F0502020204030204" pitchFamily="34" charset="0"/>
              </a:rPr>
              <a:t> 2018:</a:t>
            </a:r>
          </a:p>
          <a:p>
            <a:pPr algn="just">
              <a:lnSpc>
                <a:spcPct val="125000"/>
              </a:lnSpc>
            </a:pPr>
            <a:r>
              <a:rPr lang="en-US" sz="2000" b="1" dirty="0">
                <a:solidFill>
                  <a:srgbClr val="002060"/>
                </a:solidFill>
                <a:cs typeface="Calibri" panose="020F0502020204030204" pitchFamily="34" charset="0"/>
              </a:rPr>
              <a:t>     </a:t>
            </a:r>
            <a:r>
              <a:rPr lang="en-US" sz="2000" dirty="0">
                <a:solidFill>
                  <a:srgbClr val="002060"/>
                </a:solidFill>
              </a:rPr>
              <a:t>– </a:t>
            </a:r>
            <a:r>
              <a:rPr lang="en-US" sz="2000" dirty="0" err="1">
                <a:solidFill>
                  <a:srgbClr val="002060"/>
                </a:solidFill>
              </a:rPr>
              <a:t>Hình</a:t>
            </a:r>
            <a:r>
              <a:rPr lang="en-US" sz="2000" dirty="0">
                <a:solidFill>
                  <a:srgbClr val="002060"/>
                </a:solidFill>
              </a:rPr>
              <a:t> </a:t>
            </a:r>
            <a:r>
              <a:rPr lang="en-US" sz="2000" dirty="0" err="1">
                <a:solidFill>
                  <a:srgbClr val="002060"/>
                </a:solidFill>
              </a:rPr>
              <a:t>thành</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phát</a:t>
            </a:r>
            <a:r>
              <a:rPr lang="en-US" sz="2000" dirty="0">
                <a:solidFill>
                  <a:srgbClr val="002060"/>
                </a:solidFill>
              </a:rPr>
              <a:t> </a:t>
            </a:r>
            <a:r>
              <a:rPr lang="en-US" sz="2000" dirty="0" err="1">
                <a:solidFill>
                  <a:srgbClr val="002060"/>
                </a:solidFill>
              </a:rPr>
              <a:t>triển</a:t>
            </a:r>
            <a:r>
              <a:rPr lang="en-US" sz="2000" dirty="0">
                <a:solidFill>
                  <a:srgbClr val="002060"/>
                </a:solidFill>
              </a:rPr>
              <a:t> </a:t>
            </a:r>
            <a:r>
              <a:rPr lang="en-US" sz="2000" dirty="0" err="1">
                <a:solidFill>
                  <a:srgbClr val="002060"/>
                </a:solidFill>
              </a:rPr>
              <a:t>cho</a:t>
            </a:r>
            <a:r>
              <a:rPr lang="en-US" sz="2000" dirty="0">
                <a:solidFill>
                  <a:srgbClr val="002060"/>
                </a:solidFill>
              </a:rPr>
              <a:t> </a:t>
            </a:r>
            <a:r>
              <a:rPr lang="en-US" sz="2000" dirty="0">
                <a:solidFill>
                  <a:srgbClr val="002060"/>
                </a:solidFill>
              </a:rPr>
              <a:t>HS </a:t>
            </a:r>
            <a:r>
              <a:rPr lang="en-US" sz="2000" dirty="0" err="1">
                <a:solidFill>
                  <a:srgbClr val="002060"/>
                </a:solidFill>
              </a:rPr>
              <a:t>những</a:t>
            </a:r>
            <a:r>
              <a:rPr lang="en-US" sz="2000" dirty="0">
                <a:solidFill>
                  <a:srgbClr val="002060"/>
                </a:solidFill>
              </a:rPr>
              <a:t> </a:t>
            </a:r>
            <a:r>
              <a:rPr lang="en-US" sz="2000" dirty="0" err="1">
                <a:solidFill>
                  <a:srgbClr val="002060"/>
                </a:solidFill>
              </a:rPr>
              <a:t>phẩm</a:t>
            </a:r>
            <a:r>
              <a:rPr lang="en-US" sz="2000" dirty="0">
                <a:solidFill>
                  <a:srgbClr val="002060"/>
                </a:solidFill>
              </a:rPr>
              <a:t> </a:t>
            </a:r>
            <a:r>
              <a:rPr lang="en-US" sz="2000" dirty="0" err="1">
                <a:solidFill>
                  <a:srgbClr val="002060"/>
                </a:solidFill>
              </a:rPr>
              <a:t>chất</a:t>
            </a:r>
            <a:r>
              <a:rPr lang="en-US" sz="2000" dirty="0">
                <a:solidFill>
                  <a:srgbClr val="002060"/>
                </a:solidFill>
              </a:rPr>
              <a:t> </a:t>
            </a:r>
            <a:r>
              <a:rPr lang="en-US" sz="2000" dirty="0" err="1">
                <a:solidFill>
                  <a:srgbClr val="002060"/>
                </a:solidFill>
              </a:rPr>
              <a:t>chủ</a:t>
            </a:r>
            <a:r>
              <a:rPr lang="en-US" sz="2000" dirty="0">
                <a:solidFill>
                  <a:srgbClr val="002060"/>
                </a:solidFill>
              </a:rPr>
              <a:t> </a:t>
            </a:r>
            <a:r>
              <a:rPr lang="en-US" sz="2000" dirty="0" err="1">
                <a:solidFill>
                  <a:srgbClr val="002060"/>
                </a:solidFill>
              </a:rPr>
              <a:t>yếu</a:t>
            </a:r>
            <a:r>
              <a:rPr lang="es-ES" sz="2000" dirty="0">
                <a:solidFill>
                  <a:srgbClr val="002060"/>
                </a:solidFill>
              </a:rPr>
              <a:t>.</a:t>
            </a:r>
            <a:endParaRPr lang="en-US" sz="2000" dirty="0">
              <a:solidFill>
                <a:srgbClr val="002060"/>
              </a:solidFill>
            </a:endParaRPr>
          </a:p>
          <a:p>
            <a:pPr algn="just">
              <a:lnSpc>
                <a:spcPct val="125000"/>
              </a:lnSpc>
            </a:pPr>
            <a:r>
              <a:rPr lang="en-US" sz="2000" dirty="0">
                <a:solidFill>
                  <a:srgbClr val="002060"/>
                </a:solidFill>
              </a:rPr>
              <a:t>     – </a:t>
            </a:r>
            <a:r>
              <a:rPr lang="vi-VN" sz="2000" dirty="0">
                <a:solidFill>
                  <a:srgbClr val="002060"/>
                </a:solidFill>
              </a:rPr>
              <a:t>Giúp </a:t>
            </a:r>
            <a:r>
              <a:rPr lang="en-US" sz="2000" dirty="0">
                <a:solidFill>
                  <a:srgbClr val="002060"/>
                </a:solidFill>
              </a:rPr>
              <a:t>HS</a:t>
            </a:r>
            <a:r>
              <a:rPr lang="vi-VN" sz="2000" dirty="0">
                <a:solidFill>
                  <a:srgbClr val="002060"/>
                </a:solidFill>
              </a:rPr>
              <a:t> </a:t>
            </a:r>
            <a:r>
              <a:rPr lang="vi-VN" sz="2000" dirty="0">
                <a:solidFill>
                  <a:srgbClr val="002060"/>
                </a:solidFill>
              </a:rPr>
              <a:t>phát triển các năng lực </a:t>
            </a:r>
            <a:r>
              <a:rPr lang="vi-VN" sz="2000" dirty="0">
                <a:solidFill>
                  <a:srgbClr val="002060"/>
                </a:solidFill>
              </a:rPr>
              <a:t>chung</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năng</a:t>
            </a:r>
            <a:r>
              <a:rPr lang="en-US" sz="2000" dirty="0">
                <a:solidFill>
                  <a:srgbClr val="002060"/>
                </a:solidFill>
              </a:rPr>
              <a:t> </a:t>
            </a:r>
            <a:r>
              <a:rPr lang="en-US" sz="2000" dirty="0" err="1">
                <a:solidFill>
                  <a:srgbClr val="002060"/>
                </a:solidFill>
              </a:rPr>
              <a:t>lực</a:t>
            </a:r>
            <a:r>
              <a:rPr lang="en-US" sz="2000" dirty="0">
                <a:solidFill>
                  <a:srgbClr val="002060"/>
                </a:solidFill>
              </a:rPr>
              <a:t> </a:t>
            </a:r>
            <a:r>
              <a:rPr lang="en-US" sz="2000" dirty="0" err="1">
                <a:solidFill>
                  <a:srgbClr val="002060"/>
                </a:solidFill>
              </a:rPr>
              <a:t>đặc</a:t>
            </a:r>
            <a:r>
              <a:rPr lang="en-US" sz="2000" dirty="0">
                <a:solidFill>
                  <a:srgbClr val="002060"/>
                </a:solidFill>
              </a:rPr>
              <a:t> </a:t>
            </a:r>
            <a:r>
              <a:rPr lang="en-US" sz="2000" dirty="0" err="1">
                <a:solidFill>
                  <a:srgbClr val="002060"/>
                </a:solidFill>
              </a:rPr>
              <a:t>thù</a:t>
            </a:r>
            <a:r>
              <a:rPr lang="en-US" sz="2000" dirty="0">
                <a:solidFill>
                  <a:srgbClr val="002060"/>
                </a:solidFill>
              </a:rPr>
              <a:t> (</a:t>
            </a:r>
            <a:r>
              <a:rPr lang="en-US" sz="2000" dirty="0" err="1">
                <a:solidFill>
                  <a:srgbClr val="002060"/>
                </a:solidFill>
              </a:rPr>
              <a:t>thể</a:t>
            </a:r>
            <a:r>
              <a:rPr lang="en-US" sz="2000" dirty="0">
                <a:solidFill>
                  <a:srgbClr val="002060"/>
                </a:solidFill>
              </a:rPr>
              <a:t> </a:t>
            </a:r>
            <a:r>
              <a:rPr lang="en-US" sz="2000" dirty="0" err="1">
                <a:solidFill>
                  <a:srgbClr val="002060"/>
                </a:solidFill>
              </a:rPr>
              <a:t>hiện</a:t>
            </a:r>
            <a:r>
              <a:rPr lang="en-US" sz="2000" dirty="0">
                <a:solidFill>
                  <a:srgbClr val="002060"/>
                </a:solidFill>
              </a:rPr>
              <a:t> qua: </a:t>
            </a:r>
            <a:r>
              <a:rPr lang="en-US" sz="2000" dirty="0" err="1">
                <a:solidFill>
                  <a:srgbClr val="002060"/>
                </a:solidFill>
              </a:rPr>
              <a:t>đọc</a:t>
            </a:r>
            <a:r>
              <a:rPr lang="en-US" sz="2000" dirty="0">
                <a:solidFill>
                  <a:srgbClr val="002060"/>
                </a:solidFill>
              </a:rPr>
              <a:t>, </a:t>
            </a:r>
            <a:r>
              <a:rPr lang="en-US" sz="2000" dirty="0" err="1">
                <a:solidFill>
                  <a:srgbClr val="002060"/>
                </a:solidFill>
              </a:rPr>
              <a:t>viết</a:t>
            </a:r>
            <a:r>
              <a:rPr lang="en-US" sz="2000" dirty="0">
                <a:solidFill>
                  <a:srgbClr val="002060"/>
                </a:solidFill>
              </a:rPr>
              <a:t>, </a:t>
            </a:r>
            <a:r>
              <a:rPr lang="en-US" sz="2000" dirty="0" err="1">
                <a:solidFill>
                  <a:srgbClr val="002060"/>
                </a:solidFill>
              </a:rPr>
              <a:t>nói</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nghe</a:t>
            </a:r>
            <a:r>
              <a:rPr lang="en-US" sz="2000" dirty="0">
                <a:solidFill>
                  <a:srgbClr val="002060"/>
                </a:solidFill>
              </a:rPr>
              <a:t>).</a:t>
            </a:r>
          </a:p>
          <a:p>
            <a:pPr algn="just">
              <a:lnSpc>
                <a:spcPct val="125000"/>
              </a:lnSpc>
            </a:pPr>
            <a:r>
              <a:rPr lang="en-US" altLang="en-US" sz="2000" b="1" dirty="0">
                <a:solidFill>
                  <a:srgbClr val="002060"/>
                </a:solidFill>
                <a:cs typeface="Calibri" panose="020F0502020204030204" pitchFamily="34" charset="0"/>
              </a:rPr>
              <a:t> </a:t>
            </a:r>
            <a:r>
              <a:rPr lang="en-US" altLang="en-US" sz="2000" b="1" dirty="0" smtClean="0">
                <a:solidFill>
                  <a:srgbClr val="002060"/>
                </a:solidFill>
                <a:cs typeface="Calibri" panose="020F0502020204030204" pitchFamily="34" charset="0"/>
              </a:rPr>
              <a:t>    </a:t>
            </a:r>
            <a:r>
              <a:rPr lang="en-US" sz="2000" dirty="0" smtClean="0">
                <a:solidFill>
                  <a:srgbClr val="002060"/>
                </a:solidFill>
              </a:rPr>
              <a:t>•</a:t>
            </a:r>
            <a:r>
              <a:rPr lang="en-US" altLang="en-US" sz="2000" b="1" dirty="0" smtClean="0">
                <a:solidFill>
                  <a:srgbClr val="002060"/>
                </a:solidFill>
                <a:cs typeface="Calibri" panose="020F0502020204030204" pitchFamily="34" charset="0"/>
              </a:rPr>
              <a:t> </a:t>
            </a:r>
            <a:r>
              <a:rPr lang="en-US" altLang="en-US" sz="2000" b="1" dirty="0" err="1">
                <a:solidFill>
                  <a:srgbClr val="002060"/>
                </a:solidFill>
                <a:cs typeface="Calibri" panose="020F0502020204030204" pitchFamily="34" charset="0"/>
              </a:rPr>
              <a:t>Chương</a:t>
            </a:r>
            <a:r>
              <a:rPr lang="en-US" altLang="en-US" sz="2000" b="1" dirty="0">
                <a:solidFill>
                  <a:srgbClr val="002060"/>
                </a:solidFill>
                <a:cs typeface="Calibri" panose="020F0502020204030204" pitchFamily="34" charset="0"/>
              </a:rPr>
              <a:t> </a:t>
            </a:r>
            <a:r>
              <a:rPr lang="en-US" altLang="en-US" sz="2000" b="1" dirty="0" err="1">
                <a:solidFill>
                  <a:srgbClr val="002060"/>
                </a:solidFill>
                <a:cs typeface="Calibri" panose="020F0502020204030204" pitchFamily="34" charset="0"/>
              </a:rPr>
              <a:t>trình</a:t>
            </a:r>
            <a:r>
              <a:rPr lang="en-US" altLang="en-US" sz="2000" b="1" dirty="0">
                <a:solidFill>
                  <a:srgbClr val="002060"/>
                </a:solidFill>
                <a:cs typeface="Calibri" panose="020F0502020204030204" pitchFamily="34" charset="0"/>
              </a:rPr>
              <a:t> </a:t>
            </a:r>
            <a:r>
              <a:rPr lang="en-US" altLang="en-US" sz="2000" b="1" dirty="0" err="1">
                <a:solidFill>
                  <a:srgbClr val="002060"/>
                </a:solidFill>
                <a:cs typeface="Calibri" panose="020F0502020204030204" pitchFamily="34" charset="0"/>
              </a:rPr>
              <a:t>Ngữ</a:t>
            </a:r>
            <a:r>
              <a:rPr lang="en-US" altLang="en-US" sz="2000" b="1" dirty="0">
                <a:solidFill>
                  <a:srgbClr val="002060"/>
                </a:solidFill>
                <a:cs typeface="Calibri" panose="020F0502020204030204" pitchFamily="34" charset="0"/>
              </a:rPr>
              <a:t> </a:t>
            </a:r>
            <a:r>
              <a:rPr lang="en-US" altLang="en-US" sz="2000" b="1" dirty="0" err="1">
                <a:solidFill>
                  <a:srgbClr val="002060"/>
                </a:solidFill>
                <a:cs typeface="Calibri" panose="020F0502020204030204" pitchFamily="34" charset="0"/>
              </a:rPr>
              <a:t>văn</a:t>
            </a:r>
            <a:r>
              <a:rPr lang="en-US" altLang="en-US" sz="2000" b="1" dirty="0">
                <a:solidFill>
                  <a:srgbClr val="002060"/>
                </a:solidFill>
                <a:cs typeface="Calibri" panose="020F0502020204030204" pitchFamily="34" charset="0"/>
              </a:rPr>
              <a:t> 2006: </a:t>
            </a:r>
          </a:p>
          <a:p>
            <a:pPr algn="just">
              <a:lnSpc>
                <a:spcPct val="125000"/>
              </a:lnSpc>
            </a:pPr>
            <a:r>
              <a:rPr lang="en-US" altLang="en-US" sz="2000" b="1" dirty="0">
                <a:solidFill>
                  <a:srgbClr val="002060"/>
                </a:solidFill>
                <a:cs typeface="Calibri" panose="020F0502020204030204" pitchFamily="34" charset="0"/>
              </a:rPr>
              <a:t>      </a:t>
            </a:r>
            <a:r>
              <a:rPr lang="en-US" sz="2000" dirty="0">
                <a:solidFill>
                  <a:srgbClr val="002060"/>
                </a:solidFill>
              </a:rPr>
              <a:t>– </a:t>
            </a:r>
            <a:r>
              <a:rPr lang="en-US" altLang="en-US" sz="2000" dirty="0" err="1">
                <a:solidFill>
                  <a:srgbClr val="002060"/>
                </a:solidFill>
                <a:cs typeface="Calibri" panose="020F0502020204030204" pitchFamily="34" charset="0"/>
              </a:rPr>
              <a:t>Giúp</a:t>
            </a:r>
            <a:r>
              <a:rPr lang="en-US" altLang="en-US" sz="2000" dirty="0">
                <a:solidFill>
                  <a:srgbClr val="002060"/>
                </a:solidFill>
                <a:cs typeface="Calibri" panose="020F0502020204030204" pitchFamily="34" charset="0"/>
              </a:rPr>
              <a:t> HS </a:t>
            </a:r>
            <a:r>
              <a:rPr lang="en-US" altLang="en-US" sz="2000" dirty="0" err="1">
                <a:solidFill>
                  <a:srgbClr val="002060"/>
                </a:solidFill>
                <a:cs typeface="Calibri" panose="020F0502020204030204" pitchFamily="34" charset="0"/>
              </a:rPr>
              <a:t>có</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được</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những</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kiến</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thức</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phổ</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thông</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cơ</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bản</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hiện</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đại</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hệ</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thống</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về</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văn</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học</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và</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tiếng</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Việt</a:t>
            </a:r>
            <a:r>
              <a:rPr lang="en-US" altLang="en-US" sz="2000" dirty="0">
                <a:solidFill>
                  <a:srgbClr val="002060"/>
                </a:solidFill>
                <a:cs typeface="Calibri" panose="020F0502020204030204" pitchFamily="34" charset="0"/>
              </a:rPr>
              <a:t>.</a:t>
            </a:r>
          </a:p>
          <a:p>
            <a:pPr algn="just">
              <a:lnSpc>
                <a:spcPct val="125000"/>
              </a:lnSpc>
            </a:pPr>
            <a:r>
              <a:rPr lang="en-US" altLang="en-US" sz="2000" dirty="0">
                <a:solidFill>
                  <a:srgbClr val="002060"/>
                </a:solidFill>
                <a:cs typeface="Calibri" panose="020F0502020204030204" pitchFamily="34" charset="0"/>
              </a:rPr>
              <a:t>      </a:t>
            </a:r>
            <a:r>
              <a:rPr lang="en-US" sz="2000" dirty="0">
                <a:solidFill>
                  <a:srgbClr val="002060"/>
                </a:solidFill>
              </a:rPr>
              <a:t>– </a:t>
            </a:r>
            <a:r>
              <a:rPr lang="en-US" altLang="en-US" sz="2000" dirty="0" err="1">
                <a:solidFill>
                  <a:srgbClr val="002060"/>
                </a:solidFill>
                <a:cs typeface="Calibri" panose="020F0502020204030204" pitchFamily="34" charset="0"/>
              </a:rPr>
              <a:t>Hình</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thành</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và</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phát</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triển</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các</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năng</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lực</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ngữ</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văn</a:t>
            </a:r>
            <a:r>
              <a:rPr lang="en-US" altLang="en-US" sz="2000" dirty="0">
                <a:solidFill>
                  <a:srgbClr val="002060"/>
                </a:solidFill>
                <a:cs typeface="Calibri" panose="020F0502020204030204" pitchFamily="34" charset="0"/>
              </a:rPr>
              <a:t>.</a:t>
            </a:r>
          </a:p>
          <a:p>
            <a:pPr algn="just">
              <a:lnSpc>
                <a:spcPct val="125000"/>
              </a:lnSpc>
            </a:pPr>
            <a:r>
              <a:rPr lang="en-US" altLang="en-US" sz="2000" dirty="0">
                <a:solidFill>
                  <a:srgbClr val="002060"/>
                </a:solidFill>
                <a:cs typeface="Calibri" panose="020F0502020204030204" pitchFamily="34" charset="0"/>
              </a:rPr>
              <a:t>      </a:t>
            </a:r>
            <a:r>
              <a:rPr lang="en-US" sz="2000" dirty="0">
                <a:solidFill>
                  <a:srgbClr val="002060"/>
                </a:solidFill>
              </a:rPr>
              <a:t>– </a:t>
            </a:r>
            <a:r>
              <a:rPr lang="en-US" altLang="en-US" sz="2000" dirty="0" err="1">
                <a:solidFill>
                  <a:srgbClr val="002060"/>
                </a:solidFill>
                <a:cs typeface="Calibri" panose="020F0502020204030204" pitchFamily="34" charset="0"/>
              </a:rPr>
              <a:t>Có</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tình</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yêu</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tiếng</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Việt</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văn</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học</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văn</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hóa</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gia</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đình</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thiên</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nhiên</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đất</a:t>
            </a:r>
            <a:r>
              <a:rPr lang="en-US" altLang="en-US" sz="2000" dirty="0">
                <a:solidFill>
                  <a:srgbClr val="002060"/>
                </a:solidFill>
                <a:cs typeface="Calibri" panose="020F0502020204030204" pitchFamily="34" charset="0"/>
              </a:rPr>
              <a:t> </a:t>
            </a:r>
            <a:r>
              <a:rPr lang="en-US" altLang="en-US" sz="2000" dirty="0" err="1">
                <a:solidFill>
                  <a:srgbClr val="002060"/>
                </a:solidFill>
                <a:cs typeface="Calibri" panose="020F0502020204030204" pitchFamily="34" charset="0"/>
              </a:rPr>
              <a:t>nước</a:t>
            </a:r>
            <a:r>
              <a:rPr lang="en-US" altLang="en-US" sz="2000" dirty="0">
                <a:solidFill>
                  <a:srgbClr val="002060"/>
                </a:solidFill>
                <a:cs typeface="Calibri" panose="020F0502020204030204" pitchFamily="34" charset="0"/>
              </a:rPr>
              <a:t>,…</a:t>
            </a:r>
          </a:p>
          <a:p>
            <a:pPr algn="just">
              <a:lnSpc>
                <a:spcPct val="125000"/>
              </a:lnSpc>
            </a:pPr>
            <a:endParaRPr lang="en-US" altLang="en-US" sz="2000" b="1" dirty="0">
              <a:solidFill>
                <a:srgbClr val="002060"/>
              </a:solidFill>
              <a:cs typeface="Calibri" panose="020F0502020204030204" pitchFamily="34" charset="0"/>
            </a:endParaRPr>
          </a:p>
        </p:txBody>
      </p:sp>
    </p:spTree>
    <p:extLst>
      <p:ext uri="{BB962C8B-B14F-4D97-AF65-F5344CB8AC3E}">
        <p14:creationId xmlns:p14="http://schemas.microsoft.com/office/powerpoint/2010/main" val="1164206143"/>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69273"/>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3" name="Rectangle 2"/>
          <p:cNvSpPr/>
          <p:nvPr/>
        </p:nvSpPr>
        <p:spPr>
          <a:xfrm>
            <a:off x="304800" y="514350"/>
            <a:ext cx="8382000" cy="4211409"/>
          </a:xfrm>
          <a:prstGeom prst="rect">
            <a:avLst/>
          </a:prstGeom>
        </p:spPr>
        <p:txBody>
          <a:bodyPr wrap="square">
            <a:spAutoFit/>
          </a:bodyPr>
          <a:lstStyle/>
          <a:p>
            <a:pPr marL="342900" algn="ctr">
              <a:lnSpc>
                <a:spcPct val="150000"/>
              </a:lnSpc>
              <a:spcBef>
                <a:spcPts val="450"/>
              </a:spcBef>
              <a:spcAft>
                <a:spcPts val="450"/>
              </a:spcAft>
            </a:pPr>
            <a:r>
              <a:rPr lang="en-US" sz="21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200" b="1" dirty="0">
                <a:solidFill>
                  <a:srgbClr val="002060"/>
                </a:solidFill>
                <a:latin typeface="Arial (Body)"/>
                <a:ea typeface="Calibri" panose="020F0502020204030204" pitchFamily="34" charset="0"/>
                <a:cs typeface="Arial" panose="020B0604020202020204" pitchFamily="34" charset="0"/>
              </a:rPr>
              <a:t>PHÂN TÍCH MỘT BÀI HỌC </a:t>
            </a:r>
            <a:endParaRPr lang="en-US" sz="2200" dirty="0">
              <a:solidFill>
                <a:srgbClr val="002060"/>
              </a:solidFill>
              <a:latin typeface="Arial (Body)"/>
              <a:ea typeface="Calibri" panose="020F0502020204030204" pitchFamily="34" charset="0"/>
              <a:cs typeface="Arial" panose="020B0604020202020204" pitchFamily="34" charset="0"/>
            </a:endParaRPr>
          </a:p>
          <a:p>
            <a:pPr marL="342900" algn="ctr">
              <a:lnSpc>
                <a:spcPct val="125000"/>
              </a:lnSpc>
              <a:spcBef>
                <a:spcPts val="450"/>
              </a:spcBef>
              <a:spcAft>
                <a:spcPts val="450"/>
              </a:spcAft>
            </a:pPr>
            <a:r>
              <a:rPr lang="en-US" sz="2200" dirty="0">
                <a:solidFill>
                  <a:srgbClr val="002060"/>
                </a:solidFill>
                <a:latin typeface="Arial (Body)"/>
                <a:ea typeface="Calibri" panose="020F0502020204030204" pitchFamily="34" charset="0"/>
                <a:cs typeface="Arial" panose="020B0604020202020204" pitchFamily="34" charset="0"/>
              </a:rPr>
              <a:t>   </a:t>
            </a:r>
            <a:r>
              <a:rPr lang="en-US" sz="2200" b="1" dirty="0" err="1">
                <a:solidFill>
                  <a:srgbClr val="002060"/>
                </a:solidFill>
                <a:latin typeface="Arial (Body)"/>
                <a:ea typeface="Calibri" panose="020F0502020204030204" pitchFamily="34" charset="0"/>
                <a:cs typeface="Arial" panose="020B0604020202020204" pitchFamily="34" charset="0"/>
              </a:rPr>
              <a:t>Bài</a:t>
            </a:r>
            <a:r>
              <a:rPr lang="en-US" sz="2200" b="1" dirty="0">
                <a:solidFill>
                  <a:srgbClr val="002060"/>
                </a:solidFill>
                <a:latin typeface="Arial (Body)"/>
                <a:ea typeface="Calibri" panose="020F0502020204030204" pitchFamily="34" charset="0"/>
                <a:cs typeface="Arial" panose="020B0604020202020204" pitchFamily="34" charset="0"/>
              </a:rPr>
              <a:t> 6. </a:t>
            </a:r>
            <a:r>
              <a:rPr lang="en-US" sz="2200" b="1" i="1" dirty="0" err="1">
                <a:solidFill>
                  <a:srgbClr val="002060"/>
                </a:solidFill>
                <a:latin typeface="Arial (Body)"/>
                <a:ea typeface="Calibri" panose="020F0502020204030204" pitchFamily="34" charset="0"/>
                <a:cs typeface="Arial" panose="020B0604020202020204" pitchFamily="34" charset="0"/>
              </a:rPr>
              <a:t>Chân</a:t>
            </a:r>
            <a:r>
              <a:rPr lang="en-US" sz="2200" b="1" i="1" dirty="0">
                <a:solidFill>
                  <a:srgbClr val="002060"/>
                </a:solidFill>
                <a:latin typeface="Arial (Body)"/>
                <a:ea typeface="Calibri" panose="020F0502020204030204" pitchFamily="34" charset="0"/>
                <a:cs typeface="Arial" panose="020B0604020202020204" pitchFamily="34" charset="0"/>
              </a:rPr>
              <a:t> dung </a:t>
            </a:r>
            <a:r>
              <a:rPr lang="en-US" sz="2200" b="1" i="1" dirty="0" err="1">
                <a:solidFill>
                  <a:srgbClr val="002060"/>
                </a:solidFill>
                <a:latin typeface="Arial (Body)"/>
                <a:ea typeface="Calibri" panose="020F0502020204030204" pitchFamily="34" charset="0"/>
                <a:cs typeface="Arial" panose="020B0604020202020204" pitchFamily="34" charset="0"/>
              </a:rPr>
              <a:t>cuộc</a:t>
            </a:r>
            <a:r>
              <a:rPr lang="en-US" sz="2200" b="1" i="1" dirty="0">
                <a:solidFill>
                  <a:srgbClr val="002060"/>
                </a:solidFill>
                <a:latin typeface="Arial (Body)"/>
                <a:ea typeface="Calibri" panose="020F0502020204030204" pitchFamily="34" charset="0"/>
                <a:cs typeface="Arial" panose="020B0604020202020204" pitchFamily="34" charset="0"/>
              </a:rPr>
              <a:t> </a:t>
            </a:r>
            <a:r>
              <a:rPr lang="en-US" sz="2200" b="1" i="1" dirty="0" err="1">
                <a:solidFill>
                  <a:srgbClr val="002060"/>
                </a:solidFill>
                <a:latin typeface="Arial (Body)"/>
                <a:ea typeface="Calibri" panose="020F0502020204030204" pitchFamily="34" charset="0"/>
                <a:cs typeface="Arial" panose="020B0604020202020204" pitchFamily="34" charset="0"/>
              </a:rPr>
              <a:t>sống</a:t>
            </a:r>
            <a:endParaRPr lang="en-US" sz="2200" i="1" dirty="0">
              <a:solidFill>
                <a:srgbClr val="002060"/>
              </a:solidFill>
              <a:latin typeface="Arial (Body)"/>
              <a:ea typeface="Calibri" panose="020F0502020204030204" pitchFamily="34" charset="0"/>
              <a:cs typeface="Arial" panose="020B0604020202020204" pitchFamily="34" charset="0"/>
            </a:endParaRPr>
          </a:p>
          <a:p>
            <a:pPr marL="342900" algn="just">
              <a:lnSpc>
                <a:spcPct val="125000"/>
              </a:lnSpc>
              <a:spcBef>
                <a:spcPts val="450"/>
              </a:spcBef>
              <a:spcAft>
                <a:spcPts val="450"/>
              </a:spcAft>
            </a:pPr>
            <a:r>
              <a:rPr lang="vi-VN" sz="2100" b="1" dirty="0">
                <a:solidFill>
                  <a:srgbClr val="002060"/>
                </a:solidFill>
                <a:latin typeface="Arial (Body)"/>
                <a:ea typeface="Calibri" panose="020F0502020204030204" pitchFamily="34" charset="0"/>
                <a:cs typeface="Arial" panose="020B0604020202020204" pitchFamily="34" charset="0"/>
              </a:rPr>
              <a:t>Chủ đề</a:t>
            </a:r>
            <a:r>
              <a:rPr lang="en-US" sz="2100" dirty="0">
                <a:solidFill>
                  <a:srgbClr val="002060"/>
                </a:solidFill>
                <a:latin typeface="Arial (Body)"/>
                <a:ea typeface="Calibri" panose="020F0502020204030204" pitchFamily="34" charset="0"/>
                <a:cs typeface="Arial" panose="020B0604020202020204" pitchFamily="34" charset="0"/>
              </a:rPr>
              <a:t>:</a:t>
            </a:r>
            <a:r>
              <a:rPr lang="vi-VN" sz="2100" dirty="0">
                <a:solidFill>
                  <a:srgbClr val="002060"/>
                </a:solidFill>
                <a:latin typeface="Arial (Body)"/>
                <a:ea typeface="Calibri" panose="020F0502020204030204" pitchFamily="34" charset="0"/>
                <a:cs typeface="Arial" panose="020B0604020202020204" pitchFamily="34" charset="0"/>
              </a:rPr>
              <a:t> Cuộc sống đa dạng, muôn màu</a:t>
            </a:r>
            <a:endParaRPr lang="en-US" sz="2100" dirty="0">
              <a:solidFill>
                <a:srgbClr val="002060"/>
              </a:solidFill>
              <a:latin typeface="Arial (Body)"/>
              <a:ea typeface="Calibri" panose="020F0502020204030204" pitchFamily="34" charset="0"/>
              <a:cs typeface="Arial" panose="020B0604020202020204" pitchFamily="34" charset="0"/>
            </a:endParaRPr>
          </a:p>
          <a:p>
            <a:pPr marL="342900" algn="just">
              <a:lnSpc>
                <a:spcPct val="125000"/>
              </a:lnSpc>
              <a:spcBef>
                <a:spcPts val="450"/>
              </a:spcBef>
              <a:spcAft>
                <a:spcPts val="450"/>
              </a:spcAft>
            </a:pPr>
            <a:r>
              <a:rPr lang="vi-VN" sz="2000" b="1" dirty="0">
                <a:solidFill>
                  <a:srgbClr val="002060"/>
                </a:solidFill>
                <a:latin typeface="Arial (Body)"/>
                <a:ea typeface="Calibri" panose="020F0502020204030204" pitchFamily="34" charset="0"/>
                <a:cs typeface="Times New Roman" pitchFamily="18" charset="0"/>
              </a:rPr>
              <a:t>Thể loại</a:t>
            </a:r>
            <a:r>
              <a:rPr lang="en-US" sz="2000" b="1" dirty="0">
                <a:solidFill>
                  <a:srgbClr val="002060"/>
                </a:solidFill>
                <a:latin typeface="Arial (Body)"/>
                <a:ea typeface="Calibri" panose="020F0502020204030204" pitchFamily="34" charset="0"/>
                <a:cs typeface="Times New Roman" pitchFamily="18" charset="0"/>
              </a:rPr>
              <a:t>:</a:t>
            </a:r>
            <a:r>
              <a:rPr lang="en-US" sz="2000" dirty="0">
                <a:solidFill>
                  <a:srgbClr val="002060"/>
                </a:solidFill>
                <a:latin typeface="Arial (Body)"/>
                <a:ea typeface="Calibri" panose="020F0502020204030204" pitchFamily="34" charset="0"/>
                <a:cs typeface="Times New Roman" pitchFamily="18" charset="0"/>
              </a:rPr>
              <a:t> </a:t>
            </a:r>
            <a:r>
              <a:rPr lang="en-US" sz="2000" dirty="0" err="1">
                <a:solidFill>
                  <a:srgbClr val="002060"/>
                </a:solidFill>
                <a:latin typeface="Arial (Body)"/>
                <a:ea typeface="Calibri" panose="020F0502020204030204" pitchFamily="34" charset="0"/>
                <a:cs typeface="Times New Roman" pitchFamily="18" charset="0"/>
              </a:rPr>
              <a:t>Truyện</a:t>
            </a:r>
            <a:r>
              <a:rPr lang="en-US" sz="2000" dirty="0">
                <a:solidFill>
                  <a:srgbClr val="002060"/>
                </a:solidFill>
                <a:latin typeface="Arial (Body)"/>
                <a:ea typeface="Calibri" panose="020F0502020204030204" pitchFamily="34" charset="0"/>
                <a:cs typeface="Times New Roman" pitchFamily="18" charset="0"/>
              </a:rPr>
              <a:t> </a:t>
            </a:r>
          </a:p>
          <a:p>
            <a:pPr>
              <a:lnSpc>
                <a:spcPct val="125000"/>
              </a:lnSpc>
            </a:pPr>
            <a:r>
              <a:rPr lang="en-US" sz="2000" b="1" dirty="0">
                <a:solidFill>
                  <a:srgbClr val="002060"/>
                </a:solidFill>
                <a:latin typeface="Arial (Body)"/>
                <a:cs typeface="Times New Roman" pitchFamily="18" charset="0"/>
              </a:rPr>
              <a:t>     </a:t>
            </a:r>
            <a:r>
              <a:rPr lang="en-US" sz="2000" b="1" dirty="0" err="1">
                <a:solidFill>
                  <a:srgbClr val="002060"/>
                </a:solidFill>
                <a:latin typeface="Arial (Body)"/>
                <a:cs typeface="Times New Roman" pitchFamily="18" charset="0"/>
              </a:rPr>
              <a:t>Ngữ</a:t>
            </a:r>
            <a:r>
              <a:rPr lang="en-US" sz="2000" b="1" dirty="0">
                <a:solidFill>
                  <a:srgbClr val="002060"/>
                </a:solidFill>
                <a:latin typeface="Arial (Body)"/>
                <a:cs typeface="Times New Roman" pitchFamily="18" charset="0"/>
              </a:rPr>
              <a:t> </a:t>
            </a:r>
            <a:r>
              <a:rPr lang="en-US" sz="2000" b="1" dirty="0" err="1">
                <a:solidFill>
                  <a:srgbClr val="002060"/>
                </a:solidFill>
                <a:latin typeface="Arial (Body)"/>
                <a:cs typeface="Times New Roman" pitchFamily="18" charset="0"/>
              </a:rPr>
              <a:t>liệu</a:t>
            </a:r>
            <a:r>
              <a:rPr lang="en-US" sz="2000" b="1" dirty="0">
                <a:solidFill>
                  <a:srgbClr val="002060"/>
                </a:solidFill>
                <a:latin typeface="Arial (Body)"/>
                <a:cs typeface="Times New Roman" pitchFamily="18" charset="0"/>
              </a:rPr>
              <a:t> </a:t>
            </a:r>
            <a:r>
              <a:rPr lang="en-US" sz="2000" b="1" dirty="0" err="1">
                <a:solidFill>
                  <a:srgbClr val="002060"/>
                </a:solidFill>
                <a:latin typeface="Arial (Body)"/>
                <a:cs typeface="Times New Roman" pitchFamily="18" charset="0"/>
              </a:rPr>
              <a:t>đọc</a:t>
            </a:r>
            <a:r>
              <a:rPr lang="en-US" sz="2000" b="1" dirty="0">
                <a:solidFill>
                  <a:srgbClr val="002060"/>
                </a:solidFill>
                <a:latin typeface="Arial (Body)"/>
                <a:cs typeface="Times New Roman" pitchFamily="18" charset="0"/>
              </a:rPr>
              <a:t>:</a:t>
            </a:r>
            <a:endParaRPr lang="en-US" sz="2000" dirty="0">
              <a:solidFill>
                <a:srgbClr val="002060"/>
              </a:solidFill>
              <a:latin typeface="Arial (Body)"/>
              <a:cs typeface="Times New Roman" pitchFamily="18" charset="0"/>
            </a:endParaRPr>
          </a:p>
          <a:p>
            <a:pPr>
              <a:lnSpc>
                <a:spcPct val="125000"/>
              </a:lnSpc>
            </a:pPr>
            <a:r>
              <a:rPr lang="en-US" sz="2000" i="1" dirty="0">
                <a:solidFill>
                  <a:srgbClr val="002060"/>
                </a:solidFill>
                <a:latin typeface="Arial" panose="020B0604020202020204" pitchFamily="34" charset="0"/>
                <a:cs typeface="Arial" panose="020B0604020202020204" pitchFamily="34" charset="0"/>
              </a:rPr>
              <a:t>        </a:t>
            </a:r>
            <a:r>
              <a:rPr lang="en-US" sz="2000" dirty="0">
                <a:solidFill>
                  <a:srgbClr val="002060"/>
                </a:solidFill>
              </a:rPr>
              <a:t>• VB 1: </a:t>
            </a:r>
            <a:r>
              <a:rPr lang="vi-VN" sz="2000" i="1" dirty="0">
                <a:solidFill>
                  <a:srgbClr val="002060"/>
                </a:solidFill>
              </a:rPr>
              <a:t>Mắt sói</a:t>
            </a:r>
            <a:r>
              <a:rPr lang="en-US" sz="2000" i="1" dirty="0">
                <a:solidFill>
                  <a:srgbClr val="002060"/>
                </a:solidFill>
              </a:rPr>
              <a:t> </a:t>
            </a:r>
            <a:r>
              <a:rPr lang="en-US" sz="2000" dirty="0">
                <a:solidFill>
                  <a:srgbClr val="002060"/>
                </a:solidFill>
              </a:rPr>
              <a:t>(</a:t>
            </a:r>
            <a:r>
              <a:rPr lang="vi-VN" sz="2000" i="1" dirty="0">
                <a:solidFill>
                  <a:srgbClr val="002060"/>
                </a:solidFill>
              </a:rPr>
              <a:t>trích</a:t>
            </a:r>
            <a:r>
              <a:rPr lang="vi-VN" sz="2000" dirty="0">
                <a:solidFill>
                  <a:srgbClr val="002060"/>
                </a:solidFill>
              </a:rPr>
              <a:t>, Đa-ni-en Pen-nắc</a:t>
            </a:r>
            <a:r>
              <a:rPr lang="en-US" sz="2000" dirty="0">
                <a:solidFill>
                  <a:srgbClr val="002060"/>
                </a:solidFill>
              </a:rPr>
              <a:t>)</a:t>
            </a:r>
          </a:p>
          <a:p>
            <a:pPr>
              <a:lnSpc>
                <a:spcPct val="125000"/>
              </a:lnSpc>
            </a:pPr>
            <a:r>
              <a:rPr lang="en-US" sz="2000" dirty="0">
                <a:solidFill>
                  <a:srgbClr val="002060"/>
                </a:solidFill>
              </a:rPr>
              <a:t>        • VB 2:</a:t>
            </a:r>
            <a:r>
              <a:rPr lang="en-US" sz="2000" b="1" i="1" dirty="0">
                <a:solidFill>
                  <a:srgbClr val="002060"/>
                </a:solidFill>
              </a:rPr>
              <a:t> </a:t>
            </a:r>
            <a:r>
              <a:rPr lang="vi-VN" sz="2000" i="1" dirty="0">
                <a:solidFill>
                  <a:srgbClr val="002060"/>
                </a:solidFill>
              </a:rPr>
              <a:t>Lặng lẽ Sa Pa</a:t>
            </a:r>
            <a:r>
              <a:rPr lang="en-US" sz="2000" dirty="0">
                <a:solidFill>
                  <a:srgbClr val="002060"/>
                </a:solidFill>
              </a:rPr>
              <a:t> (</a:t>
            </a:r>
            <a:r>
              <a:rPr lang="en-US" sz="2000" i="1" dirty="0" err="1">
                <a:solidFill>
                  <a:srgbClr val="002060"/>
                </a:solidFill>
              </a:rPr>
              <a:t>trích</a:t>
            </a:r>
            <a:r>
              <a:rPr lang="en-US" sz="2000" dirty="0">
                <a:solidFill>
                  <a:srgbClr val="002060"/>
                </a:solidFill>
              </a:rPr>
              <a:t>, </a:t>
            </a:r>
            <a:r>
              <a:rPr lang="vi-VN" sz="2000" dirty="0">
                <a:solidFill>
                  <a:srgbClr val="002060"/>
                </a:solidFill>
              </a:rPr>
              <a:t>Nguyễn Thành Long</a:t>
            </a:r>
            <a:r>
              <a:rPr lang="en-US" sz="2000" dirty="0">
                <a:solidFill>
                  <a:srgbClr val="002060"/>
                </a:solidFill>
              </a:rPr>
              <a:t>)</a:t>
            </a:r>
          </a:p>
          <a:p>
            <a:pPr>
              <a:lnSpc>
                <a:spcPct val="125000"/>
              </a:lnSpc>
            </a:pPr>
            <a:r>
              <a:rPr lang="en-US" sz="2000" dirty="0">
                <a:solidFill>
                  <a:srgbClr val="002060"/>
                </a:solidFill>
              </a:rPr>
              <a:t>        • VB 3:</a:t>
            </a:r>
            <a:r>
              <a:rPr lang="en-US" sz="2000" i="1" dirty="0">
                <a:solidFill>
                  <a:srgbClr val="002060"/>
                </a:solidFill>
              </a:rPr>
              <a:t> </a:t>
            </a:r>
            <a:r>
              <a:rPr lang="vi-VN" sz="2000" i="1" dirty="0">
                <a:solidFill>
                  <a:srgbClr val="002060"/>
                </a:solidFill>
              </a:rPr>
              <a:t>Bếp lửa</a:t>
            </a:r>
            <a:r>
              <a:rPr lang="en-US" sz="2000" i="1" dirty="0">
                <a:solidFill>
                  <a:srgbClr val="002060"/>
                </a:solidFill>
              </a:rPr>
              <a:t> </a:t>
            </a:r>
            <a:r>
              <a:rPr lang="en-US" sz="2000" dirty="0">
                <a:solidFill>
                  <a:srgbClr val="002060"/>
                </a:solidFill>
              </a:rPr>
              <a:t>(</a:t>
            </a:r>
            <a:r>
              <a:rPr lang="vi-VN" sz="2000" dirty="0">
                <a:solidFill>
                  <a:srgbClr val="002060"/>
                </a:solidFill>
              </a:rPr>
              <a:t>Bằng Việt</a:t>
            </a:r>
            <a:r>
              <a:rPr lang="en-US" sz="2000" dirty="0">
                <a:solidFill>
                  <a:srgbClr val="002060"/>
                </a:solidFill>
              </a:rPr>
              <a:t>)</a:t>
            </a:r>
          </a:p>
          <a:p>
            <a:pPr>
              <a:lnSpc>
                <a:spcPct val="125000"/>
              </a:lnSpc>
            </a:pPr>
            <a:endParaRPr lang="en-US" sz="2000" dirty="0">
              <a:solidFill>
                <a:srgbClr val="002060"/>
              </a:solidFill>
              <a:latin typeface="Arial (Body)"/>
              <a:cs typeface="Arial" panose="020B0604020202020204" pitchFamily="34" charset="0"/>
            </a:endParaRPr>
          </a:p>
        </p:txBody>
      </p:sp>
      <p:sp>
        <p:nvSpPr>
          <p:cNvPr id="5" name="Slide Number Placeholder 4"/>
          <p:cNvSpPr>
            <a:spLocks noGrp="1"/>
          </p:cNvSpPr>
          <p:nvPr>
            <p:ph type="sldNum" sz="quarter" idx="12"/>
          </p:nvPr>
        </p:nvSpPr>
        <p:spPr/>
        <p:txBody>
          <a:bodyPr/>
          <a:lstStyle/>
          <a:p>
            <a:fld id="{01A8D44F-D097-4EC3-92A6-FB8C9F6C59BB}" type="slidenum">
              <a:rPr lang="en-US" smtClean="0"/>
              <a:pPr/>
              <a:t>60</a:t>
            </a:fld>
            <a:endParaRPr lang="en-US" dirty="0"/>
          </a:p>
        </p:txBody>
      </p:sp>
    </p:spTree>
    <p:extLst>
      <p:ext uri="{BB962C8B-B14F-4D97-AF65-F5344CB8AC3E}">
        <p14:creationId xmlns:p14="http://schemas.microsoft.com/office/powerpoint/2010/main" val="2625481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843"/>
            <a:ext cx="9135856" cy="5152343"/>
          </a:xfrm>
          <a:prstGeom prst="rect">
            <a:avLst/>
          </a:prstGeom>
        </p:spPr>
      </p:pic>
      <p:sp>
        <p:nvSpPr>
          <p:cNvPr id="3" name="Rectangle 2"/>
          <p:cNvSpPr/>
          <p:nvPr/>
        </p:nvSpPr>
        <p:spPr>
          <a:xfrm>
            <a:off x="533400" y="182059"/>
            <a:ext cx="8534400" cy="4862870"/>
          </a:xfrm>
          <a:prstGeom prst="rect">
            <a:avLst/>
          </a:prstGeom>
        </p:spPr>
        <p:txBody>
          <a:bodyPr wrap="square">
            <a:spAutoFit/>
          </a:bodyPr>
          <a:lstStyle/>
          <a:p>
            <a:r>
              <a:rPr lang="en-US" sz="2000" b="1" dirty="0">
                <a:solidFill>
                  <a:srgbClr val="002060"/>
                </a:solidFill>
                <a:latin typeface="Arial (Body)"/>
              </a:rPr>
              <a:t>                                            </a:t>
            </a:r>
            <a:r>
              <a:rPr lang="vi-VN" sz="2000" b="1" dirty="0">
                <a:solidFill>
                  <a:srgbClr val="002060"/>
                </a:solidFill>
                <a:latin typeface="Arial (Body)"/>
              </a:rPr>
              <a:t>PHÂN TÍCH MỤC TIÊU</a:t>
            </a:r>
            <a:br>
              <a:rPr lang="vi-VN" sz="2000" b="1" dirty="0">
                <a:solidFill>
                  <a:srgbClr val="002060"/>
                </a:solidFill>
                <a:latin typeface="Arial (Body)"/>
              </a:rPr>
            </a:br>
            <a:r>
              <a:rPr lang="vi-VN" sz="1800" b="1" dirty="0">
                <a:solidFill>
                  <a:srgbClr val="C00000"/>
                </a:solidFill>
                <a:latin typeface="Arial (Body)"/>
              </a:rPr>
              <a:t>NĂNG LỰC</a:t>
            </a:r>
          </a:p>
          <a:p>
            <a:r>
              <a:rPr lang="vi-VN" sz="1800" b="1" dirty="0">
                <a:solidFill>
                  <a:srgbClr val="C00000"/>
                </a:solidFill>
                <a:latin typeface="Arial (Body)"/>
              </a:rPr>
              <a:t>Đọc </a:t>
            </a:r>
            <a:endParaRPr lang="en-US" sz="1800" b="1" dirty="0">
              <a:solidFill>
                <a:srgbClr val="C00000"/>
              </a:solidFill>
              <a:latin typeface="Arial (Body)"/>
            </a:endParaRPr>
          </a:p>
          <a:p>
            <a:pPr algn="just"/>
            <a:r>
              <a:rPr lang="vi-VN" sz="1600" dirty="0">
                <a:solidFill>
                  <a:srgbClr val="002060"/>
                </a:solidFill>
              </a:rPr>
              <a:t>• Nhận biết được các chi tiết tiêu biểu, đề tài, câu chuyện, nhân vật trong tính chỉnh </a:t>
            </a:r>
            <a:r>
              <a:rPr lang="en-US" sz="1600" dirty="0" err="1">
                <a:solidFill>
                  <a:srgbClr val="002060"/>
                </a:solidFill>
              </a:rPr>
              <a:t>thể</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tác</a:t>
            </a:r>
            <a:r>
              <a:rPr lang="en-US" sz="1600" dirty="0">
                <a:solidFill>
                  <a:srgbClr val="002060"/>
                </a:solidFill>
              </a:rPr>
              <a:t> </a:t>
            </a:r>
            <a:r>
              <a:rPr lang="en-US" sz="1600" dirty="0" err="1">
                <a:solidFill>
                  <a:srgbClr val="002060"/>
                </a:solidFill>
              </a:rPr>
              <a:t>phẩm</a:t>
            </a:r>
            <a:r>
              <a:rPr lang="en-US" sz="1600" dirty="0">
                <a:solidFill>
                  <a:srgbClr val="002060"/>
                </a:solidFill>
              </a:rPr>
              <a:t> </a:t>
            </a:r>
            <a:r>
              <a:rPr lang="en-US" sz="1600" dirty="0" err="1">
                <a:solidFill>
                  <a:srgbClr val="002060"/>
                </a:solidFill>
              </a:rPr>
              <a:t>văn</a:t>
            </a:r>
            <a:r>
              <a:rPr lang="en-US" sz="1600" dirty="0">
                <a:solidFill>
                  <a:srgbClr val="002060"/>
                </a:solidFill>
              </a:rPr>
              <a:t> </a:t>
            </a:r>
            <a:r>
              <a:rPr lang="en-US" sz="1600" dirty="0" err="1">
                <a:solidFill>
                  <a:srgbClr val="002060"/>
                </a:solidFill>
              </a:rPr>
              <a:t>học</a:t>
            </a:r>
            <a:r>
              <a:rPr lang="en-US" sz="1600" dirty="0">
                <a:solidFill>
                  <a:srgbClr val="002060"/>
                </a:solidFill>
              </a:rPr>
              <a:t>.</a:t>
            </a:r>
          </a:p>
          <a:p>
            <a:pPr algn="just">
              <a:lnSpc>
                <a:spcPct val="125000"/>
              </a:lnSpc>
            </a:pPr>
            <a:r>
              <a:rPr lang="vi-VN" sz="1600" dirty="0">
                <a:solidFill>
                  <a:srgbClr val="002060"/>
                </a:solidFill>
              </a:rPr>
              <a:t>• Nhận biết và phân tích được cốt truyện đơn tuyến và cốt truyện đa tuyến.</a:t>
            </a:r>
          </a:p>
          <a:p>
            <a:pPr algn="just">
              <a:lnSpc>
                <a:spcPct val="125000"/>
              </a:lnSpc>
            </a:pPr>
            <a:r>
              <a:rPr lang="vi-VN" sz="1600" dirty="0">
                <a:solidFill>
                  <a:srgbClr val="002060"/>
                </a:solidFill>
              </a:rPr>
              <a:t>• Nêu được những thay đổi trong suy nghĩ, tình cảm hoặc cách sống của bản than</a:t>
            </a:r>
            <a:r>
              <a:rPr lang="en-US" sz="1600" dirty="0">
                <a:solidFill>
                  <a:srgbClr val="002060"/>
                </a:solidFill>
              </a:rPr>
              <a:t> </a:t>
            </a:r>
            <a:r>
              <a:rPr lang="en-US" sz="1600" dirty="0" err="1">
                <a:solidFill>
                  <a:srgbClr val="002060"/>
                </a:solidFill>
              </a:rPr>
              <a:t>sau</a:t>
            </a:r>
            <a:r>
              <a:rPr lang="en-US" sz="1600" dirty="0">
                <a:solidFill>
                  <a:srgbClr val="002060"/>
                </a:solidFill>
              </a:rPr>
              <a:t> </a:t>
            </a:r>
            <a:r>
              <a:rPr lang="en-US" sz="1600" dirty="0" err="1">
                <a:solidFill>
                  <a:srgbClr val="002060"/>
                </a:solidFill>
              </a:rPr>
              <a:t>khi</a:t>
            </a:r>
            <a:r>
              <a:rPr lang="en-US" sz="1600" dirty="0">
                <a:solidFill>
                  <a:srgbClr val="002060"/>
                </a:solidFill>
              </a:rPr>
              <a:t> </a:t>
            </a:r>
            <a:r>
              <a:rPr lang="en-US" sz="1600" dirty="0" err="1">
                <a:solidFill>
                  <a:srgbClr val="002060"/>
                </a:solidFill>
              </a:rPr>
              <a:t>đọc</a:t>
            </a:r>
            <a:r>
              <a:rPr lang="en-US" sz="1600" dirty="0">
                <a:solidFill>
                  <a:srgbClr val="002060"/>
                </a:solidFill>
              </a:rPr>
              <a:t> </a:t>
            </a:r>
            <a:r>
              <a:rPr lang="en-US" sz="1600" dirty="0" err="1">
                <a:solidFill>
                  <a:srgbClr val="002060"/>
                </a:solidFill>
              </a:rPr>
              <a:t>tác</a:t>
            </a:r>
            <a:r>
              <a:rPr lang="en-US" sz="1600" dirty="0">
                <a:solidFill>
                  <a:srgbClr val="002060"/>
                </a:solidFill>
              </a:rPr>
              <a:t> </a:t>
            </a:r>
            <a:r>
              <a:rPr lang="en-US" sz="1600" dirty="0" err="1">
                <a:solidFill>
                  <a:srgbClr val="002060"/>
                </a:solidFill>
              </a:rPr>
              <a:t>phẩm</a:t>
            </a:r>
            <a:r>
              <a:rPr lang="en-US" sz="1600" dirty="0">
                <a:solidFill>
                  <a:srgbClr val="002060"/>
                </a:solidFill>
              </a:rPr>
              <a:t> </a:t>
            </a:r>
            <a:r>
              <a:rPr lang="en-US" sz="1600" dirty="0" err="1">
                <a:solidFill>
                  <a:srgbClr val="002060"/>
                </a:solidFill>
              </a:rPr>
              <a:t>văn</a:t>
            </a:r>
            <a:r>
              <a:rPr lang="en-US" sz="1600" dirty="0">
                <a:solidFill>
                  <a:srgbClr val="002060"/>
                </a:solidFill>
              </a:rPr>
              <a:t> </a:t>
            </a:r>
            <a:r>
              <a:rPr lang="en-US" sz="1600" dirty="0" err="1">
                <a:solidFill>
                  <a:srgbClr val="002060"/>
                </a:solidFill>
              </a:rPr>
              <a:t>học</a:t>
            </a:r>
            <a:r>
              <a:rPr lang="en-US" sz="1600" dirty="0">
                <a:solidFill>
                  <a:srgbClr val="002060"/>
                </a:solidFill>
              </a:rPr>
              <a:t>.</a:t>
            </a:r>
          </a:p>
          <a:p>
            <a:pPr algn="just">
              <a:lnSpc>
                <a:spcPct val="125000"/>
              </a:lnSpc>
            </a:pPr>
            <a:r>
              <a:rPr lang="vi-VN" sz="1600" dirty="0">
                <a:solidFill>
                  <a:srgbClr val="002060"/>
                </a:solidFill>
              </a:rPr>
              <a:t>• Nhận biết được đặc điểm của trợ từ, thán từ và hiểu được chức năng của các từ</a:t>
            </a:r>
            <a:r>
              <a:rPr lang="en-US" sz="1600" dirty="0">
                <a:solidFill>
                  <a:srgbClr val="002060"/>
                </a:solidFill>
              </a:rPr>
              <a:t> </a:t>
            </a:r>
            <a:r>
              <a:rPr lang="en-US" sz="1600" dirty="0" err="1">
                <a:solidFill>
                  <a:srgbClr val="002060"/>
                </a:solidFill>
              </a:rPr>
              <a:t>loại</a:t>
            </a:r>
            <a:r>
              <a:rPr lang="en-US" sz="1600" dirty="0">
                <a:solidFill>
                  <a:srgbClr val="002060"/>
                </a:solidFill>
              </a:rPr>
              <a:t> </a:t>
            </a:r>
            <a:r>
              <a:rPr lang="en-US" sz="1600" dirty="0" err="1">
                <a:solidFill>
                  <a:srgbClr val="002060"/>
                </a:solidFill>
              </a:rPr>
              <a:t>này</a:t>
            </a:r>
            <a:r>
              <a:rPr lang="en-US" sz="1600" dirty="0">
                <a:solidFill>
                  <a:srgbClr val="002060"/>
                </a:solidFill>
              </a:rPr>
              <a:t> </a:t>
            </a:r>
            <a:r>
              <a:rPr lang="en-US" sz="1600" dirty="0" err="1">
                <a:solidFill>
                  <a:srgbClr val="002060"/>
                </a:solidFill>
              </a:rPr>
              <a:t>để</a:t>
            </a:r>
            <a:r>
              <a:rPr lang="en-US" sz="1600" dirty="0">
                <a:solidFill>
                  <a:srgbClr val="002060"/>
                </a:solidFill>
              </a:rPr>
              <a:t> </a:t>
            </a:r>
            <a:r>
              <a:rPr lang="en-US" sz="1600" dirty="0" err="1">
                <a:solidFill>
                  <a:srgbClr val="002060"/>
                </a:solidFill>
              </a:rPr>
              <a:t>sử</a:t>
            </a:r>
            <a:r>
              <a:rPr lang="en-US" sz="1600" dirty="0">
                <a:solidFill>
                  <a:srgbClr val="002060"/>
                </a:solidFill>
              </a:rPr>
              <a:t> </a:t>
            </a:r>
            <a:r>
              <a:rPr lang="en-US" sz="1600" dirty="0" err="1">
                <a:solidFill>
                  <a:srgbClr val="002060"/>
                </a:solidFill>
              </a:rPr>
              <a:t>dụng</a:t>
            </a:r>
            <a:r>
              <a:rPr lang="en-US" sz="1600" dirty="0">
                <a:solidFill>
                  <a:srgbClr val="002060"/>
                </a:solidFill>
              </a:rPr>
              <a:t> </a:t>
            </a:r>
            <a:r>
              <a:rPr lang="en-US" sz="1600" dirty="0" err="1">
                <a:solidFill>
                  <a:srgbClr val="002060"/>
                </a:solidFill>
              </a:rPr>
              <a:t>đúng</a:t>
            </a:r>
            <a:r>
              <a:rPr lang="en-US" sz="1600" dirty="0">
                <a:solidFill>
                  <a:srgbClr val="002060"/>
                </a:solidFill>
              </a:rPr>
              <a:t> </a:t>
            </a:r>
            <a:r>
              <a:rPr lang="en-US" sz="1600" dirty="0" err="1">
                <a:solidFill>
                  <a:srgbClr val="002060"/>
                </a:solidFill>
              </a:rPr>
              <a:t>và</a:t>
            </a:r>
            <a:r>
              <a:rPr lang="en-US" sz="1600" dirty="0">
                <a:solidFill>
                  <a:srgbClr val="002060"/>
                </a:solidFill>
              </a:rPr>
              <a:t> </a:t>
            </a:r>
            <a:r>
              <a:rPr lang="en-US" sz="1600" dirty="0" err="1">
                <a:solidFill>
                  <a:srgbClr val="002060"/>
                </a:solidFill>
              </a:rPr>
              <a:t>hiệu</a:t>
            </a:r>
            <a:r>
              <a:rPr lang="en-US" sz="1600" dirty="0">
                <a:solidFill>
                  <a:srgbClr val="002060"/>
                </a:solidFill>
              </a:rPr>
              <a:t> </a:t>
            </a:r>
            <a:r>
              <a:rPr lang="en-US" sz="1600" dirty="0" err="1">
                <a:solidFill>
                  <a:srgbClr val="002060"/>
                </a:solidFill>
              </a:rPr>
              <a:t>quả</a:t>
            </a:r>
            <a:r>
              <a:rPr lang="en-US" sz="1600" dirty="0">
                <a:solidFill>
                  <a:srgbClr val="002060"/>
                </a:solidFill>
              </a:rPr>
              <a:t>.</a:t>
            </a:r>
            <a:endParaRPr lang="vi-VN" sz="1600" dirty="0">
              <a:solidFill>
                <a:srgbClr val="002060"/>
              </a:solidFill>
            </a:endParaRPr>
          </a:p>
          <a:p>
            <a:pPr algn="just"/>
            <a:r>
              <a:rPr lang="vi-VN" sz="1800" b="1" dirty="0">
                <a:solidFill>
                  <a:srgbClr val="C00000"/>
                </a:solidFill>
                <a:latin typeface="Arial (Body)"/>
              </a:rPr>
              <a:t>Viết</a:t>
            </a:r>
          </a:p>
          <a:p>
            <a:pPr algn="just"/>
            <a:r>
              <a:rPr lang="vi-VN" sz="1800" dirty="0">
                <a:solidFill>
                  <a:srgbClr val="002060"/>
                </a:solidFill>
              </a:rPr>
              <a:t>   </a:t>
            </a:r>
            <a:r>
              <a:rPr lang="vi-VN" sz="1600" dirty="0">
                <a:solidFill>
                  <a:srgbClr val="002060"/>
                </a:solidFill>
              </a:rPr>
              <a:t>Viết được bài văn phân tích một tác phẩm văn học</a:t>
            </a:r>
            <a:r>
              <a:rPr lang="en-US" sz="1600" dirty="0">
                <a:solidFill>
                  <a:srgbClr val="002060"/>
                </a:solidFill>
              </a:rPr>
              <a:t>: </a:t>
            </a:r>
            <a:r>
              <a:rPr lang="en-US" sz="1600" dirty="0" err="1">
                <a:solidFill>
                  <a:srgbClr val="002060"/>
                </a:solidFill>
              </a:rPr>
              <a:t>nêu</a:t>
            </a:r>
            <a:r>
              <a:rPr lang="en-US" sz="1600" dirty="0">
                <a:solidFill>
                  <a:srgbClr val="002060"/>
                </a:solidFill>
              </a:rPr>
              <a:t> </a:t>
            </a:r>
            <a:r>
              <a:rPr lang="en-US" sz="1600" dirty="0" err="1">
                <a:solidFill>
                  <a:srgbClr val="002060"/>
                </a:solidFill>
              </a:rPr>
              <a:t>được</a:t>
            </a:r>
            <a:r>
              <a:rPr lang="en-US" sz="1600" dirty="0">
                <a:solidFill>
                  <a:srgbClr val="002060"/>
                </a:solidFill>
              </a:rPr>
              <a:t> </a:t>
            </a:r>
            <a:r>
              <a:rPr lang="en-US" sz="1600" dirty="0" err="1">
                <a:solidFill>
                  <a:srgbClr val="002060"/>
                </a:solidFill>
              </a:rPr>
              <a:t>chủ</a:t>
            </a:r>
            <a:r>
              <a:rPr lang="en-US" sz="1600" dirty="0">
                <a:solidFill>
                  <a:srgbClr val="002060"/>
                </a:solidFill>
              </a:rPr>
              <a:t> </a:t>
            </a:r>
            <a:r>
              <a:rPr lang="en-US" sz="1600" dirty="0" err="1">
                <a:solidFill>
                  <a:srgbClr val="002060"/>
                </a:solidFill>
              </a:rPr>
              <a:t>đề</a:t>
            </a:r>
            <a:r>
              <a:rPr lang="en-US" sz="1600" dirty="0">
                <a:solidFill>
                  <a:srgbClr val="002060"/>
                </a:solidFill>
              </a:rPr>
              <a:t>; </a:t>
            </a:r>
            <a:r>
              <a:rPr lang="en-US" sz="1600" dirty="0" err="1">
                <a:solidFill>
                  <a:srgbClr val="002060"/>
                </a:solidFill>
              </a:rPr>
              <a:t>dẫn</a:t>
            </a:r>
            <a:r>
              <a:rPr lang="en-US" sz="1600" dirty="0">
                <a:solidFill>
                  <a:srgbClr val="002060"/>
                </a:solidFill>
              </a:rPr>
              <a:t> </a:t>
            </a:r>
            <a:r>
              <a:rPr lang="en-US" sz="1600" dirty="0" err="1">
                <a:solidFill>
                  <a:srgbClr val="002060"/>
                </a:solidFill>
              </a:rPr>
              <a:t>ra</a:t>
            </a:r>
            <a:r>
              <a:rPr lang="en-US" sz="1600" dirty="0">
                <a:solidFill>
                  <a:srgbClr val="002060"/>
                </a:solidFill>
              </a:rPr>
              <a:t> </a:t>
            </a:r>
            <a:r>
              <a:rPr lang="en-US" sz="1600" dirty="0" err="1">
                <a:solidFill>
                  <a:srgbClr val="002060"/>
                </a:solidFill>
              </a:rPr>
              <a:t>và</a:t>
            </a:r>
            <a:r>
              <a:rPr lang="en-US" sz="1600" dirty="0">
                <a:solidFill>
                  <a:srgbClr val="002060"/>
                </a:solidFill>
              </a:rPr>
              <a:t> </a:t>
            </a:r>
            <a:r>
              <a:rPr lang="en-US" sz="1600" dirty="0" err="1">
                <a:solidFill>
                  <a:srgbClr val="002060"/>
                </a:solidFill>
              </a:rPr>
              <a:t>phân</a:t>
            </a:r>
            <a:r>
              <a:rPr lang="en-US" sz="1600" dirty="0">
                <a:solidFill>
                  <a:srgbClr val="002060"/>
                </a:solidFill>
              </a:rPr>
              <a:t> </a:t>
            </a:r>
            <a:r>
              <a:rPr lang="en-US" sz="1600" dirty="0" err="1">
                <a:solidFill>
                  <a:srgbClr val="002060"/>
                </a:solidFill>
              </a:rPr>
              <a:t>tích</a:t>
            </a:r>
            <a:r>
              <a:rPr lang="en-US" sz="1600" dirty="0">
                <a:solidFill>
                  <a:srgbClr val="002060"/>
                </a:solidFill>
              </a:rPr>
              <a:t> </a:t>
            </a:r>
            <a:r>
              <a:rPr lang="en-US" sz="1600" dirty="0" err="1">
                <a:solidFill>
                  <a:srgbClr val="002060"/>
                </a:solidFill>
              </a:rPr>
              <a:t>được</a:t>
            </a:r>
            <a:r>
              <a:rPr lang="en-US" sz="1600" dirty="0">
                <a:solidFill>
                  <a:srgbClr val="002060"/>
                </a:solidFill>
              </a:rPr>
              <a:t> </a:t>
            </a:r>
            <a:r>
              <a:rPr lang="en-US" sz="1600" dirty="0" err="1">
                <a:solidFill>
                  <a:srgbClr val="002060"/>
                </a:solidFill>
              </a:rPr>
              <a:t>tác</a:t>
            </a:r>
            <a:r>
              <a:rPr lang="en-US" sz="1600" dirty="0">
                <a:solidFill>
                  <a:srgbClr val="002060"/>
                </a:solidFill>
              </a:rPr>
              <a:t> </a:t>
            </a:r>
            <a:r>
              <a:rPr lang="en-US" sz="1600" dirty="0" err="1">
                <a:solidFill>
                  <a:srgbClr val="002060"/>
                </a:solidFill>
              </a:rPr>
              <a:t>dụng</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một</a:t>
            </a:r>
            <a:r>
              <a:rPr lang="en-US" sz="1600" dirty="0">
                <a:solidFill>
                  <a:srgbClr val="002060"/>
                </a:solidFill>
              </a:rPr>
              <a:t> </a:t>
            </a:r>
            <a:r>
              <a:rPr lang="en-US" sz="1600" dirty="0" err="1">
                <a:solidFill>
                  <a:srgbClr val="002060"/>
                </a:solidFill>
              </a:rPr>
              <a:t>vài</a:t>
            </a:r>
            <a:r>
              <a:rPr lang="en-US" sz="1600" dirty="0">
                <a:solidFill>
                  <a:srgbClr val="002060"/>
                </a:solidFill>
              </a:rPr>
              <a:t> </a:t>
            </a:r>
            <a:r>
              <a:rPr lang="en-US" sz="1600" dirty="0" err="1">
                <a:solidFill>
                  <a:srgbClr val="002060"/>
                </a:solidFill>
              </a:rPr>
              <a:t>nét</a:t>
            </a:r>
            <a:r>
              <a:rPr lang="en-US" sz="1600" dirty="0">
                <a:solidFill>
                  <a:srgbClr val="002060"/>
                </a:solidFill>
              </a:rPr>
              <a:t> </a:t>
            </a:r>
            <a:r>
              <a:rPr lang="en-US" sz="1600" dirty="0" err="1">
                <a:solidFill>
                  <a:srgbClr val="002060"/>
                </a:solidFill>
              </a:rPr>
              <a:t>đặc</a:t>
            </a:r>
            <a:r>
              <a:rPr lang="en-US" sz="1600" dirty="0">
                <a:solidFill>
                  <a:srgbClr val="002060"/>
                </a:solidFill>
              </a:rPr>
              <a:t> </a:t>
            </a:r>
            <a:r>
              <a:rPr lang="en-US" sz="1600" dirty="0" err="1">
                <a:solidFill>
                  <a:srgbClr val="002060"/>
                </a:solidFill>
              </a:rPr>
              <a:t>sắc</a:t>
            </a:r>
            <a:r>
              <a:rPr lang="en-US" sz="1600" dirty="0">
                <a:solidFill>
                  <a:srgbClr val="002060"/>
                </a:solidFill>
              </a:rPr>
              <a:t> </a:t>
            </a:r>
            <a:r>
              <a:rPr lang="en-US" sz="1600" dirty="0" err="1">
                <a:solidFill>
                  <a:srgbClr val="002060"/>
                </a:solidFill>
              </a:rPr>
              <a:t>về</a:t>
            </a:r>
            <a:r>
              <a:rPr lang="en-US" sz="1600" dirty="0">
                <a:solidFill>
                  <a:srgbClr val="002060"/>
                </a:solidFill>
              </a:rPr>
              <a:t> </a:t>
            </a:r>
            <a:r>
              <a:rPr lang="en-US" sz="1600" dirty="0" err="1">
                <a:solidFill>
                  <a:srgbClr val="002060"/>
                </a:solidFill>
              </a:rPr>
              <a:t>hình</a:t>
            </a:r>
            <a:r>
              <a:rPr lang="en-US" sz="1600" dirty="0">
                <a:solidFill>
                  <a:srgbClr val="002060"/>
                </a:solidFill>
              </a:rPr>
              <a:t> </a:t>
            </a:r>
            <a:r>
              <a:rPr lang="en-US" sz="1600" dirty="0" err="1">
                <a:solidFill>
                  <a:srgbClr val="002060"/>
                </a:solidFill>
              </a:rPr>
              <a:t>thức</a:t>
            </a:r>
            <a:r>
              <a:rPr lang="en-US" sz="1600" dirty="0">
                <a:solidFill>
                  <a:srgbClr val="002060"/>
                </a:solidFill>
              </a:rPr>
              <a:t> </a:t>
            </a:r>
            <a:r>
              <a:rPr lang="en-US" sz="1600" dirty="0" err="1">
                <a:solidFill>
                  <a:srgbClr val="002060"/>
                </a:solidFill>
              </a:rPr>
              <a:t>nghệ</a:t>
            </a:r>
            <a:r>
              <a:rPr lang="en-US" sz="1600" dirty="0">
                <a:solidFill>
                  <a:srgbClr val="002060"/>
                </a:solidFill>
              </a:rPr>
              <a:t> </a:t>
            </a:r>
            <a:r>
              <a:rPr lang="en-US" sz="1600" dirty="0" err="1">
                <a:solidFill>
                  <a:srgbClr val="002060"/>
                </a:solidFill>
              </a:rPr>
              <a:t>thuật</a:t>
            </a:r>
            <a:r>
              <a:rPr lang="en-US" sz="1600" dirty="0">
                <a:solidFill>
                  <a:srgbClr val="002060"/>
                </a:solidFill>
              </a:rPr>
              <a:t> </a:t>
            </a:r>
            <a:r>
              <a:rPr lang="en-US" sz="1600" dirty="0" err="1">
                <a:solidFill>
                  <a:srgbClr val="002060"/>
                </a:solidFill>
              </a:rPr>
              <a:t>được</a:t>
            </a:r>
            <a:r>
              <a:rPr lang="en-US" sz="1600" dirty="0">
                <a:solidFill>
                  <a:srgbClr val="002060"/>
                </a:solidFill>
              </a:rPr>
              <a:t> </a:t>
            </a:r>
            <a:r>
              <a:rPr lang="en-US" sz="1600" dirty="0" err="1">
                <a:solidFill>
                  <a:srgbClr val="002060"/>
                </a:solidFill>
              </a:rPr>
              <a:t>dùng</a:t>
            </a:r>
            <a:r>
              <a:rPr lang="en-US" sz="1600" dirty="0">
                <a:solidFill>
                  <a:srgbClr val="002060"/>
                </a:solidFill>
              </a:rPr>
              <a:t> </a:t>
            </a:r>
            <a:r>
              <a:rPr lang="en-US" sz="1600" dirty="0" err="1">
                <a:solidFill>
                  <a:srgbClr val="002060"/>
                </a:solidFill>
              </a:rPr>
              <a:t>trong</a:t>
            </a:r>
            <a:r>
              <a:rPr lang="en-US" sz="1600" dirty="0">
                <a:solidFill>
                  <a:srgbClr val="002060"/>
                </a:solidFill>
              </a:rPr>
              <a:t> </a:t>
            </a:r>
            <a:r>
              <a:rPr lang="en-US" sz="1600" dirty="0" err="1">
                <a:solidFill>
                  <a:srgbClr val="002060"/>
                </a:solidFill>
              </a:rPr>
              <a:t>tác</a:t>
            </a:r>
            <a:r>
              <a:rPr lang="en-US" sz="1600" dirty="0">
                <a:solidFill>
                  <a:srgbClr val="002060"/>
                </a:solidFill>
              </a:rPr>
              <a:t> </a:t>
            </a:r>
            <a:r>
              <a:rPr lang="en-US" sz="1600" dirty="0" err="1">
                <a:solidFill>
                  <a:srgbClr val="002060"/>
                </a:solidFill>
              </a:rPr>
              <a:t>phẩm</a:t>
            </a:r>
            <a:r>
              <a:rPr lang="en-US" sz="1600" dirty="0">
                <a:solidFill>
                  <a:srgbClr val="002060"/>
                </a:solidFill>
              </a:rPr>
              <a:t>.</a:t>
            </a:r>
            <a:endParaRPr lang="vi-VN" sz="1600" dirty="0">
              <a:solidFill>
                <a:srgbClr val="002060"/>
              </a:solidFill>
            </a:endParaRPr>
          </a:p>
          <a:p>
            <a:pPr algn="just"/>
            <a:r>
              <a:rPr lang="vi-VN" sz="1800" b="1" dirty="0">
                <a:solidFill>
                  <a:srgbClr val="C00000"/>
                </a:solidFill>
                <a:latin typeface="Arial (Body)"/>
              </a:rPr>
              <a:t>Nói và nghe</a:t>
            </a:r>
          </a:p>
          <a:p>
            <a:pPr algn="just"/>
            <a:r>
              <a:rPr lang="en-US" sz="1600" dirty="0">
                <a:solidFill>
                  <a:srgbClr val="002060"/>
                </a:solidFill>
                <a:latin typeface="Arial" panose="020B0604020202020204" pitchFamily="34" charset="0"/>
                <a:cs typeface="Arial" panose="020B0604020202020204" pitchFamily="34" charset="0"/>
              </a:rPr>
              <a:t> </a:t>
            </a:r>
            <a:r>
              <a:rPr lang="vi-VN"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Biết</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trình</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bày</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bài</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giới</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thiệu</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ngắn</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về</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một</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cuốn</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sách</a:t>
            </a:r>
            <a:r>
              <a:rPr lang="en-US" sz="1600" dirty="0">
                <a:solidFill>
                  <a:srgbClr val="002060"/>
                </a:solidFill>
                <a:latin typeface="Arial" panose="020B0604020202020204" pitchFamily="34" charset="0"/>
                <a:cs typeface="Arial" panose="020B0604020202020204" pitchFamily="34" charset="0"/>
              </a:rPr>
              <a:t>.</a:t>
            </a:r>
            <a:endParaRPr lang="vi-VN" sz="1600" dirty="0">
              <a:solidFill>
                <a:srgbClr val="002060"/>
              </a:solidFill>
              <a:latin typeface="Arial" panose="020B0604020202020204" pitchFamily="34" charset="0"/>
              <a:cs typeface="Arial" panose="020B0604020202020204" pitchFamily="34" charset="0"/>
            </a:endParaRPr>
          </a:p>
          <a:p>
            <a:pPr algn="just"/>
            <a:r>
              <a:rPr lang="vi-VN" sz="1800" b="1" dirty="0">
                <a:solidFill>
                  <a:srgbClr val="C00000"/>
                </a:solidFill>
                <a:latin typeface="Arial (Body)"/>
              </a:rPr>
              <a:t>P</a:t>
            </a:r>
            <a:r>
              <a:rPr lang="en-US" sz="1800" b="1" dirty="0" err="1">
                <a:solidFill>
                  <a:srgbClr val="C00000"/>
                </a:solidFill>
                <a:latin typeface="Arial (Body)"/>
              </a:rPr>
              <a:t>hẩm</a:t>
            </a:r>
            <a:r>
              <a:rPr lang="en-US" sz="1800" b="1" dirty="0">
                <a:solidFill>
                  <a:srgbClr val="C00000"/>
                </a:solidFill>
                <a:latin typeface="Arial (Body)"/>
              </a:rPr>
              <a:t> </a:t>
            </a:r>
            <a:r>
              <a:rPr lang="en-US" sz="1800" b="1" dirty="0" err="1">
                <a:solidFill>
                  <a:srgbClr val="C00000"/>
                </a:solidFill>
                <a:latin typeface="Arial (Body)"/>
              </a:rPr>
              <a:t>chất</a:t>
            </a:r>
            <a:endParaRPr lang="vi-VN" sz="1800" b="1" dirty="0">
              <a:solidFill>
                <a:srgbClr val="C00000"/>
              </a:solidFill>
              <a:latin typeface="Arial (Body)"/>
            </a:endParaRPr>
          </a:p>
          <a:p>
            <a:pPr algn="just"/>
            <a:r>
              <a:rPr lang="en-US" sz="1800" dirty="0">
                <a:solidFill>
                  <a:srgbClr val="002060"/>
                </a:solidFill>
                <a:latin typeface="Arial (Body)"/>
              </a:rPr>
              <a:t> </a:t>
            </a:r>
            <a:r>
              <a:rPr lang="vi-VN" sz="1800" dirty="0">
                <a:solidFill>
                  <a:srgbClr val="002060"/>
                </a:solidFill>
                <a:latin typeface="Arial (Body)"/>
              </a:rPr>
              <a:t> </a:t>
            </a:r>
            <a:r>
              <a:rPr lang="vi-VN" sz="1600" dirty="0">
                <a:solidFill>
                  <a:srgbClr val="002060"/>
                </a:solidFill>
              </a:rPr>
              <a:t>Trân trọng, tin yêu vẻ đẹp của con người, thiên nhiên; biết sống có trách nhiệm.</a:t>
            </a:r>
            <a:endParaRPr lang="en-US" sz="1600" b="1" i="1" dirty="0">
              <a:solidFill>
                <a:srgbClr val="002060"/>
              </a:solidFill>
              <a:latin typeface="Arial (Body)"/>
            </a:endParaRPr>
          </a:p>
        </p:txBody>
      </p:sp>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Slide Number Placeholder 4"/>
          <p:cNvSpPr>
            <a:spLocks noGrp="1"/>
          </p:cNvSpPr>
          <p:nvPr>
            <p:ph type="sldNum" sz="quarter" idx="12"/>
          </p:nvPr>
        </p:nvSpPr>
        <p:spPr/>
        <p:txBody>
          <a:bodyPr/>
          <a:lstStyle/>
          <a:p>
            <a:fld id="{01A8D44F-D097-4EC3-92A6-FB8C9F6C59BB}" type="slidenum">
              <a:rPr lang="en-US" smtClean="0"/>
              <a:pPr/>
              <a:t>61</a:t>
            </a:fld>
            <a:endParaRPr lang="en-US" dirty="0"/>
          </a:p>
        </p:txBody>
      </p:sp>
    </p:spTree>
    <p:extLst>
      <p:ext uri="{BB962C8B-B14F-4D97-AF65-F5344CB8AC3E}">
        <p14:creationId xmlns:p14="http://schemas.microsoft.com/office/powerpoint/2010/main" val="1979482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38150"/>
            <a:ext cx="5867401" cy="1047750"/>
          </a:xfrm>
        </p:spPr>
        <p:txBody>
          <a:bodyPr>
            <a:normAutofit/>
          </a:bodyPr>
          <a:lstStyle/>
          <a:p>
            <a:pPr algn="ctr">
              <a:lnSpc>
                <a:spcPct val="125000"/>
              </a:lnSpc>
            </a:pPr>
            <a:r>
              <a:rPr lang="vi-VN" sz="2000" b="1" dirty="0">
                <a:solidFill>
                  <a:srgbClr val="002060"/>
                </a:solidFill>
                <a:latin typeface="Arial (Body)"/>
              </a:rPr>
              <a:t>TÍCH HỢP LINH HOẠT MỤC TIÊU PHẨM CHẤT </a:t>
            </a:r>
            <a:r>
              <a:rPr lang="en-US" sz="2000" b="1" dirty="0">
                <a:solidFill>
                  <a:srgbClr val="002060"/>
                </a:solidFill>
                <a:latin typeface="Arial (Body)"/>
              </a:rPr>
              <a:t/>
            </a:r>
            <a:br>
              <a:rPr lang="en-US" sz="2000" b="1" dirty="0">
                <a:solidFill>
                  <a:srgbClr val="002060"/>
                </a:solidFill>
                <a:latin typeface="Arial (Body)"/>
              </a:rPr>
            </a:br>
            <a:r>
              <a:rPr lang="vi-VN" sz="2000" b="1" dirty="0">
                <a:solidFill>
                  <a:srgbClr val="002060"/>
                </a:solidFill>
                <a:latin typeface="Arial (Body)"/>
              </a:rPr>
              <a:t>TRONG MỤC TIÊU NĂNG LỰC</a:t>
            </a:r>
            <a:endParaRPr lang="en-US" sz="2000" b="1" dirty="0">
              <a:solidFill>
                <a:srgbClr val="002060"/>
              </a:solidFill>
              <a:latin typeface="Arial (Body)"/>
            </a:endParaRPr>
          </a:p>
        </p:txBody>
      </p:sp>
      <p:sp>
        <p:nvSpPr>
          <p:cNvPr id="3" name="Content Placeholder 2"/>
          <p:cNvSpPr>
            <a:spLocks noGrp="1"/>
          </p:cNvSpPr>
          <p:nvPr>
            <p:ph idx="1"/>
          </p:nvPr>
        </p:nvSpPr>
        <p:spPr>
          <a:xfrm>
            <a:off x="457200" y="1200150"/>
            <a:ext cx="8375650" cy="3587750"/>
          </a:xfrm>
        </p:spPr>
        <p:txBody>
          <a:bodyPr>
            <a:normAutofit/>
          </a:bodyPr>
          <a:lstStyle/>
          <a:p>
            <a:pPr algn="just"/>
            <a:r>
              <a:rPr lang="vi-VN" sz="2000" b="1" dirty="0">
                <a:solidFill>
                  <a:srgbClr val="C00000"/>
                </a:solidFill>
                <a:latin typeface="Arial (Body)"/>
              </a:rPr>
              <a:t>VB1: </a:t>
            </a:r>
            <a:r>
              <a:rPr lang="vi-VN" sz="2000" b="1" i="1" dirty="0">
                <a:solidFill>
                  <a:srgbClr val="C00000"/>
                </a:solidFill>
              </a:rPr>
              <a:t>Mắt sói</a:t>
            </a:r>
            <a:endParaRPr lang="vi-VN" sz="2000" b="1" i="1" dirty="0">
              <a:solidFill>
                <a:srgbClr val="C00000"/>
              </a:solidFill>
              <a:latin typeface="Arial (Body)"/>
            </a:endParaRPr>
          </a:p>
          <a:p>
            <a:pPr marL="0" indent="0" algn="just">
              <a:buNone/>
            </a:pPr>
            <a:r>
              <a:rPr lang="en-US" sz="2000" b="0" dirty="0">
                <a:solidFill>
                  <a:srgbClr val="002060"/>
                </a:solidFill>
                <a:latin typeface="Arial (Body)"/>
              </a:rPr>
              <a:t>      </a:t>
            </a:r>
            <a:r>
              <a:rPr lang="vi-VN" sz="2000" b="0" dirty="0">
                <a:solidFill>
                  <a:srgbClr val="002060"/>
                </a:solidFill>
                <a:latin typeface="Arial (Body)"/>
              </a:rPr>
              <a:t>VD: </a:t>
            </a:r>
            <a:r>
              <a:rPr lang="vi-VN" sz="2000" b="0" i="1" dirty="0">
                <a:solidFill>
                  <a:srgbClr val="002060"/>
                </a:solidFill>
                <a:latin typeface="Arial (Body)"/>
              </a:rPr>
              <a:t>HS nhận biết cốt truyện đa tuyến; nhận biết tính cách nhân vật cậu bé Phi Châu và Sói Lam; nhậ</a:t>
            </a:r>
            <a:r>
              <a:rPr lang="en-US" sz="2000" b="0" i="1" dirty="0">
                <a:solidFill>
                  <a:srgbClr val="002060"/>
                </a:solidFill>
                <a:latin typeface="Arial (Body)"/>
              </a:rPr>
              <a:t>n</a:t>
            </a:r>
            <a:r>
              <a:rPr lang="vi-VN" sz="2000" b="0" i="1" dirty="0">
                <a:solidFill>
                  <a:srgbClr val="002060"/>
                </a:solidFill>
                <a:latin typeface="Arial (Body)"/>
              </a:rPr>
              <a:t> xét nghệ thuật kể chuyện của nhà văn; từ đó có niềm t</a:t>
            </a:r>
            <a:r>
              <a:rPr lang="en-US" sz="2000" i="1" dirty="0">
                <a:solidFill>
                  <a:srgbClr val="002060"/>
                </a:solidFill>
                <a:latin typeface="Arial (Body)"/>
              </a:rPr>
              <a:t>ì</a:t>
            </a:r>
            <a:r>
              <a:rPr lang="vi-VN" sz="2000" b="0" i="1" dirty="0">
                <a:solidFill>
                  <a:srgbClr val="002060"/>
                </a:solidFill>
                <a:latin typeface="Arial (Body)"/>
              </a:rPr>
              <a:t>nh yêu con người, </a:t>
            </a:r>
            <a:r>
              <a:rPr lang="en-US" sz="2000" b="0" i="1" dirty="0" err="1">
                <a:solidFill>
                  <a:srgbClr val="002060"/>
                </a:solidFill>
                <a:latin typeface="Arial (Body)"/>
              </a:rPr>
              <a:t>thiên</a:t>
            </a:r>
            <a:r>
              <a:rPr lang="en-US" sz="2000" b="0" i="1" dirty="0">
                <a:solidFill>
                  <a:srgbClr val="002060"/>
                </a:solidFill>
                <a:latin typeface="Arial (Body)"/>
              </a:rPr>
              <a:t> </a:t>
            </a:r>
            <a:r>
              <a:rPr lang="en-US" sz="2000" b="0" i="1" dirty="0" err="1">
                <a:solidFill>
                  <a:srgbClr val="002060"/>
                </a:solidFill>
                <a:latin typeface="Arial (Body)"/>
              </a:rPr>
              <a:t>nhiên</a:t>
            </a:r>
            <a:r>
              <a:rPr lang="vi-VN" sz="2000" b="0" i="1" dirty="0">
                <a:solidFill>
                  <a:srgbClr val="002060"/>
                </a:solidFill>
              </a:rPr>
              <a:t>;</a:t>
            </a:r>
            <a:r>
              <a:rPr lang="en-US" sz="2000" b="0" i="1" dirty="0">
                <a:solidFill>
                  <a:srgbClr val="002060"/>
                </a:solidFill>
                <a:latin typeface="Arial (Body)"/>
              </a:rPr>
              <a:t> </a:t>
            </a:r>
            <a:r>
              <a:rPr lang="vi-VN" sz="2000" b="0" i="1" dirty="0">
                <a:solidFill>
                  <a:srgbClr val="002060"/>
                </a:solidFill>
                <a:latin typeface="Arial (Body)"/>
              </a:rPr>
              <a:t>có lòng nhân ái, khoan dung. </a:t>
            </a:r>
          </a:p>
          <a:p>
            <a:pPr marL="0" indent="0" algn="just">
              <a:buNone/>
            </a:pPr>
            <a:endParaRPr lang="vi-VN" sz="2000" i="1" dirty="0">
              <a:solidFill>
                <a:srgbClr val="002060"/>
              </a:solidFill>
              <a:latin typeface="Arial (Body)"/>
            </a:endParaRPr>
          </a:p>
          <a:p>
            <a:pPr algn="just"/>
            <a:r>
              <a:rPr lang="vi-VN" sz="2000" b="1" dirty="0">
                <a:solidFill>
                  <a:srgbClr val="C00000"/>
                </a:solidFill>
                <a:latin typeface="Arial (Body)"/>
              </a:rPr>
              <a:t>VB2: </a:t>
            </a:r>
            <a:r>
              <a:rPr lang="vi-VN" sz="2000" b="1" i="1" dirty="0">
                <a:solidFill>
                  <a:srgbClr val="C00000"/>
                </a:solidFill>
              </a:rPr>
              <a:t>Lặng lẽ Sa Pa</a:t>
            </a:r>
            <a:endParaRPr lang="vi-VN" sz="2000" b="1" i="1" dirty="0">
              <a:solidFill>
                <a:srgbClr val="C00000"/>
              </a:solidFill>
              <a:latin typeface="Arial (Body)"/>
            </a:endParaRPr>
          </a:p>
          <a:p>
            <a:pPr marL="0" indent="0" algn="just">
              <a:buNone/>
            </a:pPr>
            <a:r>
              <a:rPr lang="en-US" sz="2000" b="0" dirty="0">
                <a:solidFill>
                  <a:srgbClr val="002060"/>
                </a:solidFill>
                <a:latin typeface="Arial (Body)"/>
              </a:rPr>
              <a:t>      </a:t>
            </a:r>
            <a:r>
              <a:rPr lang="vi-VN" sz="2000" b="0" dirty="0">
                <a:solidFill>
                  <a:srgbClr val="002060"/>
                </a:solidFill>
                <a:latin typeface="Arial (Body)"/>
              </a:rPr>
              <a:t>VD: </a:t>
            </a:r>
            <a:r>
              <a:rPr lang="vi-VN" sz="2000" b="0" i="1" dirty="0">
                <a:solidFill>
                  <a:srgbClr val="002060"/>
                </a:solidFill>
                <a:latin typeface="Arial (Body)"/>
              </a:rPr>
              <a:t>HS </a:t>
            </a:r>
            <a:r>
              <a:rPr lang="vi-VN" sz="2000" b="0" i="1" dirty="0">
                <a:solidFill>
                  <a:srgbClr val="002060"/>
                </a:solidFill>
              </a:rPr>
              <a:t>tóm tắt tác phẩm; nêu nhận xét về kiểu cốt truyện, tính cách nhân vật và cách xây dựng nhân vật của nhà văn; từ đó rút ra bài học cuộc sống: trân trọng vẻ đẹp con người, sống có trách nhiệm.</a:t>
            </a:r>
            <a:r>
              <a:rPr lang="vi-VN" sz="2000" b="0" i="1" dirty="0">
                <a:solidFill>
                  <a:srgbClr val="002060"/>
                </a:solidFill>
                <a:latin typeface="Arial (Body)"/>
              </a:rPr>
              <a:t>  </a:t>
            </a:r>
            <a:endParaRPr lang="en-US" sz="2000" b="0" i="1" dirty="0">
              <a:solidFill>
                <a:srgbClr val="002060"/>
              </a:solidFill>
              <a:latin typeface="Arial (Body)"/>
            </a:endParaRPr>
          </a:p>
        </p:txBody>
      </p:sp>
      <p:sp>
        <p:nvSpPr>
          <p:cNvPr id="4" name="Slide Number Placeholder 3"/>
          <p:cNvSpPr>
            <a:spLocks noGrp="1"/>
          </p:cNvSpPr>
          <p:nvPr>
            <p:ph type="sldNum" sz="quarter" idx="12"/>
          </p:nvPr>
        </p:nvSpPr>
        <p:spPr/>
        <p:txBody>
          <a:bodyPr/>
          <a:lstStyle/>
          <a:p>
            <a:fld id="{01A8D44F-D097-4EC3-92A6-FB8C9F6C59BB}" type="slidenum">
              <a:rPr lang="en-US" smtClean="0"/>
              <a:pPr/>
              <a:t>62</a:t>
            </a:fld>
            <a:endParaRPr lang="en-US" dirty="0"/>
          </a:p>
        </p:txBody>
      </p:sp>
    </p:spTree>
    <p:extLst>
      <p:ext uri="{BB962C8B-B14F-4D97-AF65-F5344CB8AC3E}">
        <p14:creationId xmlns:p14="http://schemas.microsoft.com/office/powerpoint/2010/main" val="1507780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3" y="-168368"/>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62000" y="1126162"/>
            <a:ext cx="8001000" cy="1938992"/>
          </a:xfrm>
          <a:prstGeom prst="rect">
            <a:avLst/>
          </a:prstGeom>
        </p:spPr>
        <p:txBody>
          <a:bodyPr wrap="square">
            <a:spAutoFit/>
          </a:bodyPr>
          <a:lstStyle/>
          <a:p>
            <a:pPr algn="just">
              <a:lnSpc>
                <a:spcPct val="125000"/>
              </a:lnSpc>
              <a:spcBef>
                <a:spcPts val="600"/>
              </a:spcBef>
              <a:spcAft>
                <a:spcPts val="600"/>
              </a:spcAft>
            </a:pPr>
            <a:r>
              <a:rPr lang="en-US" sz="2000" b="1" dirty="0">
                <a:solidFill>
                  <a:srgbClr val="002060"/>
                </a:solidFill>
                <a:latin typeface="Arial" panose="020B0604020202020204" pitchFamily="34" charset="0"/>
                <a:ea typeface="Calibri" panose="020F0502020204030204" pitchFamily="34" charset="0"/>
                <a:cs typeface="Arial" panose="020B0604020202020204" pitchFamily="34" charset="0"/>
              </a:rPr>
              <a:t>1. Tri </a:t>
            </a:r>
            <a:r>
              <a:rPr lang="en-US" sz="2000" b="1" dirty="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0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0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latin typeface="Arial" panose="020B0604020202020204" pitchFamily="34" charset="0"/>
                <a:ea typeface="Calibri" panose="020F0502020204030204" pitchFamily="34" charset="0"/>
                <a:cs typeface="Arial" panose="020B0604020202020204" pitchFamily="34" charset="0"/>
              </a:rPr>
              <a:t>văn</a:t>
            </a:r>
            <a:endParaRPr lang="vi-VN" sz="20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spcBef>
                <a:spcPts val="600"/>
              </a:spcBef>
              <a:spcAft>
                <a:spcPts val="600"/>
              </a:spcAft>
            </a:pPr>
            <a:r>
              <a:rPr lang="en-US" sz="2000" b="1"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GV </a:t>
            </a:r>
            <a:r>
              <a:rPr lang="en-US" sz="2000" dirty="0" err="1">
                <a:solidFill>
                  <a:srgbClr val="002060"/>
                </a:solidFill>
                <a:latin typeface="Arial" panose="020B0604020202020204" pitchFamily="34" charset="0"/>
                <a:cs typeface="Arial" panose="020B0604020202020204" pitchFamily="34" charset="0"/>
              </a:rPr>
              <a:t>cần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nắm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kiến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thức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về</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thể</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loại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truyện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nói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chung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a:t>
            </a:r>
            <a:r>
              <a:rPr lang="vi-VN"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một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số</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kiến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thức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riêng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bài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này</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cốt truyện đơn tuyết và cốt truyện đa tuyến.</a:t>
            </a:r>
          </a:p>
          <a:p>
            <a:pPr algn="just">
              <a:lnSpc>
                <a:spcPct val="125000"/>
              </a:lnSpc>
              <a:spcBef>
                <a:spcPts val="600"/>
              </a:spcBef>
              <a:spcAft>
                <a:spcPts val="600"/>
              </a:spcAft>
            </a:pPr>
            <a:r>
              <a:rPr lang="en-US" sz="2000" b="1" dirty="0">
                <a:solidFill>
                  <a:srgbClr val="002060"/>
                </a:solidFill>
                <a:latin typeface="Arial" panose="020B0604020202020204" pitchFamily="34" charset="0"/>
                <a:cs typeface="Arial" panose="020B0604020202020204" pitchFamily="34" charset="0"/>
              </a:rPr>
              <a:t>2. </a:t>
            </a:r>
            <a:r>
              <a:rPr lang="en-US" sz="2000" b="1" dirty="0" err="1">
                <a:solidFill>
                  <a:srgbClr val="002060"/>
                </a:solidFill>
                <a:latin typeface="Arial" panose="020B0604020202020204" pitchFamily="34" charset="0"/>
                <a:cs typeface="Arial" panose="020B0604020202020204" pitchFamily="34" charset="0"/>
              </a:rPr>
              <a:t>Phương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tiện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dạy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học</a:t>
            </a:r>
            <a:r>
              <a:rPr lang="en-US" sz="2000" b="1"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phiếu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tập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tranh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ảnh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có</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liên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quan</a:t>
            </a:r>
            <a:r>
              <a:rPr lang="en-US" sz="2000" dirty="0">
                <a:solidFill>
                  <a:srgbClr val="002060"/>
                </a:solidFill>
                <a:latin typeface="Arial" panose="020B0604020202020204" pitchFamily="34" charset="0"/>
                <a:cs typeface="Arial" panose="020B0604020202020204" pitchFamily="34" charset="0"/>
              </a:rPr>
              <a:t>,…              </a:t>
            </a:r>
            <a:endParaRPr lang="en-US"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3390900" y="370187"/>
            <a:ext cx="2362200" cy="461665"/>
          </a:xfrm>
          <a:prstGeom prst="rect">
            <a:avLst/>
          </a:prstGeom>
          <a:noFill/>
        </p:spPr>
        <p:txBody>
          <a:bodyPr wrap="square" rtlCol="0">
            <a:spAutoFit/>
          </a:bodyPr>
          <a:lstStyle/>
          <a:p>
            <a:r>
              <a:rPr lang="en-US" sz="2400" b="1" dirty="0">
                <a:solidFill>
                  <a:srgbClr val="002060"/>
                </a:solidFill>
              </a:rPr>
              <a:t>   CHUẨN BỊ</a:t>
            </a:r>
          </a:p>
        </p:txBody>
      </p:sp>
      <p:sp>
        <p:nvSpPr>
          <p:cNvPr id="6" name="Slide Number Placeholder 5"/>
          <p:cNvSpPr>
            <a:spLocks noGrp="1"/>
          </p:cNvSpPr>
          <p:nvPr>
            <p:ph type="sldNum" sz="quarter" idx="12"/>
          </p:nvPr>
        </p:nvSpPr>
        <p:spPr/>
        <p:txBody>
          <a:bodyPr/>
          <a:lstStyle/>
          <a:p>
            <a:fld id="{01A8D44F-D097-4EC3-92A6-FB8C9F6C59BB}" type="slidenum">
              <a:rPr lang="en-US" smtClean="0"/>
              <a:pPr/>
              <a:t>63</a:t>
            </a:fld>
            <a:endParaRPr lang="en-US" dirty="0"/>
          </a:p>
        </p:txBody>
      </p:sp>
    </p:spTree>
    <p:extLst>
      <p:ext uri="{BB962C8B-B14F-4D97-AF65-F5344CB8AC3E}">
        <p14:creationId xmlns:p14="http://schemas.microsoft.com/office/powerpoint/2010/main" val="53127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4" y="-95250"/>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381000" y="514350"/>
            <a:ext cx="8224522" cy="4842351"/>
          </a:xfrm>
          <a:prstGeom prst="rect">
            <a:avLst/>
          </a:prstGeom>
        </p:spPr>
        <p:txBody>
          <a:bodyPr wrap="square">
            <a:spAutoFit/>
          </a:bodyPr>
          <a:lstStyle/>
          <a:p>
            <a:pPr>
              <a:lnSpc>
                <a:spcPct val="150000"/>
              </a:lnSpc>
            </a:pPr>
            <a:r>
              <a:rPr lang="vi-VN" sz="2000" b="1" dirty="0">
                <a:solidFill>
                  <a:srgbClr val="002060"/>
                </a:solidFill>
                <a:latin typeface="Arial" panose="020B0604020202020204" pitchFamily="34" charset="0"/>
                <a:cs typeface="Arial" panose="020B0604020202020204" pitchFamily="34" charset="0"/>
              </a:rPr>
              <a:t>3</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Triển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khai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các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hoạt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động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dạy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học</a:t>
            </a:r>
            <a:endParaRPr lang="vi-VN" sz="2000" b="1" dirty="0">
              <a:solidFill>
                <a:srgbClr val="002060"/>
              </a:solidFill>
              <a:latin typeface="Arial" panose="020B0604020202020204" pitchFamily="34" charset="0"/>
              <a:cs typeface="Arial" panose="020B0604020202020204" pitchFamily="34" charset="0"/>
            </a:endParaRPr>
          </a:p>
          <a:p>
            <a:pPr algn="just">
              <a:lnSpc>
                <a:spcPct val="150000"/>
              </a:lnSpc>
            </a:pPr>
            <a:r>
              <a:rPr lang="en-US"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G</a:t>
            </a:r>
            <a:r>
              <a:rPr lang="en-US" sz="2000" dirty="0">
                <a:solidFill>
                  <a:srgbClr val="002060"/>
                </a:solidFill>
                <a:latin typeface="Arial" panose="020B0604020202020204" pitchFamily="34" charset="0"/>
                <a:cs typeface="Arial" panose="020B0604020202020204" pitchFamily="34" charset="0"/>
              </a:rPr>
              <a:t>iới thiệu bài học: </a:t>
            </a:r>
          </a:p>
          <a:p>
            <a:pPr algn="just">
              <a:lnSpc>
                <a:spcPct val="125000"/>
              </a:lnSpc>
            </a:pPr>
            <a:r>
              <a:rPr lang="en-US" sz="1800" dirty="0">
                <a:solidFill>
                  <a:srgbClr val="002060"/>
                </a:solidFill>
              </a:rPr>
              <a:t>     </a:t>
            </a:r>
            <a:r>
              <a:rPr lang="en-US" sz="1800" dirty="0" err="1">
                <a:solidFill>
                  <a:srgbClr val="002060"/>
                </a:solidFill>
              </a:rPr>
              <a:t>Cuộc</a:t>
            </a:r>
            <a:r>
              <a:rPr lang="en-US" sz="1800" dirty="0">
                <a:solidFill>
                  <a:srgbClr val="002060"/>
                </a:solidFill>
              </a:rPr>
              <a:t> </a:t>
            </a:r>
            <a:r>
              <a:rPr lang="en-US" sz="1800" dirty="0" err="1">
                <a:solidFill>
                  <a:srgbClr val="002060"/>
                </a:solidFill>
              </a:rPr>
              <a:t>sống</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thiên</a:t>
            </a:r>
            <a:r>
              <a:rPr lang="en-US" sz="1800" dirty="0">
                <a:solidFill>
                  <a:srgbClr val="002060"/>
                </a:solidFill>
              </a:rPr>
              <a:t> </a:t>
            </a:r>
            <a:r>
              <a:rPr lang="en-US" sz="1800" dirty="0" err="1">
                <a:solidFill>
                  <a:srgbClr val="002060"/>
                </a:solidFill>
              </a:rPr>
              <a:t>nhiên</a:t>
            </a:r>
            <a:r>
              <a:rPr lang="en-US" sz="1800" dirty="0">
                <a:solidFill>
                  <a:srgbClr val="002060"/>
                </a:solidFill>
              </a:rPr>
              <a:t> </a:t>
            </a:r>
            <a:r>
              <a:rPr lang="en-US" sz="1800" dirty="0" err="1">
                <a:solidFill>
                  <a:srgbClr val="002060"/>
                </a:solidFill>
              </a:rPr>
              <a:t>và</a:t>
            </a:r>
            <a:r>
              <a:rPr lang="en-US" sz="1800" dirty="0">
                <a:solidFill>
                  <a:srgbClr val="002060"/>
                </a:solidFill>
              </a:rPr>
              <a:t> con </a:t>
            </a:r>
            <a:r>
              <a:rPr lang="en-US" sz="1800" dirty="0" err="1">
                <a:solidFill>
                  <a:srgbClr val="002060"/>
                </a:solidFill>
              </a:rPr>
              <a:t>người</a:t>
            </a:r>
            <a:r>
              <a:rPr lang="en-US" sz="1800" dirty="0">
                <a:solidFill>
                  <a:srgbClr val="002060"/>
                </a:solidFill>
              </a:rPr>
              <a:t> </a:t>
            </a:r>
            <a:r>
              <a:rPr lang="en-US" sz="1800" dirty="0" err="1">
                <a:solidFill>
                  <a:srgbClr val="002060"/>
                </a:solidFill>
              </a:rPr>
              <a:t>vô</a:t>
            </a:r>
            <a:r>
              <a:rPr lang="en-US" sz="1800" dirty="0">
                <a:solidFill>
                  <a:srgbClr val="002060"/>
                </a:solidFill>
              </a:rPr>
              <a:t> </a:t>
            </a:r>
            <a:r>
              <a:rPr lang="en-US" sz="1800" dirty="0" err="1">
                <a:solidFill>
                  <a:srgbClr val="002060"/>
                </a:solidFill>
              </a:rPr>
              <a:t>cùng</a:t>
            </a:r>
            <a:r>
              <a:rPr lang="en-US" sz="1800" dirty="0">
                <a:solidFill>
                  <a:srgbClr val="002060"/>
                </a:solidFill>
              </a:rPr>
              <a:t> </a:t>
            </a:r>
            <a:r>
              <a:rPr lang="en-US" sz="1800" dirty="0" err="1">
                <a:solidFill>
                  <a:srgbClr val="002060"/>
                </a:solidFill>
              </a:rPr>
              <a:t>phong</a:t>
            </a:r>
            <a:r>
              <a:rPr lang="en-US" sz="1800" dirty="0">
                <a:solidFill>
                  <a:srgbClr val="002060"/>
                </a:solidFill>
              </a:rPr>
              <a:t> </a:t>
            </a:r>
            <a:r>
              <a:rPr lang="en-US" sz="1800" dirty="0" err="1">
                <a:solidFill>
                  <a:srgbClr val="002060"/>
                </a:solidFill>
              </a:rPr>
              <a:t>phú</a:t>
            </a:r>
            <a:r>
              <a:rPr lang="en-US" sz="1800" dirty="0">
                <a:solidFill>
                  <a:srgbClr val="002060"/>
                </a:solidFill>
              </a:rPr>
              <a:t>, </a:t>
            </a:r>
            <a:r>
              <a:rPr lang="en-US" sz="1800" dirty="0" err="1">
                <a:solidFill>
                  <a:srgbClr val="002060"/>
                </a:solidFill>
              </a:rPr>
              <a:t>sinh</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mối</a:t>
            </a:r>
            <a:r>
              <a:rPr lang="en-US" sz="1800" dirty="0">
                <a:solidFill>
                  <a:srgbClr val="002060"/>
                </a:solidFill>
              </a:rPr>
              <a:t> </a:t>
            </a:r>
            <a:r>
              <a:rPr lang="en-US" sz="1800" dirty="0" err="1">
                <a:solidFill>
                  <a:srgbClr val="002060"/>
                </a:solidFill>
              </a:rPr>
              <a:t>quan</a:t>
            </a:r>
            <a:r>
              <a:rPr lang="en-US" sz="1800" dirty="0">
                <a:solidFill>
                  <a:srgbClr val="002060"/>
                </a:solidFill>
              </a:rPr>
              <a:t> </a:t>
            </a:r>
            <a:r>
              <a:rPr lang="en-US" sz="1800" dirty="0" err="1">
                <a:solidFill>
                  <a:srgbClr val="002060"/>
                </a:solidFill>
              </a:rPr>
              <a:t>hệ</a:t>
            </a:r>
            <a:r>
              <a:rPr lang="en-US" sz="1800" dirty="0">
                <a:solidFill>
                  <a:srgbClr val="002060"/>
                </a:solidFill>
              </a:rPr>
              <a:t> </a:t>
            </a:r>
            <a:r>
              <a:rPr lang="en-US" sz="1800" dirty="0" err="1">
                <a:solidFill>
                  <a:srgbClr val="002060"/>
                </a:solidFill>
              </a:rPr>
              <a:t>tinh</a:t>
            </a:r>
            <a:r>
              <a:rPr lang="en-US" sz="1800" dirty="0">
                <a:solidFill>
                  <a:srgbClr val="002060"/>
                </a:solidFill>
              </a:rPr>
              <a:t> </a:t>
            </a:r>
            <a:r>
              <a:rPr lang="en-US" sz="1800" dirty="0" err="1">
                <a:solidFill>
                  <a:srgbClr val="002060"/>
                </a:solidFill>
              </a:rPr>
              <a:t>tế</a:t>
            </a:r>
            <a:r>
              <a:rPr lang="en-US" sz="1800" dirty="0">
                <a:solidFill>
                  <a:srgbClr val="002060"/>
                </a:solidFill>
              </a:rPr>
              <a:t>, </a:t>
            </a:r>
            <a:r>
              <a:rPr lang="en-US" sz="1800" dirty="0" err="1">
                <a:solidFill>
                  <a:srgbClr val="002060"/>
                </a:solidFill>
              </a:rPr>
              <a:t>phức</a:t>
            </a:r>
            <a:r>
              <a:rPr lang="en-US" sz="1800" dirty="0">
                <a:solidFill>
                  <a:srgbClr val="002060"/>
                </a:solidFill>
              </a:rPr>
              <a:t> </a:t>
            </a:r>
            <a:r>
              <a:rPr lang="en-US" sz="1800" dirty="0" err="1">
                <a:solidFill>
                  <a:srgbClr val="002060"/>
                </a:solidFill>
              </a:rPr>
              <a:t>tạp</a:t>
            </a:r>
            <a:r>
              <a:rPr lang="en-US" sz="1800" dirty="0">
                <a:solidFill>
                  <a:srgbClr val="002060"/>
                </a:solidFill>
              </a:rPr>
              <a:t>, </a:t>
            </a:r>
            <a:r>
              <a:rPr lang="en-US" sz="1800" dirty="0" err="1">
                <a:solidFill>
                  <a:srgbClr val="002060"/>
                </a:solidFill>
              </a:rPr>
              <a:t>nhiều</a:t>
            </a:r>
            <a:r>
              <a:rPr lang="en-US" sz="1800" dirty="0">
                <a:solidFill>
                  <a:srgbClr val="002060"/>
                </a:solidFill>
              </a:rPr>
              <a:t> </a:t>
            </a:r>
            <a:r>
              <a:rPr lang="en-US" sz="1800" dirty="0" err="1">
                <a:solidFill>
                  <a:srgbClr val="002060"/>
                </a:solidFill>
              </a:rPr>
              <a:t>bất</a:t>
            </a:r>
            <a:r>
              <a:rPr lang="en-US" sz="1800" dirty="0">
                <a:solidFill>
                  <a:srgbClr val="002060"/>
                </a:solidFill>
              </a:rPr>
              <a:t> </a:t>
            </a:r>
            <a:r>
              <a:rPr lang="en-US" sz="1800" dirty="0" err="1">
                <a:solidFill>
                  <a:srgbClr val="002060"/>
                </a:solidFill>
              </a:rPr>
              <a:t>ngờ</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bí</a:t>
            </a:r>
            <a:r>
              <a:rPr lang="en-US" sz="1800" dirty="0">
                <a:solidFill>
                  <a:srgbClr val="002060"/>
                </a:solidFill>
              </a:rPr>
              <a:t> </a:t>
            </a:r>
            <a:r>
              <a:rPr lang="en-US" sz="1800" dirty="0" err="1">
                <a:solidFill>
                  <a:srgbClr val="002060"/>
                </a:solidFill>
              </a:rPr>
              <a:t>ẩn</a:t>
            </a:r>
            <a:r>
              <a:rPr lang="en-US" sz="1800" dirty="0">
                <a:solidFill>
                  <a:srgbClr val="002060"/>
                </a:solidFill>
              </a:rPr>
              <a:t>. </a:t>
            </a:r>
            <a:r>
              <a:rPr lang="en-US" sz="1800" dirty="0" err="1">
                <a:solidFill>
                  <a:srgbClr val="002060"/>
                </a:solidFill>
              </a:rPr>
              <a:t>Điều</a:t>
            </a:r>
            <a:r>
              <a:rPr lang="en-US" sz="1800" dirty="0">
                <a:solidFill>
                  <a:srgbClr val="002060"/>
                </a:solidFill>
              </a:rPr>
              <a:t> </a:t>
            </a:r>
            <a:r>
              <a:rPr lang="en-US" sz="1800" dirty="0" err="1">
                <a:solidFill>
                  <a:srgbClr val="002060"/>
                </a:solidFill>
              </a:rPr>
              <a:t>đó</a:t>
            </a:r>
            <a:r>
              <a:rPr lang="en-US" sz="1800" dirty="0">
                <a:solidFill>
                  <a:srgbClr val="002060"/>
                </a:solidFill>
              </a:rPr>
              <a:t> </a:t>
            </a:r>
            <a:r>
              <a:rPr lang="en-US" sz="1800" dirty="0" err="1">
                <a:solidFill>
                  <a:srgbClr val="002060"/>
                </a:solidFill>
              </a:rPr>
              <a:t>đã</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thuộc</a:t>
            </a:r>
            <a:r>
              <a:rPr lang="en-US" sz="1800" dirty="0">
                <a:solidFill>
                  <a:srgbClr val="002060"/>
                </a:solidFill>
              </a:rPr>
              <a:t> </a:t>
            </a:r>
            <a:r>
              <a:rPr lang="en-US" sz="1800" dirty="0" err="1">
                <a:solidFill>
                  <a:srgbClr val="002060"/>
                </a:solidFill>
              </a:rPr>
              <a:t>nhiều</a:t>
            </a:r>
            <a:r>
              <a:rPr lang="en-US" sz="1800" dirty="0">
                <a:solidFill>
                  <a:srgbClr val="002060"/>
                </a:solidFill>
              </a:rPr>
              <a:t> </a:t>
            </a:r>
            <a:r>
              <a:rPr lang="en-US" sz="1800" dirty="0" err="1">
                <a:solidFill>
                  <a:srgbClr val="002060"/>
                </a:solidFill>
              </a:rPr>
              <a:t>loại</a:t>
            </a:r>
            <a:r>
              <a:rPr lang="en-US" sz="1800" dirty="0">
                <a:solidFill>
                  <a:srgbClr val="002060"/>
                </a:solidFill>
              </a:rPr>
              <a:t> </a:t>
            </a:r>
            <a:r>
              <a:rPr lang="en-US" sz="1800" dirty="0" err="1">
                <a:solidFill>
                  <a:srgbClr val="002060"/>
                </a:solidFill>
              </a:rPr>
              <a:t>hình</a:t>
            </a:r>
            <a:r>
              <a:rPr lang="en-US" sz="1800" dirty="0">
                <a:solidFill>
                  <a:srgbClr val="002060"/>
                </a:solidFill>
              </a:rPr>
              <a:t> </a:t>
            </a:r>
            <a:r>
              <a:rPr lang="en-US" sz="1800" dirty="0" err="1">
                <a:solidFill>
                  <a:srgbClr val="002060"/>
                </a:solidFill>
              </a:rPr>
              <a:t>nghệ</a:t>
            </a:r>
            <a:r>
              <a:rPr lang="en-US" sz="1800" dirty="0">
                <a:solidFill>
                  <a:srgbClr val="002060"/>
                </a:solidFill>
              </a:rPr>
              <a:t> </a:t>
            </a:r>
            <a:r>
              <a:rPr lang="en-US" sz="1800" dirty="0" err="1">
                <a:solidFill>
                  <a:srgbClr val="002060"/>
                </a:solidFill>
              </a:rPr>
              <a:t>thuật</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hội</a:t>
            </a:r>
            <a:r>
              <a:rPr lang="en-US" sz="1800" dirty="0">
                <a:solidFill>
                  <a:srgbClr val="002060"/>
                </a:solidFill>
              </a:rPr>
              <a:t> </a:t>
            </a:r>
            <a:r>
              <a:rPr lang="en-US" sz="1800" dirty="0" err="1">
                <a:solidFill>
                  <a:srgbClr val="002060"/>
                </a:solidFill>
              </a:rPr>
              <a:t>hoạ</a:t>
            </a:r>
            <a:r>
              <a:rPr lang="en-US" sz="1800" dirty="0">
                <a:solidFill>
                  <a:srgbClr val="002060"/>
                </a:solidFill>
              </a:rPr>
              <a:t>, </a:t>
            </a:r>
            <a:r>
              <a:rPr lang="en-US" sz="1800" dirty="0" err="1">
                <a:solidFill>
                  <a:srgbClr val="002060"/>
                </a:solidFill>
              </a:rPr>
              <a:t>âm</a:t>
            </a:r>
            <a:r>
              <a:rPr lang="en-US" sz="1800" dirty="0">
                <a:solidFill>
                  <a:srgbClr val="002060"/>
                </a:solidFill>
              </a:rPr>
              <a:t> </a:t>
            </a:r>
            <a:r>
              <a:rPr lang="en-US" sz="1800" dirty="0" err="1">
                <a:solidFill>
                  <a:srgbClr val="002060"/>
                </a:solidFill>
              </a:rPr>
              <a:t>nhạc</a:t>
            </a:r>
            <a:r>
              <a:rPr lang="en-US" sz="1800" dirty="0">
                <a:solidFill>
                  <a:srgbClr val="002060"/>
                </a:solidFill>
              </a:rPr>
              <a:t>, </a:t>
            </a:r>
            <a:r>
              <a:rPr lang="en-US" sz="1800" dirty="0" err="1">
                <a:solidFill>
                  <a:srgbClr val="002060"/>
                </a:solidFill>
              </a:rPr>
              <a:t>sân</a:t>
            </a:r>
            <a:r>
              <a:rPr lang="en-US" sz="1800" dirty="0">
                <a:solidFill>
                  <a:srgbClr val="002060"/>
                </a:solidFill>
              </a:rPr>
              <a:t> </a:t>
            </a:r>
            <a:r>
              <a:rPr lang="en-US" sz="1800" dirty="0" err="1">
                <a:solidFill>
                  <a:srgbClr val="002060"/>
                </a:solidFill>
              </a:rPr>
              <a:t>khấu</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bằng</a:t>
            </a:r>
            <a:r>
              <a:rPr lang="en-US" sz="1800" dirty="0">
                <a:solidFill>
                  <a:srgbClr val="002060"/>
                </a:solidFill>
              </a:rPr>
              <a:t> </a:t>
            </a:r>
            <a:r>
              <a:rPr lang="en-US" sz="1800" dirty="0" err="1">
                <a:solidFill>
                  <a:srgbClr val="002060"/>
                </a:solidFill>
              </a:rPr>
              <a:t>ngôn</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nghệ</a:t>
            </a:r>
            <a:r>
              <a:rPr lang="en-US" sz="1800" dirty="0">
                <a:solidFill>
                  <a:srgbClr val="002060"/>
                </a:solidFill>
              </a:rPr>
              <a:t> </a:t>
            </a:r>
            <a:r>
              <a:rPr lang="en-US" sz="1800" dirty="0" err="1">
                <a:solidFill>
                  <a:srgbClr val="002060"/>
                </a:solidFill>
              </a:rPr>
              <a:t>sĩ</a:t>
            </a:r>
            <a:r>
              <a:rPr lang="en-US" sz="1800" dirty="0">
                <a:solidFill>
                  <a:srgbClr val="002060"/>
                </a:solidFill>
              </a:rPr>
              <a:t> </a:t>
            </a:r>
            <a:r>
              <a:rPr lang="en-US" sz="1800" dirty="0" err="1">
                <a:solidFill>
                  <a:srgbClr val="002060"/>
                </a:solidFill>
              </a:rPr>
              <a:t>đã</a:t>
            </a:r>
            <a:r>
              <a:rPr lang="en-US" sz="1800" dirty="0">
                <a:solidFill>
                  <a:srgbClr val="002060"/>
                </a:solidFill>
              </a:rPr>
              <a:t> </a:t>
            </a:r>
            <a:r>
              <a:rPr lang="en-US" sz="1800" dirty="0" err="1">
                <a:solidFill>
                  <a:srgbClr val="002060"/>
                </a:solidFill>
              </a:rPr>
              <a:t>tạo</a:t>
            </a:r>
            <a:r>
              <a:rPr lang="en-US" sz="1800" dirty="0">
                <a:solidFill>
                  <a:srgbClr val="002060"/>
                </a:solidFill>
              </a:rPr>
              <a:t> </a:t>
            </a:r>
            <a:r>
              <a:rPr lang="en-US" sz="1800" dirty="0" err="1">
                <a:solidFill>
                  <a:srgbClr val="002060"/>
                </a:solidFill>
              </a:rPr>
              <a:t>nên</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bức</a:t>
            </a:r>
            <a:r>
              <a:rPr lang="en-US" sz="1800" dirty="0">
                <a:solidFill>
                  <a:srgbClr val="002060"/>
                </a:solidFill>
              </a:rPr>
              <a:t> </a:t>
            </a:r>
            <a:r>
              <a:rPr lang="en-US" sz="1800" dirty="0" err="1">
                <a:solidFill>
                  <a:srgbClr val="002060"/>
                </a:solidFill>
              </a:rPr>
              <a:t>chân</a:t>
            </a:r>
            <a:r>
              <a:rPr lang="en-US" sz="1800" dirty="0">
                <a:solidFill>
                  <a:srgbClr val="002060"/>
                </a:solidFill>
              </a:rPr>
              <a:t> dung </a:t>
            </a:r>
            <a:r>
              <a:rPr lang="en-US" sz="1800" dirty="0" err="1">
                <a:solidFill>
                  <a:srgbClr val="002060"/>
                </a:solidFill>
              </a:rPr>
              <a:t>cuộc</a:t>
            </a:r>
            <a:r>
              <a:rPr lang="en-US" sz="1800" dirty="0">
                <a:solidFill>
                  <a:srgbClr val="002060"/>
                </a:solidFill>
              </a:rPr>
              <a:t> </a:t>
            </a:r>
            <a:r>
              <a:rPr lang="en-US" sz="1800" dirty="0" err="1">
                <a:solidFill>
                  <a:srgbClr val="002060"/>
                </a:solidFill>
              </a:rPr>
              <a:t>sống</a:t>
            </a:r>
            <a:r>
              <a:rPr lang="en-US" sz="1800" dirty="0">
                <a:solidFill>
                  <a:srgbClr val="002060"/>
                </a:solidFill>
              </a:rPr>
              <a:t> </a:t>
            </a:r>
            <a:r>
              <a:rPr lang="en-US" sz="1800" dirty="0" err="1">
                <a:solidFill>
                  <a:srgbClr val="002060"/>
                </a:solidFill>
              </a:rPr>
              <a:t>đa</a:t>
            </a:r>
            <a:r>
              <a:rPr lang="en-US" sz="1800" dirty="0">
                <a:solidFill>
                  <a:srgbClr val="002060"/>
                </a:solidFill>
              </a:rPr>
              <a:t> </a:t>
            </a:r>
            <a:r>
              <a:rPr lang="en-US" sz="1800" dirty="0" err="1">
                <a:solidFill>
                  <a:srgbClr val="002060"/>
                </a:solidFill>
              </a:rPr>
              <a:t>diện</a:t>
            </a:r>
            <a:r>
              <a:rPr lang="en-US" sz="1800" dirty="0">
                <a:solidFill>
                  <a:srgbClr val="002060"/>
                </a:solidFill>
              </a:rPr>
              <a:t>, </a:t>
            </a:r>
            <a:r>
              <a:rPr lang="en-US" sz="1800" dirty="0" err="1">
                <a:solidFill>
                  <a:srgbClr val="002060"/>
                </a:solidFill>
              </a:rPr>
              <a:t>nhiều</a:t>
            </a:r>
            <a:r>
              <a:rPr lang="en-US" sz="1800" dirty="0">
                <a:solidFill>
                  <a:srgbClr val="002060"/>
                </a:solidFill>
              </a:rPr>
              <a:t> </a:t>
            </a:r>
            <a:r>
              <a:rPr lang="en-US" sz="1800" dirty="0" err="1">
                <a:solidFill>
                  <a:srgbClr val="002060"/>
                </a:solidFill>
              </a:rPr>
              <a:t>sắc</a:t>
            </a:r>
            <a:r>
              <a:rPr lang="en-US" sz="1800" dirty="0">
                <a:solidFill>
                  <a:srgbClr val="002060"/>
                </a:solidFill>
              </a:rPr>
              <a:t> </a:t>
            </a:r>
            <a:r>
              <a:rPr lang="en-US" sz="1800" dirty="0" err="1">
                <a:solidFill>
                  <a:srgbClr val="002060"/>
                </a:solidFill>
              </a:rPr>
              <a:t>thái</a:t>
            </a:r>
            <a:r>
              <a:rPr lang="en-US" sz="1800" dirty="0">
                <a:solidFill>
                  <a:srgbClr val="002060"/>
                </a:solidFill>
              </a:rPr>
              <a:t>, </a:t>
            </a:r>
            <a:r>
              <a:rPr lang="en-US" sz="1800" dirty="0" err="1">
                <a:solidFill>
                  <a:srgbClr val="002060"/>
                </a:solidFill>
              </a:rPr>
              <a:t>chân</a:t>
            </a:r>
            <a:r>
              <a:rPr lang="en-US" sz="1800" dirty="0">
                <a:solidFill>
                  <a:srgbClr val="002060"/>
                </a:solidFill>
              </a:rPr>
              <a:t> </a:t>
            </a:r>
            <a:r>
              <a:rPr lang="en-US" sz="1800" dirty="0" err="1">
                <a:solidFill>
                  <a:srgbClr val="002060"/>
                </a:solidFill>
              </a:rPr>
              <a:t>thực</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sức</a:t>
            </a:r>
            <a:r>
              <a:rPr lang="en-US" sz="1800" dirty="0">
                <a:solidFill>
                  <a:srgbClr val="002060"/>
                </a:solidFill>
              </a:rPr>
              <a:t> </a:t>
            </a:r>
            <a:r>
              <a:rPr lang="en-US" sz="1800" dirty="0" err="1">
                <a:solidFill>
                  <a:srgbClr val="002060"/>
                </a:solidFill>
              </a:rPr>
              <a:t>hấp</a:t>
            </a:r>
            <a:r>
              <a:rPr lang="en-US" sz="1800" dirty="0">
                <a:solidFill>
                  <a:srgbClr val="002060"/>
                </a:solidFill>
              </a:rPr>
              <a:t> </a:t>
            </a:r>
            <a:r>
              <a:rPr lang="en-US" sz="1800" dirty="0" err="1">
                <a:solidFill>
                  <a:srgbClr val="002060"/>
                </a:solidFill>
              </a:rPr>
              <a:t>dẫn</a:t>
            </a:r>
            <a:r>
              <a:rPr lang="en-US" sz="1800" dirty="0">
                <a:solidFill>
                  <a:srgbClr val="002060"/>
                </a:solidFill>
              </a:rPr>
              <a:t> </a:t>
            </a:r>
            <a:r>
              <a:rPr lang="en-US" sz="1800" dirty="0" err="1">
                <a:solidFill>
                  <a:srgbClr val="002060"/>
                </a:solidFill>
              </a:rPr>
              <a:t>đối</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đọc</a:t>
            </a:r>
            <a:r>
              <a:rPr lang="en-US" sz="1800" dirty="0">
                <a:solidFill>
                  <a:srgbClr val="002060"/>
                </a:solidFill>
              </a:rPr>
              <a:t>.</a:t>
            </a:r>
          </a:p>
          <a:p>
            <a:pPr algn="just">
              <a:lnSpc>
                <a:spcPct val="125000"/>
              </a:lnSpc>
            </a:pPr>
            <a:r>
              <a:rPr lang="vi-VN" sz="1800" dirty="0">
                <a:solidFill>
                  <a:srgbClr val="002060"/>
                </a:solidFill>
              </a:rPr>
              <a:t>      </a:t>
            </a:r>
            <a:r>
              <a:rPr lang="en-US" sz="1800" dirty="0" err="1">
                <a:solidFill>
                  <a:srgbClr val="002060"/>
                </a:solidFill>
              </a:rPr>
              <a:t>Đến</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đa</a:t>
            </a:r>
            <a:r>
              <a:rPr lang="en-US" sz="1800" dirty="0">
                <a:solidFill>
                  <a:srgbClr val="002060"/>
                </a:solidFill>
              </a:rPr>
              <a:t> </a:t>
            </a:r>
            <a:r>
              <a:rPr lang="en-US" sz="1800" dirty="0" err="1">
                <a:solidFill>
                  <a:srgbClr val="002060"/>
                </a:solidFill>
              </a:rPr>
              <a:t>tuyến</a:t>
            </a:r>
            <a:r>
              <a:rPr lang="en-US" sz="1800" dirty="0">
                <a:solidFill>
                  <a:srgbClr val="002060"/>
                </a:solidFill>
              </a:rPr>
              <a:t>, </a:t>
            </a:r>
            <a:r>
              <a:rPr lang="en-US" sz="1800" dirty="0" err="1">
                <a:solidFill>
                  <a:srgbClr val="002060"/>
                </a:solidFill>
              </a:rPr>
              <a:t>đơn</a:t>
            </a:r>
            <a:r>
              <a:rPr lang="en-US" sz="1800" dirty="0">
                <a:solidFill>
                  <a:srgbClr val="002060"/>
                </a:solidFill>
              </a:rPr>
              <a:t> </a:t>
            </a:r>
            <a:r>
              <a:rPr lang="en-US" sz="1800" dirty="0" err="1">
                <a:solidFill>
                  <a:srgbClr val="002060"/>
                </a:solidFill>
              </a:rPr>
              <a:t>tuyến</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thơ</a:t>
            </a:r>
            <a:r>
              <a:rPr lang="en-US" sz="1800" dirty="0">
                <a:solidFill>
                  <a:srgbClr val="002060"/>
                </a:solidFill>
              </a:rPr>
              <a:t> </a:t>
            </a:r>
            <a:r>
              <a:rPr lang="en-US" sz="1800" dirty="0" err="1">
                <a:solidFill>
                  <a:srgbClr val="002060"/>
                </a:solidFill>
              </a:rPr>
              <a:t>kết</a:t>
            </a:r>
            <a:r>
              <a:rPr lang="en-US" sz="1800" dirty="0">
                <a:solidFill>
                  <a:srgbClr val="002060"/>
                </a:solidFill>
              </a:rPr>
              <a:t> </a:t>
            </a:r>
            <a:r>
              <a:rPr lang="en-US" sz="1800" dirty="0" err="1">
                <a:solidFill>
                  <a:srgbClr val="002060"/>
                </a:solidFill>
              </a:rPr>
              <a:t>nối</a:t>
            </a:r>
            <a:r>
              <a:rPr lang="en-US" sz="1800" dirty="0">
                <a:solidFill>
                  <a:srgbClr val="002060"/>
                </a:solidFill>
              </a:rPr>
              <a:t> </a:t>
            </a:r>
            <a:r>
              <a:rPr lang="en-US" sz="1800" dirty="0" err="1">
                <a:solidFill>
                  <a:srgbClr val="002060"/>
                </a:solidFill>
              </a:rPr>
              <a:t>chủ</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này</a:t>
            </a:r>
            <a:r>
              <a:rPr lang="en-US" sz="1800" dirty="0">
                <a:solidFill>
                  <a:srgbClr val="002060"/>
                </a:solidFill>
              </a:rPr>
              <a:t>, </a:t>
            </a:r>
            <a:r>
              <a:rPr lang="en-US" sz="1800" dirty="0" err="1">
                <a:solidFill>
                  <a:srgbClr val="002060"/>
                </a:solidFill>
              </a:rPr>
              <a:t>em</a:t>
            </a:r>
            <a:r>
              <a:rPr lang="en-US" sz="1800" dirty="0">
                <a:solidFill>
                  <a:srgbClr val="002060"/>
                </a:solidFill>
              </a:rPr>
              <a:t> </a:t>
            </a:r>
            <a:r>
              <a:rPr lang="en-US" sz="1800" dirty="0" err="1">
                <a:solidFill>
                  <a:srgbClr val="002060"/>
                </a:solidFill>
              </a:rPr>
              <a:t>sẽ</a:t>
            </a:r>
            <a:r>
              <a:rPr lang="en-US" sz="1800" dirty="0">
                <a:solidFill>
                  <a:srgbClr val="002060"/>
                </a:solidFill>
              </a:rPr>
              <a:t> </a:t>
            </a:r>
            <a:r>
              <a:rPr lang="en-US" sz="1800" dirty="0" err="1">
                <a:solidFill>
                  <a:srgbClr val="002060"/>
                </a:solidFill>
              </a:rPr>
              <a:t>cảm</a:t>
            </a:r>
            <a:r>
              <a:rPr lang="en-US" sz="1800" dirty="0">
                <a:solidFill>
                  <a:srgbClr val="002060"/>
                </a:solidFill>
              </a:rPr>
              <a:t> </a:t>
            </a:r>
            <a:r>
              <a:rPr lang="en-US" sz="1800" dirty="0" err="1">
                <a:solidFill>
                  <a:srgbClr val="002060"/>
                </a:solidFill>
              </a:rPr>
              <a:t>nhận</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bức</a:t>
            </a:r>
            <a:r>
              <a:rPr lang="en-US" sz="1800" dirty="0">
                <a:solidFill>
                  <a:srgbClr val="002060"/>
                </a:solidFill>
              </a:rPr>
              <a:t> </a:t>
            </a:r>
            <a:r>
              <a:rPr lang="en-US" sz="1800" dirty="0" err="1">
                <a:solidFill>
                  <a:srgbClr val="002060"/>
                </a:solidFill>
              </a:rPr>
              <a:t>tranh</a:t>
            </a:r>
            <a:r>
              <a:rPr lang="en-US" sz="1800" dirty="0">
                <a:solidFill>
                  <a:srgbClr val="002060"/>
                </a:solidFill>
              </a:rPr>
              <a:t> </a:t>
            </a:r>
            <a:r>
              <a:rPr lang="en-US" sz="1800" dirty="0" err="1">
                <a:solidFill>
                  <a:srgbClr val="002060"/>
                </a:solidFill>
              </a:rPr>
              <a:t>đa</a:t>
            </a:r>
            <a:r>
              <a:rPr lang="en-US" sz="1800" dirty="0">
                <a:solidFill>
                  <a:srgbClr val="002060"/>
                </a:solidFill>
              </a:rPr>
              <a:t> </a:t>
            </a:r>
            <a:r>
              <a:rPr lang="en-US" sz="1800" dirty="0" err="1">
                <a:solidFill>
                  <a:srgbClr val="002060"/>
                </a:solidFill>
              </a:rPr>
              <a:t>chiều</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cuộc</a:t>
            </a:r>
            <a:r>
              <a:rPr lang="en-US" sz="1800" dirty="0">
                <a:solidFill>
                  <a:srgbClr val="002060"/>
                </a:solidFill>
              </a:rPr>
              <a:t> </a:t>
            </a:r>
            <a:r>
              <a:rPr lang="en-US" sz="1800" dirty="0" err="1">
                <a:solidFill>
                  <a:srgbClr val="002060"/>
                </a:solidFill>
              </a:rPr>
              <a:t>sống</a:t>
            </a:r>
            <a:r>
              <a:rPr lang="en-US" sz="1800" dirty="0">
                <a:solidFill>
                  <a:srgbClr val="002060"/>
                </a:solidFill>
              </a:rPr>
              <a:t> </a:t>
            </a:r>
            <a:r>
              <a:rPr lang="en-US" sz="1800" dirty="0" err="1">
                <a:solidFill>
                  <a:srgbClr val="002060"/>
                </a:solidFill>
              </a:rPr>
              <a:t>mà</a:t>
            </a:r>
            <a:r>
              <a:rPr lang="en-US" sz="1800" dirty="0">
                <a:solidFill>
                  <a:srgbClr val="002060"/>
                </a:solidFill>
              </a:rPr>
              <a:t> </a:t>
            </a:r>
            <a:r>
              <a:rPr lang="en-US" sz="1800" dirty="0" err="1">
                <a:solidFill>
                  <a:srgbClr val="002060"/>
                </a:solidFill>
              </a:rPr>
              <a:t>nhà</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vẽ</a:t>
            </a:r>
            <a:r>
              <a:rPr lang="en-US" sz="1800" dirty="0">
                <a:solidFill>
                  <a:srgbClr val="002060"/>
                </a:solidFill>
              </a:rPr>
              <a:t> </a:t>
            </a:r>
            <a:r>
              <a:rPr lang="en-US" sz="1800" dirty="0" err="1">
                <a:solidFill>
                  <a:srgbClr val="002060"/>
                </a:solidFill>
              </a:rPr>
              <a:t>nên</a:t>
            </a:r>
            <a:r>
              <a:rPr lang="en-US" sz="1800" dirty="0">
                <a:solidFill>
                  <a:srgbClr val="002060"/>
                </a:solidFill>
              </a:rPr>
              <a:t> </a:t>
            </a:r>
            <a:r>
              <a:rPr lang="en-US" sz="1800" dirty="0" err="1">
                <a:solidFill>
                  <a:srgbClr val="002060"/>
                </a:solidFill>
              </a:rPr>
              <a:t>bằng</a:t>
            </a:r>
            <a:r>
              <a:rPr lang="en-US" sz="1800" dirty="0">
                <a:solidFill>
                  <a:srgbClr val="002060"/>
                </a:solidFill>
              </a:rPr>
              <a:t> </a:t>
            </a:r>
            <a:r>
              <a:rPr lang="en-US" sz="1800" dirty="0" err="1">
                <a:solidFill>
                  <a:srgbClr val="002060"/>
                </a:solidFill>
              </a:rPr>
              <a:t>ngôn</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nghệ</a:t>
            </a:r>
            <a:r>
              <a:rPr lang="en-US" sz="1800" dirty="0">
                <a:solidFill>
                  <a:srgbClr val="002060"/>
                </a:solidFill>
              </a:rPr>
              <a:t> </a:t>
            </a:r>
            <a:r>
              <a:rPr lang="en-US" sz="1800" dirty="0" err="1">
                <a:solidFill>
                  <a:srgbClr val="002060"/>
                </a:solidFill>
              </a:rPr>
              <a:t>thuật</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bức</a:t>
            </a:r>
            <a:r>
              <a:rPr lang="en-US" sz="1800" dirty="0">
                <a:solidFill>
                  <a:srgbClr val="002060"/>
                </a:solidFill>
              </a:rPr>
              <a:t> </a:t>
            </a:r>
            <a:r>
              <a:rPr lang="en-US" sz="1800" dirty="0" err="1">
                <a:solidFill>
                  <a:srgbClr val="002060"/>
                </a:solidFill>
              </a:rPr>
              <a:t>tranh</a:t>
            </a:r>
            <a:r>
              <a:rPr lang="en-US" sz="1800" dirty="0">
                <a:solidFill>
                  <a:srgbClr val="002060"/>
                </a:solidFill>
              </a:rPr>
              <a:t> </a:t>
            </a:r>
            <a:r>
              <a:rPr lang="en-US" sz="1800" dirty="0" err="1">
                <a:solidFill>
                  <a:srgbClr val="002060"/>
                </a:solidFill>
              </a:rPr>
              <a:t>ấy</a:t>
            </a:r>
            <a:r>
              <a:rPr lang="en-US" sz="1800" dirty="0">
                <a:solidFill>
                  <a:srgbClr val="002060"/>
                </a:solidFill>
              </a:rPr>
              <a:t> </a:t>
            </a:r>
            <a:r>
              <a:rPr lang="en-US" sz="1800" dirty="0" err="1">
                <a:solidFill>
                  <a:srgbClr val="002060"/>
                </a:solidFill>
              </a:rPr>
              <a:t>sẽ</a:t>
            </a:r>
            <a:r>
              <a:rPr lang="en-US" sz="1800" dirty="0">
                <a:solidFill>
                  <a:srgbClr val="002060"/>
                </a:solidFill>
              </a:rPr>
              <a:t> </a:t>
            </a:r>
            <a:r>
              <a:rPr lang="en-US" sz="1800" dirty="0" err="1">
                <a:solidFill>
                  <a:srgbClr val="002060"/>
                </a:solidFill>
              </a:rPr>
              <a:t>giúp</a:t>
            </a:r>
            <a:r>
              <a:rPr lang="en-US" sz="1800" dirty="0">
                <a:solidFill>
                  <a:srgbClr val="002060"/>
                </a:solidFill>
              </a:rPr>
              <a:t> </a:t>
            </a:r>
            <a:r>
              <a:rPr lang="en-US" sz="1800" dirty="0" err="1">
                <a:solidFill>
                  <a:srgbClr val="002060"/>
                </a:solidFill>
              </a:rPr>
              <a:t>em</a:t>
            </a:r>
            <a:r>
              <a:rPr lang="en-US" sz="1800" dirty="0">
                <a:solidFill>
                  <a:srgbClr val="002060"/>
                </a:solidFill>
              </a:rPr>
              <a:t> </a:t>
            </a:r>
            <a:r>
              <a:rPr lang="en-US" sz="1800" dirty="0" err="1">
                <a:solidFill>
                  <a:srgbClr val="002060"/>
                </a:solidFill>
              </a:rPr>
              <a:t>hiểu</a:t>
            </a:r>
            <a:r>
              <a:rPr lang="en-US" sz="1800" dirty="0">
                <a:solidFill>
                  <a:srgbClr val="002060"/>
                </a:solidFill>
              </a:rPr>
              <a:t> </a:t>
            </a:r>
            <a:r>
              <a:rPr lang="en-US" sz="1800" dirty="0" err="1">
                <a:solidFill>
                  <a:srgbClr val="002060"/>
                </a:solidFill>
              </a:rPr>
              <a:t>hơn</a:t>
            </a:r>
            <a:r>
              <a:rPr lang="en-US" sz="1800" dirty="0">
                <a:solidFill>
                  <a:srgbClr val="002060"/>
                </a:solidFill>
              </a:rPr>
              <a:t>, </a:t>
            </a:r>
            <a:r>
              <a:rPr lang="en-US" sz="1800" dirty="0" err="1">
                <a:solidFill>
                  <a:srgbClr val="002060"/>
                </a:solidFill>
              </a:rPr>
              <a:t>trân</a:t>
            </a:r>
            <a:r>
              <a:rPr lang="en-US" sz="1800" dirty="0">
                <a:solidFill>
                  <a:srgbClr val="002060"/>
                </a:solidFill>
              </a:rPr>
              <a:t> </a:t>
            </a:r>
            <a:r>
              <a:rPr lang="en-US" sz="1800" dirty="0" err="1">
                <a:solidFill>
                  <a:srgbClr val="002060"/>
                </a:solidFill>
              </a:rPr>
              <a:t>trọng</a:t>
            </a:r>
            <a:r>
              <a:rPr lang="en-US" sz="1800" dirty="0">
                <a:solidFill>
                  <a:srgbClr val="002060"/>
                </a:solidFill>
              </a:rPr>
              <a:t> </a:t>
            </a:r>
            <a:r>
              <a:rPr lang="en-US" sz="1800" dirty="0" err="1">
                <a:solidFill>
                  <a:srgbClr val="002060"/>
                </a:solidFill>
              </a:rPr>
              <a:t>và</a:t>
            </a:r>
            <a:r>
              <a:rPr lang="en-US" sz="1800" dirty="0">
                <a:solidFill>
                  <a:srgbClr val="002060"/>
                </a:solidFill>
              </a:rPr>
              <a:t> tin </a:t>
            </a:r>
            <a:r>
              <a:rPr lang="en-US" sz="1800" dirty="0" err="1">
                <a:solidFill>
                  <a:srgbClr val="002060"/>
                </a:solidFill>
              </a:rPr>
              <a:t>yêu</a:t>
            </a:r>
            <a:r>
              <a:rPr lang="en-US" sz="1800" dirty="0">
                <a:solidFill>
                  <a:srgbClr val="002060"/>
                </a:solidFill>
              </a:rPr>
              <a:t> </a:t>
            </a:r>
            <a:r>
              <a:rPr lang="en-US" sz="1800" dirty="0" err="1">
                <a:solidFill>
                  <a:srgbClr val="002060"/>
                </a:solidFill>
              </a:rPr>
              <a:t>hơn</a:t>
            </a:r>
            <a:r>
              <a:rPr lang="en-US" sz="1800" dirty="0">
                <a:solidFill>
                  <a:srgbClr val="002060"/>
                </a:solidFill>
              </a:rPr>
              <a:t> </a:t>
            </a:r>
            <a:r>
              <a:rPr lang="en-US" sz="1800" dirty="0" err="1">
                <a:solidFill>
                  <a:srgbClr val="002060"/>
                </a:solidFill>
              </a:rPr>
              <a:t>vẻ</a:t>
            </a:r>
            <a:r>
              <a:rPr lang="en-US" sz="1800" dirty="0">
                <a:solidFill>
                  <a:srgbClr val="002060"/>
                </a:solidFill>
              </a:rPr>
              <a:t> </a:t>
            </a:r>
            <a:r>
              <a:rPr lang="en-US" sz="1800" dirty="0" err="1">
                <a:solidFill>
                  <a:srgbClr val="002060"/>
                </a:solidFill>
              </a:rPr>
              <a:t>đẹp</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thế</a:t>
            </a:r>
            <a:r>
              <a:rPr lang="en-US" sz="1800" dirty="0">
                <a:solidFill>
                  <a:srgbClr val="002060"/>
                </a:solidFill>
              </a:rPr>
              <a:t> </a:t>
            </a:r>
            <a:r>
              <a:rPr lang="en-US" sz="1800" dirty="0" err="1">
                <a:solidFill>
                  <a:srgbClr val="002060"/>
                </a:solidFill>
              </a:rPr>
              <a:t>giới</a:t>
            </a:r>
            <a:r>
              <a:rPr lang="en-US" sz="1800" dirty="0">
                <a:solidFill>
                  <a:srgbClr val="002060"/>
                </a:solidFill>
              </a:rPr>
              <a:t> </a:t>
            </a:r>
            <a:r>
              <a:rPr lang="en-US" sz="1800" dirty="0" err="1">
                <a:solidFill>
                  <a:srgbClr val="002060"/>
                </a:solidFill>
              </a:rPr>
              <a:t>quanh</a:t>
            </a:r>
            <a:r>
              <a:rPr lang="en-US" sz="1800" dirty="0">
                <a:solidFill>
                  <a:srgbClr val="002060"/>
                </a:solidFill>
              </a:rPr>
              <a:t> ta.</a:t>
            </a:r>
          </a:p>
          <a:p>
            <a:pPr algn="just">
              <a:lnSpc>
                <a:spcPct val="150000"/>
              </a:lnSpc>
            </a:pPr>
            <a:endParaRPr lang="en-US" sz="1800" dirty="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64</a:t>
            </a:fld>
            <a:endParaRPr lang="en-US" dirty="0"/>
          </a:p>
        </p:txBody>
      </p:sp>
    </p:spTree>
    <p:extLst>
      <p:ext uri="{BB962C8B-B14F-4D97-AF65-F5344CB8AC3E}">
        <p14:creationId xmlns:p14="http://schemas.microsoft.com/office/powerpoint/2010/main" val="2672725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4" y="-95250"/>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62000" y="696359"/>
            <a:ext cx="7696200" cy="4247317"/>
          </a:xfrm>
          <a:prstGeom prst="rect">
            <a:avLst/>
          </a:prstGeom>
        </p:spPr>
        <p:txBody>
          <a:bodyPr wrap="square">
            <a:spAutoFit/>
          </a:bodyPr>
          <a:lstStyle/>
          <a:p>
            <a:pPr algn="just">
              <a:lnSpc>
                <a:spcPct val="150000"/>
              </a:lnSpc>
            </a:pPr>
            <a:r>
              <a:rPr lang="en-US" sz="2000" dirty="0">
                <a:solidFill>
                  <a:srgbClr val="002060"/>
                </a:solidFill>
                <a:latin typeface="Arial" panose="020B0604020202020204" pitchFamily="34" charset="0"/>
                <a:cs typeface="Arial" panose="020B0604020202020204" pitchFamily="34" charset="0"/>
              </a:rPr>
              <a:t>     HS đọc phần </a:t>
            </a:r>
            <a:r>
              <a:rPr lang="en-US" sz="2000" i="1" dirty="0">
                <a:solidFill>
                  <a:srgbClr val="002060"/>
                </a:solidFill>
                <a:latin typeface="Arial" panose="020B0604020202020204" pitchFamily="34" charset="0"/>
                <a:cs typeface="Arial" panose="020B0604020202020204" pitchFamily="34" charset="0"/>
              </a:rPr>
              <a:t>Giới thiệu bài học </a:t>
            </a:r>
            <a:r>
              <a:rPr lang="vi-VN" sz="2000" dirty="0">
                <a:solidFill>
                  <a:srgbClr val="002060"/>
                </a:solidFill>
                <a:latin typeface="Arial" panose="020B0604020202020204" pitchFamily="34" charset="0"/>
                <a:cs typeface="Arial" panose="020B0604020202020204" pitchFamily="34" charset="0"/>
              </a:rPr>
              <a:t>(</a:t>
            </a:r>
            <a:r>
              <a:rPr lang="en-US" sz="2000" dirty="0" err="1">
                <a:solidFill>
                  <a:srgbClr val="002060"/>
                </a:solidFill>
                <a:latin typeface="Arial" panose="020B0604020202020204" pitchFamily="34" charset="0"/>
                <a:cs typeface="Arial" panose="020B0604020202020204" pitchFamily="34" charset="0"/>
              </a:rPr>
              <a:t>chủ</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đề</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thể</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loại</a:t>
            </a:r>
            <a:r>
              <a:rPr lang="vi-VN"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trao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đổi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trong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nhóm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trình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bày</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trước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lớp</a:t>
            </a:r>
            <a:r>
              <a:rPr lang="en-US" sz="2000" dirty="0">
                <a:solidFill>
                  <a:srgbClr val="002060"/>
                </a:solidFill>
                <a:latin typeface="Arial" panose="020B0604020202020204" pitchFamily="34" charset="0"/>
                <a:cs typeface="Arial" panose="020B0604020202020204" pitchFamily="34" charset="0"/>
              </a:rPr>
              <a:t>. GV </a:t>
            </a:r>
            <a:r>
              <a:rPr lang="en-US" sz="2000" dirty="0" err="1">
                <a:solidFill>
                  <a:srgbClr val="002060"/>
                </a:solidFill>
                <a:latin typeface="Arial" panose="020B0604020202020204" pitchFamily="34" charset="0"/>
                <a:cs typeface="Arial" panose="020B0604020202020204" pitchFamily="34" charset="0"/>
              </a:rPr>
              <a:t>có</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thể</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triển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khai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nhiều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hình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thức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sáng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tạo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linh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hoạt</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    </a:t>
            </a:r>
          </a:p>
          <a:p>
            <a:pPr algn="just">
              <a:lnSpc>
                <a:spcPct val="150000"/>
              </a:lnSpc>
            </a:pPr>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Khám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phá</a:t>
            </a:r>
            <a:r>
              <a:rPr lang="en-US" sz="2000" dirty="0">
                <a:solidFill>
                  <a:srgbClr val="002060"/>
                </a:solidFill>
                <a:latin typeface="Arial" panose="020B0604020202020204" pitchFamily="34" charset="0"/>
                <a:cs typeface="Arial" panose="020B0604020202020204" pitchFamily="34" charset="0"/>
              </a:rPr>
              <a:t> </a:t>
            </a:r>
            <a:r>
              <a:rPr lang="en-US" sz="2000" i="1" dirty="0">
                <a:solidFill>
                  <a:srgbClr val="002060"/>
                </a:solidFill>
                <a:latin typeface="Arial" panose="020B0604020202020204" pitchFamily="34" charset="0"/>
                <a:cs typeface="Arial" panose="020B0604020202020204" pitchFamily="34" charset="0"/>
              </a:rPr>
              <a:t>Tri </a:t>
            </a:r>
            <a:r>
              <a:rPr lang="en-US" sz="2000" i="1" dirty="0" err="1">
                <a:solidFill>
                  <a:srgbClr val="002060"/>
                </a:solidFill>
                <a:latin typeface="Arial" panose="020B0604020202020204" pitchFamily="34" charset="0"/>
                <a:cs typeface="Arial" panose="020B0604020202020204" pitchFamily="34" charset="0"/>
              </a:rPr>
              <a:t>thức</a:t>
            </a:r>
            <a:r>
              <a:rPr lang="en-US" sz="2000" i="1" dirty="0">
                <a:solidFill>
                  <a:srgbClr val="002060"/>
                </a:solidFill>
                <a:latin typeface="Arial" panose="020B0604020202020204" pitchFamily="34" charset="0"/>
                <a:cs typeface="Arial" panose="020B0604020202020204" pitchFamily="34" charset="0"/>
              </a:rPr>
              <a:t> n</a:t>
            </a:r>
            <a:r>
              <a:rPr lang="vi-VN" sz="2000" i="1" dirty="0">
                <a:solidFill>
                  <a:srgbClr val="002060"/>
                </a:solidFill>
                <a:latin typeface="Arial" panose="020B0604020202020204" pitchFamily="34" charset="0"/>
                <a:cs typeface="Arial" panose="020B0604020202020204" pitchFamily="34" charset="0"/>
              </a:rPr>
              <a:t>gữ văn</a:t>
            </a:r>
            <a:r>
              <a:rPr lang="en-US" sz="2000" dirty="0">
                <a:solidFill>
                  <a:srgbClr val="002060"/>
                </a:solidFill>
                <a:latin typeface="Arial" panose="020B0604020202020204" pitchFamily="34" charset="0"/>
                <a:cs typeface="Arial" panose="020B0604020202020204" pitchFamily="34" charset="0"/>
              </a:rPr>
              <a:t>:</a:t>
            </a:r>
            <a:r>
              <a:rPr lang="en-US" sz="2000" b="1"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HS </a:t>
            </a:r>
            <a:r>
              <a:rPr lang="en-US" sz="2000" dirty="0" err="1">
                <a:solidFill>
                  <a:srgbClr val="002060"/>
                </a:solidFill>
                <a:latin typeface="Arial" panose="020B0604020202020204" pitchFamily="34" charset="0"/>
                <a:cs typeface="Arial" panose="020B0604020202020204" pitchFamily="34" charset="0"/>
              </a:rPr>
              <a:t>nhận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biết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khái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niệm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công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cụ</a:t>
            </a:r>
            <a:r>
              <a:rPr lang="en-US" sz="2000" dirty="0">
                <a:solidFill>
                  <a:srgbClr val="002060"/>
                </a:solidFill>
                <a:latin typeface="Arial" panose="020B0604020202020204" pitchFamily="34" charset="0"/>
                <a:cs typeface="Arial" panose="020B0604020202020204" pitchFamily="34" charset="0"/>
              </a:rPr>
              <a:t>: </a:t>
            </a:r>
            <a:r>
              <a:rPr lang="vi-VN" sz="2000" i="1" dirty="0">
                <a:solidFill>
                  <a:srgbClr val="002060"/>
                </a:solidFill>
                <a:latin typeface="Arial" panose="020B0604020202020204" pitchFamily="34" charset="0"/>
                <a:cs typeface="Arial" panose="020B0604020202020204" pitchFamily="34" charset="0"/>
              </a:rPr>
              <a:t>cốt truyện đơn tuyến, cốt truyện đa tuyến.</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Thông thường, </a:t>
            </a:r>
            <a:r>
              <a:rPr lang="en-US" sz="2000" dirty="0">
                <a:solidFill>
                  <a:srgbClr val="002060"/>
                </a:solidFill>
                <a:latin typeface="Arial" panose="020B0604020202020204" pitchFamily="34" charset="0"/>
                <a:cs typeface="Arial" panose="020B0604020202020204" pitchFamily="34" charset="0"/>
              </a:rPr>
              <a:t>HS </a:t>
            </a:r>
            <a:r>
              <a:rPr lang="en-US" sz="2000" dirty="0" err="1">
                <a:solidFill>
                  <a:srgbClr val="002060"/>
                </a:solidFill>
                <a:latin typeface="Arial" panose="020B0604020202020204" pitchFamily="34" charset="0"/>
                <a:cs typeface="Arial" panose="020B0604020202020204" pitchFamily="34" charset="0"/>
              </a:rPr>
              <a:t>nên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được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tiếp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cận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khái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niệm</a:t>
            </a:r>
            <a:r>
              <a:rPr lang="vi-VN" sz="2000" dirty="0">
                <a:solidFill>
                  <a:srgbClr val="002060"/>
                </a:solidFill>
                <a:latin typeface="Arial" panose="020B0604020202020204" pitchFamily="34" charset="0"/>
                <a:cs typeface="Arial" panose="020B0604020202020204" pitchFamily="34" charset="0"/>
              </a:rPr>
              <a:t> công cụ</a:t>
            </a:r>
            <a:r>
              <a:rPr lang="en-US" sz="2000" dirty="0">
                <a:solidFill>
                  <a:srgbClr val="002060"/>
                </a:solidFill>
                <a:latin typeface="Arial" panose="020B0604020202020204" pitchFamily="34" charset="0"/>
                <a:cs typeface="Arial" panose="020B0604020202020204" pitchFamily="34" charset="0"/>
              </a:rPr>
              <a:t> qua </a:t>
            </a:r>
            <a:r>
              <a:rPr lang="en-US" sz="2000" dirty="0" err="1">
                <a:solidFill>
                  <a:srgbClr val="002060"/>
                </a:solidFill>
                <a:latin typeface="Arial" panose="020B0604020202020204" pitchFamily="34" charset="0"/>
                <a:cs typeface="Arial" panose="020B0604020202020204" pitchFamily="34" charset="0"/>
              </a:rPr>
              <a:t>một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truyện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kể</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đã</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Thay</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vì</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tổ</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chức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cho</a:t>
            </a:r>
            <a:r>
              <a:rPr lang="en-US" sz="2000" dirty="0">
                <a:solidFill>
                  <a:srgbClr val="002060"/>
                </a:solidFill>
                <a:latin typeface="Arial" panose="020B0604020202020204" pitchFamily="34" charset="0"/>
                <a:cs typeface="Arial" panose="020B0604020202020204" pitchFamily="34" charset="0"/>
              </a:rPr>
              <a:t> HS </a:t>
            </a:r>
            <a:r>
              <a:rPr lang="en-US" sz="2000" dirty="0" err="1">
                <a:solidFill>
                  <a:srgbClr val="002060"/>
                </a:solidFill>
                <a:latin typeface="Arial" panose="020B0604020202020204" pitchFamily="34" charset="0"/>
                <a:cs typeface="Arial" panose="020B0604020202020204" pitchFamily="34" charset="0"/>
              </a:rPr>
              <a:t>tìm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hiểu</a:t>
            </a:r>
            <a:r>
              <a:rPr lang="en-US" sz="2000" dirty="0">
                <a:solidFill>
                  <a:srgbClr val="002060"/>
                </a:solidFill>
                <a:latin typeface="Arial" panose="020B0604020202020204" pitchFamily="34" charset="0"/>
                <a:cs typeface="Arial" panose="020B0604020202020204" pitchFamily="34" charset="0"/>
              </a:rPr>
              <a:t> tri </a:t>
            </a:r>
            <a:r>
              <a:rPr lang="en-US" sz="2000" dirty="0" err="1">
                <a:solidFill>
                  <a:srgbClr val="002060"/>
                </a:solidFill>
                <a:latin typeface="Arial" panose="020B0604020202020204" pitchFamily="34" charset="0"/>
                <a:cs typeface="Arial" panose="020B0604020202020204" pitchFamily="34" charset="0"/>
              </a:rPr>
              <a:t>thức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ngữ</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văn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trước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khi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đọc</a:t>
            </a:r>
            <a:r>
              <a:rPr lang="en-US" sz="2000" dirty="0">
                <a:solidFill>
                  <a:srgbClr val="002060"/>
                </a:solidFill>
                <a:latin typeface="Arial" panose="020B0604020202020204" pitchFamily="34" charset="0"/>
                <a:cs typeface="Arial" panose="020B0604020202020204" pitchFamily="34" charset="0"/>
              </a:rPr>
              <a:t> VB, GV </a:t>
            </a:r>
            <a:r>
              <a:rPr lang="en-US" sz="2000" dirty="0" err="1">
                <a:solidFill>
                  <a:srgbClr val="002060"/>
                </a:solidFill>
                <a:latin typeface="Arial" panose="020B0604020202020204" pitchFamily="34" charset="0"/>
                <a:cs typeface="Arial" panose="020B0604020202020204" pitchFamily="34" charset="0"/>
              </a:rPr>
              <a:t>cũng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có</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thể</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cho</a:t>
            </a:r>
            <a:r>
              <a:rPr lang="en-US" sz="2000" dirty="0">
                <a:solidFill>
                  <a:srgbClr val="002060"/>
                </a:solidFill>
                <a:latin typeface="Arial" panose="020B0604020202020204" pitchFamily="34" charset="0"/>
                <a:cs typeface="Arial" panose="020B0604020202020204" pitchFamily="34" charset="0"/>
              </a:rPr>
              <a:t> HS </a:t>
            </a:r>
            <a:r>
              <a:rPr lang="en-US" sz="2000" dirty="0" err="1">
                <a:solidFill>
                  <a:srgbClr val="002060"/>
                </a:solidFill>
                <a:latin typeface="Arial" panose="020B0604020202020204" pitchFamily="34" charset="0"/>
                <a:cs typeface="Arial" panose="020B0604020202020204" pitchFamily="34" charset="0"/>
              </a:rPr>
              <a:t>tiếp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cận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đồng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thời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với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quá</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trình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đọc</a:t>
            </a:r>
            <a:r>
              <a:rPr lang="en-US" sz="2000" dirty="0">
                <a:solidFill>
                  <a:srgbClr val="002060"/>
                </a:solidFill>
                <a:latin typeface="Arial" panose="020B0604020202020204" pitchFamily="34" charset="0"/>
                <a:cs typeface="Arial" panose="020B0604020202020204" pitchFamily="34" charset="0"/>
              </a:rPr>
              <a:t> VB.</a:t>
            </a:r>
            <a:endParaRPr lang="vi-VN" sz="2000" dirty="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65</a:t>
            </a:fld>
            <a:endParaRPr lang="en-US" dirty="0"/>
          </a:p>
        </p:txBody>
      </p:sp>
    </p:spTree>
    <p:extLst>
      <p:ext uri="{BB962C8B-B14F-4D97-AF65-F5344CB8AC3E}">
        <p14:creationId xmlns:p14="http://schemas.microsoft.com/office/powerpoint/2010/main" val="1300164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4" y="-95250"/>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609600" y="696359"/>
            <a:ext cx="7848600" cy="3785652"/>
          </a:xfrm>
          <a:prstGeom prst="rect">
            <a:avLst/>
          </a:prstGeom>
        </p:spPr>
        <p:txBody>
          <a:bodyPr wrap="square">
            <a:spAutoFit/>
          </a:bodyPr>
          <a:lstStyle/>
          <a:p>
            <a:pPr algn="just">
              <a:lnSpc>
                <a:spcPct val="150000"/>
              </a:lnSpc>
            </a:pPr>
            <a:r>
              <a:rPr lang="vi-VN" sz="2000" dirty="0">
                <a:solidFill>
                  <a:srgbClr val="002060"/>
                </a:solidFill>
              </a:rPr>
              <a:t>      Tuy nhiên, cốt truyện đơn tuyến và cốt truyện đa tuyến là những </a:t>
            </a:r>
            <a:r>
              <a:rPr lang="en-US" sz="2000" dirty="0" err="1">
                <a:solidFill>
                  <a:srgbClr val="002060"/>
                </a:solidFill>
              </a:rPr>
              <a:t>khái</a:t>
            </a:r>
            <a:r>
              <a:rPr lang="en-US" sz="2000" dirty="0">
                <a:solidFill>
                  <a:srgbClr val="002060"/>
                </a:solidFill>
              </a:rPr>
              <a:t> </a:t>
            </a:r>
            <a:r>
              <a:rPr lang="en-US" sz="2000" dirty="0" err="1">
                <a:solidFill>
                  <a:srgbClr val="002060"/>
                </a:solidFill>
              </a:rPr>
              <a:t>niệm</a:t>
            </a:r>
            <a:r>
              <a:rPr lang="en-US" sz="2000" dirty="0">
                <a:solidFill>
                  <a:srgbClr val="002060"/>
                </a:solidFill>
              </a:rPr>
              <a:t> </a:t>
            </a:r>
            <a:r>
              <a:rPr lang="en-US" sz="2000" dirty="0" err="1">
                <a:solidFill>
                  <a:srgbClr val="002060"/>
                </a:solidFill>
              </a:rPr>
              <a:t>lí</a:t>
            </a:r>
            <a:r>
              <a:rPr lang="en-US" sz="2000" dirty="0">
                <a:solidFill>
                  <a:srgbClr val="002060"/>
                </a:solidFill>
              </a:rPr>
              <a:t> </a:t>
            </a:r>
            <a:r>
              <a:rPr lang="en-US" sz="2000" dirty="0" err="1">
                <a:solidFill>
                  <a:srgbClr val="002060"/>
                </a:solidFill>
              </a:rPr>
              <a:t>thuyết</a:t>
            </a:r>
            <a:r>
              <a:rPr lang="en-US" sz="2000" dirty="0">
                <a:solidFill>
                  <a:srgbClr val="002060"/>
                </a:solidFill>
              </a:rPr>
              <a:t> </a:t>
            </a:r>
            <a:r>
              <a:rPr lang="en-US" sz="2000" dirty="0" err="1">
                <a:solidFill>
                  <a:srgbClr val="002060"/>
                </a:solidFill>
              </a:rPr>
              <a:t>phức</a:t>
            </a:r>
            <a:r>
              <a:rPr lang="en-US" sz="2000" dirty="0">
                <a:solidFill>
                  <a:srgbClr val="002060"/>
                </a:solidFill>
              </a:rPr>
              <a:t> </a:t>
            </a:r>
            <a:r>
              <a:rPr lang="en-US" sz="2000" dirty="0" err="1">
                <a:solidFill>
                  <a:srgbClr val="002060"/>
                </a:solidFill>
              </a:rPr>
              <a:t>tạp</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khó</a:t>
            </a:r>
            <a:r>
              <a:rPr lang="en-US" sz="2000" dirty="0">
                <a:solidFill>
                  <a:srgbClr val="002060"/>
                </a:solidFill>
              </a:rPr>
              <a:t>, </a:t>
            </a:r>
            <a:r>
              <a:rPr lang="vi-VN" sz="2000" dirty="0">
                <a:solidFill>
                  <a:srgbClr val="002060"/>
                </a:solidFill>
              </a:rPr>
              <a:t>HS ít có trải nghiệm đọc một truyện kể có cốt truyện đa tuyến để hình thành khái niệm bằng cách quy nạp. </a:t>
            </a:r>
            <a:r>
              <a:rPr lang="en-US" sz="2000" dirty="0">
                <a:solidFill>
                  <a:srgbClr val="002060"/>
                </a:solidFill>
              </a:rPr>
              <a:t>HS </a:t>
            </a:r>
            <a:r>
              <a:rPr lang="en-US" sz="2000" dirty="0" err="1">
                <a:solidFill>
                  <a:srgbClr val="002060"/>
                </a:solidFill>
              </a:rPr>
              <a:t>phải</a:t>
            </a:r>
            <a:r>
              <a:rPr lang="en-US" sz="2000" dirty="0">
                <a:solidFill>
                  <a:srgbClr val="002060"/>
                </a:solidFill>
              </a:rPr>
              <a:t> </a:t>
            </a:r>
            <a:r>
              <a:rPr lang="en-US" sz="2000" dirty="0" err="1">
                <a:solidFill>
                  <a:srgbClr val="002060"/>
                </a:solidFill>
              </a:rPr>
              <a:t>có</a:t>
            </a:r>
            <a:r>
              <a:rPr lang="en-US" sz="2000" dirty="0">
                <a:solidFill>
                  <a:srgbClr val="002060"/>
                </a:solidFill>
              </a:rPr>
              <a:t> </a:t>
            </a:r>
            <a:r>
              <a:rPr lang="en-US" sz="2000" dirty="0" err="1">
                <a:solidFill>
                  <a:srgbClr val="002060"/>
                </a:solidFill>
              </a:rPr>
              <a:t>thời</a:t>
            </a:r>
            <a:r>
              <a:rPr lang="en-US" sz="2000" dirty="0">
                <a:solidFill>
                  <a:srgbClr val="002060"/>
                </a:solidFill>
              </a:rPr>
              <a:t> </a:t>
            </a:r>
            <a:r>
              <a:rPr lang="en-US" sz="2000" dirty="0" err="1">
                <a:solidFill>
                  <a:srgbClr val="002060"/>
                </a:solidFill>
              </a:rPr>
              <a:t>gian</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hiểu</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được</a:t>
            </a:r>
            <a:r>
              <a:rPr lang="en-US" sz="2000" dirty="0">
                <a:solidFill>
                  <a:srgbClr val="002060"/>
                </a:solidFill>
              </a:rPr>
              <a:t> GV </a:t>
            </a:r>
            <a:r>
              <a:rPr lang="en-US" sz="2000" dirty="0" err="1">
                <a:solidFill>
                  <a:srgbClr val="002060"/>
                </a:solidFill>
              </a:rPr>
              <a:t>hỗ</a:t>
            </a:r>
            <a:r>
              <a:rPr lang="en-US" sz="2000" dirty="0">
                <a:solidFill>
                  <a:srgbClr val="002060"/>
                </a:solidFill>
              </a:rPr>
              <a:t> </a:t>
            </a:r>
            <a:r>
              <a:rPr lang="en-US" sz="2000" dirty="0" err="1">
                <a:solidFill>
                  <a:srgbClr val="002060"/>
                </a:solidFill>
              </a:rPr>
              <a:t>trợ</a:t>
            </a:r>
            <a:r>
              <a:rPr lang="en-US" sz="2000" dirty="0">
                <a:solidFill>
                  <a:srgbClr val="002060"/>
                </a:solidFill>
              </a:rPr>
              <a:t>, </a:t>
            </a:r>
            <a:r>
              <a:rPr lang="en-US" sz="2000" dirty="0" err="1">
                <a:solidFill>
                  <a:srgbClr val="002060"/>
                </a:solidFill>
              </a:rPr>
              <a:t>hướng</a:t>
            </a:r>
            <a:r>
              <a:rPr lang="en-US" sz="2000" dirty="0">
                <a:solidFill>
                  <a:srgbClr val="002060"/>
                </a:solidFill>
              </a:rPr>
              <a:t> </a:t>
            </a:r>
            <a:r>
              <a:rPr lang="en-US" sz="2000" dirty="0" err="1">
                <a:solidFill>
                  <a:srgbClr val="002060"/>
                </a:solidFill>
              </a:rPr>
              <a:t>dẫn</a:t>
            </a:r>
            <a:r>
              <a:rPr lang="en-US" sz="2000" dirty="0">
                <a:solidFill>
                  <a:srgbClr val="002060"/>
                </a:solidFill>
              </a:rPr>
              <a:t> </a:t>
            </a:r>
            <a:r>
              <a:rPr lang="en-US" sz="2000" dirty="0" err="1">
                <a:solidFill>
                  <a:srgbClr val="002060"/>
                </a:solidFill>
              </a:rPr>
              <a:t>để</a:t>
            </a:r>
            <a:r>
              <a:rPr lang="en-US" sz="2000" dirty="0">
                <a:solidFill>
                  <a:srgbClr val="002060"/>
                </a:solidFill>
              </a:rPr>
              <a:t> </a:t>
            </a:r>
            <a:r>
              <a:rPr lang="en-US" sz="2000" dirty="0" err="1">
                <a:solidFill>
                  <a:srgbClr val="002060"/>
                </a:solidFill>
              </a:rPr>
              <a:t>nắm</a:t>
            </a:r>
            <a:r>
              <a:rPr lang="en-US" sz="2000" dirty="0">
                <a:solidFill>
                  <a:srgbClr val="002060"/>
                </a:solidFill>
              </a:rPr>
              <a:t> </a:t>
            </a:r>
            <a:r>
              <a:rPr lang="en-US" sz="2000" dirty="0" err="1">
                <a:solidFill>
                  <a:srgbClr val="002060"/>
                </a:solidFill>
              </a:rPr>
              <a:t>vững</a:t>
            </a:r>
            <a:r>
              <a:rPr lang="en-US" sz="2000" dirty="0">
                <a:solidFill>
                  <a:srgbClr val="002060"/>
                </a:solidFill>
              </a:rPr>
              <a:t>. </a:t>
            </a:r>
            <a:r>
              <a:rPr lang="en-US" sz="2000" dirty="0" err="1">
                <a:solidFill>
                  <a:srgbClr val="002060"/>
                </a:solidFill>
              </a:rPr>
              <a:t>Trong</a:t>
            </a:r>
            <a:r>
              <a:rPr lang="en-US" sz="2000" dirty="0">
                <a:solidFill>
                  <a:srgbClr val="002060"/>
                </a:solidFill>
              </a:rPr>
              <a:t> </a:t>
            </a:r>
            <a:r>
              <a:rPr lang="en-US" sz="2000" dirty="0" err="1">
                <a:solidFill>
                  <a:srgbClr val="002060"/>
                </a:solidFill>
              </a:rPr>
              <a:t>trường</a:t>
            </a:r>
            <a:r>
              <a:rPr lang="en-US" sz="2000" dirty="0">
                <a:solidFill>
                  <a:srgbClr val="002060"/>
                </a:solidFill>
              </a:rPr>
              <a:t> </a:t>
            </a:r>
            <a:r>
              <a:rPr lang="en-US" sz="2000" dirty="0" err="1">
                <a:solidFill>
                  <a:srgbClr val="002060"/>
                </a:solidFill>
              </a:rPr>
              <a:t>hợp</a:t>
            </a:r>
            <a:r>
              <a:rPr lang="en-US" sz="2000" dirty="0">
                <a:solidFill>
                  <a:srgbClr val="002060"/>
                </a:solidFill>
              </a:rPr>
              <a:t> </a:t>
            </a:r>
            <a:r>
              <a:rPr lang="vi-VN" sz="2000" dirty="0">
                <a:solidFill>
                  <a:srgbClr val="002060"/>
                </a:solidFill>
              </a:rPr>
              <a:t>này</a:t>
            </a:r>
            <a:r>
              <a:rPr lang="en-US" sz="2000" dirty="0">
                <a:solidFill>
                  <a:srgbClr val="002060"/>
                </a:solidFill>
              </a:rPr>
              <a:t>, </a:t>
            </a:r>
            <a:r>
              <a:rPr lang="en-US" sz="2000" dirty="0" err="1">
                <a:solidFill>
                  <a:srgbClr val="002060"/>
                </a:solidFill>
              </a:rPr>
              <a:t>thay</a:t>
            </a:r>
            <a:r>
              <a:rPr lang="en-US" sz="2000" dirty="0">
                <a:solidFill>
                  <a:srgbClr val="002060"/>
                </a:solidFill>
              </a:rPr>
              <a:t> </a:t>
            </a:r>
            <a:r>
              <a:rPr lang="en-US" sz="2000" dirty="0" err="1">
                <a:solidFill>
                  <a:srgbClr val="002060"/>
                </a:solidFill>
              </a:rPr>
              <a:t>vì</a:t>
            </a:r>
            <a:r>
              <a:rPr lang="en-US" sz="2000" dirty="0">
                <a:solidFill>
                  <a:srgbClr val="002060"/>
                </a:solidFill>
              </a:rPr>
              <a:t> </a:t>
            </a:r>
            <a:r>
              <a:rPr lang="en-US" sz="2000" dirty="0" err="1">
                <a:solidFill>
                  <a:srgbClr val="002060"/>
                </a:solidFill>
              </a:rPr>
              <a:t>tổ</a:t>
            </a:r>
            <a:r>
              <a:rPr lang="en-US" sz="2000" dirty="0">
                <a:solidFill>
                  <a:srgbClr val="002060"/>
                </a:solidFill>
              </a:rPr>
              <a:t> </a:t>
            </a:r>
            <a:r>
              <a:rPr lang="en-US" sz="2000" dirty="0" err="1">
                <a:solidFill>
                  <a:srgbClr val="002060"/>
                </a:solidFill>
              </a:rPr>
              <a:t>chức</a:t>
            </a:r>
            <a:r>
              <a:rPr lang="en-US" sz="2000" dirty="0">
                <a:solidFill>
                  <a:srgbClr val="002060"/>
                </a:solidFill>
              </a:rPr>
              <a:t> </a:t>
            </a:r>
            <a:r>
              <a:rPr lang="en-US" sz="2000" dirty="0" err="1">
                <a:solidFill>
                  <a:srgbClr val="002060"/>
                </a:solidFill>
              </a:rPr>
              <a:t>trao</a:t>
            </a:r>
            <a:r>
              <a:rPr lang="en-US" sz="2000" dirty="0">
                <a:solidFill>
                  <a:srgbClr val="002060"/>
                </a:solidFill>
              </a:rPr>
              <a:t> </a:t>
            </a:r>
            <a:r>
              <a:rPr lang="en-US" sz="2000" dirty="0" err="1">
                <a:solidFill>
                  <a:srgbClr val="002060"/>
                </a:solidFill>
              </a:rPr>
              <a:t>đổi</a:t>
            </a:r>
            <a:r>
              <a:rPr lang="en-US" sz="2000" dirty="0">
                <a:solidFill>
                  <a:srgbClr val="002060"/>
                </a:solidFill>
              </a:rPr>
              <a:t>, </a:t>
            </a:r>
            <a:r>
              <a:rPr lang="en-US" sz="2000" dirty="0" err="1">
                <a:solidFill>
                  <a:srgbClr val="002060"/>
                </a:solidFill>
              </a:rPr>
              <a:t>thảo</a:t>
            </a:r>
            <a:r>
              <a:rPr lang="en-US" sz="2000" dirty="0">
                <a:solidFill>
                  <a:srgbClr val="002060"/>
                </a:solidFill>
              </a:rPr>
              <a:t> </a:t>
            </a:r>
            <a:r>
              <a:rPr lang="en-US" sz="2000" dirty="0" err="1">
                <a:solidFill>
                  <a:srgbClr val="002060"/>
                </a:solidFill>
              </a:rPr>
              <a:t>luận</a:t>
            </a:r>
            <a:r>
              <a:rPr lang="en-US" sz="2000" dirty="0">
                <a:solidFill>
                  <a:srgbClr val="002060"/>
                </a:solidFill>
              </a:rPr>
              <a:t> </a:t>
            </a:r>
            <a:r>
              <a:rPr lang="en-US" sz="2000" dirty="0" err="1">
                <a:solidFill>
                  <a:srgbClr val="002060"/>
                </a:solidFill>
              </a:rPr>
              <a:t>để</a:t>
            </a:r>
            <a:r>
              <a:rPr lang="en-US" sz="2000" dirty="0">
                <a:solidFill>
                  <a:srgbClr val="002060"/>
                </a:solidFill>
              </a:rPr>
              <a:t> HS </a:t>
            </a:r>
            <a:r>
              <a:rPr lang="en-US" sz="2000" dirty="0" err="1">
                <a:solidFill>
                  <a:srgbClr val="002060"/>
                </a:solidFill>
              </a:rPr>
              <a:t>tự</a:t>
            </a:r>
            <a:r>
              <a:rPr lang="en-US" sz="2000" dirty="0">
                <a:solidFill>
                  <a:srgbClr val="002060"/>
                </a:solidFill>
              </a:rPr>
              <a:t> </a:t>
            </a:r>
            <a:r>
              <a:rPr lang="en-US" sz="2000" dirty="0" err="1">
                <a:solidFill>
                  <a:srgbClr val="002060"/>
                </a:solidFill>
              </a:rPr>
              <a:t>hình</a:t>
            </a:r>
            <a:r>
              <a:rPr lang="en-US" sz="2000" dirty="0">
                <a:solidFill>
                  <a:srgbClr val="002060"/>
                </a:solidFill>
              </a:rPr>
              <a:t> </a:t>
            </a:r>
            <a:r>
              <a:rPr lang="en-US" sz="2000" dirty="0" err="1">
                <a:solidFill>
                  <a:srgbClr val="002060"/>
                </a:solidFill>
              </a:rPr>
              <a:t>thành</a:t>
            </a:r>
            <a:r>
              <a:rPr lang="en-US" sz="2000" dirty="0">
                <a:solidFill>
                  <a:srgbClr val="002060"/>
                </a:solidFill>
              </a:rPr>
              <a:t> </a:t>
            </a:r>
            <a:r>
              <a:rPr lang="en-US" sz="2000" dirty="0" err="1">
                <a:solidFill>
                  <a:srgbClr val="002060"/>
                </a:solidFill>
              </a:rPr>
              <a:t>kiến</a:t>
            </a:r>
            <a:r>
              <a:rPr lang="en-US" sz="2000" dirty="0">
                <a:solidFill>
                  <a:srgbClr val="002060"/>
                </a:solidFill>
              </a:rPr>
              <a:t> </a:t>
            </a:r>
            <a:r>
              <a:rPr lang="en-US" sz="2000" dirty="0" err="1">
                <a:solidFill>
                  <a:srgbClr val="002060"/>
                </a:solidFill>
              </a:rPr>
              <a:t>thức</a:t>
            </a:r>
            <a:r>
              <a:rPr lang="en-US" sz="2000" dirty="0">
                <a:solidFill>
                  <a:srgbClr val="002060"/>
                </a:solidFill>
              </a:rPr>
              <a:t>, GV </a:t>
            </a:r>
            <a:r>
              <a:rPr lang="en-US" sz="2000" dirty="0" err="1">
                <a:solidFill>
                  <a:srgbClr val="002060"/>
                </a:solidFill>
              </a:rPr>
              <a:t>cần</a:t>
            </a:r>
            <a:r>
              <a:rPr lang="en-US" sz="2000" dirty="0">
                <a:solidFill>
                  <a:srgbClr val="002060"/>
                </a:solidFill>
              </a:rPr>
              <a:t> </a:t>
            </a:r>
            <a:r>
              <a:rPr lang="en-US" sz="2000" dirty="0" err="1">
                <a:solidFill>
                  <a:srgbClr val="002060"/>
                </a:solidFill>
              </a:rPr>
              <a:t>dành</a:t>
            </a:r>
            <a:r>
              <a:rPr lang="en-US" sz="2000" dirty="0">
                <a:solidFill>
                  <a:srgbClr val="002060"/>
                </a:solidFill>
              </a:rPr>
              <a:t> </a:t>
            </a:r>
            <a:r>
              <a:rPr lang="en-US" sz="2000" dirty="0" err="1">
                <a:solidFill>
                  <a:srgbClr val="002060"/>
                </a:solidFill>
              </a:rPr>
              <a:t>thời</a:t>
            </a:r>
            <a:r>
              <a:rPr lang="en-US" sz="2000" dirty="0">
                <a:solidFill>
                  <a:srgbClr val="002060"/>
                </a:solidFill>
              </a:rPr>
              <a:t> </a:t>
            </a:r>
            <a:r>
              <a:rPr lang="en-US" sz="2000" dirty="0" err="1">
                <a:solidFill>
                  <a:srgbClr val="002060"/>
                </a:solidFill>
              </a:rPr>
              <a:t>gian</a:t>
            </a:r>
            <a:r>
              <a:rPr lang="en-US" sz="2000" dirty="0">
                <a:solidFill>
                  <a:srgbClr val="002060"/>
                </a:solidFill>
              </a:rPr>
              <a:t> </a:t>
            </a:r>
            <a:r>
              <a:rPr lang="en-US" sz="2000" dirty="0" err="1">
                <a:solidFill>
                  <a:srgbClr val="002060"/>
                </a:solidFill>
              </a:rPr>
              <a:t>để</a:t>
            </a:r>
            <a:r>
              <a:rPr lang="en-US" sz="2000" dirty="0">
                <a:solidFill>
                  <a:srgbClr val="002060"/>
                </a:solidFill>
              </a:rPr>
              <a:t> </a:t>
            </a:r>
            <a:r>
              <a:rPr lang="en-US" sz="2000" dirty="0" err="1">
                <a:solidFill>
                  <a:srgbClr val="002060"/>
                </a:solidFill>
              </a:rPr>
              <a:t>diễn</a:t>
            </a:r>
            <a:r>
              <a:rPr lang="en-US" sz="2000" dirty="0">
                <a:solidFill>
                  <a:srgbClr val="002060"/>
                </a:solidFill>
              </a:rPr>
              <a:t> </a:t>
            </a:r>
            <a:r>
              <a:rPr lang="en-US" sz="2000" dirty="0" err="1">
                <a:solidFill>
                  <a:srgbClr val="002060"/>
                </a:solidFill>
              </a:rPr>
              <a:t>giảng</a:t>
            </a:r>
            <a:r>
              <a:rPr lang="en-US" sz="2000" dirty="0">
                <a:solidFill>
                  <a:srgbClr val="002060"/>
                </a:solidFill>
              </a:rPr>
              <a:t>, </a:t>
            </a:r>
            <a:r>
              <a:rPr lang="en-US" sz="2000" dirty="0" err="1">
                <a:solidFill>
                  <a:srgbClr val="002060"/>
                </a:solidFill>
              </a:rPr>
              <a:t>trao</a:t>
            </a:r>
            <a:r>
              <a:rPr lang="en-US" sz="2000" dirty="0">
                <a:solidFill>
                  <a:srgbClr val="002060"/>
                </a:solidFill>
              </a:rPr>
              <a:t> </a:t>
            </a:r>
            <a:r>
              <a:rPr lang="en-US" sz="2000" dirty="0" err="1">
                <a:solidFill>
                  <a:srgbClr val="002060"/>
                </a:solidFill>
              </a:rPr>
              <a:t>đổi</a:t>
            </a:r>
            <a:r>
              <a:rPr lang="en-US" sz="2000" dirty="0">
                <a:solidFill>
                  <a:srgbClr val="002060"/>
                </a:solidFill>
              </a:rPr>
              <a:t> </a:t>
            </a:r>
            <a:r>
              <a:rPr lang="en-US" sz="2000" dirty="0" err="1">
                <a:solidFill>
                  <a:srgbClr val="002060"/>
                </a:solidFill>
              </a:rPr>
              <a:t>với</a:t>
            </a:r>
            <a:r>
              <a:rPr lang="en-US" sz="2000" dirty="0">
                <a:solidFill>
                  <a:srgbClr val="002060"/>
                </a:solidFill>
              </a:rPr>
              <a:t> HS </a:t>
            </a:r>
            <a:r>
              <a:rPr lang="en-US" sz="2000" dirty="0" err="1">
                <a:solidFill>
                  <a:srgbClr val="002060"/>
                </a:solidFill>
              </a:rPr>
              <a:t>về</a:t>
            </a:r>
            <a:r>
              <a:rPr lang="en-US" sz="2000" dirty="0">
                <a:solidFill>
                  <a:srgbClr val="002060"/>
                </a:solidFill>
              </a:rPr>
              <a:t> </a:t>
            </a:r>
            <a:r>
              <a:rPr lang="en-US" sz="2000" dirty="0" err="1">
                <a:solidFill>
                  <a:srgbClr val="002060"/>
                </a:solidFill>
              </a:rPr>
              <a:t>khái</a:t>
            </a:r>
            <a:r>
              <a:rPr lang="en-US" sz="2000" dirty="0">
                <a:solidFill>
                  <a:srgbClr val="002060"/>
                </a:solidFill>
              </a:rPr>
              <a:t> </a:t>
            </a:r>
            <a:r>
              <a:rPr lang="en-US" sz="2000" dirty="0" err="1">
                <a:solidFill>
                  <a:srgbClr val="002060"/>
                </a:solidFill>
              </a:rPr>
              <a:t>niệm</a:t>
            </a:r>
            <a:r>
              <a:rPr lang="en-US" sz="2000" dirty="0">
                <a:solidFill>
                  <a:srgbClr val="002060"/>
                </a:solidFill>
              </a:rPr>
              <a:t> </a:t>
            </a:r>
            <a:r>
              <a:rPr lang="vi-VN" sz="2000" dirty="0">
                <a:solidFill>
                  <a:srgbClr val="002060"/>
                </a:solidFill>
              </a:rPr>
              <a:t>cốt truyện đơn tuyến và cốt truyện đa tuyến</a:t>
            </a:r>
            <a:r>
              <a:rPr lang="en-US" sz="2000" dirty="0">
                <a:solidFill>
                  <a:srgbClr val="002060"/>
                </a:solidFill>
              </a:rPr>
              <a:t>. </a:t>
            </a:r>
            <a:endParaRPr lang="en-US"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66</a:t>
            </a:fld>
            <a:endParaRPr lang="en-US" dirty="0"/>
          </a:p>
        </p:txBody>
      </p:sp>
    </p:spTree>
    <p:extLst>
      <p:ext uri="{BB962C8B-B14F-4D97-AF65-F5344CB8AC3E}">
        <p14:creationId xmlns:p14="http://schemas.microsoft.com/office/powerpoint/2010/main" val="1136143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55419"/>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609600" y="945485"/>
            <a:ext cx="7315201" cy="3531736"/>
          </a:xfrm>
          <a:prstGeom prst="rect">
            <a:avLst/>
          </a:prstGeom>
        </p:spPr>
        <p:txBody>
          <a:bodyPr wrap="square">
            <a:spAutoFit/>
          </a:bodyPr>
          <a:lstStyle/>
          <a:p>
            <a:pPr algn="ctr">
              <a:lnSpc>
                <a:spcPct val="150000"/>
              </a:lnSpc>
            </a:pPr>
            <a:r>
              <a:rPr lang="vi-VN" sz="21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100" b="1" dirty="0">
                <a:solidFill>
                  <a:srgbClr val="002060"/>
                </a:solidFill>
                <a:latin typeface="Arial" panose="020B0604020202020204" pitchFamily="34" charset="0"/>
                <a:ea typeface="Calibri" panose="020F0502020204030204" pitchFamily="34" charset="0"/>
                <a:cs typeface="Arial" panose="020B0604020202020204" pitchFamily="34" charset="0"/>
              </a:rPr>
              <a:t> QUY TRÌNH ĐỌC VĂN BẢN</a:t>
            </a:r>
          </a:p>
          <a:p>
            <a:pPr algn="just">
              <a:lnSpc>
                <a:spcPct val="150000"/>
              </a:lnSpc>
            </a:pP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gồm</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3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Trước</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khi</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đọc</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Đọc</a:t>
            </a:r>
            <a:r>
              <a:rPr lang="en-US" sz="1800" i="1" dirty="0">
                <a:solidFill>
                  <a:srgbClr val="002060"/>
                </a:solidFill>
                <a:latin typeface="Arial" panose="020B0604020202020204" pitchFamily="34" charset="0"/>
                <a:cs typeface="Arial" panose="020B0604020202020204" pitchFamily="34" charset="0"/>
              </a:rPr>
              <a:t> VB, </a:t>
            </a:r>
            <a:r>
              <a:rPr lang="en-US" sz="1800" i="1" dirty="0" err="1">
                <a:solidFill>
                  <a:srgbClr val="002060"/>
                </a:solidFill>
                <a:latin typeface="Arial" panose="020B0604020202020204" pitchFamily="34" charset="0"/>
                <a:cs typeface="Arial" panose="020B0604020202020204" pitchFamily="34" charset="0"/>
              </a:rPr>
              <a:t>Sau</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khi</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đọc</a:t>
            </a:r>
            <a:r>
              <a:rPr lang="en-US" sz="1800" i="1" dirty="0">
                <a:solidFill>
                  <a:srgbClr val="002060"/>
                </a:solidFill>
                <a:latin typeface="Arial" panose="020B0604020202020204" pitchFamily="34" charset="0"/>
                <a:cs typeface="Arial" panose="020B0604020202020204" pitchFamily="34" charset="0"/>
              </a:rPr>
              <a:t>.</a:t>
            </a:r>
            <a:endParaRPr lang="en-US" sz="18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Bước</a:t>
            </a:r>
            <a:r>
              <a:rPr lang="en-US" sz="2000" dirty="0">
                <a:solidFill>
                  <a:srgbClr val="002060"/>
                </a:solidFill>
                <a:latin typeface="Arial" panose="020B0604020202020204" pitchFamily="34" charset="0"/>
                <a:cs typeface="Arial" panose="020B0604020202020204" pitchFamily="34" charset="0"/>
              </a:rPr>
              <a:t> 1: </a:t>
            </a:r>
            <a:r>
              <a:rPr lang="en-US" sz="1800" i="1" dirty="0" err="1">
                <a:solidFill>
                  <a:srgbClr val="002060"/>
                </a:solidFill>
                <a:latin typeface="Arial" panose="020B0604020202020204" pitchFamily="34" charset="0"/>
                <a:cs typeface="Arial" panose="020B0604020202020204" pitchFamily="34" charset="0"/>
              </a:rPr>
              <a:t>Trước</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khi</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đọc</a:t>
            </a:r>
            <a:endParaRPr lang="en-US" sz="1800" i="1" dirty="0">
              <a:solidFill>
                <a:srgbClr val="002060"/>
              </a:solidFill>
              <a:latin typeface="Arial" panose="020B0604020202020204" pitchFamily="34" charset="0"/>
              <a:cs typeface="Arial" panose="020B0604020202020204" pitchFamily="34" charset="0"/>
            </a:endParaRPr>
          </a:p>
          <a:p>
            <a:pPr algn="just">
              <a:lnSpc>
                <a:spcPct val="150000"/>
              </a:lnSpc>
            </a:pPr>
            <a:r>
              <a:rPr lang="en-US" sz="1800" i="1" dirty="0">
                <a:solidFill>
                  <a:srgbClr val="002060"/>
                </a:solidFill>
                <a:latin typeface="Arial" panose="020B0604020202020204" pitchFamily="34" charset="0"/>
                <a:cs typeface="Arial" panose="020B0604020202020204" pitchFamily="34" charset="0"/>
              </a:rPr>
              <a:t>     –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mục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khởi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chuẩn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bị</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tâm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thế</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người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GV </a:t>
            </a:r>
            <a:r>
              <a:rPr lang="en-US" sz="1800" dirty="0" err="1">
                <a:solidFill>
                  <a:srgbClr val="002060"/>
                </a:solidFill>
                <a:latin typeface="Arial" panose="020B0604020202020204" pitchFamily="34" charset="0"/>
                <a:cs typeface="Arial" panose="020B0604020202020204" pitchFamily="34" charset="0"/>
              </a:rPr>
              <a:t>cần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khơi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gợi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huy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vốn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sống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trải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nghiệm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cảm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xúc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nhằm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chuẩn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bị</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tiếp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cận</a:t>
            </a:r>
            <a:r>
              <a:rPr lang="en-US" sz="1800" dirty="0">
                <a:solidFill>
                  <a:srgbClr val="002060"/>
                </a:solidFill>
                <a:latin typeface="Arial" panose="020B0604020202020204" pitchFamily="34" charset="0"/>
                <a:cs typeface="Arial" panose="020B0604020202020204" pitchFamily="34" charset="0"/>
              </a:rPr>
              <a:t> VB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a:t>
            </a:r>
          </a:p>
          <a:p>
            <a:pPr algn="just">
              <a:lnSpc>
                <a:spcPct val="150000"/>
              </a:lnSpc>
            </a:pPr>
            <a:r>
              <a:rPr lang="en-US" sz="1800" dirty="0">
                <a:solidFill>
                  <a:srgbClr val="002060"/>
                </a:solidFill>
                <a:latin typeface="Arial" panose="020B0604020202020204" pitchFamily="34" charset="0"/>
                <a:cs typeface="Arial" panose="020B0604020202020204" pitchFamily="34" charset="0"/>
              </a:rPr>
              <a:t>     </a:t>
            </a:r>
            <a:r>
              <a:rPr lang="en-US" sz="1800" i="1"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Khởi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đáp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ứng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mục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yêu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tạo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được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tâm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thế</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tích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cực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cho</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Xác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định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được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vùng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triển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nhất</a:t>
            </a:r>
            <a:r>
              <a:rPr lang="en-US" sz="1800" dirty="0">
                <a:solidFill>
                  <a:srgbClr val="002060"/>
                </a:solidFill>
                <a:latin typeface="Arial" panose="020B0604020202020204" pitchFamily="34" charset="0"/>
                <a:cs typeface="Arial" panose="020B0604020202020204" pitchFamily="34" charset="0"/>
              </a:rPr>
              <a:t>” (L. Vygotsky). </a:t>
            </a:r>
            <a:endParaRPr lang="en-US" sz="2000" dirty="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67</a:t>
            </a:fld>
            <a:endParaRPr lang="en-US" dirty="0"/>
          </a:p>
        </p:txBody>
      </p:sp>
    </p:spTree>
    <p:extLst>
      <p:ext uri="{BB962C8B-B14F-4D97-AF65-F5344CB8AC3E}">
        <p14:creationId xmlns:p14="http://schemas.microsoft.com/office/powerpoint/2010/main" val="1036942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55419"/>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3" name="Rectangle 2"/>
          <p:cNvSpPr/>
          <p:nvPr/>
        </p:nvSpPr>
        <p:spPr>
          <a:xfrm>
            <a:off x="762000" y="1123950"/>
            <a:ext cx="7467600" cy="2362891"/>
          </a:xfrm>
          <a:prstGeom prst="rect">
            <a:avLst/>
          </a:prstGeom>
        </p:spPr>
        <p:txBody>
          <a:bodyPr wrap="square">
            <a:spAutoFit/>
          </a:bodyPr>
          <a:lstStyle/>
          <a:p>
            <a:pPr algn="just">
              <a:lnSpc>
                <a:spcPct val="125000"/>
              </a:lnSpc>
              <a:spcBef>
                <a:spcPts val="600"/>
              </a:spcBef>
              <a:spcAft>
                <a:spcPts val="600"/>
              </a:spcAft>
            </a:pP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Các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hình</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thức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tổ</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chức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hoạt</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động</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chủ</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yếu</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nêu</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câu</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hỏi</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hoặc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tình</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huống</a:t>
            </a:r>
            <a:r>
              <a:rPr lang="en-US" sz="2000" dirty="0">
                <a:solidFill>
                  <a:srgbClr val="002060"/>
                </a:solidFill>
                <a:latin typeface="Arial (Body)"/>
                <a:ea typeface="Times New Roman" panose="02020603050405020304" pitchFamily="18" charset="0"/>
                <a:cs typeface="Times New Roman" panose="02020603050405020304" pitchFamily="18" charset="0"/>
              </a:rPr>
              <a:t> có </a:t>
            </a:r>
            <a:r>
              <a:rPr lang="en-US" sz="2000" dirty="0" err="1">
                <a:solidFill>
                  <a:srgbClr val="002060"/>
                </a:solidFill>
                <a:latin typeface="Arial (Body)"/>
                <a:ea typeface="Times New Roman" panose="02020603050405020304" pitchFamily="18" charset="0"/>
                <a:cs typeface="Times New Roman" panose="02020603050405020304" pitchFamily="18" charset="0"/>
              </a:rPr>
              <a:t>vấn</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đê</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đặt</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ra</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những</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giả</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thiết</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đê</a:t>
            </a:r>
            <a:r>
              <a:rPr lang="en-US" sz="2000" dirty="0">
                <a:solidFill>
                  <a:srgbClr val="002060"/>
                </a:solidFill>
                <a:latin typeface="Arial (Body)"/>
                <a:ea typeface="Times New Roman" panose="02020603050405020304" pitchFamily="18" charset="0"/>
                <a:cs typeface="Times New Roman" panose="02020603050405020304" pitchFamily="18" charset="0"/>
              </a:rPr>
              <a:t>̉ HS </a:t>
            </a:r>
            <a:r>
              <a:rPr lang="en-US" sz="2000" dirty="0" err="1">
                <a:solidFill>
                  <a:srgbClr val="002060"/>
                </a:solidFill>
                <a:latin typeface="Arial (Body)"/>
                <a:ea typeface="Times New Roman" panose="02020603050405020304" pitchFamily="18" charset="0"/>
                <a:cs typeface="Times New Roman" panose="02020603050405020304" pitchFamily="18" charset="0"/>
              </a:rPr>
              <a:t>tư</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nêu</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thắc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mắc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tô</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chức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trò</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chơi</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dùng</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phương</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tiện</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trực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quan</a:t>
            </a:r>
            <a:r>
              <a:rPr lang="en-US" sz="2000" dirty="0">
                <a:solidFill>
                  <a:srgbClr val="002060"/>
                </a:solidFill>
                <a:latin typeface="Arial (Body)"/>
                <a:ea typeface="Times New Roman" panose="02020603050405020304" pitchFamily="18" charset="0"/>
                <a:cs typeface="Times New Roman" panose="02020603050405020304" pitchFamily="18" charset="0"/>
              </a:rPr>
              <a:t> (HS </a:t>
            </a:r>
            <a:r>
              <a:rPr lang="en-US" sz="2000" dirty="0" err="1">
                <a:solidFill>
                  <a:srgbClr val="002060"/>
                </a:solidFill>
                <a:latin typeface="Arial (Body)"/>
                <a:ea typeface="Times New Roman" panose="02020603050405020304" pitchFamily="18" charset="0"/>
                <a:cs typeface="Times New Roman" panose="02020603050405020304" pitchFamily="18" charset="0"/>
              </a:rPr>
              <a:t>xem</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hình</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ảnh</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hoặc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thước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phim</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ngắn</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nghe</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một</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bản</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nhạc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một</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bài</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thơ</a:t>
            </a:r>
            <a:r>
              <a:rPr lang="en-US" sz="2000" dirty="0">
                <a:solidFill>
                  <a:srgbClr val="002060"/>
                </a:solidFill>
                <a:latin typeface="Arial (Body)"/>
                <a:ea typeface="Times New Roman" panose="02020603050405020304" pitchFamily="18" charset="0"/>
                <a:cs typeface="Times New Roman" panose="02020603050405020304" pitchFamily="18" charset="0"/>
              </a:rPr>
              <a:t>,…). GV </a:t>
            </a:r>
            <a:r>
              <a:rPr lang="en-US" sz="2000" dirty="0" err="1">
                <a:solidFill>
                  <a:srgbClr val="002060"/>
                </a:solidFill>
                <a:latin typeface="Arial (Body)"/>
                <a:ea typeface="Times New Roman" panose="02020603050405020304" pitchFamily="18" charset="0"/>
                <a:cs typeface="Times New Roman" panose="02020603050405020304" pitchFamily="18" charset="0"/>
              </a:rPr>
              <a:t>cũng</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có</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thể</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sử</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dụng</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những</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hình</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thức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khác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một</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cách</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sáng</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tạo</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miễn</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là</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có</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sự</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kết</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nối</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với</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bài</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học</a:t>
            </a:r>
            <a:r>
              <a:rPr lang="en-US" sz="2000" dirty="0">
                <a:solidFill>
                  <a:srgbClr val="002060"/>
                </a:solidFill>
                <a:latin typeface="Arial (Body)"/>
                <a:ea typeface="Times New Roman" panose="02020603050405020304" pitchFamily="18" charset="0"/>
                <a:cs typeface="Times New Roman" panose="02020603050405020304" pitchFamily="18" charset="0"/>
              </a:rPr>
              <a:t> </a:t>
            </a:r>
            <a:r>
              <a:rPr lang="en-US" sz="2000" dirty="0" err="1">
                <a:solidFill>
                  <a:srgbClr val="002060"/>
                </a:solidFill>
                <a:latin typeface="Arial (Body)"/>
                <a:ea typeface="Times New Roman" panose="02020603050405020304" pitchFamily="18" charset="0"/>
                <a:cs typeface="Times New Roman" panose="02020603050405020304" pitchFamily="18" charset="0"/>
              </a:rPr>
              <a:t>mới</a:t>
            </a:r>
            <a:r>
              <a:rPr lang="en-US" sz="2000" dirty="0">
                <a:solidFill>
                  <a:srgbClr val="002060"/>
                </a:solidFill>
                <a:latin typeface="Arial (Body)"/>
                <a:ea typeface="Times New Roman" panose="02020603050405020304" pitchFamily="18" charset="0"/>
                <a:cs typeface="Times New Roman" panose="02020603050405020304" pitchFamily="18" charset="0"/>
              </a:rPr>
              <a:t>. </a:t>
            </a:r>
          </a:p>
        </p:txBody>
      </p:sp>
      <p:sp>
        <p:nvSpPr>
          <p:cNvPr id="5" name="Slide Number Placeholder 4"/>
          <p:cNvSpPr>
            <a:spLocks noGrp="1"/>
          </p:cNvSpPr>
          <p:nvPr>
            <p:ph type="sldNum" sz="quarter" idx="12"/>
          </p:nvPr>
        </p:nvSpPr>
        <p:spPr/>
        <p:txBody>
          <a:bodyPr/>
          <a:lstStyle/>
          <a:p>
            <a:fld id="{01A8D44F-D097-4EC3-92A6-FB8C9F6C59BB}" type="slidenum">
              <a:rPr lang="en-US" smtClean="0"/>
              <a:pPr/>
              <a:t>68</a:t>
            </a:fld>
            <a:endParaRPr lang="en-US" dirty="0"/>
          </a:p>
        </p:txBody>
      </p:sp>
    </p:spTree>
    <p:extLst>
      <p:ext uri="{BB962C8B-B14F-4D97-AF65-F5344CB8AC3E}">
        <p14:creationId xmlns:p14="http://schemas.microsoft.com/office/powerpoint/2010/main" val="522699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55419"/>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609600" y="945485"/>
            <a:ext cx="7315201" cy="2931572"/>
          </a:xfrm>
          <a:prstGeom prst="rect">
            <a:avLst/>
          </a:prstGeom>
        </p:spPr>
        <p:txBody>
          <a:bodyPr wrap="square">
            <a:spAutoFit/>
          </a:bodyPr>
          <a:lstStyle/>
          <a:p>
            <a:pPr algn="ctr">
              <a:lnSpc>
                <a:spcPct val="125000"/>
              </a:lnSpc>
            </a:pPr>
            <a:r>
              <a:rPr lang="vi-VN" sz="1800" i="1" dirty="0">
                <a:solidFill>
                  <a:srgbClr val="002060"/>
                </a:solidFill>
              </a:rPr>
              <a:t>Mắt sói</a:t>
            </a:r>
            <a:endParaRPr lang="en-US" sz="1800" i="1" dirty="0">
              <a:solidFill>
                <a:srgbClr val="002060"/>
              </a:solidFill>
            </a:endParaRPr>
          </a:p>
          <a:p>
            <a:pPr algn="just"/>
            <a:r>
              <a:rPr lang="vi-VN" dirty="0"/>
              <a:t>       </a:t>
            </a:r>
            <a:r>
              <a:rPr lang="en-US" sz="1800" dirty="0" err="1">
                <a:solidFill>
                  <a:srgbClr val="002060"/>
                </a:solidFill>
              </a:rPr>
              <a:t>Nêu</a:t>
            </a:r>
            <a:r>
              <a:rPr lang="en-US" sz="1800" dirty="0">
                <a:solidFill>
                  <a:srgbClr val="002060"/>
                </a:solidFill>
              </a:rPr>
              <a:t> </a:t>
            </a:r>
            <a:r>
              <a:rPr lang="en-US" sz="1800" dirty="0" err="1">
                <a:solidFill>
                  <a:srgbClr val="002060"/>
                </a:solidFill>
              </a:rPr>
              <a:t>tên</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hoặc</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bộ</a:t>
            </a:r>
            <a:r>
              <a:rPr lang="en-US" sz="1800" dirty="0">
                <a:solidFill>
                  <a:srgbClr val="002060"/>
                </a:solidFill>
              </a:rPr>
              <a:t> </a:t>
            </a:r>
            <a:r>
              <a:rPr lang="en-US" sz="1800" dirty="0" err="1">
                <a:solidFill>
                  <a:srgbClr val="002060"/>
                </a:solidFill>
              </a:rPr>
              <a:t>phim</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nói</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sự</a:t>
            </a:r>
            <a:r>
              <a:rPr lang="en-US" sz="1800" dirty="0">
                <a:solidFill>
                  <a:srgbClr val="002060"/>
                </a:solidFill>
              </a:rPr>
              <a:t> </a:t>
            </a:r>
            <a:r>
              <a:rPr lang="en-US" sz="1800" dirty="0" err="1">
                <a:solidFill>
                  <a:srgbClr val="002060"/>
                </a:solidFill>
              </a:rPr>
              <a:t>đồng</a:t>
            </a:r>
            <a:r>
              <a:rPr lang="en-US" sz="1800" dirty="0">
                <a:solidFill>
                  <a:srgbClr val="002060"/>
                </a:solidFill>
              </a:rPr>
              <a:t> </a:t>
            </a:r>
            <a:r>
              <a:rPr lang="en-US" sz="1800" dirty="0" err="1">
                <a:solidFill>
                  <a:srgbClr val="002060"/>
                </a:solidFill>
              </a:rPr>
              <a:t>cảm</a:t>
            </a:r>
            <a:r>
              <a:rPr lang="en-US" sz="1800" dirty="0">
                <a:solidFill>
                  <a:srgbClr val="002060"/>
                </a:solidFill>
              </a:rPr>
              <a:t>, </a:t>
            </a:r>
            <a:r>
              <a:rPr lang="en-US" sz="1800" dirty="0" err="1">
                <a:solidFill>
                  <a:srgbClr val="002060"/>
                </a:solidFill>
              </a:rPr>
              <a:t>gắn</a:t>
            </a:r>
            <a:r>
              <a:rPr lang="en-US" sz="1800" dirty="0">
                <a:solidFill>
                  <a:srgbClr val="002060"/>
                </a:solidFill>
              </a:rPr>
              <a:t> </a:t>
            </a:r>
            <a:r>
              <a:rPr lang="en-US" sz="1800" dirty="0" err="1">
                <a:solidFill>
                  <a:srgbClr val="002060"/>
                </a:solidFill>
              </a:rPr>
              <a:t>bó</a:t>
            </a:r>
            <a:r>
              <a:rPr lang="en-US" sz="1800" dirty="0">
                <a:solidFill>
                  <a:srgbClr val="002060"/>
                </a:solidFill>
              </a:rPr>
              <a:t> </a:t>
            </a:r>
            <a:r>
              <a:rPr lang="en-US" sz="1800" dirty="0" err="1">
                <a:solidFill>
                  <a:srgbClr val="002060"/>
                </a:solidFill>
              </a:rPr>
              <a:t>giữa</a:t>
            </a:r>
            <a:r>
              <a:rPr lang="en-US" sz="1800" dirty="0">
                <a:solidFill>
                  <a:srgbClr val="002060"/>
                </a:solidFill>
              </a:rPr>
              <a:t> con </a:t>
            </a:r>
            <a:r>
              <a:rPr lang="en-US" sz="1800" dirty="0" err="1">
                <a:solidFill>
                  <a:srgbClr val="002060"/>
                </a:solidFill>
              </a:rPr>
              <a:t>người</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thế</a:t>
            </a:r>
            <a:r>
              <a:rPr lang="en-US" sz="1800" dirty="0">
                <a:solidFill>
                  <a:srgbClr val="002060"/>
                </a:solidFill>
              </a:rPr>
              <a:t> </a:t>
            </a:r>
            <a:r>
              <a:rPr lang="en-US" sz="1800" dirty="0" err="1">
                <a:solidFill>
                  <a:srgbClr val="002060"/>
                </a:solidFill>
              </a:rPr>
              <a:t>giới</a:t>
            </a:r>
            <a:r>
              <a:rPr lang="en-US" sz="1800" dirty="0">
                <a:solidFill>
                  <a:srgbClr val="002060"/>
                </a:solidFill>
              </a:rPr>
              <a:t> </a:t>
            </a:r>
            <a:r>
              <a:rPr lang="en-US" sz="1800" dirty="0" err="1">
                <a:solidFill>
                  <a:srgbClr val="002060"/>
                </a:solidFill>
              </a:rPr>
              <a:t>tự</a:t>
            </a:r>
            <a:r>
              <a:rPr lang="en-US" sz="1800" dirty="0">
                <a:solidFill>
                  <a:srgbClr val="002060"/>
                </a:solidFill>
              </a:rPr>
              <a:t> </a:t>
            </a:r>
            <a:r>
              <a:rPr lang="en-US" sz="1800" dirty="0" err="1">
                <a:solidFill>
                  <a:srgbClr val="002060"/>
                </a:solidFill>
              </a:rPr>
              <a:t>nhiên</a:t>
            </a:r>
            <a:r>
              <a:rPr lang="en-US" sz="1800" dirty="0">
                <a:solidFill>
                  <a:srgbClr val="002060"/>
                </a:solidFill>
              </a:rPr>
              <a:t> (</a:t>
            </a:r>
            <a:r>
              <a:rPr lang="en-US" sz="1800" dirty="0" err="1">
                <a:solidFill>
                  <a:srgbClr val="002060"/>
                </a:solidFill>
              </a:rPr>
              <a:t>loài</a:t>
            </a:r>
            <a:r>
              <a:rPr lang="en-US" sz="1800" dirty="0">
                <a:solidFill>
                  <a:srgbClr val="002060"/>
                </a:solidFill>
              </a:rPr>
              <a:t> </a:t>
            </a:r>
            <a:r>
              <a:rPr lang="en-US" sz="1800" dirty="0" err="1">
                <a:solidFill>
                  <a:srgbClr val="002060"/>
                </a:solidFill>
              </a:rPr>
              <a:t>vật</a:t>
            </a:r>
            <a:r>
              <a:rPr lang="en-US" sz="1800" dirty="0">
                <a:solidFill>
                  <a:srgbClr val="002060"/>
                </a:solidFill>
              </a:rPr>
              <a:t>, </a:t>
            </a:r>
            <a:r>
              <a:rPr lang="en-US" sz="1800" dirty="0" err="1">
                <a:solidFill>
                  <a:srgbClr val="002060"/>
                </a:solidFill>
              </a:rPr>
              <a:t>cây</a:t>
            </a:r>
            <a:r>
              <a:rPr lang="en-US" sz="1800" dirty="0">
                <a:solidFill>
                  <a:srgbClr val="002060"/>
                </a:solidFill>
              </a:rPr>
              <a:t> </a:t>
            </a:r>
            <a:r>
              <a:rPr lang="en-US" sz="1800" dirty="0" err="1">
                <a:solidFill>
                  <a:srgbClr val="002060"/>
                </a:solidFill>
              </a:rPr>
              <a:t>cỏ</a:t>
            </a:r>
            <a:r>
              <a:rPr lang="en-US" sz="1800" dirty="0">
                <a:solidFill>
                  <a:srgbClr val="002060"/>
                </a:solidFill>
              </a:rPr>
              <a:t>, </a:t>
            </a:r>
            <a:r>
              <a:rPr lang="en-US" sz="1800" dirty="0" err="1">
                <a:solidFill>
                  <a:srgbClr val="002060"/>
                </a:solidFill>
              </a:rPr>
              <a:t>vũ</a:t>
            </a:r>
            <a:r>
              <a:rPr lang="en-US" sz="1800" dirty="0">
                <a:solidFill>
                  <a:srgbClr val="002060"/>
                </a:solidFill>
              </a:rPr>
              <a:t> </a:t>
            </a:r>
            <a:r>
              <a:rPr lang="en-US" sz="1800" dirty="0" err="1">
                <a:solidFill>
                  <a:srgbClr val="002060"/>
                </a:solidFill>
              </a:rPr>
              <a:t>trụ</a:t>
            </a:r>
            <a:r>
              <a:rPr lang="en-US" sz="1800" dirty="0">
                <a:solidFill>
                  <a:srgbClr val="002060"/>
                </a:solidFill>
              </a:rPr>
              <a:t>,…)</a:t>
            </a:r>
            <a:r>
              <a:rPr lang="vi-VN" sz="1800" dirty="0">
                <a:solidFill>
                  <a:srgbClr val="002060"/>
                </a:solidFill>
              </a:rPr>
              <a:t>. Chia sẻ ngắn gọn cảm nhận của em về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hoặc</a:t>
            </a:r>
            <a:r>
              <a:rPr lang="en-US" sz="1800" dirty="0">
                <a:solidFill>
                  <a:srgbClr val="002060"/>
                </a:solidFill>
              </a:rPr>
              <a:t> </a:t>
            </a:r>
            <a:r>
              <a:rPr lang="en-US" sz="1800" dirty="0" err="1">
                <a:solidFill>
                  <a:srgbClr val="002060"/>
                </a:solidFill>
              </a:rPr>
              <a:t>bộ</a:t>
            </a:r>
            <a:r>
              <a:rPr lang="en-US" sz="1800" dirty="0">
                <a:solidFill>
                  <a:srgbClr val="002060"/>
                </a:solidFill>
              </a:rPr>
              <a:t> </a:t>
            </a:r>
            <a:r>
              <a:rPr lang="en-US" sz="1800" dirty="0" err="1">
                <a:solidFill>
                  <a:srgbClr val="002060"/>
                </a:solidFill>
              </a:rPr>
              <a:t>phim</a:t>
            </a:r>
            <a:r>
              <a:rPr lang="en-US" sz="1800" dirty="0">
                <a:solidFill>
                  <a:srgbClr val="002060"/>
                </a:solidFill>
              </a:rPr>
              <a:t> </a:t>
            </a:r>
            <a:r>
              <a:rPr lang="en-US" sz="1800" dirty="0" err="1">
                <a:solidFill>
                  <a:srgbClr val="002060"/>
                </a:solidFill>
              </a:rPr>
              <a:t>đó</a:t>
            </a:r>
            <a:r>
              <a:rPr lang="en-US" sz="1800" dirty="0">
                <a:solidFill>
                  <a:srgbClr val="002060"/>
                </a:solidFill>
              </a:rPr>
              <a:t>.</a:t>
            </a:r>
            <a:endParaRPr lang="vi-VN" sz="1800" dirty="0">
              <a:solidFill>
                <a:srgbClr val="002060"/>
              </a:solidFill>
            </a:endParaRPr>
          </a:p>
          <a:p>
            <a:endParaRPr lang="vi-VN" sz="1800" dirty="0"/>
          </a:p>
          <a:p>
            <a:r>
              <a:rPr lang="vi-VN" sz="1800" i="1" dirty="0">
                <a:solidFill>
                  <a:srgbClr val="002060"/>
                </a:solidFill>
              </a:rPr>
              <a:t>                                               Lặng lẽ Sa Pa</a:t>
            </a:r>
          </a:p>
          <a:p>
            <a:endParaRPr lang="en-US" sz="1800" i="1" dirty="0">
              <a:solidFill>
                <a:srgbClr val="002060"/>
              </a:solidFill>
            </a:endParaRPr>
          </a:p>
          <a:p>
            <a:pPr algn="just"/>
            <a:r>
              <a:rPr lang="en-US" sz="1800" dirty="0">
                <a:solidFill>
                  <a:srgbClr val="002060"/>
                </a:solidFill>
              </a:rPr>
              <a:t>      </a:t>
            </a:r>
            <a:r>
              <a:rPr lang="vi-VN" sz="1800" dirty="0">
                <a:solidFill>
                  <a:srgbClr val="002060"/>
                </a:solidFill>
              </a:rPr>
              <a:t>Nêu suy nghĩ của em về những người đang sống ở nơi xa xôi, hẻo lánh và làm</a:t>
            </a:r>
            <a:r>
              <a:rPr lang="en-US" sz="1800" dirty="0">
                <a:solidFill>
                  <a:srgbClr val="002060"/>
                </a:solidFill>
              </a:rPr>
              <a:t> </a:t>
            </a:r>
            <a:r>
              <a:rPr lang="en-US" sz="1800" dirty="0" err="1">
                <a:solidFill>
                  <a:srgbClr val="002060"/>
                </a:solidFill>
              </a:rPr>
              <a:t>các</a:t>
            </a:r>
            <a:r>
              <a:rPr lang="vi-VN" sz="1800" dirty="0">
                <a:solidFill>
                  <a:srgbClr val="002060"/>
                </a:solidFill>
              </a:rPr>
              <a:t> </a:t>
            </a:r>
            <a:r>
              <a:rPr lang="en-US" sz="1800" dirty="0" err="1">
                <a:solidFill>
                  <a:srgbClr val="002060"/>
                </a:solidFill>
              </a:rPr>
              <a:t>công</a:t>
            </a:r>
            <a:r>
              <a:rPr lang="en-US" sz="1800" dirty="0">
                <a:solidFill>
                  <a:srgbClr val="002060"/>
                </a:solidFill>
              </a:rPr>
              <a:t> </a:t>
            </a:r>
            <a:r>
              <a:rPr lang="en-US" sz="1800" dirty="0" err="1">
                <a:solidFill>
                  <a:srgbClr val="002060"/>
                </a:solidFill>
              </a:rPr>
              <a:t>việc</a:t>
            </a:r>
            <a:r>
              <a:rPr lang="en-US" sz="1800" dirty="0">
                <a:solidFill>
                  <a:srgbClr val="002060"/>
                </a:solidFill>
              </a:rPr>
              <a:t> </a:t>
            </a:r>
            <a:r>
              <a:rPr lang="en-US" sz="1800" dirty="0" err="1">
                <a:solidFill>
                  <a:srgbClr val="002060"/>
                </a:solidFill>
              </a:rPr>
              <a:t>vất</a:t>
            </a:r>
            <a:r>
              <a:rPr lang="en-US" sz="1800" dirty="0">
                <a:solidFill>
                  <a:srgbClr val="002060"/>
                </a:solidFill>
              </a:rPr>
              <a:t> </a:t>
            </a:r>
            <a:r>
              <a:rPr lang="en-US" sz="1800" dirty="0" err="1">
                <a:solidFill>
                  <a:srgbClr val="002060"/>
                </a:solidFill>
              </a:rPr>
              <a:t>vả</a:t>
            </a:r>
            <a:r>
              <a:rPr lang="en-US" sz="1800" dirty="0">
                <a:solidFill>
                  <a:srgbClr val="002060"/>
                </a:solidFill>
              </a:rPr>
              <a:t>, </a:t>
            </a:r>
            <a:r>
              <a:rPr lang="en-US" sz="1800" dirty="0" err="1">
                <a:solidFill>
                  <a:srgbClr val="002060"/>
                </a:solidFill>
              </a:rPr>
              <a:t>âm</a:t>
            </a:r>
            <a:r>
              <a:rPr lang="en-US" sz="1800" dirty="0">
                <a:solidFill>
                  <a:srgbClr val="002060"/>
                </a:solidFill>
              </a:rPr>
              <a:t> </a:t>
            </a:r>
            <a:r>
              <a:rPr lang="en-US" sz="1800" dirty="0" err="1">
                <a:solidFill>
                  <a:srgbClr val="002060"/>
                </a:solidFill>
              </a:rPr>
              <a:t>thầm</a:t>
            </a:r>
            <a:r>
              <a:rPr lang="en-US" sz="1800" dirty="0">
                <a:solidFill>
                  <a:srgbClr val="002060"/>
                </a:solidFill>
              </a:rPr>
              <a:t>.</a:t>
            </a:r>
            <a:endParaRPr lang="en-US" sz="1800" dirty="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69</a:t>
            </a:fld>
            <a:endParaRPr lang="en-US" dirty="0"/>
          </a:p>
        </p:txBody>
      </p:sp>
    </p:spTree>
    <p:extLst>
      <p:ext uri="{BB962C8B-B14F-4D97-AF65-F5344CB8AC3E}">
        <p14:creationId xmlns:p14="http://schemas.microsoft.com/office/powerpoint/2010/main" val="330953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205" y="361950"/>
            <a:ext cx="7886700" cy="994172"/>
          </a:xfrm>
        </p:spPr>
        <p:txBody>
          <a:bodyPr>
            <a:normAutofit/>
          </a:bodyPr>
          <a:lstStyle/>
          <a:p>
            <a:pPr algn="ctr">
              <a:defRPr/>
            </a:pPr>
            <a:r>
              <a:rPr lang="en-US" altLang="en-US" sz="2400" b="1" dirty="0">
                <a:solidFill>
                  <a:srgbClr val="002060"/>
                </a:solidFill>
                <a:latin typeface="Arial" panose="020B0604020202020204" pitchFamily="34" charset="0"/>
                <a:cs typeface="Arial" panose="020B0604020202020204" pitchFamily="34" charset="0"/>
              </a:rPr>
              <a:t>CẤU TRÚC CỦA CHƯƠNG TRÌNH</a:t>
            </a:r>
            <a:r>
              <a:rPr lang="en-US" altLang="en-US" sz="2400" dirty="0">
                <a:solidFill>
                  <a:srgbClr val="002060"/>
                </a:solidFill>
                <a:latin typeface="Arial" panose="020B0604020202020204" pitchFamily="34" charset="0"/>
                <a:cs typeface="Arial" panose="020B0604020202020204" pitchFamily="34" charset="0"/>
              </a:rPr>
              <a:t/>
            </a:r>
            <a:br>
              <a:rPr lang="en-US" altLang="en-US" sz="2400" dirty="0">
                <a:solidFill>
                  <a:srgbClr val="002060"/>
                </a:solidFill>
                <a:latin typeface="Arial" panose="020B0604020202020204" pitchFamily="34" charset="0"/>
                <a:cs typeface="Arial" panose="020B0604020202020204" pitchFamily="34" charset="0"/>
              </a:rPr>
            </a:br>
            <a:endParaRPr lang="en-US" altLang="en-US" sz="2400" dirty="0">
              <a:solidFill>
                <a:srgbClr val="002060"/>
              </a:solidFill>
              <a:latin typeface="Arial" panose="020B0604020202020204" pitchFamily="34" charset="0"/>
              <a:cs typeface="Arial" panose="020B0604020202020204" pitchFamily="34" charset="0"/>
            </a:endParaRPr>
          </a:p>
        </p:txBody>
      </p:sp>
      <p:sp>
        <p:nvSpPr>
          <p:cNvPr id="7171" name="Content Placeholder 2"/>
          <p:cNvSpPr>
            <a:spLocks noGrp="1"/>
          </p:cNvSpPr>
          <p:nvPr>
            <p:ph idx="1"/>
          </p:nvPr>
        </p:nvSpPr>
        <p:spPr>
          <a:xfrm>
            <a:off x="609601" y="1123950"/>
            <a:ext cx="7962304" cy="3513534"/>
          </a:xfrm>
        </p:spPr>
        <p:txBody>
          <a:bodyPr>
            <a:noAutofit/>
          </a:bodyPr>
          <a:lstStyle/>
          <a:p>
            <a:pPr marL="0" indent="0" algn="just">
              <a:lnSpc>
                <a:spcPct val="125000"/>
              </a:lnSpc>
              <a:spcBef>
                <a:spcPts val="0"/>
              </a:spcBef>
              <a:buNone/>
            </a:pPr>
            <a:r>
              <a:rPr lang="en-US" altLang="en-US" sz="2400" dirty="0" smtClean="0">
                <a:solidFill>
                  <a:srgbClr val="002060"/>
                </a:solidFill>
                <a:latin typeface="Arial (Body)"/>
                <a:cs typeface="Times New Roman" panose="02020603050405020304" pitchFamily="18" charset="0"/>
              </a:rPr>
              <a:t>     </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Các</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mạch</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chính</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của</a:t>
            </a:r>
            <a:r>
              <a:rPr lang="en-US" altLang="en-US" sz="2400" dirty="0" smtClean="0">
                <a:solidFill>
                  <a:srgbClr val="002060"/>
                </a:solidFill>
                <a:latin typeface="Arial" panose="020B0604020202020204" pitchFamily="34" charset="0"/>
                <a:cs typeface="Arial" panose="020B0604020202020204" pitchFamily="34" charset="0"/>
              </a:rPr>
              <a:t> CT </a:t>
            </a:r>
            <a:r>
              <a:rPr lang="en-US" altLang="en-US" sz="2400" dirty="0" err="1" smtClean="0">
                <a:solidFill>
                  <a:srgbClr val="002060"/>
                </a:solidFill>
                <a:latin typeface="Arial" panose="020B0604020202020204" pitchFamily="34" charset="0"/>
                <a:cs typeface="Arial" panose="020B0604020202020204" pitchFamily="34" charset="0"/>
              </a:rPr>
              <a:t>tương</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ứng</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với</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các</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hoạt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động</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giao</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tiếp</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đọc</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viết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nói</a:t>
            </a:r>
            <a:r>
              <a:rPr lang="en-US" altLang="en-US" sz="2400" dirty="0" smtClean="0">
                <a:solidFill>
                  <a:srgbClr val="002060"/>
                </a:solidFill>
                <a:latin typeface="Arial" panose="020B0604020202020204" pitchFamily="34" charset="0"/>
                <a:cs typeface="Arial" panose="020B0604020202020204" pitchFamily="34" charset="0"/>
              </a:rPr>
              <a:t> &amp; </a:t>
            </a:r>
            <a:r>
              <a:rPr lang="en-US" altLang="en-US" sz="2400" dirty="0" err="1" smtClean="0">
                <a:solidFill>
                  <a:srgbClr val="002060"/>
                </a:solidFill>
                <a:latin typeface="Arial" panose="020B0604020202020204" pitchFamily="34" charset="0"/>
                <a:cs typeface="Arial" panose="020B0604020202020204" pitchFamily="34" charset="0"/>
              </a:rPr>
              <a:t>nghe</a:t>
            </a:r>
            <a:r>
              <a:rPr lang="en-US" altLang="en-US" sz="2400" dirty="0">
                <a:solidFill>
                  <a:srgbClr val="002060"/>
                </a:solidFill>
                <a:latin typeface="Arial" panose="020B0604020202020204" pitchFamily="34" charset="0"/>
                <a:cs typeface="Arial" panose="020B0604020202020204" pitchFamily="34" charset="0"/>
              </a:rPr>
              <a: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xuyên</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suốt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cả</a:t>
            </a:r>
            <a:r>
              <a:rPr lang="en-US" altLang="en-US" sz="2400" dirty="0" smtClean="0">
                <a:solidFill>
                  <a:srgbClr val="002060"/>
                </a:solidFill>
                <a:latin typeface="Arial" panose="020B0604020202020204" pitchFamily="34" charset="0"/>
                <a:cs typeface="Arial" panose="020B0604020202020204" pitchFamily="34" charset="0"/>
              </a:rPr>
              <a:t> 3 </a:t>
            </a:r>
            <a:r>
              <a:rPr lang="en-US" altLang="en-US" sz="2400" dirty="0" err="1" smtClean="0">
                <a:solidFill>
                  <a:srgbClr val="002060"/>
                </a:solidFill>
                <a:latin typeface="Arial" panose="020B0604020202020204" pitchFamily="34" charset="0"/>
                <a:cs typeface="Arial" panose="020B0604020202020204" pitchFamily="34" charset="0"/>
              </a:rPr>
              <a:t>cấp</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học</a:t>
            </a:r>
            <a:r>
              <a:rPr lang="en-US" altLang="en-US" sz="2400" dirty="0" smtClean="0">
                <a:solidFill>
                  <a:srgbClr val="002060"/>
                </a:solidFill>
                <a:latin typeface="Arial" panose="020B0604020202020204" pitchFamily="34" charset="0"/>
                <a:cs typeface="Arial" panose="020B0604020202020204" pitchFamily="34" charset="0"/>
              </a:rPr>
              <a:t>.</a:t>
            </a:r>
            <a:endParaRPr lang="en-US" altLang="en-US" sz="2400" dirty="0" smtClean="0">
              <a:solidFill>
                <a:srgbClr val="002060"/>
              </a:solidFill>
              <a:latin typeface="Arial" panose="020B0604020202020204" pitchFamily="34" charset="0"/>
              <a:cs typeface="Arial" panose="020B0604020202020204" pitchFamily="34" charset="0"/>
            </a:endParaRPr>
          </a:p>
          <a:p>
            <a:pPr marL="0" indent="0" algn="just">
              <a:lnSpc>
                <a:spcPct val="125000"/>
              </a:lnSpc>
              <a:spcBef>
                <a:spcPts val="0"/>
              </a:spcBef>
              <a:buNone/>
            </a:pP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smtClean="0">
                <a:solidFill>
                  <a:srgbClr val="002060"/>
                </a:solidFill>
                <a:latin typeface="Arial" panose="020B0604020202020204" pitchFamily="34" charset="0"/>
                <a:cs typeface="Arial" panose="020B0604020202020204" pitchFamily="34" charset="0"/>
              </a:rPr>
              <a:t>– </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CT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tính</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mở</a:t>
            </a:r>
            <a:r>
              <a:rPr lang="en-U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đạt</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cốt</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lõi</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tiếng</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gồm</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cả</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VB </a:t>
            </a:r>
            <a:r>
              <a:rPr lang="en-U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bắt</a:t>
            </a:r>
            <a:r>
              <a:rPr lang="en-U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buộc</a:t>
            </a:r>
            <a:r>
              <a:rPr lang="en-U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bắt</a:t>
            </a:r>
            <a:r>
              <a:rPr lang="en-U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buộc</a:t>
            </a:r>
            <a:r>
              <a:rPr lang="en-U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lựa</a:t>
            </a:r>
            <a:r>
              <a:rPr lang="en-U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chọn</a:t>
            </a:r>
            <a:r>
              <a:rPr lang="en-US" altLang="en-US" sz="2400"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s-ES" altLang="en-US" sz="2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60559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96975" y="1300729"/>
            <a:ext cx="7411844" cy="2585323"/>
          </a:xfrm>
          <a:prstGeom prst="rect">
            <a:avLst/>
          </a:prstGeom>
        </p:spPr>
        <p:txBody>
          <a:bodyPr wrap="square">
            <a:spAutoFit/>
          </a:bodyPr>
          <a:lstStyle/>
          <a:p>
            <a:pPr algn="just">
              <a:lnSpc>
                <a:spcPct val="150000"/>
              </a:lnSpc>
            </a:pPr>
            <a:r>
              <a:rPr lang="en-US" sz="1800" i="1"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Bước</a:t>
            </a:r>
            <a:r>
              <a:rPr lang="en-US" sz="1800" dirty="0">
                <a:solidFill>
                  <a:srgbClr val="002060"/>
                </a:solidFill>
                <a:latin typeface="Arial" panose="020B0604020202020204" pitchFamily="34" charset="0"/>
                <a:cs typeface="Arial" panose="020B0604020202020204" pitchFamily="34" charset="0"/>
              </a:rPr>
              <a:t> 2: </a:t>
            </a:r>
            <a:r>
              <a:rPr lang="en-US" sz="1800" i="1" dirty="0" err="1">
                <a:solidFill>
                  <a:srgbClr val="002060"/>
                </a:solidFill>
                <a:latin typeface="Arial" panose="020B0604020202020204" pitchFamily="34" charset="0"/>
                <a:cs typeface="Arial" panose="020B0604020202020204" pitchFamily="34" charset="0"/>
              </a:rPr>
              <a:t>Đọc</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văn</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bản</a:t>
            </a:r>
            <a:endParaRPr lang="en-US" sz="1800" i="1" dirty="0">
              <a:solidFill>
                <a:srgbClr val="002060"/>
              </a:solidFill>
              <a:latin typeface="Arial" panose="020B0604020202020204" pitchFamily="34" charset="0"/>
              <a:cs typeface="Arial" panose="020B0604020202020204" pitchFamily="34" charset="0"/>
            </a:endParaRPr>
          </a:p>
          <a:p>
            <a:pPr algn="just">
              <a:lnSpc>
                <a:spcPct val="150000"/>
              </a:lnSpc>
            </a:pPr>
            <a:r>
              <a:rPr lang="en-US" sz="1800" dirty="0">
                <a:solidFill>
                  <a:srgbClr val="002060"/>
                </a:solidFill>
                <a:latin typeface="Arial" panose="020B0604020202020204" pitchFamily="34" charset="0"/>
                <a:cs typeface="Arial" panose="020B0604020202020204" pitchFamily="34" charset="0"/>
              </a:rPr>
              <a:t>      </a:t>
            </a:r>
            <a:r>
              <a:rPr lang="en-US" sz="1800" i="1"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Những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gợi</a:t>
            </a:r>
            <a:r>
              <a:rPr lang="en-US" sz="1800" dirty="0">
                <a:solidFill>
                  <a:srgbClr val="002060"/>
                </a:solidFill>
                <a:latin typeface="Arial" panose="020B0604020202020204" pitchFamily="34" charset="0"/>
                <a:cs typeface="Arial" panose="020B0604020202020204" pitchFamily="34" charset="0"/>
              </a:rPr>
              <a:t> ý </a:t>
            </a:r>
            <a:r>
              <a:rPr lang="en-US" sz="1800" dirty="0" err="1">
                <a:solidFill>
                  <a:srgbClr val="002060"/>
                </a:solidFill>
                <a:latin typeface="Arial" panose="020B0604020202020204" pitchFamily="34" charset="0"/>
                <a:cs typeface="Arial" panose="020B0604020202020204" pitchFamily="34" charset="0"/>
              </a:rPr>
              <a:t>về</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chiến lược 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được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đặt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thẻ</a:t>
            </a:r>
            <a:r>
              <a:rPr lang="en-US" sz="1800" dirty="0">
                <a:solidFill>
                  <a:srgbClr val="002060"/>
                </a:solidFill>
                <a:latin typeface="Arial" panose="020B0604020202020204" pitchFamily="34" charset="0"/>
                <a:cs typeface="Arial" panose="020B0604020202020204" pitchFamily="34" charset="0"/>
              </a:rPr>
              <a:t> ở </a:t>
            </a:r>
            <a:r>
              <a:rPr lang="en-US" sz="1800" dirty="0" err="1">
                <a:solidFill>
                  <a:srgbClr val="002060"/>
                </a:solidFill>
                <a:latin typeface="Arial" panose="020B0604020202020204" pitchFamily="34" charset="0"/>
                <a:cs typeface="Arial" panose="020B0604020202020204" pitchFamily="34" charset="0"/>
              </a:rPr>
              <a:t>bên</a:t>
            </a:r>
            <a:r>
              <a:rPr lang="en-US" sz="1800" dirty="0">
                <a:solidFill>
                  <a:srgbClr val="002060"/>
                </a:solidFill>
                <a:latin typeface="Arial" panose="020B0604020202020204" pitchFamily="34" charset="0"/>
                <a:cs typeface="Arial" panose="020B0604020202020204" pitchFamily="34" charset="0"/>
              </a:rPr>
              <a:t> </a:t>
            </a:r>
            <a:r>
              <a:rPr lang="en-US" sz="1800" spc="-50" dirty="0" err="1">
                <a:solidFill>
                  <a:srgbClr val="002060"/>
                </a:solidFill>
                <a:latin typeface="Arial" panose="020B0604020202020204" pitchFamily="34" charset="0"/>
                <a:cs typeface="Arial" panose="020B0604020202020204" pitchFamily="34" charset="0"/>
              </a:rPr>
              <a:t>phải</a:t>
            </a:r>
            <a:r>
              <a:rPr lang="en-US" sz="1800" spc="-50" dirty="0">
                <a:solidFill>
                  <a:srgbClr val="002060"/>
                </a:solidFill>
                <a:latin typeface="Arial" panose="020B0604020202020204" pitchFamily="34" charset="0"/>
                <a:cs typeface="Arial" panose="020B0604020202020204" pitchFamily="34" charset="0"/>
              </a:rPr>
              <a:t> VB </a:t>
            </a:r>
            <a:r>
              <a:rPr lang="en-US" sz="1800" spc="-50" dirty="0" err="1">
                <a:solidFill>
                  <a:srgbClr val="002060"/>
                </a:solidFill>
                <a:latin typeface="Arial" panose="020B0604020202020204" pitchFamily="34" charset="0"/>
                <a:cs typeface="Arial" panose="020B0604020202020204" pitchFamily="34" charset="0"/>
              </a:rPr>
              <a:t>đọc</a:t>
            </a:r>
            <a:r>
              <a:rPr lang="vi-VN" sz="1800" spc="-50" dirty="0">
                <a:solidFill>
                  <a:srgbClr val="002060"/>
                </a:solidFill>
                <a:latin typeface="Arial" panose="020B0604020202020204" pitchFamily="34" charset="0"/>
                <a:cs typeface="Arial" panose="020B0604020202020204" pitchFamily="34" charset="0"/>
              </a:rPr>
              <a:t>. </a:t>
            </a:r>
            <a:r>
              <a:rPr lang="en-US" sz="1800" spc="-50" dirty="0">
                <a:solidFill>
                  <a:srgbClr val="002060"/>
                </a:solidFill>
                <a:latin typeface="Arial" panose="020B0604020202020204" pitchFamily="34" charset="0"/>
                <a:cs typeface="Arial" panose="020B0604020202020204" pitchFamily="34" charset="0"/>
              </a:rPr>
              <a:t>HS </a:t>
            </a:r>
            <a:r>
              <a:rPr lang="en-US" sz="1800" spc="-50" dirty="0" err="1">
                <a:solidFill>
                  <a:srgbClr val="002060"/>
                </a:solidFill>
                <a:latin typeface="Arial" panose="020B0604020202020204" pitchFamily="34" charset="0"/>
                <a:cs typeface="Arial" panose="020B0604020202020204" pitchFamily="34" charset="0"/>
              </a:rPr>
              <a:t>cần</a:t>
            </a:r>
            <a:r>
              <a:rPr lang="en-US" sz="1800" spc="-50" dirty="0">
                <a:solidFill>
                  <a:srgbClr val="002060"/>
                </a:solidFill>
                <a:latin typeface="Arial" panose="020B0604020202020204" pitchFamily="34" charset="0"/>
                <a:cs typeface="Arial" panose="020B0604020202020204" pitchFamily="34" charset="0"/>
              </a:rPr>
              <a:t> </a:t>
            </a:r>
            <a:r>
              <a:rPr lang="en-US" sz="1800" spc="-50" dirty="0" err="1">
                <a:solidFill>
                  <a:srgbClr val="002060"/>
                </a:solidFill>
                <a:latin typeface="Arial" panose="020B0604020202020204" pitchFamily="34" charset="0"/>
                <a:cs typeface="Arial" panose="020B0604020202020204" pitchFamily="34" charset="0"/>
              </a:rPr>
              <a:t>được</a:t>
            </a:r>
            <a:r>
              <a:rPr lang="en-US" sz="1800" spc="-50" dirty="0">
                <a:solidFill>
                  <a:srgbClr val="002060"/>
                </a:solidFill>
                <a:latin typeface="Arial" panose="020B0604020202020204" pitchFamily="34" charset="0"/>
                <a:cs typeface="Arial" panose="020B0604020202020204" pitchFamily="34" charset="0"/>
              </a:rPr>
              <a:t> </a:t>
            </a:r>
            <a:r>
              <a:rPr lang="en-US" sz="1800" spc="-50" dirty="0" err="1">
                <a:solidFill>
                  <a:srgbClr val="002060"/>
                </a:solidFill>
                <a:latin typeface="Arial" panose="020B0604020202020204" pitchFamily="34" charset="0"/>
                <a:cs typeface="Arial" panose="020B0604020202020204" pitchFamily="34" charset="0"/>
              </a:rPr>
              <a:t>hướng</a:t>
            </a:r>
            <a:r>
              <a:rPr lang="en-US" sz="1800" spc="-50" dirty="0">
                <a:solidFill>
                  <a:srgbClr val="002060"/>
                </a:solidFill>
                <a:latin typeface="Arial" panose="020B0604020202020204" pitchFamily="34" charset="0"/>
                <a:cs typeface="Arial" panose="020B0604020202020204" pitchFamily="34" charset="0"/>
              </a:rPr>
              <a:t> </a:t>
            </a:r>
            <a:r>
              <a:rPr lang="en-US" sz="1800" spc="-50" dirty="0" err="1">
                <a:solidFill>
                  <a:srgbClr val="002060"/>
                </a:solidFill>
                <a:latin typeface="Arial" panose="020B0604020202020204" pitchFamily="34" charset="0"/>
                <a:cs typeface="Arial" panose="020B0604020202020204" pitchFamily="34" charset="0"/>
              </a:rPr>
              <a:t>dẫn</a:t>
            </a:r>
            <a:r>
              <a:rPr lang="en-US" sz="1800" spc="-50" dirty="0">
                <a:solidFill>
                  <a:srgbClr val="002060"/>
                </a:solidFill>
                <a:latin typeface="Arial" panose="020B0604020202020204" pitchFamily="34" charset="0"/>
                <a:cs typeface="Arial" panose="020B0604020202020204" pitchFamily="34" charset="0"/>
              </a:rPr>
              <a:t> </a:t>
            </a:r>
            <a:r>
              <a:rPr lang="en-US" sz="1800" spc="-50" dirty="0" err="1">
                <a:solidFill>
                  <a:srgbClr val="002060"/>
                </a:solidFill>
                <a:latin typeface="Arial" panose="020B0604020202020204" pitchFamily="34" charset="0"/>
                <a:cs typeface="Arial" panose="020B0604020202020204" pitchFamily="34" charset="0"/>
              </a:rPr>
              <a:t>và</a:t>
            </a:r>
            <a:r>
              <a:rPr lang="en-US" sz="1800" spc="-50" dirty="0">
                <a:solidFill>
                  <a:srgbClr val="002060"/>
                </a:solidFill>
                <a:latin typeface="Arial" panose="020B0604020202020204" pitchFamily="34" charset="0"/>
                <a:cs typeface="Arial" panose="020B0604020202020204" pitchFamily="34" charset="0"/>
              </a:rPr>
              <a:t> </a:t>
            </a:r>
            <a:r>
              <a:rPr lang="en-US" sz="1800" spc="-50" dirty="0" err="1">
                <a:solidFill>
                  <a:srgbClr val="002060"/>
                </a:solidFill>
                <a:latin typeface="Arial" panose="020B0604020202020204" pitchFamily="34" charset="0"/>
                <a:cs typeface="Arial" panose="020B0604020202020204" pitchFamily="34" charset="0"/>
              </a:rPr>
              <a:t>chuẩn</a:t>
            </a:r>
            <a:r>
              <a:rPr lang="en-US" sz="1800" spc="-50" dirty="0">
                <a:solidFill>
                  <a:srgbClr val="002060"/>
                </a:solidFill>
                <a:latin typeface="Arial" panose="020B0604020202020204" pitchFamily="34" charset="0"/>
                <a:cs typeface="Arial" panose="020B0604020202020204" pitchFamily="34" charset="0"/>
              </a:rPr>
              <a:t> </a:t>
            </a:r>
            <a:r>
              <a:rPr lang="en-US" sz="1800" spc="-50" dirty="0" err="1">
                <a:solidFill>
                  <a:srgbClr val="002060"/>
                </a:solidFill>
                <a:latin typeface="Arial" panose="020B0604020202020204" pitchFamily="34" charset="0"/>
                <a:cs typeface="Arial" panose="020B0604020202020204" pitchFamily="34" charset="0"/>
              </a:rPr>
              <a:t>bị</a:t>
            </a:r>
            <a:r>
              <a:rPr lang="en-US" sz="1800" spc="-50" dirty="0">
                <a:solidFill>
                  <a:srgbClr val="002060"/>
                </a:solidFill>
                <a:latin typeface="Arial" panose="020B0604020202020204" pitchFamily="34" charset="0"/>
                <a:cs typeface="Arial" panose="020B0604020202020204" pitchFamily="34" charset="0"/>
              </a:rPr>
              <a:t> </a:t>
            </a:r>
            <a:r>
              <a:rPr lang="en-US" sz="1800" spc="-50" dirty="0" err="1">
                <a:solidFill>
                  <a:srgbClr val="002060"/>
                </a:solidFill>
                <a:latin typeface="Arial" panose="020B0604020202020204" pitchFamily="34" charset="0"/>
                <a:cs typeface="Arial" panose="020B0604020202020204" pitchFamily="34" charset="0"/>
              </a:rPr>
              <a:t>trước</a:t>
            </a:r>
            <a:r>
              <a:rPr lang="en-US" sz="1800" spc="-50" dirty="0">
                <a:solidFill>
                  <a:srgbClr val="002060"/>
                </a:solidFill>
                <a:latin typeface="Arial" panose="020B0604020202020204" pitchFamily="34" charset="0"/>
                <a:cs typeface="Arial" panose="020B0604020202020204" pitchFamily="34" charset="0"/>
              </a:rPr>
              <a:t> </a:t>
            </a:r>
            <a:r>
              <a:rPr lang="en-US" sz="1800" spc="-50" dirty="0" err="1">
                <a:solidFill>
                  <a:srgbClr val="002060"/>
                </a:solidFill>
                <a:latin typeface="Arial" panose="020B0604020202020204" pitchFamily="34" charset="0"/>
                <a:cs typeface="Arial" panose="020B0604020202020204" pitchFamily="34" charset="0"/>
              </a:rPr>
              <a:t>khi</a:t>
            </a:r>
            <a:r>
              <a:rPr lang="en-US" sz="1800" spc="-50" dirty="0">
                <a:solidFill>
                  <a:srgbClr val="002060"/>
                </a:solidFill>
                <a:latin typeface="Arial" panose="020B0604020202020204" pitchFamily="34" charset="0"/>
                <a:cs typeface="Arial" panose="020B0604020202020204" pitchFamily="34" charset="0"/>
              </a:rPr>
              <a:t> </a:t>
            </a:r>
            <a:r>
              <a:rPr lang="en-US" sz="1800" spc="-50" dirty="0" err="1">
                <a:solidFill>
                  <a:srgbClr val="002060"/>
                </a:solidFill>
                <a:latin typeface="Arial" panose="020B0604020202020204" pitchFamily="34" charset="0"/>
                <a:cs typeface="Arial" panose="020B0604020202020204" pitchFamily="34" charset="0"/>
              </a:rPr>
              <a:t>học</a:t>
            </a:r>
            <a:r>
              <a:rPr lang="en-US" sz="1800" spc="-50" dirty="0">
                <a:solidFill>
                  <a:srgbClr val="002060"/>
                </a:solidFill>
                <a:latin typeface="Arial" panose="020B0604020202020204" pitchFamily="34" charset="0"/>
                <a:cs typeface="Arial" panose="020B0604020202020204" pitchFamily="34" charset="0"/>
              </a:rPr>
              <a:t> </a:t>
            </a:r>
            <a:r>
              <a:rPr lang="en-US" sz="1800" spc="-50" dirty="0" err="1">
                <a:solidFill>
                  <a:srgbClr val="002060"/>
                </a:solidFill>
                <a:latin typeface="Arial" panose="020B0604020202020204" pitchFamily="34" charset="0"/>
                <a:cs typeface="Arial" panose="020B0604020202020204" pitchFamily="34" charset="0"/>
              </a:rPr>
              <a:t>trên</a:t>
            </a:r>
            <a:r>
              <a:rPr lang="en-US" sz="1800" spc="-50" dirty="0">
                <a:solidFill>
                  <a:srgbClr val="002060"/>
                </a:solidFill>
                <a:latin typeface="Arial" panose="020B0604020202020204" pitchFamily="34" charset="0"/>
                <a:cs typeface="Arial" panose="020B0604020202020204" pitchFamily="34" charset="0"/>
              </a:rPr>
              <a:t> </a:t>
            </a:r>
            <a:r>
              <a:rPr lang="en-US" sz="1800" spc="-50" dirty="0" err="1">
                <a:solidFill>
                  <a:srgbClr val="002060"/>
                </a:solidFill>
                <a:latin typeface="Arial" panose="020B0604020202020204" pitchFamily="34" charset="0"/>
                <a:cs typeface="Arial" panose="020B0604020202020204" pitchFamily="34" charset="0"/>
              </a:rPr>
              <a:t>lớp</a:t>
            </a:r>
            <a:r>
              <a:rPr lang="en-US" sz="1800" spc="-50" dirty="0">
                <a:solidFill>
                  <a:srgbClr val="002060"/>
                </a:solidFill>
                <a:latin typeface="Arial" panose="020B0604020202020204" pitchFamily="34" charset="0"/>
                <a:cs typeface="Arial" panose="020B0604020202020204" pitchFamily="34" charset="0"/>
              </a:rPr>
              <a:t>. </a:t>
            </a:r>
          </a:p>
          <a:p>
            <a:pPr algn="just">
              <a:lnSpc>
                <a:spcPct val="150000"/>
              </a:lnSpc>
            </a:pPr>
            <a:r>
              <a:rPr lang="en-US" sz="1800" dirty="0">
                <a:solidFill>
                  <a:srgbClr val="002060"/>
                </a:solidFill>
                <a:latin typeface="Arial" panose="020B0604020202020204" pitchFamily="34" charset="0"/>
                <a:cs typeface="Arial" panose="020B0604020202020204" pitchFamily="34" charset="0"/>
              </a:rPr>
              <a:t>      </a:t>
            </a:r>
            <a:r>
              <a:rPr lang="en-US" sz="1800" i="1"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GV </a:t>
            </a:r>
            <a:r>
              <a:rPr lang="en-US" sz="1800" dirty="0" err="1">
                <a:solidFill>
                  <a:srgbClr val="002060"/>
                </a:solidFill>
                <a:latin typeface="Arial" panose="020B0604020202020204" pitchFamily="34" charset="0"/>
                <a:cs typeface="Arial" panose="020B0604020202020204" pitchFamily="34" charset="0"/>
              </a:rPr>
              <a:t>cần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lưu</a:t>
            </a:r>
            <a:r>
              <a:rPr lang="en-US" sz="1800" dirty="0">
                <a:solidFill>
                  <a:srgbClr val="002060"/>
                </a:solidFill>
                <a:latin typeface="Arial" panose="020B0604020202020204" pitchFamily="34" charset="0"/>
                <a:cs typeface="Arial" panose="020B0604020202020204" pitchFamily="34" charset="0"/>
              </a:rPr>
              <a:t> ý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quan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tâm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chiến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lược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này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thầm</a:t>
            </a:r>
            <a:r>
              <a:rPr lang="en-US" sz="1800" dirty="0">
                <a:solidFill>
                  <a:srgbClr val="002060"/>
                </a:solidFill>
                <a:latin typeface="Arial" panose="020B0604020202020204" pitchFamily="34" charset="0"/>
                <a:cs typeface="Arial" panose="020B0604020202020204" pitchFamily="34" charset="0"/>
              </a:rPr>
              <a:t> VB hay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nghe</a:t>
            </a:r>
            <a:r>
              <a:rPr lang="en-US" sz="1800" dirty="0">
                <a:solidFill>
                  <a:srgbClr val="002060"/>
                </a:solidFill>
                <a:latin typeface="Arial" panose="020B0604020202020204" pitchFamily="34" charset="0"/>
                <a:cs typeface="Arial" panose="020B0604020202020204" pitchFamily="34" charset="0"/>
              </a:rPr>
              <a:t> GV </a:t>
            </a:r>
            <a:r>
              <a:rPr lang="en-US" sz="1800" dirty="0" err="1">
                <a:solidFill>
                  <a:srgbClr val="002060"/>
                </a:solidFill>
                <a:latin typeface="Arial" panose="020B0604020202020204" pitchFamily="34" charset="0"/>
                <a:cs typeface="Arial" panose="020B0604020202020204" pitchFamily="34" charset="0"/>
              </a:rPr>
              <a:t>hoặc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bạn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thành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tiếng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mẫu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lớp</a:t>
            </a:r>
            <a:r>
              <a:rPr lang="en-US" sz="1800" dirty="0">
                <a:solidFill>
                  <a:srgbClr val="002060"/>
                </a:solidFill>
                <a:latin typeface="Arial" panose="020B0604020202020204" pitchFamily="34" charset="0"/>
                <a:cs typeface="Arial" panose="020B0604020202020204" pitchFamily="34" charset="0"/>
              </a:rPr>
              <a:t>. </a:t>
            </a:r>
          </a:p>
        </p:txBody>
      </p:sp>
      <p:sp>
        <p:nvSpPr>
          <p:cNvPr id="3" name="Slide Number Placeholder 2"/>
          <p:cNvSpPr>
            <a:spLocks noGrp="1"/>
          </p:cNvSpPr>
          <p:nvPr>
            <p:ph type="sldNum" sz="quarter" idx="12"/>
          </p:nvPr>
        </p:nvSpPr>
        <p:spPr/>
        <p:txBody>
          <a:bodyPr/>
          <a:lstStyle/>
          <a:p>
            <a:fld id="{01A8D44F-D097-4EC3-92A6-FB8C9F6C59BB}" type="slidenum">
              <a:rPr lang="en-US" smtClean="0"/>
              <a:pPr/>
              <a:t>70</a:t>
            </a:fld>
            <a:endParaRPr lang="en-US" dirty="0"/>
          </a:p>
        </p:txBody>
      </p:sp>
    </p:spTree>
    <p:extLst>
      <p:ext uri="{BB962C8B-B14F-4D97-AF65-F5344CB8AC3E}">
        <p14:creationId xmlns:p14="http://schemas.microsoft.com/office/powerpoint/2010/main" val="3543342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1011044" y="1049821"/>
            <a:ext cx="7121912" cy="3000821"/>
          </a:xfrm>
          <a:prstGeom prst="rect">
            <a:avLst/>
          </a:prstGeom>
        </p:spPr>
        <p:txBody>
          <a:bodyPr wrap="square">
            <a:spAutoFit/>
          </a:bodyPr>
          <a:lstStyle/>
          <a:p>
            <a:pPr algn="just">
              <a:lnSpc>
                <a:spcPct val="150000"/>
              </a:lnSpc>
            </a:pPr>
            <a:endParaRPr lang="vi-VN" sz="1800" dirty="0"/>
          </a:p>
          <a:p>
            <a:pPr algn="just">
              <a:lnSpc>
                <a:spcPct val="150000"/>
              </a:lnSpc>
            </a:pPr>
            <a:r>
              <a:rPr lang="vi-VN" sz="1800" dirty="0"/>
              <a:t>      </a:t>
            </a:r>
            <a:r>
              <a:rPr lang="en-US" sz="1800" dirty="0" err="1">
                <a:solidFill>
                  <a:srgbClr val="002060"/>
                </a:solidFill>
                <a:latin typeface="Arial" panose="020B0604020202020204" pitchFamily="34" charset="0"/>
                <a:cs typeface="Arial" panose="020B0604020202020204" pitchFamily="34" charset="0"/>
              </a:rPr>
              <a:t>Phần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lớn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câu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hỏi</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Trong</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khi</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đọc</a:t>
            </a:r>
            <a:r>
              <a:rPr lang="en-US" sz="1800" i="1"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không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yêu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cầu</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phải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dừng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lại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trả</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chỉ</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những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lưu</a:t>
            </a:r>
            <a:r>
              <a:rPr lang="en-US" sz="1800" dirty="0">
                <a:solidFill>
                  <a:srgbClr val="002060"/>
                </a:solidFill>
                <a:latin typeface="Arial" panose="020B0604020202020204" pitchFamily="34" charset="0"/>
                <a:cs typeface="Arial" panose="020B0604020202020204" pitchFamily="34" charset="0"/>
              </a:rPr>
              <a:t> ý, </a:t>
            </a:r>
            <a:r>
              <a:rPr lang="en-US" sz="1800" dirty="0" err="1">
                <a:solidFill>
                  <a:srgbClr val="002060"/>
                </a:solidFill>
                <a:latin typeface="Arial" panose="020B0604020202020204" pitchFamily="34" charset="0"/>
                <a:cs typeface="Arial" panose="020B0604020202020204" pitchFamily="34" charset="0"/>
              </a:rPr>
              <a:t>chỉ</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dẫn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hỗ</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trợ</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trình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endParaRPr lang="vi-VN" sz="1800" dirty="0">
              <a:solidFill>
                <a:srgbClr val="002060"/>
              </a:solidFill>
              <a:latin typeface="Arial" panose="020B0604020202020204" pitchFamily="34" charset="0"/>
              <a:cs typeface="Arial" panose="020B0604020202020204" pitchFamily="34" charset="0"/>
            </a:endParaRPr>
          </a:p>
          <a:p>
            <a:pPr algn="just">
              <a:lnSpc>
                <a:spcPct val="150000"/>
              </a:lnSpc>
            </a:pPr>
            <a:r>
              <a:rPr lang="vi-VN"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GV </a:t>
            </a:r>
            <a:r>
              <a:rPr lang="en-US" sz="1800" dirty="0" err="1">
                <a:solidFill>
                  <a:srgbClr val="002060"/>
                </a:solidFill>
                <a:latin typeface="Arial" panose="020B0604020202020204" pitchFamily="34" charset="0"/>
                <a:cs typeface="Arial" panose="020B0604020202020204" pitchFamily="34" charset="0"/>
              </a:rPr>
              <a:t>nên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làm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mẫu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cho</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em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được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trình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kiểu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câu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hỏi</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Trong</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khi</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như</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theo</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dõi</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suy</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luận</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hình</a:t>
            </a:r>
            <a:r>
              <a:rPr lang="en-US" sz="1800" i="1" dirty="0">
                <a:solidFill>
                  <a:srgbClr val="002060"/>
                </a:solidFill>
                <a:latin typeface="Arial" panose="020B0604020202020204" pitchFamily="34" charset="0"/>
                <a:cs typeface="Arial" panose="020B0604020202020204" pitchFamily="34" charset="0"/>
              </a:rPr>
              <a:t> dung, </a:t>
            </a:r>
            <a:r>
              <a:rPr lang="en-US" sz="1800" i="1" dirty="0" err="1">
                <a:solidFill>
                  <a:srgbClr val="002060"/>
                </a:solidFill>
                <a:latin typeface="Arial" panose="020B0604020202020204" pitchFamily="34" charset="0"/>
                <a:cs typeface="Arial" panose="020B0604020202020204" pitchFamily="34" charset="0"/>
              </a:rPr>
              <a:t>dự</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đoán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hỗ</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trợ</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như</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thế</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nào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người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p>
        </p:txBody>
      </p:sp>
      <p:sp>
        <p:nvSpPr>
          <p:cNvPr id="3" name="Slide Number Placeholder 2"/>
          <p:cNvSpPr>
            <a:spLocks noGrp="1"/>
          </p:cNvSpPr>
          <p:nvPr>
            <p:ph type="sldNum" sz="quarter" idx="12"/>
          </p:nvPr>
        </p:nvSpPr>
        <p:spPr/>
        <p:txBody>
          <a:bodyPr/>
          <a:lstStyle/>
          <a:p>
            <a:fld id="{01A8D44F-D097-4EC3-92A6-FB8C9F6C59BB}" type="slidenum">
              <a:rPr lang="en-US" smtClean="0"/>
              <a:pPr/>
              <a:t>71</a:t>
            </a:fld>
            <a:endParaRPr lang="en-US" dirty="0"/>
          </a:p>
        </p:txBody>
      </p:sp>
    </p:spTree>
    <p:extLst>
      <p:ext uri="{BB962C8B-B14F-4D97-AF65-F5344CB8AC3E}">
        <p14:creationId xmlns:p14="http://schemas.microsoft.com/office/powerpoint/2010/main" val="3442934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51" y="0"/>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62000" y="895350"/>
            <a:ext cx="7696200" cy="3000821"/>
          </a:xfrm>
          <a:prstGeom prst="rect">
            <a:avLst/>
          </a:prstGeom>
        </p:spPr>
        <p:txBody>
          <a:bodyPr wrap="square">
            <a:spAutoFit/>
          </a:bodyPr>
          <a:lstStyle/>
          <a:p>
            <a:pPr algn="just">
              <a:lnSpc>
                <a:spcPct val="150000"/>
              </a:lnSpc>
            </a:pPr>
            <a:r>
              <a:rPr lang="vi-VN" sz="1800" dirty="0"/>
              <a:t>      </a:t>
            </a:r>
            <a:r>
              <a:rPr lang="en-US" sz="1800" dirty="0"/>
              <a:t>C</a:t>
            </a:r>
            <a:r>
              <a:rPr lang="vi-VN" sz="1800" dirty="0">
                <a:solidFill>
                  <a:srgbClr val="002060"/>
                </a:solidFill>
                <a:latin typeface="Arial" panose="020B0604020202020204" pitchFamily="34" charset="0"/>
                <a:cs typeface="Arial" panose="020B0604020202020204" pitchFamily="34" charset="0"/>
              </a:rPr>
              <a:t>hẳng hạn</a:t>
            </a:r>
            <a:r>
              <a:rPr lang="en-US" sz="1800" dirty="0">
                <a:solidFill>
                  <a:srgbClr val="002060"/>
                </a:solidFill>
                <a:latin typeface="Arial" panose="020B0604020202020204" pitchFamily="34" charset="0"/>
                <a:cs typeface="Arial" panose="020B0604020202020204" pitchFamily="34" charset="0"/>
              </a:rPr>
              <a:t>:</a:t>
            </a:r>
          </a:p>
          <a:p>
            <a:pPr algn="just">
              <a:lnSpc>
                <a:spcPct val="150000"/>
              </a:lnSpc>
            </a:pPr>
            <a:r>
              <a:rPr lang="en-US" sz="1800" dirty="0">
                <a:solidFill>
                  <a:srgbClr val="002060"/>
                </a:solidFill>
                <a:latin typeface="Arial" panose="020B0604020202020204" pitchFamily="34" charset="0"/>
                <a:cs typeface="Arial" panose="020B0604020202020204" pitchFamily="34" charset="0"/>
              </a:rPr>
              <a:t>      </a:t>
            </a:r>
            <a:r>
              <a:rPr lang="en-US" sz="1800" b="1" dirty="0">
                <a:solidFill>
                  <a:srgbClr val="002060"/>
                </a:solidFill>
                <a:latin typeface="Arial" panose="020B0604020202020204" pitchFamily="34" charset="0"/>
                <a:cs typeface="Arial" panose="020B0604020202020204" pitchFamily="34" charset="0"/>
              </a:rPr>
              <a:t>Theo </a:t>
            </a:r>
            <a:r>
              <a:rPr lang="en-US" sz="1800" b="1" dirty="0" err="1">
                <a:solidFill>
                  <a:srgbClr val="002060"/>
                </a:solidFill>
                <a:latin typeface="Arial" panose="020B0604020202020204" pitchFamily="34" charset="0"/>
                <a:cs typeface="Arial" panose="020B0604020202020204" pitchFamily="34" charset="0"/>
              </a:rPr>
              <a:t>dõi</a:t>
            </a:r>
            <a:r>
              <a:rPr lang="en-US" sz="1800" b="1"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chú</a:t>
            </a:r>
            <a:r>
              <a:rPr lang="en-US" sz="1800" dirty="0">
                <a:solidFill>
                  <a:srgbClr val="002060"/>
                </a:solidFill>
                <a:latin typeface="Arial" panose="020B0604020202020204" pitchFamily="34" charset="0"/>
                <a:cs typeface="Arial" panose="020B0604020202020204" pitchFamily="34" charset="0"/>
              </a:rPr>
              <a:t> ý </a:t>
            </a:r>
            <a:r>
              <a:rPr lang="en-US" sz="1800" dirty="0" err="1">
                <a:solidFill>
                  <a:srgbClr val="002060"/>
                </a:solidFill>
                <a:latin typeface="Arial" panose="020B0604020202020204" pitchFamily="34" charset="0"/>
                <a:cs typeface="Arial" panose="020B0604020202020204" pitchFamily="34" charset="0"/>
              </a:rPr>
              <a:t>đến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những</a:t>
            </a:r>
            <a:r>
              <a:rPr lang="en-US" sz="1800" dirty="0">
                <a:solidFill>
                  <a:srgbClr val="002060"/>
                </a:solidFill>
                <a:latin typeface="Arial" panose="020B0604020202020204" pitchFamily="34" charset="0"/>
                <a:cs typeface="Arial" panose="020B0604020202020204" pitchFamily="34" charset="0"/>
              </a:rPr>
              <a:t> chi </a:t>
            </a:r>
            <a:r>
              <a:rPr lang="en-US" sz="1800" dirty="0" err="1">
                <a:solidFill>
                  <a:srgbClr val="002060"/>
                </a:solidFill>
                <a:latin typeface="Arial" panose="020B0604020202020204" pitchFamily="34" charset="0"/>
                <a:cs typeface="Arial" panose="020B0604020202020204" pitchFamily="34" charset="0"/>
              </a:rPr>
              <a:t>tiết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nổi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bật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đoạn</a:t>
            </a:r>
            <a:r>
              <a:rPr lang="en-US" sz="1800" dirty="0">
                <a:solidFill>
                  <a:srgbClr val="002060"/>
                </a:solidFill>
                <a:latin typeface="Arial" panose="020B0604020202020204" pitchFamily="34" charset="0"/>
                <a:cs typeface="Arial" panose="020B0604020202020204" pitchFamily="34" charset="0"/>
              </a:rPr>
              <a:t> VB </a:t>
            </a:r>
            <a:r>
              <a:rPr lang="en-US" sz="1800" dirty="0" err="1">
                <a:solidFill>
                  <a:srgbClr val="002060"/>
                </a:solidFill>
                <a:latin typeface="Arial" panose="020B0604020202020204" pitchFamily="34" charset="0"/>
                <a:cs typeface="Arial" panose="020B0604020202020204" pitchFamily="34" charset="0"/>
              </a:rPr>
              <a:t>đang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giúp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người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nắm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được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mối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VB. </a:t>
            </a:r>
            <a:r>
              <a:rPr lang="en-US" sz="1800" spc="130" dirty="0" err="1">
                <a:solidFill>
                  <a:srgbClr val="002060"/>
                </a:solidFill>
                <a:latin typeface="Arial" panose="020B0604020202020204" pitchFamily="34" charset="0"/>
                <a:cs typeface="Arial" panose="020B0604020202020204" pitchFamily="34" charset="0"/>
              </a:rPr>
              <a:t>Ví</a:t>
            </a:r>
            <a:r>
              <a:rPr lang="en-US" sz="1800" spc="130" dirty="0">
                <a:solidFill>
                  <a:srgbClr val="002060"/>
                </a:solidFill>
                <a:latin typeface="Arial" panose="020B0604020202020204" pitchFamily="34" charset="0"/>
                <a:cs typeface="Arial" panose="020B0604020202020204" pitchFamily="34" charset="0"/>
              </a:rPr>
              <a:t> </a:t>
            </a:r>
            <a:r>
              <a:rPr lang="en-US" sz="1800" spc="130" dirty="0" err="1">
                <a:solidFill>
                  <a:srgbClr val="002060"/>
                </a:solidFill>
                <a:latin typeface="Arial" panose="020B0604020202020204" pitchFamily="34" charset="0"/>
                <a:cs typeface="Arial" panose="020B0604020202020204" pitchFamily="34" charset="0"/>
              </a:rPr>
              <a:t>dụ</a:t>
            </a:r>
            <a:r>
              <a:rPr lang="en-US" sz="1800" spc="130" dirty="0">
                <a:solidFill>
                  <a:srgbClr val="002060"/>
                </a:solidFill>
                <a:latin typeface="Arial" panose="020B0604020202020204" pitchFamily="34" charset="0"/>
                <a:cs typeface="Arial" panose="020B0604020202020204" pitchFamily="34" charset="0"/>
              </a:rPr>
              <a:t>: </a:t>
            </a:r>
            <a:r>
              <a:rPr lang="en-US" sz="1800" spc="130" dirty="0" err="1">
                <a:solidFill>
                  <a:srgbClr val="002060"/>
                </a:solidFill>
                <a:latin typeface="Arial" panose="020B0604020202020204" pitchFamily="34" charset="0"/>
                <a:cs typeface="Arial" panose="020B0604020202020204" pitchFamily="34" charset="0"/>
              </a:rPr>
              <a:t>Trong</a:t>
            </a:r>
            <a:r>
              <a:rPr lang="en-US" sz="1800" spc="130" dirty="0">
                <a:solidFill>
                  <a:srgbClr val="002060"/>
                </a:solidFill>
                <a:latin typeface="Arial" panose="020B0604020202020204" pitchFamily="34" charset="0"/>
                <a:cs typeface="Arial" panose="020B0604020202020204" pitchFamily="34" charset="0"/>
              </a:rPr>
              <a:t> VB </a:t>
            </a:r>
            <a:r>
              <a:rPr lang="vi-VN" sz="1800" i="1" spc="130" dirty="0">
                <a:solidFill>
                  <a:srgbClr val="002060"/>
                </a:solidFill>
                <a:latin typeface="Arial" panose="020B0604020202020204" pitchFamily="34" charset="0"/>
                <a:cs typeface="Arial" panose="020B0604020202020204" pitchFamily="34" charset="0"/>
              </a:rPr>
              <a:t>Mắt sói</a:t>
            </a:r>
            <a:r>
              <a:rPr lang="en-US" sz="1800" i="1"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có</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yêu</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cầu</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theo</a:t>
            </a:r>
            <a:r>
              <a:rPr lang="en-US" sz="1800" spc="-60" dirty="0">
                <a:solidFill>
                  <a:srgbClr val="002060"/>
                </a:solidFill>
                <a:latin typeface="Arial" panose="020B0604020202020204" pitchFamily="34" charset="0"/>
                <a:cs typeface="Arial" panose="020B0604020202020204" pitchFamily="34" charset="0"/>
              </a:rPr>
              <a:t> </a:t>
            </a:r>
            <a:r>
              <a:rPr lang="en-US" sz="1800" spc="-60" dirty="0" err="1">
                <a:solidFill>
                  <a:srgbClr val="002060"/>
                </a:solidFill>
                <a:latin typeface="Arial" panose="020B0604020202020204" pitchFamily="34" charset="0"/>
                <a:cs typeface="Arial" panose="020B0604020202020204" pitchFamily="34" charset="0"/>
              </a:rPr>
              <a:t>dõi</a:t>
            </a:r>
            <a:r>
              <a:rPr lang="vi-VN" sz="1800" spc="-60" dirty="0">
                <a:solidFill>
                  <a:srgbClr val="002060"/>
                </a:solidFill>
                <a:latin typeface="Arial" panose="020B0604020202020204" pitchFamily="34" charset="0"/>
                <a:cs typeface="Arial" panose="020B0604020202020204" pitchFamily="34" charset="0"/>
              </a:rPr>
              <a:t> trong mắt của sói, gia đình sói hiện ra như thế nào, suy nghĩ của Phi Châu về các loài động vật</a:t>
            </a:r>
            <a:r>
              <a:rPr lang="vi-VN" sz="1800" dirty="0">
                <a:solidFill>
                  <a:srgbClr val="002060"/>
                </a:solidFill>
                <a:latin typeface="Arial" panose="020B0604020202020204" pitchFamily="34" charset="0"/>
                <a:cs typeface="Arial" panose="020B0604020202020204" pitchFamily="34" charset="0"/>
              </a:rPr>
              <a: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VB </a:t>
            </a:r>
            <a:r>
              <a:rPr lang="vi-VN" sz="1800" i="1" dirty="0">
                <a:solidFill>
                  <a:srgbClr val="002060"/>
                </a:solidFill>
                <a:latin typeface="Arial" panose="020B0604020202020204" pitchFamily="34" charset="0"/>
                <a:cs typeface="Arial" panose="020B0604020202020204" pitchFamily="34" charset="0"/>
              </a:rPr>
              <a:t>Lặng lẽ Sa Pa</a:t>
            </a:r>
            <a:r>
              <a:rPr lang="en-US" sz="1800" i="1"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yêu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theo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dõi</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lời giới thiệu của bác lái xe về anh thanh niên, thái độ của anh thanh niên khi đón tiếp đoàn khách đến chơi.</a:t>
            </a:r>
            <a:endParaRPr lang="en-US" sz="1800" dirty="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72</a:t>
            </a:fld>
            <a:endParaRPr lang="en-US" dirty="0"/>
          </a:p>
        </p:txBody>
      </p:sp>
    </p:spTree>
    <p:extLst>
      <p:ext uri="{BB962C8B-B14F-4D97-AF65-F5344CB8AC3E}">
        <p14:creationId xmlns:p14="http://schemas.microsoft.com/office/powerpoint/2010/main" val="3665848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533400" y="590550"/>
            <a:ext cx="8077200" cy="4247317"/>
          </a:xfrm>
          <a:prstGeom prst="rect">
            <a:avLst/>
          </a:prstGeom>
        </p:spPr>
        <p:txBody>
          <a:bodyPr wrap="square">
            <a:spAutoFit/>
          </a:bodyPr>
          <a:lstStyle/>
          <a:p>
            <a:pPr algn="just">
              <a:lnSpc>
                <a:spcPct val="150000"/>
              </a:lnSpc>
            </a:pP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Suy</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luận</a:t>
            </a:r>
            <a:r>
              <a:rPr lang="vi-VN" sz="1800" b="1"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l</a:t>
            </a:r>
            <a:r>
              <a:rPr lang="en-US" sz="1800" dirty="0">
                <a:solidFill>
                  <a:srgbClr val="002060"/>
                </a:solidFill>
                <a:latin typeface="Arial" panose="020B0604020202020204" pitchFamily="34" charset="0"/>
                <a:cs typeface="Arial" panose="020B0604020202020204" pitchFamily="34" charset="0"/>
              </a:rPr>
              <a:t>à </a:t>
            </a:r>
            <a:r>
              <a:rPr lang="en-US" sz="1800" dirty="0" err="1">
                <a:solidFill>
                  <a:srgbClr val="002060"/>
                </a:solidFill>
                <a:latin typeface="Arial" panose="020B0604020202020204" pitchFamily="34" charset="0"/>
                <a:cs typeface="Arial" panose="020B0604020202020204" pitchFamily="34" charset="0"/>
              </a:rPr>
              <a:t>suy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đoán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điều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giả</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không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hiện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trực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tiếp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trên</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VB</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giúp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người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nhìn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sâu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hơn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suy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nghĩ</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hành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nhân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vật</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kết nối được các sự việc, chi tiết trong VB, nhờ đó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sâu sắc hơn VB</a:t>
            </a:r>
            <a:r>
              <a:rPr lang="en-US" sz="1800" dirty="0">
                <a:solidFill>
                  <a:srgbClr val="002060"/>
                </a:solidFill>
                <a:latin typeface="Arial" panose="020B0604020202020204" pitchFamily="34" charset="0"/>
                <a:cs typeface="Arial" panose="020B0604020202020204" pitchFamily="34" charset="0"/>
              </a:rPr>
              <a:t>. </a:t>
            </a:r>
          </a:p>
          <a:p>
            <a:pPr algn="just">
              <a:lnSpc>
                <a:spcPct val="150000"/>
              </a:lnSpc>
            </a:pP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Ví</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VB </a:t>
            </a:r>
            <a:r>
              <a:rPr lang="vi-VN" sz="1800" i="1" dirty="0">
                <a:solidFill>
                  <a:srgbClr val="002060"/>
                </a:solidFill>
                <a:latin typeface="Arial" panose="020B0604020202020204" pitchFamily="34" charset="0"/>
                <a:cs typeface="Arial" panose="020B0604020202020204" pitchFamily="34" charset="0"/>
              </a:rPr>
              <a:t>Mắt sói</a:t>
            </a:r>
            <a:r>
              <a:rPr lang="en-US" sz="1800" i="1"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yêu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suy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luận</a:t>
            </a:r>
            <a:r>
              <a:rPr lang="en-US" sz="1800" dirty="0">
                <a:solidFill>
                  <a:srgbClr val="002060"/>
                </a:solidFill>
                <a:latin typeface="Arial" panose="020B0604020202020204" pitchFamily="34" charset="0"/>
                <a:cs typeface="Arial" panose="020B0604020202020204" pitchFamily="34" charset="0"/>
              </a:rPr>
              <a:t>: </a:t>
            </a:r>
            <a:r>
              <a:rPr lang="vi-VN" sz="1800" i="1" dirty="0">
                <a:solidFill>
                  <a:srgbClr val="002060"/>
                </a:solidFill>
                <a:latin typeface="Arial" panose="020B0604020202020204" pitchFamily="34" charset="0"/>
                <a:cs typeface="Arial" panose="020B0604020202020204" pitchFamily="34" charset="0"/>
              </a:rPr>
              <a:t>Nhân vật </a:t>
            </a:r>
            <a:r>
              <a:rPr lang="en-US" sz="1800" i="1" dirty="0" err="1">
                <a:solidFill>
                  <a:srgbClr val="002060"/>
                </a:solidFill>
                <a:latin typeface="Arial" panose="020B0604020202020204" pitchFamily="34" charset="0"/>
                <a:cs typeface="Arial" panose="020B0604020202020204" pitchFamily="34" charset="0"/>
              </a:rPr>
              <a:t>Sói</a:t>
            </a:r>
            <a:r>
              <a:rPr lang="en-US" sz="1800" i="1" dirty="0">
                <a:solidFill>
                  <a:srgbClr val="002060"/>
                </a:solidFill>
                <a:latin typeface="Arial" panose="020B0604020202020204" pitchFamily="34" charset="0"/>
                <a:cs typeface="Arial" panose="020B0604020202020204" pitchFamily="34" charset="0"/>
              </a:rPr>
              <a:t> Lam</a:t>
            </a:r>
            <a:r>
              <a:rPr lang="vi-VN" sz="1800" i="1" dirty="0">
                <a:solidFill>
                  <a:srgbClr val="002060"/>
                </a:solidFill>
                <a:latin typeface="Arial" panose="020B0604020202020204" pitchFamily="34" charset="0"/>
                <a:cs typeface="Arial" panose="020B0604020202020204" pitchFamily="34" charset="0"/>
              </a:rPr>
              <a:t> có tính cách như thế nào?;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VB </a:t>
            </a:r>
            <a:r>
              <a:rPr lang="vi-VN" sz="1800" i="1" dirty="0">
                <a:solidFill>
                  <a:srgbClr val="002060"/>
                </a:solidFill>
                <a:latin typeface="Arial" panose="020B0604020202020204" pitchFamily="34" charset="0"/>
                <a:cs typeface="Arial" panose="020B0604020202020204" pitchFamily="34" charset="0"/>
              </a:rPr>
              <a:t>Lặng lẽ Sa Pa</a:t>
            </a:r>
            <a:r>
              <a:rPr lang="en-US" sz="1800" dirty="0">
                <a:solidFill>
                  <a:srgbClr val="002060"/>
                </a:solidFill>
                <a:latin typeface="Arial" panose="020B0604020202020204" pitchFamily="34" charset="0"/>
                <a:cs typeface="Arial" panose="020B0604020202020204" pitchFamily="34" charset="0"/>
              </a:rPr>
              <a:t>: </a:t>
            </a:r>
            <a:r>
              <a:rPr lang="vi-VN" sz="1800" i="1" dirty="0">
                <a:solidFill>
                  <a:srgbClr val="002060"/>
                </a:solidFill>
                <a:latin typeface="Arial" panose="020B0604020202020204" pitchFamily="34" charset="0"/>
                <a:cs typeface="Arial" panose="020B0604020202020204" pitchFamily="34" charset="0"/>
              </a:rPr>
              <a:t>Vì sao người họa sĩ có cảm giác bối rối?</a:t>
            </a:r>
            <a:r>
              <a:rPr lang="en-US" sz="1800" dirty="0">
                <a:solidFill>
                  <a:srgbClr val="002060"/>
                </a:solidFill>
                <a:latin typeface="Arial" panose="020B0604020202020204" pitchFamily="34" charset="0"/>
                <a:cs typeface="Arial" panose="020B0604020202020204" pitchFamily="34" charset="0"/>
              </a:rPr>
              <a:t>;</a:t>
            </a:r>
            <a:r>
              <a:rPr lang="vi-VN" sz="1800" dirty="0">
                <a:solidFill>
                  <a:srgbClr val="002060"/>
                </a:solidFill>
                <a:latin typeface="Arial" panose="020B0604020202020204" pitchFamily="34" charset="0"/>
                <a:cs typeface="Arial" panose="020B0604020202020204" pitchFamily="34" charset="0"/>
              </a:rPr>
              <a:t> </a:t>
            </a:r>
            <a:r>
              <a:rPr lang="vi-VN" sz="1800" i="1" dirty="0">
                <a:solidFill>
                  <a:srgbClr val="002060"/>
                </a:solidFill>
                <a:latin typeface="Arial" panose="020B0604020202020204" pitchFamily="34" charset="0"/>
                <a:cs typeface="Arial" panose="020B0604020202020204" pitchFamily="34" charset="0"/>
              </a:rPr>
              <a:t>Ông họa sĩ và cô kĩ sư có thái độ, cảm xúc như thế nào khi chia tay anh thanh niên?;</a:t>
            </a:r>
            <a:r>
              <a:rPr lang="en-US" sz="1800" dirty="0">
                <a:solidFill>
                  <a:srgbClr val="002060"/>
                </a:solidFill>
                <a:latin typeface="Arial" panose="020B0604020202020204" pitchFamily="34" charset="0"/>
                <a:cs typeface="Arial" panose="020B0604020202020204" pitchFamily="34" charset="0"/>
              </a:rPr>
              <a:t>…</a:t>
            </a:r>
          </a:p>
          <a:p>
            <a:pPr algn="just">
              <a:lnSpc>
                <a:spcPct val="150000"/>
              </a:lnSpc>
            </a:pP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 GV hướng dẫn HS </a:t>
            </a:r>
            <a:r>
              <a:rPr lang="en-US" sz="1800" dirty="0" err="1">
                <a:solidFill>
                  <a:srgbClr val="002060"/>
                </a:solidFill>
                <a:latin typeface="Arial" panose="020B0604020202020204" pitchFamily="34" charset="0"/>
                <a:cs typeface="Arial" panose="020B0604020202020204" pitchFamily="34" charset="0"/>
              </a:rPr>
              <a:t>kết</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nối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biết</a:t>
            </a:r>
            <a:r>
              <a:rPr lang="vi-VN" sz="1800" dirty="0">
                <a:solidFill>
                  <a:srgbClr val="002060"/>
                </a:solidFill>
                <a:latin typeface="Arial" panose="020B0604020202020204" pitchFamily="34" charset="0"/>
                <a:cs typeface="Arial" panose="020B0604020202020204" pitchFamily="34" charset="0"/>
              </a:rPr>
              <a:t>, trải nghiệm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chính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mình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suy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nghĩ</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hành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nhân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vật</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các sự việc, </a:t>
            </a:r>
            <a:r>
              <a:rPr lang="en-US" sz="1800" dirty="0">
                <a:solidFill>
                  <a:srgbClr val="002060"/>
                </a:solidFill>
                <a:latin typeface="Arial" panose="020B0604020202020204" pitchFamily="34" charset="0"/>
                <a:cs typeface="Arial" panose="020B0604020202020204" pitchFamily="34" charset="0"/>
              </a:rPr>
              <a:t>chi </a:t>
            </a:r>
            <a:r>
              <a:rPr lang="en-US" sz="1800" dirty="0" err="1">
                <a:solidFill>
                  <a:srgbClr val="002060"/>
                </a:solidFill>
                <a:latin typeface="Arial" panose="020B0604020202020204" pitchFamily="34" charset="0"/>
                <a:cs typeface="Arial" panose="020B0604020202020204" pitchFamily="34" charset="0"/>
              </a:rPr>
              <a:t>tiết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được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ẩn</a:t>
            </a:r>
            <a:r>
              <a:rPr lang="en-US" sz="1800" dirty="0">
                <a:solidFill>
                  <a:srgbClr val="002060"/>
                </a:solidFill>
                <a:latin typeface="Arial" panose="020B0604020202020204" pitchFamily="34" charset="0"/>
                <a:cs typeface="Arial" panose="020B0604020202020204" pitchFamily="34" charset="0"/>
              </a:rPr>
              <a:t> ý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giả</a:t>
            </a:r>
            <a:r>
              <a:rPr lang="en-US" sz="1800" dirty="0">
                <a:solidFill>
                  <a:srgbClr val="002060"/>
                </a:solidFill>
                <a:latin typeface="Arial" panose="020B0604020202020204" pitchFamily="34" charset="0"/>
                <a:cs typeface="Arial" panose="020B0604020202020204" pitchFamily="34" charset="0"/>
              </a:rPr>
              <a:t>.</a:t>
            </a:r>
            <a:r>
              <a:rPr lang="vi-VN" sz="1800" dirty="0">
                <a:solidFill>
                  <a:srgbClr val="002060"/>
                </a:solidFill>
                <a:latin typeface="Arial" panose="020B0604020202020204" pitchFamily="34" charset="0"/>
                <a:cs typeface="Arial" panose="020B0604020202020204" pitchFamily="34" charset="0"/>
              </a:rPr>
              <a:t> </a:t>
            </a:r>
            <a:endParaRPr lang="en-US" sz="1800" dirty="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73</a:t>
            </a:fld>
            <a:endParaRPr lang="en-US" dirty="0"/>
          </a:p>
        </p:txBody>
      </p:sp>
    </p:spTree>
    <p:extLst>
      <p:ext uri="{BB962C8B-B14F-4D97-AF65-F5344CB8AC3E}">
        <p14:creationId xmlns:p14="http://schemas.microsoft.com/office/powerpoint/2010/main" val="68122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838199" y="819150"/>
            <a:ext cx="7376533" cy="3780522"/>
          </a:xfrm>
          <a:prstGeom prst="rect">
            <a:avLst/>
          </a:prstGeom>
        </p:spPr>
        <p:txBody>
          <a:bodyPr wrap="square">
            <a:spAutoFit/>
          </a:bodyPr>
          <a:lstStyle/>
          <a:p>
            <a:pPr algn="just">
              <a:lnSpc>
                <a:spcPct val="150000"/>
              </a:lnSpc>
            </a:pPr>
            <a:r>
              <a:rPr lang="vi-VN" sz="1800" dirty="0">
                <a:solidFill>
                  <a:srgbClr val="002060"/>
                </a:solidFill>
                <a:latin typeface="Arial" panose="020B0604020202020204" pitchFamily="34" charset="0"/>
                <a:cs typeface="Arial" panose="020B0604020202020204" pitchFamily="34" charset="0"/>
              </a:rPr>
              <a:t>     </a:t>
            </a:r>
            <a:r>
              <a:rPr lang="vi-VN" sz="1800" b="1" dirty="0">
                <a:solidFill>
                  <a:srgbClr val="002060"/>
                </a:solidFill>
                <a:latin typeface="Arial" panose="020B0604020202020204" pitchFamily="34" charset="0"/>
                <a:cs typeface="Arial" panose="020B0604020202020204" pitchFamily="34" charset="0"/>
              </a:rPr>
              <a:t>Hình dung</a:t>
            </a:r>
            <a:r>
              <a:rPr lang="en-US" sz="1800" b="1"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l</a:t>
            </a:r>
            <a:r>
              <a:rPr lang="en-US" sz="1800" dirty="0">
                <a:solidFill>
                  <a:srgbClr val="002060"/>
                </a:solidFill>
                <a:latin typeface="Arial" panose="020B0604020202020204" pitchFamily="34" charset="0"/>
                <a:cs typeface="Arial" panose="020B0604020202020204" pitchFamily="34" charset="0"/>
              </a:rPr>
              <a:t>à </a:t>
            </a:r>
            <a:r>
              <a:rPr lang="vi-VN" sz="1800" dirty="0">
                <a:solidFill>
                  <a:srgbClr val="002060"/>
                </a:solidFill>
                <a:latin typeface="Arial" panose="020B0604020202020204" pitchFamily="34" charset="0"/>
                <a:cs typeface="Arial" panose="020B0604020202020204" pitchFamily="34" charset="0"/>
              </a:rPr>
              <a:t>“</a:t>
            </a:r>
            <a:r>
              <a:rPr lang="en-US" sz="1800" dirty="0" err="1">
                <a:solidFill>
                  <a:srgbClr val="002060"/>
                </a:solidFill>
                <a:latin typeface="Arial" panose="020B0604020202020204" pitchFamily="34" charset="0"/>
                <a:cs typeface="Arial" panose="020B0604020202020204" pitchFamily="34" charset="0"/>
              </a:rPr>
              <a:t>vẽ</a:t>
            </a:r>
            <a:r>
              <a:rPr lang="vi-VN" sz="1800" dirty="0">
                <a:solidFill>
                  <a:srgbClr val="002060"/>
                </a:solidFill>
                <a:latin typeface="Arial" panose="020B0604020202020204" pitchFamily="34" charset="0"/>
                <a:cs typeface="Arial" panose="020B0604020202020204" pitchFamily="34" charset="0"/>
              </a:rPr>
              <a: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đầu</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hình ảnh </a:t>
            </a:r>
            <a:r>
              <a:rPr lang="en-US" sz="1800" dirty="0" err="1">
                <a:solidFill>
                  <a:srgbClr val="002060"/>
                </a:solidFill>
                <a:latin typeface="Arial" panose="020B0604020202020204" pitchFamily="34" charset="0"/>
                <a:cs typeface="Arial" panose="020B0604020202020204" pitchFamily="34" charset="0"/>
              </a:rPr>
              <a:t>về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nhân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vật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kiện</a:t>
            </a:r>
            <a:r>
              <a:rPr lang="en-US" sz="1800" dirty="0">
                <a:solidFill>
                  <a:srgbClr val="002060"/>
                </a:solidFill>
                <a:latin typeface="Arial" panose="020B0604020202020204" pitchFamily="34" charset="0"/>
                <a:cs typeface="Arial" panose="020B0604020202020204" pitchFamily="34" charset="0"/>
              </a:rPr>
              <a:t>, </a:t>
            </a:r>
            <a:br>
              <a:rPr lang="en-US" sz="1800" dirty="0">
                <a:solidFill>
                  <a:srgbClr val="002060"/>
                </a:solidFill>
                <a:latin typeface="Arial" panose="020B0604020202020204" pitchFamily="34" charset="0"/>
                <a:cs typeface="Arial" panose="020B0604020202020204" pitchFamily="34" charset="0"/>
              </a:rPr>
            </a:br>
            <a:r>
              <a:rPr lang="en-US" sz="1800" dirty="0" err="1">
                <a:solidFill>
                  <a:srgbClr val="002060"/>
                </a:solidFill>
                <a:latin typeface="Arial" panose="020B0604020202020204" pitchFamily="34" charset="0"/>
                <a:cs typeface="Arial" panose="020B0604020202020204" pitchFamily="34" charset="0"/>
              </a:rPr>
              <a:t>bối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cảnh</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xuất hiện trong VB đọc. Kĩ năng này g</a:t>
            </a:r>
            <a:r>
              <a:rPr lang="en-US" sz="1800" dirty="0" err="1">
                <a:solidFill>
                  <a:srgbClr val="002060"/>
                </a:solidFill>
                <a:latin typeface="Arial" panose="020B0604020202020204" pitchFamily="34" charset="0"/>
                <a:cs typeface="Arial" panose="020B0604020202020204" pitchFamily="34" charset="0"/>
              </a:rPr>
              <a:t>iúp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người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ghi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nhớ</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nhân vật, sự việc, </a:t>
            </a:r>
            <a:r>
              <a:rPr lang="en-US" sz="1800" dirty="0">
                <a:solidFill>
                  <a:srgbClr val="002060"/>
                </a:solidFill>
                <a:latin typeface="Arial" panose="020B0604020202020204" pitchFamily="34" charset="0"/>
                <a:cs typeface="Arial" panose="020B0604020202020204" pitchFamily="34" charset="0"/>
              </a:rPr>
              <a:t>chi </a:t>
            </a:r>
            <a:r>
              <a:rPr lang="en-US" sz="1800" dirty="0" err="1">
                <a:solidFill>
                  <a:srgbClr val="002060"/>
                </a:solidFill>
                <a:latin typeface="Arial" panose="020B0604020202020204" pitchFamily="34" charset="0"/>
                <a:cs typeface="Arial" panose="020B0604020202020204" pitchFamily="34" charset="0"/>
              </a:rPr>
              <a:t>tiết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trình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vi-VN"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Ví</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VB </a:t>
            </a:r>
            <a:r>
              <a:rPr lang="vi-VN" sz="1800" i="1" dirty="0">
                <a:solidFill>
                  <a:srgbClr val="002060"/>
                </a:solidFill>
                <a:latin typeface="Arial" panose="020B0604020202020204" pitchFamily="34" charset="0"/>
                <a:cs typeface="Arial" panose="020B0604020202020204" pitchFamily="34" charset="0"/>
              </a:rPr>
              <a:t>Mắt sói</a:t>
            </a:r>
            <a:r>
              <a:rPr lang="en-US" sz="1800" i="1"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yêu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hình</a:t>
            </a:r>
            <a:r>
              <a:rPr lang="en-US" sz="1800" dirty="0">
                <a:solidFill>
                  <a:srgbClr val="002060"/>
                </a:solidFill>
                <a:latin typeface="Arial" panose="020B0604020202020204" pitchFamily="34" charset="0"/>
                <a:cs typeface="Arial" panose="020B0604020202020204" pitchFamily="34" charset="0"/>
              </a:rPr>
              <a:t> dung: </a:t>
            </a:r>
            <a:r>
              <a:rPr lang="vi-VN" sz="1800" dirty="0">
                <a:solidFill>
                  <a:srgbClr val="002060"/>
                </a:solidFill>
                <a:latin typeface="Arial" panose="020B0604020202020204" pitchFamily="34" charset="0"/>
                <a:cs typeface="Arial" panose="020B0604020202020204" pitchFamily="34" charset="0"/>
              </a:rPr>
              <a:t>cảnh Sói Lam cứu Ánh </a:t>
            </a:r>
            <a:r>
              <a:rPr lang="en-US" sz="1800" dirty="0">
                <a:solidFill>
                  <a:srgbClr val="002060"/>
                </a:solidFill>
                <a:latin typeface="Arial" panose="020B0604020202020204" pitchFamily="34" charset="0"/>
                <a:cs typeface="Arial" panose="020B0604020202020204" pitchFamily="34" charset="0"/>
              </a:rPr>
              <a:t>V</a:t>
            </a:r>
            <a:r>
              <a:rPr lang="vi-VN" sz="1800" dirty="0">
                <a:solidFill>
                  <a:srgbClr val="002060"/>
                </a:solidFill>
                <a:latin typeface="Arial" panose="020B0604020202020204" pitchFamily="34" charset="0"/>
                <a:cs typeface="Arial" panose="020B0604020202020204" pitchFamily="34" charset="0"/>
              </a:rPr>
              <a:t>àng</a:t>
            </a:r>
            <a:r>
              <a:rPr lang="en-US" sz="1800" dirty="0">
                <a:solidFill>
                  <a:srgbClr val="002060"/>
                </a:solidFill>
                <a:latin typeface="Arial" panose="020B0604020202020204" pitchFamily="34" charset="0"/>
                <a:cs typeface="Arial" panose="020B0604020202020204" pitchFamily="34" charset="0"/>
              </a:rPr>
              <a:t>;</a:t>
            </a:r>
            <a:r>
              <a:rPr lang="vi-VN" sz="1800" dirty="0">
                <a:solidFill>
                  <a:srgbClr val="002060"/>
                </a:solidFill>
                <a:latin typeface="Arial" panose="020B0604020202020204" pitchFamily="34" charset="0"/>
                <a:cs typeface="Arial" panose="020B0604020202020204" pitchFamily="34" charset="0"/>
              </a:rPr>
              <a:t> cảm nhận của Sói Lam về con mắt của cậu bé</a:t>
            </a:r>
            <a:r>
              <a:rPr lang="en-US" sz="1800" dirty="0">
                <a:solidFill>
                  <a:srgbClr val="002060"/>
                </a:solidFill>
                <a:latin typeface="Arial" panose="020B0604020202020204" pitchFamily="34" charset="0"/>
                <a:cs typeface="Arial" panose="020B0604020202020204" pitchFamily="34" charset="0"/>
              </a:rPr>
              <a:t> Phi </a:t>
            </a:r>
            <a:r>
              <a:rPr lang="en-US" sz="1800" dirty="0" err="1">
                <a:solidFill>
                  <a:srgbClr val="002060"/>
                </a:solidFill>
                <a:latin typeface="Arial" panose="020B0604020202020204" pitchFamily="34" charset="0"/>
                <a:cs typeface="Arial" panose="020B0604020202020204" pitchFamily="34" charset="0"/>
              </a:rPr>
              <a:t>Châu</a:t>
            </a:r>
            <a:r>
              <a:rPr lang="en-US" sz="1800" dirty="0">
                <a:solidFill>
                  <a:srgbClr val="002060"/>
                </a:solidFill>
                <a:latin typeface="Arial" panose="020B0604020202020204" pitchFamily="34" charset="0"/>
                <a:cs typeface="Arial" panose="020B0604020202020204" pitchFamily="34" charset="0"/>
              </a:rPr>
              <a:t>;</a:t>
            </a:r>
            <a:r>
              <a:rPr lang="vi-VN" sz="1800" dirty="0">
                <a:solidFill>
                  <a:srgbClr val="002060"/>
                </a:solidFill>
                <a:latin typeface="Arial" panose="020B0604020202020204" pitchFamily="34" charset="0"/>
                <a:cs typeface="Arial" panose="020B0604020202020204" pitchFamily="34" charset="0"/>
              </a:rPr>
              <a:t> tâm trạng</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của Phi Châu khi đi tìm lạc đà Hàng Xén;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VB </a:t>
            </a:r>
            <a:r>
              <a:rPr lang="vi-VN" sz="1800" i="1" dirty="0">
                <a:solidFill>
                  <a:srgbClr val="002060"/>
                </a:solidFill>
                <a:latin typeface="Arial" panose="020B0604020202020204" pitchFamily="34" charset="0"/>
                <a:cs typeface="Arial" panose="020B0604020202020204" pitchFamily="34" charset="0"/>
              </a:rPr>
              <a:t>Lặng lẽ Sa Pa</a:t>
            </a:r>
            <a:r>
              <a:rPr lang="en-US" sz="1800" i="1" dirty="0">
                <a:solidFill>
                  <a:srgbClr val="002060"/>
                </a:solidFill>
                <a:latin typeface="Arial" panose="020B0604020202020204" pitchFamily="34" charset="0"/>
                <a:cs typeface="Arial" panose="020B0604020202020204" pitchFamily="34" charset="0"/>
              </a:rPr>
              <a:t>:</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khung cảnh thiên nhiên Sa Pa.</a:t>
            </a:r>
            <a:endParaRPr lang="en-US" sz="1800" dirty="0">
              <a:solidFill>
                <a:srgbClr val="002060"/>
              </a:solidFill>
              <a:latin typeface="Arial" panose="020B0604020202020204" pitchFamily="34" charset="0"/>
              <a:cs typeface="Arial" panose="020B0604020202020204" pitchFamily="34" charset="0"/>
            </a:endParaRPr>
          </a:p>
          <a:p>
            <a:pPr algn="just">
              <a:lnSpc>
                <a:spcPct val="150000"/>
              </a:lnSpc>
            </a:pP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GV hướng dẫn HS s</a:t>
            </a:r>
            <a:r>
              <a:rPr lang="en-US" sz="1800" dirty="0">
                <a:solidFill>
                  <a:srgbClr val="002060"/>
                </a:solidFill>
                <a:latin typeface="Arial" panose="020B0604020202020204" pitchFamily="34" charset="0"/>
                <a:cs typeface="Arial" panose="020B0604020202020204" pitchFamily="34" charset="0"/>
              </a:rPr>
              <a:t>ử </a:t>
            </a:r>
            <a:r>
              <a:rPr lang="en-US" sz="1800" dirty="0" err="1">
                <a:solidFill>
                  <a:srgbClr val="002060"/>
                </a:solidFill>
                <a:latin typeface="Arial" panose="020B0604020202020204" pitchFamily="34" charset="0"/>
                <a:cs typeface="Arial" panose="020B0604020202020204" pitchFamily="34" charset="0"/>
              </a:rPr>
              <a:t>dụng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chi </a:t>
            </a:r>
            <a:r>
              <a:rPr lang="en-US" sz="1800" dirty="0" err="1">
                <a:solidFill>
                  <a:srgbClr val="002060"/>
                </a:solidFill>
                <a:latin typeface="Arial" panose="020B0604020202020204" pitchFamily="34" charset="0"/>
                <a:cs typeface="Arial" panose="020B0604020202020204" pitchFamily="34" charset="0"/>
              </a:rPr>
              <a:t>tiết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từ</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VB</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đồng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sử</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những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trải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nghiệm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chính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mình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tạo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ra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hình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ảnh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đầu</a:t>
            </a:r>
            <a:r>
              <a:rPr lang="en-US" sz="1800" dirty="0">
                <a:solidFill>
                  <a:srgbClr val="002060"/>
                </a:solidFill>
                <a:latin typeface="Arial" panose="020B0604020202020204" pitchFamily="34" charset="0"/>
                <a:cs typeface="Arial" panose="020B0604020202020204" pitchFamily="34" charset="0"/>
              </a:rPr>
              <a:t>. </a:t>
            </a:r>
          </a:p>
        </p:txBody>
      </p:sp>
      <p:sp>
        <p:nvSpPr>
          <p:cNvPr id="3" name="Slide Number Placeholder 2"/>
          <p:cNvSpPr>
            <a:spLocks noGrp="1"/>
          </p:cNvSpPr>
          <p:nvPr>
            <p:ph type="sldNum" sz="quarter" idx="12"/>
          </p:nvPr>
        </p:nvSpPr>
        <p:spPr/>
        <p:txBody>
          <a:bodyPr/>
          <a:lstStyle/>
          <a:p>
            <a:fld id="{01A8D44F-D097-4EC3-92A6-FB8C9F6C59BB}" type="slidenum">
              <a:rPr lang="en-US" smtClean="0"/>
              <a:pPr/>
              <a:t>74</a:t>
            </a:fld>
            <a:endParaRPr lang="en-US" dirty="0"/>
          </a:p>
        </p:txBody>
      </p:sp>
    </p:spTree>
    <p:extLst>
      <p:ext uri="{BB962C8B-B14F-4D97-AF65-F5344CB8AC3E}">
        <p14:creationId xmlns:p14="http://schemas.microsoft.com/office/powerpoint/2010/main" val="3262992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62000" y="1047750"/>
            <a:ext cx="7620000" cy="3175228"/>
          </a:xfrm>
          <a:prstGeom prst="rect">
            <a:avLst/>
          </a:prstGeom>
        </p:spPr>
        <p:txBody>
          <a:bodyPr wrap="square">
            <a:spAutoFit/>
          </a:bodyPr>
          <a:lstStyle/>
          <a:p>
            <a:pPr algn="just">
              <a:lnSpc>
                <a:spcPct val="150000"/>
              </a:lnSpc>
              <a:spcBef>
                <a:spcPts val="450"/>
              </a:spcBef>
              <a:spcAft>
                <a:spcPts val="450"/>
              </a:spcAft>
              <a:tabLst>
                <a:tab pos="-228594" algn="l"/>
              </a:tabLst>
            </a:pPr>
            <a:r>
              <a:rPr lang="vi-VN" sz="2000"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latin typeface="Arial" panose="020B0604020202020204" pitchFamily="34" charset="0"/>
                <a:ea typeface="Calibri" panose="020F0502020204030204" pitchFamily="34" charset="0"/>
                <a:cs typeface="Arial" panose="020B0604020202020204" pitchFamily="34" charset="0"/>
              </a:rPr>
              <a:t>Dự</a:t>
            </a:r>
            <a:r>
              <a:rPr lang="en-US" sz="1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02060"/>
                </a:solidFill>
                <a:latin typeface="Arial" panose="020B0604020202020204" pitchFamily="34" charset="0"/>
                <a:ea typeface="Calibri" panose="020F0502020204030204" pitchFamily="34" charset="0"/>
                <a:cs typeface="Arial" panose="020B0604020202020204" pitchFamily="34" charset="0"/>
              </a:rPr>
              <a:t>đoán</a:t>
            </a:r>
            <a:r>
              <a:rPr lang="vi-VN" sz="1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1800" dirty="0">
                <a:solidFill>
                  <a:srgbClr val="002060"/>
                </a:solidFill>
                <a:latin typeface="Arial" panose="020B0604020202020204" pitchFamily="34" charset="0"/>
                <a:ea typeface="Calibri" panose="020F0502020204030204" pitchFamily="34" charset="0"/>
                <a:cs typeface="Arial" panose="020B0604020202020204" pitchFamily="34" charset="0"/>
              </a:rPr>
              <a:t>l</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à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đoán</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1800" dirty="0">
                <a:solidFill>
                  <a:srgbClr val="002060"/>
                </a:solidFill>
                <a:latin typeface="Arial" panose="020B0604020202020204" pitchFamily="34" charset="0"/>
                <a:ea typeface="Calibri" panose="020F0502020204030204" pitchFamily="34" charset="0"/>
                <a:cs typeface="Arial" panose="020B0604020202020204" pitchFamily="34" charset="0"/>
              </a:rPr>
              <a:t>có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xảy</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ra</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1800" dirty="0">
                <a:solidFill>
                  <a:srgbClr val="002060"/>
                </a:solidFill>
                <a:latin typeface="Arial" panose="020B0604020202020204" pitchFamily="34" charset="0"/>
                <a:ea typeface="Calibri" panose="020F0502020204030204" pitchFamily="34" charset="0"/>
                <a:cs typeface="Arial" panose="020B0604020202020204" pitchFamily="34" charset="0"/>
              </a:rPr>
              <a:t>tiếp theo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1800" dirty="0">
                <a:solidFill>
                  <a:srgbClr val="002060"/>
                </a:solidFill>
                <a:latin typeface="Arial" panose="020B0604020202020204" pitchFamily="34" charset="0"/>
                <a:ea typeface="Calibri" panose="020F0502020204030204" pitchFamily="34" charset="0"/>
                <a:cs typeface="Arial" panose="020B0604020202020204" pitchFamily="34" charset="0"/>
              </a:rPr>
              <a:t>VB. </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r>
            <a:b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br>
            <a:r>
              <a:rPr lang="vi-VN" sz="1800" dirty="0">
                <a:solidFill>
                  <a:srgbClr val="002060"/>
                </a:solidFill>
                <a:latin typeface="Arial" panose="020B0604020202020204" pitchFamily="34" charset="0"/>
                <a:ea typeface="Calibri" panose="020F0502020204030204" pitchFamily="34" charset="0"/>
                <a:cs typeface="Arial" panose="020B0604020202020204" pitchFamily="34" charset="0"/>
              </a:rPr>
              <a:t>Kĩ năng này g</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iúp</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tham</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gia</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chủ</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chuyện</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vi-VN" sz="1800" dirty="0">
                <a:solidFill>
                  <a:srgbClr val="002060"/>
                </a:solidFill>
                <a:latin typeface="Arial" panose="020B0604020202020204" pitchFamily="34" charset="0"/>
                <a:ea typeface="Calibri" panose="020F0502020204030204" pitchFamily="34" charset="0"/>
                <a:cs typeface="Arial" panose="020B0604020202020204" pitchFamily="34" charset="0"/>
              </a:rPr>
              <a:t> suy đoán, làm cho việc đọc trở nên hấp dẫn và thú vị hơn</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Ví</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dụ</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VB </a:t>
            </a:r>
            <a:r>
              <a:rPr lang="vi-VN" sz="1800" i="1" dirty="0">
                <a:solidFill>
                  <a:srgbClr val="002060"/>
                </a:solidFill>
                <a:latin typeface="Arial" panose="020B0604020202020204" pitchFamily="34" charset="0"/>
                <a:cs typeface="Arial" panose="020B0604020202020204" pitchFamily="34" charset="0"/>
              </a:rPr>
              <a:t>Mắt sói</a:t>
            </a:r>
            <a:r>
              <a:rPr lang="en-US" sz="1800" i="1"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yêu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cầu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đoán</a:t>
            </a:r>
            <a:r>
              <a:rPr lang="en-US" sz="1800" dirty="0">
                <a:solidFill>
                  <a:srgbClr val="002060"/>
                </a:solidFill>
                <a:latin typeface="Arial" panose="020B0604020202020204" pitchFamily="34" charset="0"/>
                <a:cs typeface="Arial" panose="020B0604020202020204" pitchFamily="34" charset="0"/>
              </a:rPr>
              <a:t>: </a:t>
            </a:r>
            <a:r>
              <a:rPr lang="vi-VN" sz="1800" i="1" dirty="0">
                <a:solidFill>
                  <a:srgbClr val="002060"/>
                </a:solidFill>
                <a:latin typeface="Arial" panose="020B0604020202020204" pitchFamily="34" charset="0"/>
                <a:cs typeface="Arial" panose="020B0604020202020204" pitchFamily="34" charset="0"/>
              </a:rPr>
              <a:t>Chuyện gì sẽ xảy ra với Ánh Vàng khi nó muốn nhìn thấy con người thật gần?</a:t>
            </a:r>
            <a:r>
              <a:rPr lang="en-US" sz="1800" dirty="0">
                <a:solidFill>
                  <a:srgbClr val="002060"/>
                </a:solidFill>
                <a:latin typeface="Arial" panose="020B0604020202020204" pitchFamily="34" charset="0"/>
                <a:cs typeface="Arial" panose="020B0604020202020204" pitchFamily="34" charset="0"/>
              </a:rPr>
              <a:t>…</a:t>
            </a:r>
            <a:endParaRPr lang="vi-VN" sz="18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50"/>
              </a:spcBef>
              <a:spcAft>
                <a:spcPts val="450"/>
              </a:spcAft>
              <a:tabLst>
                <a:tab pos="-228594" algn="l"/>
              </a:tabLst>
            </a:pPr>
            <a:r>
              <a:rPr lang="vi-VN" sz="1800" dirty="0">
                <a:solidFill>
                  <a:srgbClr val="002060"/>
                </a:solidFill>
                <a:latin typeface="Arial" panose="020B0604020202020204" pitchFamily="34" charset="0"/>
                <a:ea typeface="Calibri" panose="020F0502020204030204" pitchFamily="34" charset="0"/>
                <a:cs typeface="Arial" panose="020B0604020202020204" pitchFamily="34" charset="0"/>
              </a:rPr>
              <a:t>      Trong q</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uá</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vi-VN"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dự</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đoán</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ban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đầu</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1800" dirty="0">
                <a:solidFill>
                  <a:srgbClr val="002060"/>
                </a:solidFill>
                <a:latin typeface="Arial" panose="020B0604020202020204" pitchFamily="34" charset="0"/>
                <a:ea typeface="Calibri" panose="020F0502020204030204" pitchFamily="34" charset="0"/>
                <a:cs typeface="Arial" panose="020B0604020202020204" pitchFamily="34" charset="0"/>
              </a:rPr>
              <a:t>có thể được điều chỉnh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thêm</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tin. </a:t>
            </a:r>
          </a:p>
        </p:txBody>
      </p:sp>
      <p:sp>
        <p:nvSpPr>
          <p:cNvPr id="3" name="Slide Number Placeholder 2"/>
          <p:cNvSpPr>
            <a:spLocks noGrp="1"/>
          </p:cNvSpPr>
          <p:nvPr>
            <p:ph type="sldNum" sz="quarter" idx="12"/>
          </p:nvPr>
        </p:nvSpPr>
        <p:spPr/>
        <p:txBody>
          <a:bodyPr/>
          <a:lstStyle/>
          <a:p>
            <a:fld id="{01A8D44F-D097-4EC3-92A6-FB8C9F6C59BB}" type="slidenum">
              <a:rPr lang="en-US" smtClean="0"/>
              <a:pPr/>
              <a:t>75</a:t>
            </a:fld>
            <a:endParaRPr lang="en-US" dirty="0"/>
          </a:p>
        </p:txBody>
      </p:sp>
    </p:spTree>
    <p:extLst>
      <p:ext uri="{BB962C8B-B14F-4D97-AF65-F5344CB8AC3E}">
        <p14:creationId xmlns:p14="http://schemas.microsoft.com/office/powerpoint/2010/main" val="4008546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764535" y="1052610"/>
            <a:ext cx="7367239" cy="3477875"/>
          </a:xfrm>
          <a:prstGeom prst="rect">
            <a:avLst/>
          </a:prstGeom>
        </p:spPr>
        <p:txBody>
          <a:bodyPr wrap="square">
            <a:spAutoFit/>
          </a:bodyPr>
          <a:lstStyle/>
          <a:p>
            <a:pPr algn="just">
              <a:lnSpc>
                <a:spcPct val="150000"/>
              </a:lnSpc>
              <a:spcBef>
                <a:spcPts val="600"/>
              </a:spcBef>
              <a:spcAft>
                <a:spcPts val="600"/>
              </a:spcAft>
              <a:tabLst>
                <a:tab pos="-228594" algn="l"/>
              </a:tabLst>
            </a:pPr>
            <a:r>
              <a:rPr lang="vi-VN" sz="1800" dirty="0">
                <a:latin typeface="Arial" panose="020B0604020202020204" pitchFamily="34" charset="0"/>
                <a:ea typeface="Calibri" panose="020F0502020204030204" pitchFamily="34" charset="0"/>
                <a:cs typeface="Arial" panose="020B0604020202020204" pitchFamily="34" charset="0"/>
              </a:rPr>
              <a:t>        </a:t>
            </a:r>
            <a:r>
              <a:rPr lang="en-US" sz="1800" dirty="0">
                <a:latin typeface="Arial" panose="020B0604020202020204" pitchFamily="34" charset="0"/>
                <a:ea typeface="Calibri" panose="020F0502020204030204" pitchFamily="34" charset="0"/>
                <a:cs typeface="Arial" panose="020B0604020202020204" pitchFamily="34" charset="0"/>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vi-VN" sz="2000" dirty="0">
                <a:solidFill>
                  <a:srgbClr val="002060"/>
                </a:solidFill>
                <a:latin typeface="Arial" panose="020B0604020202020204" pitchFamily="34" charset="0"/>
                <a:ea typeface="Calibri" panose="020F0502020204030204" pitchFamily="34" charset="0"/>
                <a:cs typeface="Arial" panose="020B0604020202020204" pitchFamily="34" charset="0"/>
              </a:rPr>
              <a:t>GV hướng dẫn HS d</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ựa</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chi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000" dirty="0">
                <a:solidFill>
                  <a:srgbClr val="002060"/>
                </a:solidFill>
                <a:latin typeface="Arial" panose="020B0604020202020204" pitchFamily="34" charset="0"/>
                <a:ea typeface="Calibri" panose="020F0502020204030204" pitchFamily="34" charset="0"/>
                <a:cs typeface="Arial" panose="020B0604020202020204" pitchFamily="34" charset="0"/>
              </a:rPr>
              <a:t>VB như cách miêu tả bối cảnh và nhân vật,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sự</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đã</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xảy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ra</a:t>
            </a:r>
            <a:r>
              <a:rPr lang="vi-VN" sz="20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000" dirty="0">
                <a:solidFill>
                  <a:srgbClr val="002060"/>
                </a:solidFill>
                <a:latin typeface="Arial" panose="020B0604020202020204" pitchFamily="34" charset="0"/>
                <a:ea typeface="Calibri" panose="020F0502020204030204" pitchFamily="34" charset="0"/>
                <a:cs typeface="Arial" panose="020B0604020202020204" pitchFamily="34" charset="0"/>
              </a:rPr>
              <a:t>hiểu biết, trải nghiệm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chính</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suy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đoán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tabLst>
                <a:tab pos="-228594" algn="l"/>
              </a:tabLst>
            </a:pPr>
            <a:r>
              <a:rPr lang="vi-VN" sz="2000" dirty="0">
                <a:solidFill>
                  <a:srgbClr val="002060"/>
                </a:solidFill>
                <a:latin typeface="Arial" panose="020B0604020202020204" pitchFamily="34" charset="0"/>
                <a:cs typeface="Arial" panose="020B0604020202020204" pitchFamily="34" charset="0"/>
              </a:rPr>
              <a:t>      </a:t>
            </a:r>
            <a:r>
              <a:rPr lang="vi-VN"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Arial" panose="020B0604020202020204" pitchFamily="34" charset="0"/>
                <a:ea typeface="Calibri" panose="020F0502020204030204" pitchFamily="34" charset="0"/>
                <a:cs typeface="Arial" panose="020B0604020202020204" pitchFamily="34" charset="0"/>
              </a:rPr>
              <a: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latin typeface="Arial" panose="020B0604020202020204" pitchFamily="34" charset="0"/>
                <a:cs typeface="Arial" panose="020B0604020202020204" pitchFamily="34" charset="0"/>
              </a:rPr>
              <a:t>Có</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những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câu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hỏi</a:t>
            </a:r>
            <a:r>
              <a:rPr lang="vi-VN"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yêu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cầu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trong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khi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đọc</a:t>
            </a:r>
            <a:r>
              <a:rPr lang="en-US" sz="2000" dirty="0">
                <a:solidFill>
                  <a:srgbClr val="002060"/>
                </a:solidFill>
                <a:latin typeface="Arial" panose="020B0604020202020204" pitchFamily="34" charset="0"/>
                <a:cs typeface="Arial" panose="020B0604020202020204" pitchFamily="34" charset="0"/>
              </a:rPr>
              <a:t> HS </a:t>
            </a:r>
            <a:r>
              <a:rPr lang="en-US" sz="2000" dirty="0" err="1">
                <a:solidFill>
                  <a:srgbClr val="002060"/>
                </a:solidFill>
                <a:latin typeface="Arial" panose="020B0604020202020204" pitchFamily="34" charset="0"/>
                <a:cs typeface="Arial" panose="020B0604020202020204" pitchFamily="34" charset="0"/>
              </a:rPr>
              <a:t>chỉ</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cần</a:t>
            </a:r>
            <a:r>
              <a:rPr lang="en-US" sz="2000" dirty="0">
                <a:solidFill>
                  <a:srgbClr val="002060"/>
                </a:solidFill>
                <a:latin typeface="Arial" panose="020B0604020202020204" pitchFamily="34" charset="0"/>
                <a:cs typeface="Arial" panose="020B0604020202020204" pitchFamily="34" charset="0"/>
              </a:rPr>
              <a:t> </a:t>
            </a:r>
            <a:br>
              <a:rPr lang="en-US" sz="2000" dirty="0">
                <a:solidFill>
                  <a:srgbClr val="002060"/>
                </a:solidFill>
                <a:latin typeface="Arial" panose="020B0604020202020204" pitchFamily="34" charset="0"/>
                <a:cs typeface="Arial" panose="020B0604020202020204" pitchFamily="34" charset="0"/>
              </a:rPr>
            </a:br>
            <a:r>
              <a:rPr lang="en-US" sz="2000" dirty="0" err="1">
                <a:solidFill>
                  <a:srgbClr val="002060"/>
                </a:solidFill>
                <a:latin typeface="Arial" panose="020B0604020202020204" pitchFamily="34" charset="0"/>
                <a:cs typeface="Arial" panose="020B0604020202020204" pitchFamily="34" charset="0"/>
              </a:rPr>
              <a:t>chú</a:t>
            </a:r>
            <a:r>
              <a:rPr lang="en-US" sz="2000" dirty="0">
                <a:solidFill>
                  <a:srgbClr val="002060"/>
                </a:solidFill>
                <a:latin typeface="Arial" panose="020B0604020202020204" pitchFamily="34" charset="0"/>
                <a:cs typeface="Arial" panose="020B0604020202020204" pitchFamily="34" charset="0"/>
              </a:rPr>
              <a:t> ý </a:t>
            </a:r>
            <a:r>
              <a:rPr lang="en-US" sz="2000" dirty="0" err="1">
                <a:solidFill>
                  <a:srgbClr val="002060"/>
                </a:solidFill>
                <a:latin typeface="Arial" panose="020B0604020202020204" pitchFamily="34" charset="0"/>
                <a:cs typeface="Arial" panose="020B0604020202020204" pitchFamily="34" charset="0"/>
              </a:rPr>
              <a:t>để</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tăng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thêm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hiệu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quả</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hiểu</a:t>
            </a:r>
            <a:r>
              <a:rPr lang="en-US" sz="2000" dirty="0">
                <a:solidFill>
                  <a:srgbClr val="002060"/>
                </a:solidFill>
                <a:latin typeface="Arial" panose="020B0604020202020204" pitchFamily="34" charset="0"/>
                <a:cs typeface="Arial" panose="020B0604020202020204" pitchFamily="34" charset="0"/>
              </a:rPr>
              <a:t> (</a:t>
            </a:r>
            <a:r>
              <a:rPr lang="vi-VN" sz="2000" i="1" dirty="0">
                <a:solidFill>
                  <a:srgbClr val="002060"/>
                </a:solidFill>
                <a:latin typeface="Arial" panose="020B0604020202020204" pitchFamily="34" charset="0"/>
                <a:cs typeface="Arial" panose="020B0604020202020204" pitchFamily="34" charset="0"/>
              </a:rPr>
              <a:t>theo dõi,</a:t>
            </a:r>
            <a:r>
              <a:rPr lang="en-US" sz="2000" i="1" dirty="0">
                <a:solidFill>
                  <a:srgbClr val="002060"/>
                </a:solidFill>
                <a:latin typeface="Arial" panose="020B0604020202020204" pitchFamily="34" charset="0"/>
                <a:cs typeface="Arial" panose="020B0604020202020204" pitchFamily="34" charset="0"/>
              </a:rPr>
              <a:t> </a:t>
            </a:r>
            <a:r>
              <a:rPr lang="vi-VN" sz="2000" i="1" dirty="0">
                <a:solidFill>
                  <a:srgbClr val="002060"/>
                </a:solidFill>
                <a:latin typeface="Arial" panose="020B0604020202020204" pitchFamily="34" charset="0"/>
                <a:cs typeface="Arial" panose="020B0604020202020204" pitchFamily="34" charset="0"/>
              </a:rPr>
              <a:t>suy luận,</a:t>
            </a:r>
            <a:r>
              <a:rPr lang="en-US" sz="2000" i="1"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hình</a:t>
            </a:r>
            <a:r>
              <a:rPr lang="en-US" sz="2000" i="1" dirty="0">
                <a:solidFill>
                  <a:srgbClr val="002060"/>
                </a:solidFill>
                <a:latin typeface="Arial" panose="020B0604020202020204" pitchFamily="34" charset="0"/>
                <a:cs typeface="Arial" panose="020B0604020202020204" pitchFamily="34" charset="0"/>
              </a:rPr>
              <a:t> dung</a:t>
            </a:r>
            <a:r>
              <a:rPr lang="vi-VN" sz="2000" dirty="0">
                <a:solidFill>
                  <a:srgbClr val="002060"/>
                </a:solidFill>
                <a:latin typeface="Arial" panose="020B0604020202020204" pitchFamily="34" charset="0"/>
                <a:cs typeface="Arial" panose="020B0604020202020204" pitchFamily="34" charset="0"/>
              </a:rPr>
              <a: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Nhưng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có</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những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câu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hỏi</a:t>
            </a:r>
            <a:r>
              <a:rPr lang="en-US" sz="2000" dirty="0">
                <a:solidFill>
                  <a:srgbClr val="002060"/>
                </a:solidFill>
                <a:latin typeface="Arial" panose="020B0604020202020204" pitchFamily="34" charset="0"/>
                <a:cs typeface="Arial" panose="020B0604020202020204" pitchFamily="34" charset="0"/>
              </a:rPr>
              <a:t> HS </a:t>
            </a:r>
            <a:r>
              <a:rPr lang="en-US" sz="2000" dirty="0" err="1">
                <a:solidFill>
                  <a:srgbClr val="002060"/>
                </a:solidFill>
                <a:latin typeface="Arial" panose="020B0604020202020204" pitchFamily="34" charset="0"/>
                <a:cs typeface="Arial" panose="020B0604020202020204" pitchFamily="34" charset="0"/>
              </a:rPr>
              <a:t>cần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dừng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lại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để</a:t>
            </a:r>
            <a:r>
              <a:rPr lang="en-US" sz="2000" dirty="0">
                <a:solidFill>
                  <a:srgbClr val="002060"/>
                </a:solidFill>
                <a:latin typeface="Arial" panose="020B0604020202020204" pitchFamily="34" charset="0"/>
                <a:cs typeface="Arial" panose="020B0604020202020204" pitchFamily="34" charset="0"/>
              </a:rPr>
              <a:t> chia </a:t>
            </a:r>
            <a:r>
              <a:rPr lang="en-US" sz="2000" dirty="0" err="1">
                <a:solidFill>
                  <a:srgbClr val="002060"/>
                </a:solidFill>
                <a:latin typeface="Arial" panose="020B0604020202020204" pitchFamily="34" charset="0"/>
                <a:cs typeface="Arial" panose="020B0604020202020204" pitchFamily="34" charset="0"/>
              </a:rPr>
              <a:t>sẻ</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câu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trả</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lời</a:t>
            </a:r>
            <a:r>
              <a:rPr lang="en-US" sz="2000" dirty="0">
                <a:solidFill>
                  <a:srgbClr val="002060"/>
                </a:solidFill>
                <a:latin typeface="Arial" panose="020B0604020202020204" pitchFamily="34" charset="0"/>
                <a:cs typeface="Arial" panose="020B0604020202020204" pitchFamily="34" charset="0"/>
              </a:rPr>
              <a:t> hay </a:t>
            </a:r>
            <a:r>
              <a:rPr lang="en-US" sz="2000" dirty="0" err="1">
                <a:solidFill>
                  <a:srgbClr val="002060"/>
                </a:solidFill>
                <a:latin typeface="Arial" panose="020B0604020202020204" pitchFamily="34" charset="0"/>
                <a:cs typeface="Arial" panose="020B0604020202020204" pitchFamily="34" charset="0"/>
              </a:rPr>
              <a:t>phản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hồi</a:t>
            </a:r>
            <a:r>
              <a:rPr lang="en-US" sz="2000"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dự</a:t>
            </a:r>
            <a:r>
              <a:rPr lang="en-US" sz="2000" i="1"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đoán</a:t>
            </a:r>
            <a:r>
              <a:rPr lang="en-US" sz="2000" i="1"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đối</a:t>
            </a:r>
            <a:r>
              <a:rPr lang="en-US" sz="2000" i="1"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chiếu</a:t>
            </a:r>
            <a:r>
              <a:rPr lang="en-US" sz="2000" dirty="0">
                <a:solidFill>
                  <a:srgbClr val="002060"/>
                </a:solidFill>
                <a:latin typeface="Arial" panose="020B0604020202020204" pitchFamily="34" charset="0"/>
                <a:cs typeface="Arial" panose="020B0604020202020204" pitchFamily="34" charset="0"/>
              </a:rPr>
              <a:t>,…). </a:t>
            </a:r>
            <a:endParaRPr lang="en-US"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76</a:t>
            </a:fld>
            <a:endParaRPr lang="en-US" dirty="0"/>
          </a:p>
        </p:txBody>
      </p:sp>
    </p:spTree>
    <p:extLst>
      <p:ext uri="{BB962C8B-B14F-4D97-AF65-F5344CB8AC3E}">
        <p14:creationId xmlns:p14="http://schemas.microsoft.com/office/powerpoint/2010/main" val="4250629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21980"/>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533400" y="742950"/>
            <a:ext cx="7848600" cy="3247043"/>
          </a:xfrm>
          <a:prstGeom prst="rect">
            <a:avLst/>
          </a:prstGeom>
        </p:spPr>
        <p:txBody>
          <a:bodyPr wrap="square">
            <a:spAutoFit/>
          </a:bodyPr>
          <a:lstStyle/>
          <a:p>
            <a:pPr algn="just">
              <a:lnSpc>
                <a:spcPct val="125000"/>
              </a:lnSpc>
              <a:tabLst>
                <a:tab pos="-228594" algn="l"/>
              </a:tabLst>
            </a:pPr>
            <a:r>
              <a:rPr lang="vi-VN" sz="2000" dirty="0"/>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mẫu</a:t>
            </a:r>
            <a:r>
              <a:rPr lang="en-US" sz="1800" dirty="0">
                <a:solidFill>
                  <a:srgbClr val="002060"/>
                </a:solidFill>
                <a:latin typeface="Arial" panose="020B0604020202020204" pitchFamily="34" charset="0"/>
                <a:cs typeface="Arial" panose="020B0604020202020204" pitchFamily="34" charset="0"/>
              </a:rPr>
              <a:t> hay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khi</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thành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tiếng</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thỉnh thoảng </a:t>
            </a:r>
            <a:r>
              <a:rPr lang="en-US" sz="1800" dirty="0">
                <a:solidFill>
                  <a:srgbClr val="002060"/>
                </a:solidFill>
                <a:latin typeface="Arial" panose="020B0604020202020204" pitchFamily="34" charset="0"/>
                <a:cs typeface="Arial" panose="020B0604020202020204" pitchFamily="34" charset="0"/>
              </a:rPr>
              <a:t>GV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diễn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giải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lại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cho</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nghe</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những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gì</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diễn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ra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đầu</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với tư cách </a:t>
            </a:r>
            <a:r>
              <a:rPr lang="en-US" sz="1800" dirty="0" err="1">
                <a:solidFill>
                  <a:srgbClr val="002060"/>
                </a:solidFill>
                <a:latin typeface="Arial" panose="020B0604020202020204" pitchFamily="34" charset="0"/>
                <a:cs typeface="Arial" panose="020B0604020202020204" pitchFamily="34" charset="0"/>
              </a:rPr>
              <a:t>một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người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kinh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nghiệm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gặp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những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câu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hỏi</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Trong</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khi</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endParaRPr lang="vi-VN" sz="1800" dirty="0">
              <a:solidFill>
                <a:srgbClr val="002060"/>
              </a:solidFill>
              <a:latin typeface="Arial" panose="020B0604020202020204" pitchFamily="34" charset="0"/>
              <a:cs typeface="Arial" panose="020B0604020202020204" pitchFamily="34" charset="0"/>
            </a:endParaRPr>
          </a:p>
          <a:p>
            <a:pPr algn="just">
              <a:lnSpc>
                <a:spcPct val="125000"/>
              </a:lnSpc>
              <a:tabLst>
                <a:tab pos="-228594" algn="l"/>
              </a:tabLst>
            </a:pPr>
            <a:r>
              <a:rPr lang="vi-VN"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Cùng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GV </a:t>
            </a:r>
            <a:r>
              <a:rPr lang="vi-VN" sz="1800" dirty="0">
                <a:solidFill>
                  <a:srgbClr val="002060"/>
                </a:solidFill>
                <a:latin typeface="Arial" panose="020B0604020202020204" pitchFamily="34" charset="0"/>
                <a:cs typeface="Arial" panose="020B0604020202020204" pitchFamily="34" charset="0"/>
              </a:rPr>
              <a:t>cần </a:t>
            </a:r>
            <a:r>
              <a:rPr lang="en-US" sz="1800" dirty="0" err="1">
                <a:solidFill>
                  <a:srgbClr val="002060"/>
                </a:solidFill>
                <a:latin typeface="Arial" panose="020B0604020202020204" pitchFamily="34" charset="0"/>
                <a:cs typeface="Arial" panose="020B0604020202020204" pitchFamily="34" charset="0"/>
              </a:rPr>
              <a:t>hướng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dẫn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để</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kĩ</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chủ</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tìm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từ</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ngữ</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đã</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được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chú</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thích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hoặc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tìm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thêm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những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từ</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ngữ</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mới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trong</a:t>
            </a:r>
            <a:r>
              <a:rPr lang="en-US" sz="1800" dirty="0">
                <a:solidFill>
                  <a:srgbClr val="002060"/>
                </a:solidFill>
                <a:latin typeface="Arial" panose="020B0604020202020204" pitchFamily="34" charset="0"/>
                <a:cs typeface="Arial" panose="020B0604020202020204" pitchFamily="34" charset="0"/>
              </a:rPr>
              <a:t> VB.</a:t>
            </a:r>
            <a:endParaRPr lang="vi-VN" sz="1800" dirty="0">
              <a:solidFill>
                <a:srgbClr val="002060"/>
              </a:solidFill>
              <a:latin typeface="Arial" panose="020B0604020202020204" pitchFamily="34" charset="0"/>
              <a:cs typeface="Arial" panose="020B0604020202020204" pitchFamily="34" charset="0"/>
            </a:endParaRPr>
          </a:p>
          <a:p>
            <a:pPr algn="just">
              <a:lnSpc>
                <a:spcPct val="125000"/>
              </a:lnSpc>
              <a:tabLst>
                <a:tab pos="-228594" algn="l"/>
              </a:tabLst>
            </a:pPr>
            <a:r>
              <a:rPr lang="vi-VN" sz="1800" dirty="0">
                <a:solidFill>
                  <a:srgbClr val="002060"/>
                </a:solidFill>
                <a:latin typeface="Arial" panose="020B0604020202020204" pitchFamily="34" charset="0"/>
                <a:cs typeface="Arial" panose="020B0604020202020204" pitchFamily="34" charset="0"/>
              </a:rPr>
              <a:t>      Thông thường, việc tìm hiểu tác giả được tiến hành sau khi đọc thành tiếng VB, tìm hiểu từ ngữ khó. Tuy vậy, một số trường hợp có thể linh hoạt: tìm hiểu tác giả trước khi đọc thành tiếng VB (VD</a:t>
            </a:r>
            <a:r>
              <a:rPr lang="en-US" sz="1800" dirty="0">
                <a:solidFill>
                  <a:srgbClr val="002060"/>
                </a:solidFill>
                <a:latin typeface="Arial" panose="020B0604020202020204" pitchFamily="34" charset="0"/>
                <a:cs typeface="Arial" panose="020B0604020202020204" pitchFamily="34" charset="0"/>
              </a:rPr>
              <a:t>:</a:t>
            </a:r>
            <a:r>
              <a:rPr lang="vi-VN" sz="1800" dirty="0">
                <a:solidFill>
                  <a:srgbClr val="002060"/>
                </a:solidFill>
                <a:latin typeface="Arial" panose="020B0604020202020204" pitchFamily="34" charset="0"/>
                <a:cs typeface="Arial" panose="020B0604020202020204" pitchFamily="34" charset="0"/>
              </a:rPr>
              <a:t> bài dạy minh họa).</a:t>
            </a:r>
            <a:endParaRPr lang="en-US" sz="1800" dirty="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77</a:t>
            </a:fld>
            <a:endParaRPr lang="en-US" dirty="0"/>
          </a:p>
        </p:txBody>
      </p:sp>
    </p:spTree>
    <p:extLst>
      <p:ext uri="{BB962C8B-B14F-4D97-AF65-F5344CB8AC3E}">
        <p14:creationId xmlns:p14="http://schemas.microsoft.com/office/powerpoint/2010/main" val="199337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69273"/>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679210" y="985259"/>
            <a:ext cx="7702789" cy="2723823"/>
          </a:xfrm>
          <a:prstGeom prst="rect">
            <a:avLst/>
          </a:prstGeom>
        </p:spPr>
        <p:txBody>
          <a:bodyPr wrap="square">
            <a:spAutoFit/>
          </a:bodyPr>
          <a:lstStyle/>
          <a:p>
            <a:pPr algn="just">
              <a:lnSpc>
                <a:spcPct val="150000"/>
              </a:lnSpc>
            </a:pPr>
            <a:r>
              <a:rPr lang="vi-VN" sz="2400" dirty="0">
                <a:solidFill>
                  <a:srgbClr val="002060"/>
                </a:solidFill>
              </a:rPr>
              <a:t> </a:t>
            </a:r>
            <a:r>
              <a:rPr lang="en-US" sz="2400" dirty="0">
                <a:solidFill>
                  <a:srgbClr val="002060"/>
                </a:solidFill>
              </a:rPr>
              <a:t>    </a:t>
            </a:r>
            <a:r>
              <a:rPr lang="en-US" sz="2000" dirty="0" err="1">
                <a:solidFill>
                  <a:srgbClr val="002060"/>
                </a:solidFill>
              </a:rPr>
              <a:t>Bước</a:t>
            </a:r>
            <a:r>
              <a:rPr lang="en-US" sz="2000" dirty="0">
                <a:solidFill>
                  <a:srgbClr val="002060"/>
                </a:solidFill>
              </a:rPr>
              <a:t> 3: </a:t>
            </a:r>
            <a:r>
              <a:rPr lang="en-US" sz="2000" i="1" dirty="0">
                <a:solidFill>
                  <a:srgbClr val="002060"/>
                </a:solidFill>
              </a:rPr>
              <a:t>S</a:t>
            </a:r>
            <a:r>
              <a:rPr lang="vi-VN" sz="2000" i="1" dirty="0">
                <a:solidFill>
                  <a:srgbClr val="002060"/>
                </a:solidFill>
                <a:latin typeface="Arial" panose="020B0604020202020204" pitchFamily="34" charset="0"/>
                <a:cs typeface="Arial" panose="020B0604020202020204" pitchFamily="34" charset="0"/>
              </a:rPr>
              <a:t>au khi đọc</a:t>
            </a:r>
            <a:endParaRPr lang="en-US" sz="2000" i="1" dirty="0">
              <a:solidFill>
                <a:srgbClr val="002060"/>
              </a:solidFill>
              <a:latin typeface="Arial" panose="020B0604020202020204" pitchFamily="34" charset="0"/>
              <a:cs typeface="Arial" panose="020B0604020202020204" pitchFamily="34" charset="0"/>
            </a:endParaRPr>
          </a:p>
          <a:p>
            <a:pPr algn="just">
              <a:lnSpc>
                <a:spcPct val="150000"/>
              </a:lnSpc>
            </a:pPr>
            <a:r>
              <a:rPr lang="en-US" sz="1800" dirty="0">
                <a:solidFill>
                  <a:srgbClr val="002060"/>
                </a:solidFill>
                <a:latin typeface="Arial" panose="020B0604020202020204" pitchFamily="34" charset="0"/>
                <a:cs typeface="Arial" panose="020B0604020202020204" pitchFamily="34" charset="0"/>
              </a:rPr>
              <a:t>       </a:t>
            </a:r>
            <a:r>
              <a:rPr lang="en-US" sz="1800" dirty="0">
                <a:latin typeface="Arial" panose="020B0604020202020204" pitchFamily="34" charset="0"/>
                <a:ea typeface="Calibri" panose="020F0502020204030204" pitchFamily="34" charset="0"/>
                <a:cs typeface="Arial" panose="020B0604020202020204" pitchFamily="34" charset="0"/>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vi-VN" sz="1800" dirty="0">
                <a:solidFill>
                  <a:srgbClr val="002060"/>
                </a:solidFill>
                <a:latin typeface="Arial" panose="020B0604020202020204" pitchFamily="34" charset="0"/>
                <a:cs typeface="Arial" panose="020B0604020202020204" pitchFamily="34" charset="0"/>
              </a:rPr>
              <a:t>HS được khám phá sâu nội dung và hình thức của VB</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thông</a:t>
            </a:r>
            <a:r>
              <a:rPr lang="en-US" sz="1800" dirty="0">
                <a:solidFill>
                  <a:srgbClr val="002060"/>
                </a:solidFill>
                <a:latin typeface="Arial" panose="020B0604020202020204" pitchFamily="34" charset="0"/>
                <a:cs typeface="Arial" panose="020B0604020202020204" pitchFamily="34" charset="0"/>
              </a:rPr>
              <a:t> qua h</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ệ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thống</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hỏi</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bám</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sát</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đạt</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đó</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nhận</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biết</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mã</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a:latin typeface="Arial" panose="020B0604020202020204" pitchFamily="34" charset="0"/>
                <a:ea typeface="Calibri" panose="020F0502020204030204" pitchFamily="34" charset="0"/>
                <a:cs typeface="Arial" panose="020B0604020202020204" pitchFamily="34" charset="0"/>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luyện</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thói</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quen</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nhớ</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chi</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trả</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lời</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hỏi</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em</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liên</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hệ</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dung</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1800" dirty="0">
                <a:solidFill>
                  <a:srgbClr val="002060"/>
                </a:solidFill>
                <a:ea typeface="Calibri" panose="020F0502020204030204" pitchFamily="34" charset="0"/>
                <a:cs typeface="Arial" panose="020B0604020202020204" pitchFamily="34" charset="0"/>
              </a:rPr>
              <a:t>VB</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trải</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nghiệm</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1800" dirty="0">
                <a:solidFill>
                  <a:srgbClr val="002060"/>
                </a:solidFill>
                <a:ea typeface="Calibri" panose="020F0502020204030204" pitchFamily="34" charset="0"/>
                <a:cs typeface="Arial" panose="020B0604020202020204" pitchFamily="34" charset="0"/>
              </a:rPr>
              <a:t>đã có.</a:t>
            </a:r>
            <a:endParaRPr lang="en-US" sz="1800" b="1" dirty="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1A8D44F-D097-4EC3-92A6-FB8C9F6C59BB}" type="slidenum">
              <a:rPr lang="en-US" smtClean="0"/>
              <a:pPr/>
              <a:t>78</a:t>
            </a:fld>
            <a:endParaRPr lang="en-US" dirty="0"/>
          </a:p>
        </p:txBody>
      </p:sp>
    </p:spTree>
    <p:extLst>
      <p:ext uri="{BB962C8B-B14F-4D97-AF65-F5344CB8AC3E}">
        <p14:creationId xmlns:p14="http://schemas.microsoft.com/office/powerpoint/2010/main" val="289492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7" y="-170691"/>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679211" y="985259"/>
            <a:ext cx="7203688" cy="577850"/>
          </a:xfrm>
          <a:prstGeom prst="rect">
            <a:avLst/>
          </a:prstGeom>
        </p:spPr>
        <p:txBody>
          <a:bodyPr wrap="square">
            <a:spAutoFit/>
          </a:bodyPr>
          <a:lstStyle/>
          <a:p>
            <a:pPr algn="just">
              <a:lnSpc>
                <a:spcPct val="150000"/>
              </a:lnSpc>
            </a:pPr>
            <a:r>
              <a:rPr lang="vi-VN" sz="2400" dirty="0">
                <a:solidFill>
                  <a:srgbClr val="002060"/>
                </a:solidFill>
              </a:rPr>
              <a:t> </a:t>
            </a:r>
            <a:r>
              <a:rPr lang="en-US" sz="2400" dirty="0">
                <a:solidFill>
                  <a:srgbClr val="002060"/>
                </a:solidFill>
              </a:rPr>
              <a:t>    </a:t>
            </a:r>
            <a:endParaRPr lang="en-US" sz="1800"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2715753" y="279954"/>
            <a:ext cx="3733800" cy="400110"/>
          </a:xfrm>
          <a:prstGeom prst="rect">
            <a:avLst/>
          </a:prstGeom>
        </p:spPr>
        <p:txBody>
          <a:bodyPr wrap="square">
            <a:spAutoFit/>
          </a:bodyPr>
          <a:lstStyle/>
          <a:p>
            <a:r>
              <a:rPr lang="en-US" sz="2000" b="1" dirty="0">
                <a:solidFill>
                  <a:srgbClr val="002060"/>
                </a:solidFill>
                <a:latin typeface="Arial" panose="020B0604020202020204" pitchFamily="34" charset="0"/>
                <a:cs typeface="Arial" panose="020B0604020202020204" pitchFamily="34" charset="0"/>
              </a:rPr>
              <a:t>CÂU HỎI SAU KHI ĐỌC</a:t>
            </a:r>
          </a:p>
        </p:txBody>
      </p:sp>
      <p:sp>
        <p:nvSpPr>
          <p:cNvPr id="6" name="Rectangle 5"/>
          <p:cNvSpPr/>
          <p:nvPr/>
        </p:nvSpPr>
        <p:spPr>
          <a:xfrm>
            <a:off x="609600" y="590550"/>
            <a:ext cx="8229600" cy="5219442"/>
          </a:xfrm>
          <a:prstGeom prst="rect">
            <a:avLst/>
          </a:prstGeom>
        </p:spPr>
        <p:txBody>
          <a:bodyPr wrap="square">
            <a:spAutoFit/>
          </a:bodyPr>
          <a:lstStyle/>
          <a:p>
            <a:pPr>
              <a:lnSpc>
                <a:spcPct val="125000"/>
              </a:lnSpc>
            </a:pPr>
            <a:r>
              <a:rPr lang="en-US" sz="200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Được</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thiết</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kế</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thành</a:t>
            </a:r>
            <a:r>
              <a:rPr lang="en-US" sz="1750" dirty="0">
                <a:solidFill>
                  <a:srgbClr val="002060"/>
                </a:solidFill>
                <a:latin typeface="Arial" panose="020B0604020202020204" pitchFamily="34" charset="0"/>
                <a:cs typeface="Arial" panose="020B0604020202020204" pitchFamily="34" charset="0"/>
              </a:rPr>
              <a:t> 3 </a:t>
            </a:r>
            <a:r>
              <a:rPr lang="en-US" sz="1750" dirty="0" err="1">
                <a:solidFill>
                  <a:srgbClr val="002060"/>
                </a:solidFill>
                <a:latin typeface="Arial" panose="020B0604020202020204" pitchFamily="34" charset="0"/>
                <a:cs typeface="Arial" panose="020B0604020202020204" pitchFamily="34" charset="0"/>
              </a:rPr>
              <a:t>nhóm</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chẳng</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hạn</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đối</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với</a:t>
            </a:r>
            <a:r>
              <a:rPr lang="en-US" sz="1750" dirty="0">
                <a:solidFill>
                  <a:srgbClr val="002060"/>
                </a:solidFill>
                <a:latin typeface="Arial" panose="020B0604020202020204" pitchFamily="34" charset="0"/>
                <a:cs typeface="Arial" panose="020B0604020202020204" pitchFamily="34" charset="0"/>
              </a:rPr>
              <a:t> VB </a:t>
            </a:r>
            <a:r>
              <a:rPr lang="en-US" sz="1750" dirty="0" err="1">
                <a:solidFill>
                  <a:srgbClr val="002060"/>
                </a:solidFill>
                <a:latin typeface="Arial" panose="020B0604020202020204" pitchFamily="34" charset="0"/>
                <a:cs typeface="Arial" panose="020B0604020202020204" pitchFamily="34" charset="0"/>
              </a:rPr>
              <a:t>truyện</a:t>
            </a:r>
            <a:r>
              <a:rPr lang="en-US" sz="1750" dirty="0">
                <a:solidFill>
                  <a:srgbClr val="002060"/>
                </a:solidFill>
                <a:latin typeface="Arial" panose="020B0604020202020204" pitchFamily="34" charset="0"/>
                <a:cs typeface="Arial" panose="020B0604020202020204" pitchFamily="34" charset="0"/>
              </a:rPr>
              <a:t>:</a:t>
            </a:r>
          </a:p>
          <a:p>
            <a:pPr algn="just">
              <a:lnSpc>
                <a:spcPct val="125000"/>
              </a:lnSpc>
            </a:pPr>
            <a:r>
              <a:rPr lang="en-US" sz="1750" dirty="0">
                <a:solidFill>
                  <a:srgbClr val="002060"/>
                </a:solidFill>
                <a:latin typeface="Arial" panose="020B0604020202020204" pitchFamily="34" charset="0"/>
                <a:cs typeface="Arial" panose="020B0604020202020204" pitchFamily="34" charset="0"/>
              </a:rPr>
              <a:t>      </a:t>
            </a:r>
            <a:r>
              <a:rPr lang="en-US" sz="1750" spc="-60" dirty="0">
                <a:solidFill>
                  <a:srgbClr val="002060"/>
                </a:solidFill>
                <a:latin typeface="Arial" panose="020B0604020202020204" pitchFamily="34" charset="0"/>
                <a:cs typeface="Arial" panose="020B0604020202020204" pitchFamily="34" charset="0"/>
              </a:rPr>
              <a:t>1. </a:t>
            </a:r>
            <a:r>
              <a:rPr lang="en-US" sz="1750" spc="-60" dirty="0" err="1">
                <a:solidFill>
                  <a:srgbClr val="002060"/>
                </a:solidFill>
                <a:latin typeface="Arial" panose="020B0604020202020204" pitchFamily="34" charset="0"/>
                <a:cs typeface="Arial" panose="020B0604020202020204" pitchFamily="34" charset="0"/>
              </a:rPr>
              <a:t>Nhóm</a:t>
            </a:r>
            <a:r>
              <a:rPr lang="en-US" sz="1750" spc="-60" dirty="0">
                <a:solidFill>
                  <a:srgbClr val="002060"/>
                </a:solidFill>
                <a:latin typeface="Arial" panose="020B0604020202020204" pitchFamily="34" charset="0"/>
                <a:cs typeface="Arial" panose="020B0604020202020204" pitchFamily="34" charset="0"/>
              </a:rPr>
              <a:t> </a:t>
            </a:r>
            <a:r>
              <a:rPr lang="en-US" sz="1750" spc="-60" dirty="0" err="1">
                <a:solidFill>
                  <a:srgbClr val="002060"/>
                </a:solidFill>
                <a:latin typeface="Arial" panose="020B0604020202020204" pitchFamily="34" charset="0"/>
                <a:cs typeface="Arial" panose="020B0604020202020204" pitchFamily="34" charset="0"/>
              </a:rPr>
              <a:t>câu</a:t>
            </a:r>
            <a:r>
              <a:rPr lang="en-US" sz="1750" spc="-60" dirty="0">
                <a:solidFill>
                  <a:srgbClr val="002060"/>
                </a:solidFill>
                <a:latin typeface="Arial" panose="020B0604020202020204" pitchFamily="34" charset="0"/>
                <a:cs typeface="Arial" panose="020B0604020202020204" pitchFamily="34" charset="0"/>
              </a:rPr>
              <a:t> </a:t>
            </a:r>
            <a:r>
              <a:rPr lang="en-US" sz="1750" spc="-60" dirty="0" err="1">
                <a:solidFill>
                  <a:srgbClr val="002060"/>
                </a:solidFill>
                <a:latin typeface="Arial" panose="020B0604020202020204" pitchFamily="34" charset="0"/>
                <a:cs typeface="Arial" panose="020B0604020202020204" pitchFamily="34" charset="0"/>
              </a:rPr>
              <a:t>hỏi</a:t>
            </a:r>
            <a:r>
              <a:rPr lang="en-US" sz="1750" spc="-60" dirty="0">
                <a:solidFill>
                  <a:srgbClr val="002060"/>
                </a:solidFill>
                <a:latin typeface="Arial" panose="020B0604020202020204" pitchFamily="34" charset="0"/>
                <a:cs typeface="Arial" panose="020B0604020202020204" pitchFamily="34" charset="0"/>
              </a:rPr>
              <a:t> </a:t>
            </a:r>
            <a:r>
              <a:rPr lang="en-US" sz="1750" b="1" spc="-60" dirty="0" err="1">
                <a:solidFill>
                  <a:srgbClr val="002060"/>
                </a:solidFill>
                <a:latin typeface="Arial" panose="020B0604020202020204" pitchFamily="34" charset="0"/>
                <a:cs typeface="Arial" panose="020B0604020202020204" pitchFamily="34" charset="0"/>
              </a:rPr>
              <a:t>nhận</a:t>
            </a:r>
            <a:r>
              <a:rPr lang="en-US" sz="1750" b="1" spc="-60" dirty="0">
                <a:solidFill>
                  <a:srgbClr val="002060"/>
                </a:solidFill>
                <a:latin typeface="Arial" panose="020B0604020202020204" pitchFamily="34" charset="0"/>
                <a:cs typeface="Arial" panose="020B0604020202020204" pitchFamily="34" charset="0"/>
              </a:rPr>
              <a:t> </a:t>
            </a:r>
            <a:r>
              <a:rPr lang="en-US" sz="1750" b="1" spc="-60" dirty="0" err="1">
                <a:solidFill>
                  <a:srgbClr val="002060"/>
                </a:solidFill>
                <a:latin typeface="Arial" panose="020B0604020202020204" pitchFamily="34" charset="0"/>
                <a:cs typeface="Arial" panose="020B0604020202020204" pitchFamily="34" charset="0"/>
              </a:rPr>
              <a:t>biết</a:t>
            </a:r>
            <a:r>
              <a:rPr lang="en-US" sz="1750" b="1" spc="-60" dirty="0">
                <a:solidFill>
                  <a:srgbClr val="002060"/>
                </a:solidFill>
                <a:latin typeface="Arial" panose="020B0604020202020204" pitchFamily="34" charset="0"/>
                <a:cs typeface="Arial" panose="020B0604020202020204" pitchFamily="34" charset="0"/>
              </a:rPr>
              <a:t> </a:t>
            </a:r>
            <a:r>
              <a:rPr lang="en-US" sz="1750" spc="-60" dirty="0" err="1">
                <a:solidFill>
                  <a:srgbClr val="002060"/>
                </a:solidFill>
                <a:latin typeface="Arial" panose="020B0604020202020204" pitchFamily="34" charset="0"/>
                <a:cs typeface="Arial" panose="020B0604020202020204" pitchFamily="34" charset="0"/>
              </a:rPr>
              <a:t>gắn</a:t>
            </a:r>
            <a:r>
              <a:rPr lang="en-US" sz="1750" spc="-60" dirty="0">
                <a:solidFill>
                  <a:srgbClr val="002060"/>
                </a:solidFill>
                <a:latin typeface="Arial" panose="020B0604020202020204" pitchFamily="34" charset="0"/>
                <a:cs typeface="Arial" panose="020B0604020202020204" pitchFamily="34" charset="0"/>
              </a:rPr>
              <a:t> </a:t>
            </a:r>
            <a:r>
              <a:rPr lang="en-US" sz="1750" spc="-60" dirty="0" err="1">
                <a:solidFill>
                  <a:srgbClr val="002060"/>
                </a:solidFill>
                <a:latin typeface="Arial" panose="020B0604020202020204" pitchFamily="34" charset="0"/>
                <a:cs typeface="Arial" panose="020B0604020202020204" pitchFamily="34" charset="0"/>
              </a:rPr>
              <a:t>với</a:t>
            </a:r>
            <a:r>
              <a:rPr lang="en-US" sz="1750" spc="-60" dirty="0">
                <a:solidFill>
                  <a:srgbClr val="002060"/>
                </a:solidFill>
                <a:latin typeface="Arial" panose="020B0604020202020204" pitchFamily="34" charset="0"/>
                <a:cs typeface="Arial" panose="020B0604020202020204" pitchFamily="34" charset="0"/>
              </a:rPr>
              <a:t> </a:t>
            </a:r>
            <a:r>
              <a:rPr lang="en-US" sz="1750" spc="-60" dirty="0" err="1">
                <a:solidFill>
                  <a:srgbClr val="002060"/>
                </a:solidFill>
                <a:latin typeface="Arial" panose="020B0604020202020204" pitchFamily="34" charset="0"/>
                <a:cs typeface="Arial" panose="020B0604020202020204" pitchFamily="34" charset="0"/>
              </a:rPr>
              <a:t>yêu</a:t>
            </a:r>
            <a:r>
              <a:rPr lang="en-US" sz="1750" spc="-60" dirty="0">
                <a:solidFill>
                  <a:srgbClr val="002060"/>
                </a:solidFill>
                <a:latin typeface="Arial" panose="020B0604020202020204" pitchFamily="34" charset="0"/>
                <a:cs typeface="Arial" panose="020B0604020202020204" pitchFamily="34" charset="0"/>
              </a:rPr>
              <a:t> </a:t>
            </a:r>
            <a:r>
              <a:rPr lang="en-US" sz="1750" spc="-60" dirty="0" err="1">
                <a:solidFill>
                  <a:srgbClr val="002060"/>
                </a:solidFill>
                <a:latin typeface="Arial" panose="020B0604020202020204" pitchFamily="34" charset="0"/>
                <a:cs typeface="Arial" panose="020B0604020202020204" pitchFamily="34" charset="0"/>
              </a:rPr>
              <a:t>cầu</a:t>
            </a:r>
            <a:r>
              <a:rPr lang="en-US" sz="1750" spc="-60" dirty="0">
                <a:solidFill>
                  <a:srgbClr val="002060"/>
                </a:solidFill>
                <a:latin typeface="Arial" panose="020B0604020202020204" pitchFamily="34" charset="0"/>
                <a:cs typeface="Arial" panose="020B0604020202020204" pitchFamily="34" charset="0"/>
              </a:rPr>
              <a:t> </a:t>
            </a:r>
            <a:r>
              <a:rPr lang="en-US" sz="1750" spc="-60" dirty="0" err="1">
                <a:solidFill>
                  <a:srgbClr val="002060"/>
                </a:solidFill>
                <a:latin typeface="Arial" panose="020B0604020202020204" pitchFamily="34" charset="0"/>
                <a:cs typeface="Arial" panose="020B0604020202020204" pitchFamily="34" charset="0"/>
              </a:rPr>
              <a:t>nhận</a:t>
            </a:r>
            <a:r>
              <a:rPr lang="en-US" sz="1750" spc="-60" dirty="0">
                <a:solidFill>
                  <a:srgbClr val="002060"/>
                </a:solidFill>
                <a:latin typeface="Arial" panose="020B0604020202020204" pitchFamily="34" charset="0"/>
                <a:cs typeface="Arial" panose="020B0604020202020204" pitchFamily="34" charset="0"/>
              </a:rPr>
              <a:t> </a:t>
            </a:r>
            <a:r>
              <a:rPr lang="vi-VN" sz="1750" spc="-60" dirty="0">
                <a:solidFill>
                  <a:srgbClr val="002060"/>
                </a:solidFill>
                <a:latin typeface="Arial" panose="020B0604020202020204" pitchFamily="34" charset="0"/>
                <a:cs typeface="Arial" panose="020B0604020202020204" pitchFamily="34" charset="0"/>
              </a:rPr>
              <a:t>biết kiểu cốt truyện (đơn tuyế</a:t>
            </a:r>
            <a:r>
              <a:rPr lang="en-US" sz="1750" spc="-60" dirty="0">
                <a:solidFill>
                  <a:srgbClr val="002060"/>
                </a:solidFill>
                <a:latin typeface="Arial" panose="020B0604020202020204" pitchFamily="34" charset="0"/>
                <a:cs typeface="Arial" panose="020B0604020202020204" pitchFamily="34" charset="0"/>
              </a:rPr>
              <a:t>n</a:t>
            </a:r>
            <a:r>
              <a:rPr lang="vi-VN" sz="1750" spc="-60" dirty="0">
                <a:solidFill>
                  <a:srgbClr val="002060"/>
                </a:solidFill>
                <a:latin typeface="Arial" panose="020B0604020202020204" pitchFamily="34" charset="0"/>
                <a:cs typeface="Arial" panose="020B0604020202020204" pitchFamily="34" charset="0"/>
              </a:rPr>
              <a:t>, đa tuyến), chi tiết tiêu biểu, </a:t>
            </a:r>
            <a:r>
              <a:rPr lang="en-US" sz="1750" spc="-60" dirty="0" err="1">
                <a:solidFill>
                  <a:srgbClr val="002060"/>
                </a:solidFill>
                <a:latin typeface="Arial" panose="020B0604020202020204" pitchFamily="34" charset="0"/>
                <a:cs typeface="Arial" panose="020B0604020202020204" pitchFamily="34" charset="0"/>
              </a:rPr>
              <a:t>đề</a:t>
            </a:r>
            <a:r>
              <a:rPr lang="en-US" sz="1750" spc="-60" dirty="0">
                <a:solidFill>
                  <a:srgbClr val="002060"/>
                </a:solidFill>
                <a:latin typeface="Arial" panose="020B0604020202020204" pitchFamily="34" charset="0"/>
                <a:cs typeface="Arial" panose="020B0604020202020204" pitchFamily="34" charset="0"/>
              </a:rPr>
              <a:t> </a:t>
            </a:r>
            <a:r>
              <a:rPr lang="en-US" sz="1750" spc="-60" dirty="0" err="1">
                <a:solidFill>
                  <a:srgbClr val="002060"/>
                </a:solidFill>
                <a:latin typeface="Arial" panose="020B0604020202020204" pitchFamily="34" charset="0"/>
                <a:cs typeface="Arial" panose="020B0604020202020204" pitchFamily="34" charset="0"/>
              </a:rPr>
              <a:t>tài</a:t>
            </a:r>
            <a:r>
              <a:rPr lang="vi-VN" sz="1750" spc="-60" dirty="0">
                <a:solidFill>
                  <a:srgbClr val="002060"/>
                </a:solidFill>
                <a:latin typeface="Arial" panose="020B0604020202020204" pitchFamily="34" charset="0"/>
                <a:cs typeface="Arial" panose="020B0604020202020204" pitchFamily="34" charset="0"/>
              </a:rPr>
              <a:t>, câu chuyện, nhân vật</a:t>
            </a:r>
            <a:r>
              <a:rPr lang="en-US" sz="1750" spc="-60" dirty="0">
                <a:solidFill>
                  <a:srgbClr val="002060"/>
                </a:solidFill>
                <a:latin typeface="Arial" panose="020B0604020202020204" pitchFamily="34" charset="0"/>
                <a:cs typeface="Arial" panose="020B0604020202020204" pitchFamily="34" charset="0"/>
              </a:rPr>
              <a:t>;</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tóm</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tắt</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nội</a:t>
            </a:r>
            <a:r>
              <a:rPr lang="en-US" sz="1750" dirty="0">
                <a:solidFill>
                  <a:srgbClr val="002060"/>
                </a:solidFill>
                <a:latin typeface="Arial" panose="020B0604020202020204" pitchFamily="34" charset="0"/>
                <a:cs typeface="Arial" panose="020B0604020202020204" pitchFamily="34" charset="0"/>
              </a:rPr>
              <a:t> dung </a:t>
            </a:r>
            <a:r>
              <a:rPr lang="en-US" sz="1750" dirty="0" err="1">
                <a:solidFill>
                  <a:srgbClr val="002060"/>
                </a:solidFill>
                <a:latin typeface="Arial" panose="020B0604020202020204" pitchFamily="34" charset="0"/>
                <a:cs typeface="Arial" panose="020B0604020202020204" pitchFamily="34" charset="0"/>
              </a:rPr>
              <a:t>cốt</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truyện</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ví</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latin typeface="Arial" panose="020B0604020202020204" pitchFamily="34" charset="0"/>
                <a:cs typeface="Arial" panose="020B0604020202020204" pitchFamily="34" charset="0"/>
              </a:rPr>
              <a:t>dụ</a:t>
            </a:r>
            <a:r>
              <a:rPr lang="en-US" sz="1750" dirty="0">
                <a:solidFill>
                  <a:srgbClr val="002060"/>
                </a:solidFill>
                <a:latin typeface="Arial" panose="020B0604020202020204" pitchFamily="34" charset="0"/>
                <a:cs typeface="Arial" panose="020B0604020202020204" pitchFamily="34" charset="0"/>
              </a:rPr>
              <a:t>: </a:t>
            </a:r>
          </a:p>
          <a:p>
            <a:pPr algn="just">
              <a:lnSpc>
                <a:spcPct val="125000"/>
              </a:lnSpc>
            </a:pPr>
            <a:r>
              <a:rPr lang="en-US" sz="1750" dirty="0">
                <a:solidFill>
                  <a:srgbClr val="002060"/>
                </a:solidFill>
                <a:latin typeface="Arial" panose="020B0604020202020204" pitchFamily="34" charset="0"/>
                <a:cs typeface="Arial" panose="020B0604020202020204" pitchFamily="34" charset="0"/>
              </a:rPr>
              <a:t>     </a:t>
            </a:r>
            <a:r>
              <a:rPr lang="en-US" sz="1750" spc="-70" dirty="0">
                <a:solidFill>
                  <a:srgbClr val="002060"/>
                </a:solidFill>
                <a:latin typeface="Arial" panose="020B0604020202020204" pitchFamily="34" charset="0"/>
                <a:cs typeface="Arial" panose="020B0604020202020204" pitchFamily="34" charset="0"/>
              </a:rPr>
              <a:t>– </a:t>
            </a:r>
            <a:r>
              <a:rPr lang="vi-VN" sz="1750" dirty="0" err="1">
                <a:solidFill>
                  <a:srgbClr val="002060"/>
                </a:solidFill>
              </a:rPr>
              <a:t>Đ</a:t>
            </a:r>
            <a:r>
              <a:rPr lang="en-US" sz="1750" dirty="0" err="1">
                <a:solidFill>
                  <a:srgbClr val="002060"/>
                </a:solidFill>
              </a:rPr>
              <a:t>ọc</a:t>
            </a:r>
            <a:r>
              <a:rPr lang="en-US" sz="1750" dirty="0">
                <a:solidFill>
                  <a:srgbClr val="002060"/>
                </a:solidFill>
              </a:rPr>
              <a:t> </a:t>
            </a:r>
            <a:r>
              <a:rPr lang="en-US" sz="1750" dirty="0" err="1">
                <a:solidFill>
                  <a:srgbClr val="002060"/>
                </a:solidFill>
              </a:rPr>
              <a:t>kĩ</a:t>
            </a:r>
            <a:r>
              <a:rPr lang="en-US" sz="1750" dirty="0">
                <a:solidFill>
                  <a:srgbClr val="002060"/>
                </a:solidFill>
              </a:rPr>
              <a:t> </a:t>
            </a:r>
            <a:r>
              <a:rPr lang="en-US" sz="1750" dirty="0" err="1">
                <a:solidFill>
                  <a:srgbClr val="002060"/>
                </a:solidFill>
              </a:rPr>
              <a:t>phần</a:t>
            </a:r>
            <a:r>
              <a:rPr lang="en-US" sz="1750" dirty="0">
                <a:solidFill>
                  <a:srgbClr val="002060"/>
                </a:solidFill>
              </a:rPr>
              <a:t> </a:t>
            </a:r>
            <a:r>
              <a:rPr lang="en-US" sz="1750" dirty="0" err="1">
                <a:solidFill>
                  <a:srgbClr val="002060"/>
                </a:solidFill>
              </a:rPr>
              <a:t>tóm</a:t>
            </a:r>
            <a:r>
              <a:rPr lang="en-US" sz="1750" dirty="0">
                <a:solidFill>
                  <a:srgbClr val="002060"/>
                </a:solidFill>
              </a:rPr>
              <a:t> </a:t>
            </a:r>
            <a:r>
              <a:rPr lang="en-US" sz="1750" dirty="0" err="1">
                <a:solidFill>
                  <a:srgbClr val="002060"/>
                </a:solidFill>
              </a:rPr>
              <a:t>tắt</a:t>
            </a:r>
            <a:r>
              <a:rPr lang="en-US" sz="1750" dirty="0">
                <a:solidFill>
                  <a:srgbClr val="002060"/>
                </a:solidFill>
              </a:rPr>
              <a:t> </a:t>
            </a:r>
            <a:r>
              <a:rPr lang="en-US" sz="1750" dirty="0" err="1">
                <a:solidFill>
                  <a:srgbClr val="002060"/>
                </a:solidFill>
              </a:rPr>
              <a:t>tác</a:t>
            </a:r>
            <a:r>
              <a:rPr lang="en-US" sz="1750" dirty="0">
                <a:solidFill>
                  <a:srgbClr val="002060"/>
                </a:solidFill>
              </a:rPr>
              <a:t> </a:t>
            </a:r>
            <a:r>
              <a:rPr lang="en-US" sz="1750" dirty="0" err="1">
                <a:solidFill>
                  <a:srgbClr val="002060"/>
                </a:solidFill>
              </a:rPr>
              <a:t>phẩm</a:t>
            </a:r>
            <a:r>
              <a:rPr lang="vi-VN" sz="1750" dirty="0">
                <a:solidFill>
                  <a:srgbClr val="002060"/>
                </a:solidFill>
              </a:rPr>
              <a:t> </a:t>
            </a:r>
            <a:r>
              <a:rPr lang="en-US" sz="1750" dirty="0" err="1">
                <a:solidFill>
                  <a:srgbClr val="002060"/>
                </a:solidFill>
              </a:rPr>
              <a:t>và</a:t>
            </a:r>
            <a:r>
              <a:rPr lang="en-US" sz="1750" dirty="0">
                <a:solidFill>
                  <a:srgbClr val="002060"/>
                </a:solidFill>
              </a:rPr>
              <a:t> </a:t>
            </a:r>
            <a:r>
              <a:rPr lang="en-US" sz="1750" dirty="0" err="1">
                <a:solidFill>
                  <a:srgbClr val="002060"/>
                </a:solidFill>
              </a:rPr>
              <a:t>chỉ</a:t>
            </a:r>
            <a:r>
              <a:rPr lang="en-US" sz="1750" dirty="0">
                <a:solidFill>
                  <a:srgbClr val="002060"/>
                </a:solidFill>
              </a:rPr>
              <a:t> </a:t>
            </a:r>
            <a:r>
              <a:rPr lang="en-US" sz="1750" dirty="0" err="1">
                <a:solidFill>
                  <a:srgbClr val="002060"/>
                </a:solidFill>
              </a:rPr>
              <a:t>ra</a:t>
            </a:r>
            <a:r>
              <a:rPr lang="en-US" sz="1750" dirty="0">
                <a:solidFill>
                  <a:srgbClr val="002060"/>
                </a:solidFill>
              </a:rPr>
              <a:t> </a:t>
            </a:r>
            <a:r>
              <a:rPr lang="en-US" sz="1750" dirty="0" err="1">
                <a:solidFill>
                  <a:srgbClr val="002060"/>
                </a:solidFill>
              </a:rPr>
              <a:t>cốt</a:t>
            </a:r>
            <a:r>
              <a:rPr lang="en-US" sz="1750" dirty="0">
                <a:solidFill>
                  <a:srgbClr val="002060"/>
                </a:solidFill>
              </a:rPr>
              <a:t> </a:t>
            </a:r>
            <a:r>
              <a:rPr lang="en-US" sz="1750" dirty="0" err="1">
                <a:solidFill>
                  <a:srgbClr val="002060"/>
                </a:solidFill>
              </a:rPr>
              <a:t>truyện</a:t>
            </a:r>
            <a:r>
              <a:rPr lang="en-US" sz="1750" dirty="0">
                <a:solidFill>
                  <a:srgbClr val="002060"/>
                </a:solidFill>
              </a:rPr>
              <a:t> </a:t>
            </a:r>
            <a:r>
              <a:rPr lang="en-US" sz="1750" dirty="0" err="1">
                <a:solidFill>
                  <a:srgbClr val="002060"/>
                </a:solidFill>
              </a:rPr>
              <a:t>đa</a:t>
            </a:r>
            <a:r>
              <a:rPr lang="en-US" sz="1750" dirty="0">
                <a:solidFill>
                  <a:srgbClr val="002060"/>
                </a:solidFill>
              </a:rPr>
              <a:t> </a:t>
            </a:r>
            <a:r>
              <a:rPr lang="en-US" sz="1750" dirty="0" err="1">
                <a:solidFill>
                  <a:srgbClr val="002060"/>
                </a:solidFill>
              </a:rPr>
              <a:t>tuyến</a:t>
            </a:r>
            <a:r>
              <a:rPr lang="en-US" sz="1750" dirty="0">
                <a:solidFill>
                  <a:srgbClr val="002060"/>
                </a:solidFill>
              </a:rPr>
              <a:t>. (</a:t>
            </a:r>
            <a:r>
              <a:rPr lang="en-US" sz="1750" i="1" dirty="0" err="1">
                <a:solidFill>
                  <a:srgbClr val="002060"/>
                </a:solidFill>
              </a:rPr>
              <a:t>Mắt</a:t>
            </a:r>
            <a:r>
              <a:rPr lang="en-US" sz="1750" i="1" dirty="0">
                <a:solidFill>
                  <a:srgbClr val="002060"/>
                </a:solidFill>
              </a:rPr>
              <a:t> </a:t>
            </a:r>
            <a:r>
              <a:rPr lang="en-US" sz="1750" i="1" dirty="0" err="1">
                <a:solidFill>
                  <a:srgbClr val="002060"/>
                </a:solidFill>
              </a:rPr>
              <a:t>sói</a:t>
            </a:r>
            <a:r>
              <a:rPr lang="en-US" sz="1750" dirty="0">
                <a:solidFill>
                  <a:srgbClr val="002060"/>
                </a:solidFill>
              </a:rPr>
              <a:t>)</a:t>
            </a:r>
            <a:endParaRPr lang="vi-VN" sz="1750" spc="-70" dirty="0">
              <a:solidFill>
                <a:srgbClr val="002060"/>
              </a:solidFill>
              <a:latin typeface="Arial" panose="020B0604020202020204" pitchFamily="34" charset="0"/>
              <a:cs typeface="Arial" panose="020B0604020202020204" pitchFamily="34" charset="0"/>
            </a:endParaRPr>
          </a:p>
          <a:p>
            <a:pPr algn="just">
              <a:lnSpc>
                <a:spcPct val="125000"/>
              </a:lnSpc>
            </a:pPr>
            <a:r>
              <a:rPr lang="vi-VN" sz="1750" dirty="0">
                <a:solidFill>
                  <a:srgbClr val="002060"/>
                </a:solidFill>
                <a:latin typeface="Arial" panose="020B0604020202020204" pitchFamily="34" charset="0"/>
                <a:cs typeface="Arial" panose="020B0604020202020204" pitchFamily="34" charset="0"/>
              </a:rPr>
              <a:t>     </a:t>
            </a:r>
            <a:r>
              <a:rPr lang="en-US" sz="1750" dirty="0">
                <a:solidFill>
                  <a:srgbClr val="002060"/>
                </a:solidFill>
                <a:latin typeface="Arial" panose="020B0604020202020204" pitchFamily="34" charset="0"/>
                <a:cs typeface="Arial" panose="020B0604020202020204" pitchFamily="34" charset="0"/>
              </a:rPr>
              <a:t>–</a:t>
            </a:r>
            <a:r>
              <a:rPr lang="vi-VN"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rPr>
              <a:t>Cậu</a:t>
            </a:r>
            <a:r>
              <a:rPr lang="en-US" sz="1750" dirty="0">
                <a:solidFill>
                  <a:srgbClr val="002060"/>
                </a:solidFill>
              </a:rPr>
              <a:t> </a:t>
            </a:r>
            <a:r>
              <a:rPr lang="en-US" sz="1750" dirty="0" err="1">
                <a:solidFill>
                  <a:srgbClr val="002060"/>
                </a:solidFill>
              </a:rPr>
              <a:t>bé</a:t>
            </a:r>
            <a:r>
              <a:rPr lang="en-US" sz="1750" dirty="0">
                <a:solidFill>
                  <a:srgbClr val="002060"/>
                </a:solidFill>
              </a:rPr>
              <a:t> Phi </a:t>
            </a:r>
            <a:r>
              <a:rPr lang="en-US" sz="1750" dirty="0" err="1">
                <a:solidFill>
                  <a:srgbClr val="002060"/>
                </a:solidFill>
              </a:rPr>
              <a:t>Châu</a:t>
            </a:r>
            <a:r>
              <a:rPr lang="en-US" sz="1750" dirty="0">
                <a:solidFill>
                  <a:srgbClr val="002060"/>
                </a:solidFill>
              </a:rPr>
              <a:t> </a:t>
            </a:r>
            <a:r>
              <a:rPr lang="en-US" sz="1750" dirty="0" err="1">
                <a:solidFill>
                  <a:srgbClr val="002060"/>
                </a:solidFill>
              </a:rPr>
              <a:t>nhìn</a:t>
            </a:r>
            <a:r>
              <a:rPr lang="en-US" sz="1750" dirty="0">
                <a:solidFill>
                  <a:srgbClr val="002060"/>
                </a:solidFill>
              </a:rPr>
              <a:t> </a:t>
            </a:r>
            <a:r>
              <a:rPr lang="en-US" sz="1750" dirty="0" err="1">
                <a:solidFill>
                  <a:srgbClr val="002060"/>
                </a:solidFill>
              </a:rPr>
              <a:t>vào</a:t>
            </a:r>
            <a:r>
              <a:rPr lang="en-US" sz="1750" dirty="0">
                <a:solidFill>
                  <a:srgbClr val="002060"/>
                </a:solidFill>
              </a:rPr>
              <a:t> </a:t>
            </a:r>
            <a:r>
              <a:rPr lang="en-US" sz="1750" dirty="0" err="1">
                <a:solidFill>
                  <a:srgbClr val="002060"/>
                </a:solidFill>
              </a:rPr>
              <a:t>mắt</a:t>
            </a:r>
            <a:r>
              <a:rPr lang="en-US" sz="1750" dirty="0">
                <a:solidFill>
                  <a:srgbClr val="002060"/>
                </a:solidFill>
              </a:rPr>
              <a:t> </a:t>
            </a:r>
            <a:r>
              <a:rPr lang="en-US" sz="1750" dirty="0" err="1">
                <a:solidFill>
                  <a:srgbClr val="002060"/>
                </a:solidFill>
              </a:rPr>
              <a:t>sói</a:t>
            </a:r>
            <a:r>
              <a:rPr lang="en-US" sz="1750" dirty="0">
                <a:solidFill>
                  <a:srgbClr val="002060"/>
                </a:solidFill>
              </a:rPr>
              <a:t> </a:t>
            </a:r>
            <a:r>
              <a:rPr lang="en-US" sz="1750" dirty="0" err="1">
                <a:solidFill>
                  <a:srgbClr val="002060"/>
                </a:solidFill>
              </a:rPr>
              <a:t>và</a:t>
            </a:r>
            <a:r>
              <a:rPr lang="en-US" sz="1750" dirty="0">
                <a:solidFill>
                  <a:srgbClr val="002060"/>
                </a:solidFill>
              </a:rPr>
              <a:t> </a:t>
            </a:r>
            <a:r>
              <a:rPr lang="en-US" sz="1750" dirty="0" err="1">
                <a:solidFill>
                  <a:srgbClr val="002060"/>
                </a:solidFill>
              </a:rPr>
              <a:t>nhận</a:t>
            </a:r>
            <a:r>
              <a:rPr lang="en-US" sz="1750" dirty="0">
                <a:solidFill>
                  <a:srgbClr val="002060"/>
                </a:solidFill>
              </a:rPr>
              <a:t> </a:t>
            </a:r>
            <a:r>
              <a:rPr lang="en-US" sz="1750" dirty="0" err="1">
                <a:solidFill>
                  <a:srgbClr val="002060"/>
                </a:solidFill>
              </a:rPr>
              <a:t>ra</a:t>
            </a:r>
            <a:r>
              <a:rPr lang="en-US" sz="1750" dirty="0">
                <a:solidFill>
                  <a:srgbClr val="002060"/>
                </a:solidFill>
              </a:rPr>
              <a:t> </a:t>
            </a:r>
            <a:r>
              <a:rPr lang="en-US" sz="1750" dirty="0" err="1">
                <a:solidFill>
                  <a:srgbClr val="002060"/>
                </a:solidFill>
              </a:rPr>
              <a:t>những</a:t>
            </a:r>
            <a:r>
              <a:rPr lang="en-US" sz="1750" dirty="0">
                <a:solidFill>
                  <a:srgbClr val="002060"/>
                </a:solidFill>
              </a:rPr>
              <a:t> </a:t>
            </a:r>
            <a:r>
              <a:rPr lang="en-US" sz="1750" dirty="0" err="1">
                <a:solidFill>
                  <a:srgbClr val="002060"/>
                </a:solidFill>
              </a:rPr>
              <a:t>điều</a:t>
            </a:r>
            <a:r>
              <a:rPr lang="en-US" sz="1750" dirty="0">
                <a:solidFill>
                  <a:srgbClr val="002060"/>
                </a:solidFill>
              </a:rPr>
              <a:t> </a:t>
            </a:r>
            <a:r>
              <a:rPr lang="en-US" sz="1750" dirty="0" err="1">
                <a:solidFill>
                  <a:srgbClr val="002060"/>
                </a:solidFill>
              </a:rPr>
              <a:t>gì</a:t>
            </a:r>
            <a:r>
              <a:rPr lang="en-US" sz="1750" dirty="0">
                <a:solidFill>
                  <a:srgbClr val="002060"/>
                </a:solidFill>
              </a:rPr>
              <a:t>? </a:t>
            </a:r>
            <a:r>
              <a:rPr lang="en-US" sz="1750" dirty="0" err="1">
                <a:solidFill>
                  <a:srgbClr val="002060"/>
                </a:solidFill>
              </a:rPr>
              <a:t>Trong</a:t>
            </a:r>
            <a:r>
              <a:rPr lang="en-US" sz="1750" dirty="0">
                <a:solidFill>
                  <a:srgbClr val="002060"/>
                </a:solidFill>
              </a:rPr>
              <a:t> </a:t>
            </a:r>
            <a:r>
              <a:rPr lang="en-US" sz="1750" dirty="0" err="1">
                <a:solidFill>
                  <a:srgbClr val="002060"/>
                </a:solidFill>
              </a:rPr>
              <a:t>mắt</a:t>
            </a:r>
            <a:r>
              <a:rPr lang="en-US" sz="1750" dirty="0">
                <a:solidFill>
                  <a:srgbClr val="002060"/>
                </a:solidFill>
              </a:rPr>
              <a:t> </a:t>
            </a:r>
            <a:r>
              <a:rPr lang="en-US" sz="1750" dirty="0" err="1">
                <a:solidFill>
                  <a:srgbClr val="002060"/>
                </a:solidFill>
              </a:rPr>
              <a:t>sói</a:t>
            </a:r>
            <a:r>
              <a:rPr lang="en-US" sz="1750" dirty="0">
                <a:solidFill>
                  <a:srgbClr val="002060"/>
                </a:solidFill>
              </a:rPr>
              <a:t>,</a:t>
            </a:r>
            <a:r>
              <a:rPr lang="vi-VN" sz="1750" dirty="0">
                <a:solidFill>
                  <a:srgbClr val="002060"/>
                </a:solidFill>
              </a:rPr>
              <a:t> </a:t>
            </a:r>
            <a:r>
              <a:rPr lang="en-US" sz="1750" dirty="0" err="1">
                <a:solidFill>
                  <a:srgbClr val="002060"/>
                </a:solidFill>
              </a:rPr>
              <a:t>câu</a:t>
            </a:r>
            <a:r>
              <a:rPr lang="en-US" sz="1750" dirty="0">
                <a:solidFill>
                  <a:srgbClr val="002060"/>
                </a:solidFill>
              </a:rPr>
              <a:t> </a:t>
            </a:r>
            <a:r>
              <a:rPr lang="en-US" sz="1750" dirty="0" err="1">
                <a:solidFill>
                  <a:srgbClr val="002060"/>
                </a:solidFill>
              </a:rPr>
              <a:t>chuyện</a:t>
            </a:r>
            <a:r>
              <a:rPr lang="en-US" sz="1750" dirty="0">
                <a:solidFill>
                  <a:srgbClr val="002060"/>
                </a:solidFill>
              </a:rPr>
              <a:t> </a:t>
            </a:r>
            <a:r>
              <a:rPr lang="en-US" sz="1750" dirty="0" err="1">
                <a:solidFill>
                  <a:srgbClr val="002060"/>
                </a:solidFill>
              </a:rPr>
              <a:t>nào</a:t>
            </a:r>
            <a:r>
              <a:rPr lang="en-US" sz="1750" dirty="0">
                <a:solidFill>
                  <a:srgbClr val="002060"/>
                </a:solidFill>
              </a:rPr>
              <a:t> </a:t>
            </a:r>
            <a:r>
              <a:rPr lang="en-US" sz="1750" dirty="0" err="1">
                <a:solidFill>
                  <a:srgbClr val="002060"/>
                </a:solidFill>
              </a:rPr>
              <a:t>đã</a:t>
            </a:r>
            <a:r>
              <a:rPr lang="en-US" sz="1750" dirty="0">
                <a:solidFill>
                  <a:srgbClr val="002060"/>
                </a:solidFill>
              </a:rPr>
              <a:t> </a:t>
            </a:r>
            <a:r>
              <a:rPr lang="en-US" sz="1750" dirty="0" err="1">
                <a:solidFill>
                  <a:srgbClr val="002060"/>
                </a:solidFill>
              </a:rPr>
              <a:t>hiện</a:t>
            </a:r>
            <a:r>
              <a:rPr lang="en-US" sz="1750" dirty="0">
                <a:solidFill>
                  <a:srgbClr val="002060"/>
                </a:solidFill>
              </a:rPr>
              <a:t> </a:t>
            </a:r>
            <a:r>
              <a:rPr lang="en-US" sz="1750" dirty="0" err="1">
                <a:solidFill>
                  <a:srgbClr val="002060"/>
                </a:solidFill>
              </a:rPr>
              <a:t>lên</a:t>
            </a:r>
            <a:r>
              <a:rPr lang="en-US" sz="1750" dirty="0">
                <a:solidFill>
                  <a:srgbClr val="002060"/>
                </a:solidFill>
              </a:rPr>
              <a:t>? (</a:t>
            </a:r>
            <a:r>
              <a:rPr lang="en-US" sz="1750" i="1" dirty="0" err="1">
                <a:solidFill>
                  <a:srgbClr val="002060"/>
                </a:solidFill>
              </a:rPr>
              <a:t>Mắt</a:t>
            </a:r>
            <a:r>
              <a:rPr lang="en-US" sz="1750" i="1" dirty="0">
                <a:solidFill>
                  <a:srgbClr val="002060"/>
                </a:solidFill>
              </a:rPr>
              <a:t> </a:t>
            </a:r>
            <a:r>
              <a:rPr lang="en-US" sz="1750" i="1" dirty="0" err="1">
                <a:solidFill>
                  <a:srgbClr val="002060"/>
                </a:solidFill>
              </a:rPr>
              <a:t>sói</a:t>
            </a:r>
            <a:r>
              <a:rPr lang="en-US" sz="1750" dirty="0">
                <a:solidFill>
                  <a:srgbClr val="002060"/>
                </a:solidFill>
              </a:rPr>
              <a:t>)</a:t>
            </a:r>
            <a:endParaRPr lang="vi-VN" sz="1750" spc="-70" dirty="0">
              <a:solidFill>
                <a:srgbClr val="002060"/>
              </a:solidFill>
              <a:latin typeface="Arial" panose="020B0604020202020204" pitchFamily="34" charset="0"/>
              <a:cs typeface="Arial" panose="020B0604020202020204" pitchFamily="34" charset="0"/>
            </a:endParaRPr>
          </a:p>
          <a:p>
            <a:pPr algn="just">
              <a:lnSpc>
                <a:spcPct val="125000"/>
              </a:lnSpc>
            </a:pPr>
            <a:r>
              <a:rPr lang="vi-VN" sz="1750" dirty="0">
                <a:solidFill>
                  <a:srgbClr val="002060"/>
                </a:solidFill>
                <a:latin typeface="Arial" panose="020B0604020202020204" pitchFamily="34" charset="0"/>
                <a:cs typeface="Arial" panose="020B0604020202020204" pitchFamily="34" charset="0"/>
              </a:rPr>
              <a:t>     </a:t>
            </a:r>
            <a:r>
              <a:rPr lang="en-US" sz="1750" dirty="0">
                <a:solidFill>
                  <a:srgbClr val="002060"/>
                </a:solidFill>
                <a:latin typeface="Arial" panose="020B0604020202020204" pitchFamily="34" charset="0"/>
                <a:cs typeface="Arial" panose="020B0604020202020204" pitchFamily="34" charset="0"/>
              </a:rPr>
              <a:t>–</a:t>
            </a:r>
            <a:r>
              <a:rPr lang="vi-VN"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rPr>
              <a:t>Xác</a:t>
            </a:r>
            <a:r>
              <a:rPr lang="en-US" sz="1750" dirty="0">
                <a:solidFill>
                  <a:srgbClr val="002060"/>
                </a:solidFill>
              </a:rPr>
              <a:t> </a:t>
            </a:r>
            <a:r>
              <a:rPr lang="en-US" sz="1750" dirty="0" err="1">
                <a:solidFill>
                  <a:srgbClr val="002060"/>
                </a:solidFill>
              </a:rPr>
              <a:t>định</a:t>
            </a:r>
            <a:r>
              <a:rPr lang="en-US" sz="1750" dirty="0">
                <a:solidFill>
                  <a:srgbClr val="002060"/>
                </a:solidFill>
              </a:rPr>
              <a:t> </a:t>
            </a:r>
            <a:r>
              <a:rPr lang="en-US" sz="1750" dirty="0" err="1">
                <a:solidFill>
                  <a:srgbClr val="002060"/>
                </a:solidFill>
              </a:rPr>
              <a:t>đề</a:t>
            </a:r>
            <a:r>
              <a:rPr lang="en-US" sz="1750" dirty="0">
                <a:solidFill>
                  <a:srgbClr val="002060"/>
                </a:solidFill>
              </a:rPr>
              <a:t> </a:t>
            </a:r>
            <a:r>
              <a:rPr lang="en-US" sz="1750" dirty="0" err="1">
                <a:solidFill>
                  <a:srgbClr val="002060"/>
                </a:solidFill>
              </a:rPr>
              <a:t>tài</a:t>
            </a:r>
            <a:r>
              <a:rPr lang="en-US" sz="1750" dirty="0">
                <a:solidFill>
                  <a:srgbClr val="002060"/>
                </a:solidFill>
              </a:rPr>
              <a:t> </a:t>
            </a:r>
            <a:r>
              <a:rPr lang="en-US" sz="1750" dirty="0" err="1">
                <a:solidFill>
                  <a:srgbClr val="002060"/>
                </a:solidFill>
              </a:rPr>
              <a:t>của</a:t>
            </a:r>
            <a:r>
              <a:rPr lang="en-US" sz="1750" dirty="0">
                <a:solidFill>
                  <a:srgbClr val="002060"/>
                </a:solidFill>
              </a:rPr>
              <a:t> </a:t>
            </a:r>
            <a:r>
              <a:rPr lang="en-US" sz="1750" dirty="0" err="1">
                <a:solidFill>
                  <a:srgbClr val="002060"/>
                </a:solidFill>
              </a:rPr>
              <a:t>truyện</a:t>
            </a:r>
            <a:r>
              <a:rPr lang="en-US" sz="1750" dirty="0">
                <a:solidFill>
                  <a:srgbClr val="002060"/>
                </a:solidFill>
              </a:rPr>
              <a:t> </a:t>
            </a:r>
            <a:r>
              <a:rPr lang="en-US" sz="1750" dirty="0" err="1">
                <a:solidFill>
                  <a:srgbClr val="002060"/>
                </a:solidFill>
              </a:rPr>
              <a:t>ngắn</a:t>
            </a:r>
            <a:r>
              <a:rPr lang="en-US" sz="1750" dirty="0">
                <a:solidFill>
                  <a:srgbClr val="002060"/>
                </a:solidFill>
              </a:rPr>
              <a:t> </a:t>
            </a:r>
            <a:r>
              <a:rPr lang="en-US" sz="1750" i="1" dirty="0" err="1">
                <a:solidFill>
                  <a:srgbClr val="002060"/>
                </a:solidFill>
              </a:rPr>
              <a:t>Lặng</a:t>
            </a:r>
            <a:r>
              <a:rPr lang="en-US" sz="1750" i="1" dirty="0">
                <a:solidFill>
                  <a:srgbClr val="002060"/>
                </a:solidFill>
              </a:rPr>
              <a:t> </a:t>
            </a:r>
            <a:r>
              <a:rPr lang="en-US" sz="1750" i="1" dirty="0" err="1">
                <a:solidFill>
                  <a:srgbClr val="002060"/>
                </a:solidFill>
              </a:rPr>
              <a:t>lẽ</a:t>
            </a:r>
            <a:r>
              <a:rPr lang="en-US" sz="1750" i="1" dirty="0">
                <a:solidFill>
                  <a:srgbClr val="002060"/>
                </a:solidFill>
              </a:rPr>
              <a:t> Sa Pa</a:t>
            </a:r>
            <a:r>
              <a:rPr lang="en-US" sz="1750" dirty="0">
                <a:solidFill>
                  <a:srgbClr val="002060"/>
                </a:solidFill>
              </a:rPr>
              <a:t>. (</a:t>
            </a:r>
            <a:r>
              <a:rPr lang="en-US" sz="1750" i="1" dirty="0" err="1">
                <a:solidFill>
                  <a:srgbClr val="002060"/>
                </a:solidFill>
              </a:rPr>
              <a:t>Lặng</a:t>
            </a:r>
            <a:r>
              <a:rPr lang="en-US" sz="1750" i="1" dirty="0">
                <a:solidFill>
                  <a:srgbClr val="002060"/>
                </a:solidFill>
              </a:rPr>
              <a:t> </a:t>
            </a:r>
            <a:r>
              <a:rPr lang="en-US" sz="1750" i="1" dirty="0" err="1">
                <a:solidFill>
                  <a:srgbClr val="002060"/>
                </a:solidFill>
              </a:rPr>
              <a:t>lẽ</a:t>
            </a:r>
            <a:r>
              <a:rPr lang="en-US" sz="1750" i="1" dirty="0">
                <a:solidFill>
                  <a:srgbClr val="002060"/>
                </a:solidFill>
              </a:rPr>
              <a:t> Sa Pa</a:t>
            </a:r>
            <a:r>
              <a:rPr lang="en-US" sz="1750" dirty="0">
                <a:solidFill>
                  <a:srgbClr val="002060"/>
                </a:solidFill>
              </a:rPr>
              <a:t>)</a:t>
            </a:r>
          </a:p>
          <a:p>
            <a:pPr algn="just">
              <a:lnSpc>
                <a:spcPct val="125000"/>
              </a:lnSpc>
            </a:pPr>
            <a:r>
              <a:rPr lang="vi-VN" sz="1750" dirty="0">
                <a:solidFill>
                  <a:srgbClr val="002060"/>
                </a:solidFill>
                <a:latin typeface="Arial" panose="020B0604020202020204" pitchFamily="34" charset="0"/>
                <a:cs typeface="Arial" panose="020B0604020202020204" pitchFamily="34" charset="0"/>
              </a:rPr>
              <a:t>     </a:t>
            </a:r>
            <a:r>
              <a:rPr lang="en-US" sz="1750" dirty="0">
                <a:solidFill>
                  <a:srgbClr val="002060"/>
                </a:solidFill>
                <a:latin typeface="Arial" panose="020B0604020202020204" pitchFamily="34" charset="0"/>
                <a:cs typeface="Arial" panose="020B0604020202020204" pitchFamily="34" charset="0"/>
              </a:rPr>
              <a:t>– </a:t>
            </a:r>
            <a:r>
              <a:rPr lang="en-US" sz="1750" dirty="0" err="1">
                <a:solidFill>
                  <a:srgbClr val="002060"/>
                </a:solidFill>
              </a:rPr>
              <a:t>Tóm</a:t>
            </a:r>
            <a:r>
              <a:rPr lang="en-US" sz="1750" dirty="0">
                <a:solidFill>
                  <a:srgbClr val="002060"/>
                </a:solidFill>
              </a:rPr>
              <a:t> </a:t>
            </a:r>
            <a:r>
              <a:rPr lang="en-US" sz="1750" dirty="0" err="1">
                <a:solidFill>
                  <a:srgbClr val="002060"/>
                </a:solidFill>
              </a:rPr>
              <a:t>tắt</a:t>
            </a:r>
            <a:r>
              <a:rPr lang="en-US" sz="1750" dirty="0">
                <a:solidFill>
                  <a:srgbClr val="002060"/>
                </a:solidFill>
              </a:rPr>
              <a:t> </a:t>
            </a:r>
            <a:r>
              <a:rPr lang="en-US" sz="1750" dirty="0" err="1">
                <a:solidFill>
                  <a:srgbClr val="002060"/>
                </a:solidFill>
              </a:rPr>
              <a:t>tác</a:t>
            </a:r>
            <a:r>
              <a:rPr lang="en-US" sz="1750" dirty="0">
                <a:solidFill>
                  <a:srgbClr val="002060"/>
                </a:solidFill>
              </a:rPr>
              <a:t> </a:t>
            </a:r>
            <a:r>
              <a:rPr lang="en-US" sz="1750" dirty="0" err="1">
                <a:solidFill>
                  <a:srgbClr val="002060"/>
                </a:solidFill>
              </a:rPr>
              <a:t>phẩm</a:t>
            </a:r>
            <a:r>
              <a:rPr lang="en-US" sz="1750" dirty="0">
                <a:solidFill>
                  <a:srgbClr val="002060"/>
                </a:solidFill>
              </a:rPr>
              <a:t> </a:t>
            </a:r>
            <a:r>
              <a:rPr lang="en-US" sz="1750" dirty="0" err="1">
                <a:solidFill>
                  <a:srgbClr val="002060"/>
                </a:solidFill>
              </a:rPr>
              <a:t>và</a:t>
            </a:r>
            <a:r>
              <a:rPr lang="en-US" sz="1750" dirty="0">
                <a:solidFill>
                  <a:srgbClr val="002060"/>
                </a:solidFill>
              </a:rPr>
              <a:t> </a:t>
            </a:r>
            <a:r>
              <a:rPr lang="en-US" sz="1750" dirty="0" err="1">
                <a:solidFill>
                  <a:srgbClr val="002060"/>
                </a:solidFill>
              </a:rPr>
              <a:t>nêu</a:t>
            </a:r>
            <a:r>
              <a:rPr lang="en-US" sz="1750" dirty="0">
                <a:solidFill>
                  <a:srgbClr val="002060"/>
                </a:solidFill>
              </a:rPr>
              <a:t> </a:t>
            </a:r>
            <a:r>
              <a:rPr lang="en-US" sz="1750" dirty="0" err="1">
                <a:solidFill>
                  <a:srgbClr val="002060"/>
                </a:solidFill>
              </a:rPr>
              <a:t>nhận</a:t>
            </a:r>
            <a:r>
              <a:rPr lang="en-US" sz="1750" dirty="0">
                <a:solidFill>
                  <a:srgbClr val="002060"/>
                </a:solidFill>
              </a:rPr>
              <a:t> </a:t>
            </a:r>
            <a:r>
              <a:rPr lang="en-US" sz="1750" dirty="0" err="1">
                <a:solidFill>
                  <a:srgbClr val="002060"/>
                </a:solidFill>
              </a:rPr>
              <a:t>xét</a:t>
            </a:r>
            <a:r>
              <a:rPr lang="en-US" sz="1750" dirty="0">
                <a:solidFill>
                  <a:srgbClr val="002060"/>
                </a:solidFill>
              </a:rPr>
              <a:t> </a:t>
            </a:r>
            <a:r>
              <a:rPr lang="en-US" sz="1750" dirty="0" err="1">
                <a:solidFill>
                  <a:srgbClr val="002060"/>
                </a:solidFill>
              </a:rPr>
              <a:t>về</a:t>
            </a:r>
            <a:r>
              <a:rPr lang="en-US" sz="1750" dirty="0">
                <a:solidFill>
                  <a:srgbClr val="002060"/>
                </a:solidFill>
              </a:rPr>
              <a:t> </a:t>
            </a:r>
            <a:r>
              <a:rPr lang="en-US" sz="1750" dirty="0" err="1">
                <a:solidFill>
                  <a:srgbClr val="002060"/>
                </a:solidFill>
              </a:rPr>
              <a:t>kiểu</a:t>
            </a:r>
            <a:r>
              <a:rPr lang="en-US" sz="1750" dirty="0">
                <a:solidFill>
                  <a:srgbClr val="002060"/>
                </a:solidFill>
              </a:rPr>
              <a:t> </a:t>
            </a:r>
            <a:r>
              <a:rPr lang="en-US" sz="1750" dirty="0" err="1">
                <a:solidFill>
                  <a:srgbClr val="002060"/>
                </a:solidFill>
              </a:rPr>
              <a:t>cốt</a:t>
            </a:r>
            <a:r>
              <a:rPr lang="en-US" sz="1750" dirty="0">
                <a:solidFill>
                  <a:srgbClr val="002060"/>
                </a:solidFill>
              </a:rPr>
              <a:t> </a:t>
            </a:r>
            <a:r>
              <a:rPr lang="en-US" sz="1750" dirty="0" err="1">
                <a:solidFill>
                  <a:srgbClr val="002060"/>
                </a:solidFill>
              </a:rPr>
              <a:t>truyện</a:t>
            </a:r>
            <a:r>
              <a:rPr lang="en-US" sz="1750" dirty="0">
                <a:solidFill>
                  <a:srgbClr val="002060"/>
                </a:solidFill>
              </a:rPr>
              <a:t>. (</a:t>
            </a:r>
            <a:r>
              <a:rPr lang="en-US" sz="1750" i="1" dirty="0" err="1">
                <a:solidFill>
                  <a:srgbClr val="002060"/>
                </a:solidFill>
              </a:rPr>
              <a:t>Lặng</a:t>
            </a:r>
            <a:r>
              <a:rPr lang="en-US" sz="1750" i="1" dirty="0">
                <a:solidFill>
                  <a:srgbClr val="002060"/>
                </a:solidFill>
              </a:rPr>
              <a:t> </a:t>
            </a:r>
            <a:r>
              <a:rPr lang="en-US" sz="1750" i="1" dirty="0" err="1">
                <a:solidFill>
                  <a:srgbClr val="002060"/>
                </a:solidFill>
              </a:rPr>
              <a:t>lẽ</a:t>
            </a:r>
            <a:r>
              <a:rPr lang="en-US" sz="1750" i="1" dirty="0">
                <a:solidFill>
                  <a:srgbClr val="002060"/>
                </a:solidFill>
              </a:rPr>
              <a:t> Sa Pa</a:t>
            </a:r>
            <a:r>
              <a:rPr lang="en-US" sz="1750" dirty="0">
                <a:solidFill>
                  <a:srgbClr val="002060"/>
                </a:solidFill>
              </a:rPr>
              <a:t>)</a:t>
            </a:r>
          </a:p>
          <a:p>
            <a:pPr algn="just">
              <a:lnSpc>
                <a:spcPct val="125000"/>
              </a:lnSpc>
            </a:pPr>
            <a:r>
              <a:rPr lang="vi-VN" sz="1750" dirty="0">
                <a:solidFill>
                  <a:srgbClr val="002060"/>
                </a:solidFill>
                <a:latin typeface="Arial" panose="020B0604020202020204" pitchFamily="34" charset="0"/>
                <a:cs typeface="Arial" panose="020B0604020202020204" pitchFamily="34" charset="0"/>
              </a:rPr>
              <a:t>     </a:t>
            </a:r>
            <a:r>
              <a:rPr lang="en-US" sz="1750" dirty="0">
                <a:solidFill>
                  <a:srgbClr val="002060"/>
                </a:solidFill>
                <a:latin typeface="Arial" panose="020B0604020202020204" pitchFamily="34" charset="0"/>
                <a:cs typeface="Arial" panose="020B0604020202020204" pitchFamily="34" charset="0"/>
              </a:rPr>
              <a:t>– </a:t>
            </a:r>
            <a:r>
              <a:rPr lang="vi-VN" sz="1750" dirty="0">
                <a:solidFill>
                  <a:srgbClr val="002060"/>
                </a:solidFill>
              </a:rPr>
              <a:t>Nhân vật anh thanh niên được nhà văn miêu tả qua những chi tiết nào (ngoại hình, </a:t>
            </a:r>
            <a:r>
              <a:rPr lang="en-US" sz="1750" dirty="0" err="1">
                <a:solidFill>
                  <a:srgbClr val="002060"/>
                </a:solidFill>
              </a:rPr>
              <a:t>lời</a:t>
            </a:r>
            <a:r>
              <a:rPr lang="en-US" sz="1750" dirty="0">
                <a:solidFill>
                  <a:srgbClr val="002060"/>
                </a:solidFill>
              </a:rPr>
              <a:t> </a:t>
            </a:r>
            <a:r>
              <a:rPr lang="en-US" sz="1750" dirty="0" err="1">
                <a:solidFill>
                  <a:srgbClr val="002060"/>
                </a:solidFill>
              </a:rPr>
              <a:t>nói</a:t>
            </a:r>
            <a:r>
              <a:rPr lang="en-US" sz="1750" dirty="0">
                <a:solidFill>
                  <a:srgbClr val="002060"/>
                </a:solidFill>
              </a:rPr>
              <a:t>, </a:t>
            </a:r>
            <a:r>
              <a:rPr lang="en-US" sz="1750" dirty="0" err="1">
                <a:solidFill>
                  <a:srgbClr val="002060"/>
                </a:solidFill>
              </a:rPr>
              <a:t>hành</a:t>
            </a:r>
            <a:r>
              <a:rPr lang="en-US" sz="1750" dirty="0">
                <a:solidFill>
                  <a:srgbClr val="002060"/>
                </a:solidFill>
              </a:rPr>
              <a:t> </a:t>
            </a:r>
            <a:r>
              <a:rPr lang="en-US" sz="1750" dirty="0" err="1">
                <a:solidFill>
                  <a:srgbClr val="002060"/>
                </a:solidFill>
              </a:rPr>
              <a:t>động</a:t>
            </a:r>
            <a:r>
              <a:rPr lang="en-US" sz="1750" dirty="0">
                <a:solidFill>
                  <a:srgbClr val="002060"/>
                </a:solidFill>
              </a:rPr>
              <a:t>, </a:t>
            </a:r>
            <a:r>
              <a:rPr lang="en-US" sz="1750" dirty="0" err="1">
                <a:solidFill>
                  <a:srgbClr val="002060"/>
                </a:solidFill>
              </a:rPr>
              <a:t>suy</a:t>
            </a:r>
            <a:r>
              <a:rPr lang="en-US" sz="1750" dirty="0">
                <a:solidFill>
                  <a:srgbClr val="002060"/>
                </a:solidFill>
              </a:rPr>
              <a:t> </a:t>
            </a:r>
            <a:r>
              <a:rPr lang="en-US" sz="1750" dirty="0" err="1">
                <a:solidFill>
                  <a:srgbClr val="002060"/>
                </a:solidFill>
              </a:rPr>
              <a:t>nghĩ</a:t>
            </a:r>
            <a:r>
              <a:rPr lang="en-US" sz="1750" dirty="0">
                <a:solidFill>
                  <a:srgbClr val="002060"/>
                </a:solidFill>
              </a:rPr>
              <a:t>, </a:t>
            </a:r>
            <a:r>
              <a:rPr lang="en-US" sz="1750" dirty="0" err="1">
                <a:solidFill>
                  <a:srgbClr val="002060"/>
                </a:solidFill>
              </a:rPr>
              <a:t>hoàn</a:t>
            </a:r>
            <a:r>
              <a:rPr lang="en-US" sz="1750" dirty="0">
                <a:solidFill>
                  <a:srgbClr val="002060"/>
                </a:solidFill>
              </a:rPr>
              <a:t> </a:t>
            </a:r>
            <a:r>
              <a:rPr lang="en-US" sz="1750" dirty="0" err="1">
                <a:solidFill>
                  <a:srgbClr val="002060"/>
                </a:solidFill>
              </a:rPr>
              <a:t>cảnh</a:t>
            </a:r>
            <a:r>
              <a:rPr lang="en-US" sz="1750" dirty="0">
                <a:solidFill>
                  <a:srgbClr val="002060"/>
                </a:solidFill>
              </a:rPr>
              <a:t> </a:t>
            </a:r>
            <a:r>
              <a:rPr lang="en-US" sz="1750" dirty="0" err="1">
                <a:solidFill>
                  <a:srgbClr val="002060"/>
                </a:solidFill>
              </a:rPr>
              <a:t>sống</a:t>
            </a:r>
            <a:r>
              <a:rPr lang="en-US" sz="1750" dirty="0">
                <a:solidFill>
                  <a:srgbClr val="002060"/>
                </a:solidFill>
              </a:rPr>
              <a:t>, </a:t>
            </a:r>
            <a:r>
              <a:rPr lang="en-US" sz="1750" dirty="0" err="1">
                <a:solidFill>
                  <a:srgbClr val="002060"/>
                </a:solidFill>
              </a:rPr>
              <a:t>công</a:t>
            </a:r>
            <a:r>
              <a:rPr lang="en-US" sz="1750" dirty="0">
                <a:solidFill>
                  <a:srgbClr val="002060"/>
                </a:solidFill>
              </a:rPr>
              <a:t> </a:t>
            </a:r>
            <a:r>
              <a:rPr lang="en-US" sz="1750" dirty="0" err="1">
                <a:solidFill>
                  <a:srgbClr val="002060"/>
                </a:solidFill>
              </a:rPr>
              <a:t>việc</a:t>
            </a:r>
            <a:r>
              <a:rPr lang="en-US" sz="1750" dirty="0">
                <a:solidFill>
                  <a:srgbClr val="002060"/>
                </a:solidFill>
              </a:rPr>
              <a:t>, </a:t>
            </a:r>
            <a:r>
              <a:rPr lang="en-US" sz="1750" dirty="0" err="1">
                <a:solidFill>
                  <a:srgbClr val="002060"/>
                </a:solidFill>
              </a:rPr>
              <a:t>mối</a:t>
            </a:r>
            <a:r>
              <a:rPr lang="en-US" sz="1750" dirty="0">
                <a:solidFill>
                  <a:srgbClr val="002060"/>
                </a:solidFill>
              </a:rPr>
              <a:t> </a:t>
            </a:r>
            <a:r>
              <a:rPr lang="en-US" sz="1750" dirty="0" err="1">
                <a:solidFill>
                  <a:srgbClr val="002060"/>
                </a:solidFill>
              </a:rPr>
              <a:t>quan</a:t>
            </a:r>
            <a:r>
              <a:rPr lang="en-US" sz="1750" dirty="0">
                <a:solidFill>
                  <a:srgbClr val="002060"/>
                </a:solidFill>
              </a:rPr>
              <a:t> </a:t>
            </a:r>
            <a:r>
              <a:rPr lang="en-US" sz="1750" dirty="0" err="1">
                <a:solidFill>
                  <a:srgbClr val="002060"/>
                </a:solidFill>
              </a:rPr>
              <a:t>hệ</a:t>
            </a:r>
            <a:r>
              <a:rPr lang="en-US" sz="1750" dirty="0">
                <a:solidFill>
                  <a:srgbClr val="002060"/>
                </a:solidFill>
              </a:rPr>
              <a:t> </a:t>
            </a:r>
            <a:r>
              <a:rPr lang="en-US" sz="1750" dirty="0" err="1">
                <a:solidFill>
                  <a:srgbClr val="002060"/>
                </a:solidFill>
              </a:rPr>
              <a:t>với</a:t>
            </a:r>
            <a:r>
              <a:rPr lang="en-US" sz="1750" dirty="0">
                <a:solidFill>
                  <a:srgbClr val="002060"/>
                </a:solidFill>
              </a:rPr>
              <a:t> </a:t>
            </a:r>
            <a:r>
              <a:rPr lang="en-US" sz="1750" dirty="0" err="1">
                <a:solidFill>
                  <a:srgbClr val="002060"/>
                </a:solidFill>
              </a:rPr>
              <a:t>các</a:t>
            </a:r>
            <a:r>
              <a:rPr lang="en-US" sz="1750" dirty="0">
                <a:solidFill>
                  <a:srgbClr val="002060"/>
                </a:solidFill>
              </a:rPr>
              <a:t> </a:t>
            </a:r>
            <a:r>
              <a:rPr lang="en-US" sz="1750" dirty="0" err="1">
                <a:solidFill>
                  <a:srgbClr val="002060"/>
                </a:solidFill>
              </a:rPr>
              <a:t>nhân</a:t>
            </a:r>
            <a:r>
              <a:rPr lang="en-US" sz="1750" dirty="0">
                <a:solidFill>
                  <a:srgbClr val="002060"/>
                </a:solidFill>
              </a:rPr>
              <a:t> </a:t>
            </a:r>
            <a:r>
              <a:rPr lang="en-US" sz="1750" dirty="0" err="1">
                <a:solidFill>
                  <a:srgbClr val="002060"/>
                </a:solidFill>
              </a:rPr>
              <a:t>vật</a:t>
            </a:r>
            <a:r>
              <a:rPr lang="en-US" sz="1750" dirty="0">
                <a:solidFill>
                  <a:srgbClr val="002060"/>
                </a:solidFill>
              </a:rPr>
              <a:t> </a:t>
            </a:r>
            <a:r>
              <a:rPr lang="en-US" sz="1750" dirty="0" err="1">
                <a:solidFill>
                  <a:srgbClr val="002060"/>
                </a:solidFill>
              </a:rPr>
              <a:t>khác</a:t>
            </a:r>
            <a:r>
              <a:rPr lang="en-US" sz="1750" dirty="0">
                <a:solidFill>
                  <a:srgbClr val="002060"/>
                </a:solidFill>
              </a:rPr>
              <a:t>,</a:t>
            </a:r>
            <a:r>
              <a:rPr lang="vi-VN" sz="1750" dirty="0">
                <a:solidFill>
                  <a:srgbClr val="002060"/>
                </a:solidFill>
              </a:rPr>
              <a:t>...)</a:t>
            </a:r>
            <a:r>
              <a:rPr lang="en-US" sz="1750" dirty="0">
                <a:solidFill>
                  <a:srgbClr val="002060"/>
                </a:solidFill>
              </a:rPr>
              <a:t>? (</a:t>
            </a:r>
            <a:r>
              <a:rPr lang="en-US" sz="1750" i="1" dirty="0" err="1">
                <a:solidFill>
                  <a:srgbClr val="002060"/>
                </a:solidFill>
              </a:rPr>
              <a:t>Lặng</a:t>
            </a:r>
            <a:r>
              <a:rPr lang="en-US" sz="1750" i="1" dirty="0">
                <a:solidFill>
                  <a:srgbClr val="002060"/>
                </a:solidFill>
              </a:rPr>
              <a:t> </a:t>
            </a:r>
            <a:r>
              <a:rPr lang="en-US" sz="1750" i="1" dirty="0" err="1">
                <a:solidFill>
                  <a:srgbClr val="002060"/>
                </a:solidFill>
              </a:rPr>
              <a:t>lẽ</a:t>
            </a:r>
            <a:r>
              <a:rPr lang="en-US" sz="1750" i="1" dirty="0">
                <a:solidFill>
                  <a:srgbClr val="002060"/>
                </a:solidFill>
              </a:rPr>
              <a:t> Sa Pa</a:t>
            </a:r>
            <a:r>
              <a:rPr lang="en-US" sz="1750" dirty="0">
                <a:solidFill>
                  <a:srgbClr val="002060"/>
                </a:solidFill>
              </a:rPr>
              <a:t>)</a:t>
            </a:r>
          </a:p>
          <a:p>
            <a:pPr algn="just">
              <a:lnSpc>
                <a:spcPct val="125000"/>
              </a:lnSpc>
            </a:pPr>
            <a:endParaRPr lang="en-US" sz="1800" dirty="0">
              <a:solidFill>
                <a:srgbClr val="002060"/>
              </a:solidFill>
            </a:endParaRPr>
          </a:p>
          <a:p>
            <a:pPr algn="just">
              <a:lnSpc>
                <a:spcPct val="125000"/>
              </a:lnSpc>
            </a:pPr>
            <a:endParaRPr lang="en-US" sz="1800" dirty="0">
              <a:solidFill>
                <a:srgbClr val="002060"/>
              </a:solidFill>
              <a:latin typeface="Arial" panose="020B0604020202020204" pitchFamily="34" charset="0"/>
              <a:cs typeface="Arial" panose="020B0604020202020204" pitchFamily="34" charset="0"/>
            </a:endParaRPr>
          </a:p>
          <a:p>
            <a:pPr algn="just">
              <a:lnSpc>
                <a:spcPct val="125000"/>
              </a:lnSpc>
            </a:pPr>
            <a:r>
              <a:rPr lang="en-US" sz="2000" dirty="0">
                <a:solidFill>
                  <a:srgbClr val="002060"/>
                </a:solidFill>
                <a:latin typeface="Arial" panose="020B0604020202020204" pitchFamily="34" charset="0"/>
                <a:cs typeface="Arial" panose="020B0604020202020204" pitchFamily="34" charset="0"/>
              </a:rPr>
              <a:t>      </a:t>
            </a:r>
          </a:p>
        </p:txBody>
      </p:sp>
      <p:sp>
        <p:nvSpPr>
          <p:cNvPr id="7" name="Slide Number Placeholder 6"/>
          <p:cNvSpPr>
            <a:spLocks noGrp="1"/>
          </p:cNvSpPr>
          <p:nvPr>
            <p:ph type="sldNum" sz="quarter" idx="12"/>
          </p:nvPr>
        </p:nvSpPr>
        <p:spPr/>
        <p:txBody>
          <a:bodyPr/>
          <a:lstStyle/>
          <a:p>
            <a:fld id="{01A8D44F-D097-4EC3-92A6-FB8C9F6C59BB}" type="slidenum">
              <a:rPr lang="en-US" smtClean="0"/>
              <a:pPr/>
              <a:t>79</a:t>
            </a:fld>
            <a:endParaRPr lang="en-US" dirty="0"/>
          </a:p>
        </p:txBody>
      </p:sp>
    </p:spTree>
    <p:extLst>
      <p:ext uri="{BB962C8B-B14F-4D97-AF65-F5344CB8AC3E}">
        <p14:creationId xmlns:p14="http://schemas.microsoft.com/office/powerpoint/2010/main" val="3335384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205" y="361950"/>
            <a:ext cx="7886700" cy="994172"/>
          </a:xfrm>
        </p:spPr>
        <p:txBody>
          <a:bodyPr>
            <a:normAutofit/>
          </a:bodyPr>
          <a:lstStyle/>
          <a:p>
            <a:pPr algn="ctr">
              <a:defRPr/>
            </a:pPr>
            <a:r>
              <a:rPr lang="en-US" altLang="en-US" sz="2400" b="1" dirty="0">
                <a:solidFill>
                  <a:srgbClr val="002060"/>
                </a:solidFill>
                <a:latin typeface="Arial" panose="020B0604020202020204" pitchFamily="34" charset="0"/>
                <a:cs typeface="Arial" panose="020B0604020202020204" pitchFamily="34" charset="0"/>
              </a:rPr>
              <a:t>CẤU TRÚC CỦA CHƯƠNG TRÌNH</a:t>
            </a:r>
            <a:r>
              <a:rPr lang="en-US" altLang="en-US" sz="2400" dirty="0">
                <a:solidFill>
                  <a:srgbClr val="002060"/>
                </a:solidFill>
                <a:latin typeface="Arial" panose="020B0604020202020204" pitchFamily="34" charset="0"/>
                <a:cs typeface="Arial" panose="020B0604020202020204" pitchFamily="34" charset="0"/>
              </a:rPr>
              <a:t/>
            </a:r>
            <a:br>
              <a:rPr lang="en-US" altLang="en-US" sz="2400" dirty="0">
                <a:solidFill>
                  <a:srgbClr val="002060"/>
                </a:solidFill>
                <a:latin typeface="Arial" panose="020B0604020202020204" pitchFamily="34" charset="0"/>
                <a:cs typeface="Arial" panose="020B0604020202020204" pitchFamily="34" charset="0"/>
              </a:rPr>
            </a:br>
            <a:endParaRPr lang="en-US" altLang="en-US" sz="2400" dirty="0">
              <a:solidFill>
                <a:srgbClr val="002060"/>
              </a:solidFill>
              <a:latin typeface="Arial" panose="020B0604020202020204" pitchFamily="34" charset="0"/>
              <a:cs typeface="Arial" panose="020B0604020202020204" pitchFamily="34" charset="0"/>
            </a:endParaRPr>
          </a:p>
        </p:txBody>
      </p:sp>
      <p:sp>
        <p:nvSpPr>
          <p:cNvPr id="7171" name="Content Placeholder 2"/>
          <p:cNvSpPr>
            <a:spLocks noGrp="1"/>
          </p:cNvSpPr>
          <p:nvPr>
            <p:ph idx="1"/>
          </p:nvPr>
        </p:nvSpPr>
        <p:spPr>
          <a:xfrm>
            <a:off x="572095" y="1123950"/>
            <a:ext cx="7999810" cy="3513534"/>
          </a:xfrm>
        </p:spPr>
        <p:txBody>
          <a:bodyPr>
            <a:noAutofit/>
          </a:bodyPr>
          <a:lstStyle/>
          <a:p>
            <a:pPr marL="0" indent="0" algn="just">
              <a:lnSpc>
                <a:spcPct val="125000"/>
              </a:lnSpc>
              <a:spcBef>
                <a:spcPts val="0"/>
              </a:spcBef>
              <a:buNone/>
            </a:pPr>
            <a:r>
              <a:rPr lang="en-US" altLang="en-US" sz="2400" dirty="0" smtClean="0">
                <a:solidFill>
                  <a:srgbClr val="002060"/>
                </a:solidFill>
                <a:latin typeface="Arial (Body)"/>
                <a:cs typeface="Times New Roman" panose="02020603050405020304" pitchFamily="18" charset="0"/>
              </a:rPr>
              <a:t>     </a:t>
            </a:r>
            <a:r>
              <a:rPr lang="en-US" altLang="en-US" sz="2400" b="1" dirty="0" smtClean="0">
                <a:solidFill>
                  <a:srgbClr val="002060"/>
                </a:solidFill>
                <a:latin typeface="Arial (Body)"/>
                <a:cs typeface="Times New Roman" panose="02020603050405020304" pitchFamily="18" charset="0"/>
              </a:rPr>
              <a:t>So </a:t>
            </a:r>
            <a:r>
              <a:rPr lang="en-US" altLang="en-US" sz="2400" b="1" dirty="0" err="1" smtClean="0">
                <a:solidFill>
                  <a:srgbClr val="002060"/>
                </a:solidFill>
                <a:latin typeface="Arial (Body)"/>
                <a:cs typeface="Times New Roman" panose="02020603050405020304" pitchFamily="18" charset="0"/>
              </a:rPr>
              <a:t>sánh</a:t>
            </a:r>
            <a:r>
              <a:rPr lang="en-US" altLang="en-US" sz="2400" b="1" dirty="0" smtClean="0">
                <a:solidFill>
                  <a:srgbClr val="002060"/>
                </a:solidFill>
                <a:latin typeface="Arial (Body)"/>
                <a:cs typeface="Times New Roman" panose="02020603050405020304" pitchFamily="18" charset="0"/>
              </a:rPr>
              <a:t> </a:t>
            </a:r>
            <a:r>
              <a:rPr lang="en-US" altLang="en-US" sz="2400" b="1" dirty="0" err="1" smtClean="0">
                <a:solidFill>
                  <a:srgbClr val="002060"/>
                </a:solidFill>
                <a:latin typeface="Arial (Body)"/>
                <a:cs typeface="Times New Roman" panose="02020603050405020304" pitchFamily="18" charset="0"/>
              </a:rPr>
              <a:t>với</a:t>
            </a:r>
            <a:r>
              <a:rPr lang="en-US" altLang="en-US" sz="2400" b="1" dirty="0" smtClean="0">
                <a:solidFill>
                  <a:srgbClr val="002060"/>
                </a:solidFill>
                <a:latin typeface="Arial (Body)"/>
                <a:cs typeface="Times New Roman" panose="02020603050405020304" pitchFamily="18" charset="0"/>
              </a:rPr>
              <a:t> </a:t>
            </a:r>
            <a:r>
              <a:rPr lang="en-US" altLang="en-US" sz="2400" b="1" dirty="0" smtClean="0">
                <a:solidFill>
                  <a:srgbClr val="002060"/>
                </a:solidFill>
                <a:latin typeface="Arial" panose="020B0604020202020204" pitchFamily="34" charset="0"/>
                <a:cs typeface="Arial" panose="020B0604020202020204" pitchFamily="34" charset="0"/>
              </a:rPr>
              <a:t>CT </a:t>
            </a:r>
            <a:r>
              <a:rPr lang="en-US" altLang="en-US" sz="2400" b="1" dirty="0" smtClean="0">
                <a:solidFill>
                  <a:srgbClr val="002060"/>
                </a:solidFill>
                <a:latin typeface="Arial" panose="020B0604020202020204" pitchFamily="34" charset="0"/>
                <a:cs typeface="Arial" panose="020B0604020202020204" pitchFamily="34" charset="0"/>
              </a:rPr>
              <a:t>2006: </a:t>
            </a:r>
            <a:endParaRPr lang="en-US" altLang="en-US" sz="2400" b="1" dirty="0" smtClean="0">
              <a:solidFill>
                <a:srgbClr val="002060"/>
              </a:solidFill>
              <a:latin typeface="Arial" panose="020B0604020202020204" pitchFamily="34" charset="0"/>
              <a:cs typeface="Arial" panose="020B0604020202020204" pitchFamily="34" charset="0"/>
            </a:endParaRPr>
          </a:p>
          <a:p>
            <a:pPr marL="0" indent="0" algn="just">
              <a:lnSpc>
                <a:spcPct val="125000"/>
              </a:lnSpc>
              <a:spcBef>
                <a:spcPts val="0"/>
              </a:spcBef>
              <a:buNone/>
            </a:pP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smtClean="0">
                <a:solidFill>
                  <a:srgbClr val="002060"/>
                </a:solidFill>
                <a:latin typeface="Arial" panose="020B0604020202020204" pitchFamily="34" charset="0"/>
                <a:cs typeface="Arial" panose="020B0604020202020204" pitchFamily="34" charset="0"/>
              </a:rPr>
              <a:t>CT ở </a:t>
            </a:r>
            <a:r>
              <a:rPr lang="en-US" altLang="en-US" sz="2400" dirty="0" err="1" smtClean="0">
                <a:solidFill>
                  <a:srgbClr val="002060"/>
                </a:solidFill>
                <a:latin typeface="Arial" panose="020B0604020202020204" pitchFamily="34" charset="0"/>
                <a:cs typeface="Arial" panose="020B0604020202020204" pitchFamily="34" charset="0"/>
              </a:rPr>
              <a:t>tiểu</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học</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gồm</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các</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mạch</a:t>
            </a:r>
            <a:r>
              <a:rPr lang="en-US" altLang="en-US" sz="2400" dirty="0" smtClean="0">
                <a:solidFill>
                  <a:srgbClr val="002060"/>
                </a:solidFill>
                <a:latin typeface="Arial" panose="020B0604020202020204" pitchFamily="34" charset="0"/>
                <a:cs typeface="Arial" panose="020B0604020202020204" pitchFamily="34" charset="0"/>
              </a:rPr>
              <a:t>: 1. </a:t>
            </a:r>
            <a:r>
              <a:rPr lang="en-US" altLang="en-US" sz="2400" dirty="0" err="1" smtClean="0">
                <a:solidFill>
                  <a:srgbClr val="002060"/>
                </a:solidFill>
                <a:latin typeface="Arial" panose="020B0604020202020204" pitchFamily="34" charset="0"/>
                <a:cs typeface="Arial" panose="020B0604020202020204" pitchFamily="34" charset="0"/>
              </a:rPr>
              <a:t>Kiến</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thức</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Tiếng</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Việt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Tập</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làm</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văn</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Văn</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học</a:t>
            </a:r>
            <a:r>
              <a:rPr lang="en-US" altLang="en-US" sz="2400" dirty="0" smtClean="0">
                <a:solidFill>
                  <a:srgbClr val="002060"/>
                </a:solidFill>
                <a:latin typeface="Arial" panose="020B0604020202020204" pitchFamily="34" charset="0"/>
                <a:cs typeface="Arial" panose="020B0604020202020204" pitchFamily="34" charset="0"/>
              </a:rPr>
              <a:t>; 2. </a:t>
            </a:r>
            <a:r>
              <a:rPr lang="en-US" altLang="en-US" sz="2400" dirty="0" err="1" smtClean="0">
                <a:solidFill>
                  <a:srgbClr val="002060"/>
                </a:solidFill>
                <a:latin typeface="Arial" panose="020B0604020202020204" pitchFamily="34" charset="0"/>
                <a:cs typeface="Arial" panose="020B0604020202020204" pitchFamily="34" charset="0"/>
              </a:rPr>
              <a:t>Kĩ</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năng</a:t>
            </a:r>
            <a:r>
              <a:rPr lang="en-US" altLang="en-US" sz="2400" dirty="0">
                <a:solidFill>
                  <a:srgbClr val="002060"/>
                </a:solidFill>
                <a:latin typeface="Arial" panose="020B0604020202020204" pitchFamily="34" charset="0"/>
                <a:cs typeface="Arial" panose="020B0604020202020204" pitchFamily="34" charset="0"/>
              </a:rPr>
              <a: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đọc</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viết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nghe</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và</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nói</a:t>
            </a:r>
            <a:r>
              <a:rPr lang="en-US" altLang="en-US" sz="2400" dirty="0" smtClean="0">
                <a:solidFill>
                  <a:srgbClr val="002060"/>
                </a:solidFill>
                <a:latin typeface="Arial" panose="020B0604020202020204" pitchFamily="34" charset="0"/>
                <a:cs typeface="Arial" panose="020B0604020202020204" pitchFamily="34" charset="0"/>
              </a:rPr>
              <a:t>. </a:t>
            </a:r>
          </a:p>
          <a:p>
            <a:pPr marL="0" indent="0" algn="just">
              <a:lnSpc>
                <a:spcPct val="125000"/>
              </a:lnSpc>
              <a:spcBef>
                <a:spcPts val="0"/>
              </a:spcBef>
              <a:buNone/>
            </a:pP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smtClean="0">
                <a:solidFill>
                  <a:srgbClr val="002060"/>
                </a:solidFill>
                <a:latin typeface="Arial" panose="020B0604020202020204" pitchFamily="34" charset="0"/>
                <a:cs typeface="Arial" panose="020B0604020202020204" pitchFamily="34" charset="0"/>
              </a:rPr>
              <a:t>    CT ở THCS </a:t>
            </a:r>
            <a:r>
              <a:rPr lang="en-US" altLang="en-US" sz="2400" dirty="0" err="1" smtClean="0">
                <a:solidFill>
                  <a:srgbClr val="002060"/>
                </a:solidFill>
                <a:latin typeface="Arial" panose="020B0604020202020204" pitchFamily="34" charset="0"/>
                <a:cs typeface="Arial" panose="020B0604020202020204" pitchFamily="34" charset="0"/>
              </a:rPr>
              <a:t>và</a:t>
            </a:r>
            <a:r>
              <a:rPr lang="en-US" altLang="en-US" sz="2400" dirty="0" smtClean="0">
                <a:solidFill>
                  <a:srgbClr val="002060"/>
                </a:solidFill>
                <a:latin typeface="Arial" panose="020B0604020202020204" pitchFamily="34" charset="0"/>
                <a:cs typeface="Arial" panose="020B0604020202020204" pitchFamily="34" charset="0"/>
              </a:rPr>
              <a:t> THPT </a:t>
            </a:r>
            <a:r>
              <a:rPr lang="en-US" altLang="en-US" sz="2400" dirty="0" err="1" smtClean="0">
                <a:solidFill>
                  <a:srgbClr val="002060"/>
                </a:solidFill>
                <a:latin typeface="Arial" panose="020B0604020202020204" pitchFamily="34" charset="0"/>
                <a:cs typeface="Arial" panose="020B0604020202020204" pitchFamily="34" charset="0"/>
              </a:rPr>
              <a:t>thiết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kế</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theo</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các</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phân</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môn</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Tiếng</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Việt</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Tập</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làm</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văn</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Văn</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học</a:t>
            </a:r>
            <a:r>
              <a:rPr lang="en-US" altLang="en-US" sz="2400" dirty="0" smtClean="0">
                <a:solidFill>
                  <a:srgbClr val="002060"/>
                </a:solidFill>
                <a:latin typeface="Arial" panose="020B0604020202020204" pitchFamily="34" charset="0"/>
                <a:cs typeface="Arial" panose="020B0604020202020204" pitchFamily="34" charset="0"/>
              </a:rPr>
              <a:t>.</a:t>
            </a:r>
            <a:endParaRPr lang="en-US" altLang="en-US" sz="2400" dirty="0" smtClean="0">
              <a:solidFill>
                <a:srgbClr val="002060"/>
              </a:solidFill>
              <a:latin typeface="Arial" panose="020B0604020202020204" pitchFamily="34" charset="0"/>
              <a:cs typeface="Arial" panose="020B0604020202020204" pitchFamily="34" charset="0"/>
            </a:endParaRPr>
          </a:p>
          <a:p>
            <a:pPr marL="0" indent="0" algn="just">
              <a:lnSpc>
                <a:spcPct val="125000"/>
              </a:lnSpc>
              <a:spcBef>
                <a:spcPts val="0"/>
              </a:spcBef>
              <a:buNone/>
            </a:pP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Q</a:t>
            </a:r>
            <a:r>
              <a:rPr lang="en-US" altLang="en-US" sz="2400" dirty="0" err="1" smtClean="0">
                <a:solidFill>
                  <a:srgbClr val="002060"/>
                </a:solidFill>
                <a:latin typeface="Arial" panose="020B0604020202020204" pitchFamily="34" charset="0"/>
                <a:cs typeface="Arial" panose="020B0604020202020204" pitchFamily="34" charset="0"/>
              </a:rPr>
              <a:t>uy</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định</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các</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smtClean="0">
                <a:solidFill>
                  <a:srgbClr val="002060"/>
                </a:solidFill>
                <a:latin typeface="Arial" panose="020B0604020202020204" pitchFamily="34" charset="0"/>
                <a:cs typeface="Arial" panose="020B0604020202020204" pitchFamily="34" charset="0"/>
              </a:rPr>
              <a:t>VB</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cụ</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thể</a:t>
            </a:r>
            <a:r>
              <a:rPr lang="en-US" altLang="en-US" sz="2400" dirty="0" smtClean="0">
                <a:solidFill>
                  <a:srgbClr val="002060"/>
                </a:solidFill>
                <a:latin typeface="Arial" panose="020B0604020202020204" pitchFamily="34" charset="0"/>
                <a:cs typeface="Arial" panose="020B0604020202020204" pitchFamily="34" charset="0"/>
              </a:rPr>
              <a:t> ở </a:t>
            </a:r>
            <a:r>
              <a:rPr lang="en-US" altLang="en-US" sz="2400" dirty="0" err="1" smtClean="0">
                <a:solidFill>
                  <a:srgbClr val="002060"/>
                </a:solidFill>
                <a:latin typeface="Arial" panose="020B0604020202020204" pitchFamily="34" charset="0"/>
                <a:cs typeface="Arial" panose="020B0604020202020204" pitchFamily="34" charset="0"/>
              </a:rPr>
              <a:t>từng</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lớp</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sắp</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xếp</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theo</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thể</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loại</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và</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trình</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tự</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thời</a:t>
            </a:r>
            <a:r>
              <a:rPr lang="en-US" altLang="en-US" sz="2400" dirty="0" smtClean="0">
                <a:solidFill>
                  <a:srgbClr val="002060"/>
                </a:solidFill>
                <a:latin typeface="Arial" panose="020B0604020202020204" pitchFamily="34" charset="0"/>
                <a:cs typeface="Arial" panose="020B0604020202020204" pitchFamily="34" charset="0"/>
              </a:rPr>
              <a:t> </a:t>
            </a:r>
            <a:r>
              <a:rPr lang="en-US" altLang="en-US" sz="2400" dirty="0" err="1" smtClean="0">
                <a:solidFill>
                  <a:srgbClr val="002060"/>
                </a:solidFill>
                <a:latin typeface="Arial" panose="020B0604020202020204" pitchFamily="34" charset="0"/>
                <a:cs typeface="Arial" panose="020B0604020202020204" pitchFamily="34" charset="0"/>
              </a:rPr>
              <a:t>gian</a:t>
            </a:r>
            <a:r>
              <a:rPr lang="en-US" altLang="en-US" sz="2400" dirty="0" smtClean="0">
                <a:solidFill>
                  <a:srgbClr val="002060"/>
                </a:solidFill>
                <a:latin typeface="Arial" panose="020B0604020202020204" pitchFamily="34" charset="0"/>
                <a:cs typeface="Arial" panose="020B0604020202020204" pitchFamily="34" charset="0"/>
              </a:rPr>
              <a:t>.</a:t>
            </a:r>
            <a:endParaRPr lang="en-US" alt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0549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8368"/>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679211" y="985259"/>
            <a:ext cx="7203688" cy="577850"/>
          </a:xfrm>
          <a:prstGeom prst="rect">
            <a:avLst/>
          </a:prstGeom>
        </p:spPr>
        <p:txBody>
          <a:bodyPr wrap="square">
            <a:spAutoFit/>
          </a:bodyPr>
          <a:lstStyle/>
          <a:p>
            <a:pPr algn="just">
              <a:lnSpc>
                <a:spcPct val="150000"/>
              </a:lnSpc>
            </a:pPr>
            <a:r>
              <a:rPr lang="vi-VN" sz="2400" dirty="0">
                <a:solidFill>
                  <a:srgbClr val="002060"/>
                </a:solidFill>
              </a:rPr>
              <a:t> </a:t>
            </a:r>
            <a:r>
              <a:rPr lang="en-US" sz="2400" dirty="0">
                <a:solidFill>
                  <a:srgbClr val="002060"/>
                </a:solidFill>
              </a:rPr>
              <a:t>    </a:t>
            </a:r>
            <a:endParaRPr lang="en-US" sz="1800"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2414155" y="308529"/>
            <a:ext cx="3733800" cy="400110"/>
          </a:xfrm>
          <a:prstGeom prst="rect">
            <a:avLst/>
          </a:prstGeom>
        </p:spPr>
        <p:txBody>
          <a:bodyPr wrap="square">
            <a:spAutoFit/>
          </a:bodyPr>
          <a:lstStyle/>
          <a:p>
            <a:r>
              <a:rPr lang="en-US" sz="2000" b="1" dirty="0">
                <a:solidFill>
                  <a:srgbClr val="002060"/>
                </a:solidFill>
                <a:latin typeface="Arial" panose="020B0604020202020204" pitchFamily="34" charset="0"/>
                <a:cs typeface="Arial" panose="020B0604020202020204" pitchFamily="34" charset="0"/>
              </a:rPr>
              <a:t>CÂU HỎI SAU KHI ĐỌC</a:t>
            </a:r>
          </a:p>
        </p:txBody>
      </p:sp>
      <p:sp>
        <p:nvSpPr>
          <p:cNvPr id="6" name="Rectangle 5"/>
          <p:cNvSpPr/>
          <p:nvPr/>
        </p:nvSpPr>
        <p:spPr>
          <a:xfrm>
            <a:off x="381000" y="682962"/>
            <a:ext cx="8229599" cy="4082400"/>
          </a:xfrm>
          <a:prstGeom prst="rect">
            <a:avLst/>
          </a:prstGeom>
        </p:spPr>
        <p:txBody>
          <a:bodyPr wrap="square">
            <a:spAutoFit/>
          </a:bodyPr>
          <a:lstStyle/>
          <a:p>
            <a:pPr algn="just">
              <a:lnSpc>
                <a:spcPct val="125000"/>
              </a:lnSpc>
            </a:pPr>
            <a:r>
              <a:rPr lang="en-US" sz="1700" dirty="0">
                <a:solidFill>
                  <a:srgbClr val="00206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2. </a:t>
            </a:r>
            <a:r>
              <a:rPr lang="en-US" sz="1600" dirty="0" err="1">
                <a:solidFill>
                  <a:srgbClr val="002060"/>
                </a:solidFill>
                <a:latin typeface="Arial" panose="020B0604020202020204" pitchFamily="34" charset="0"/>
                <a:cs typeface="Arial" panose="020B0604020202020204" pitchFamily="34" charset="0"/>
              </a:rPr>
              <a:t>Nhóm</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câu</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hỏi</a:t>
            </a:r>
            <a:r>
              <a:rPr lang="en-US" sz="1600"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phân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tích</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suy</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luận</a:t>
            </a:r>
            <a:r>
              <a:rPr lang="en-US" sz="1600" b="1"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giúp</a:t>
            </a:r>
            <a:r>
              <a:rPr lang="en-US" sz="1600" dirty="0">
                <a:solidFill>
                  <a:srgbClr val="002060"/>
                </a:solidFill>
                <a:latin typeface="Arial" panose="020B0604020202020204" pitchFamily="34" charset="0"/>
                <a:cs typeface="Arial" panose="020B0604020202020204" pitchFamily="34" charset="0"/>
              </a:rPr>
              <a:t> HS </a:t>
            </a:r>
            <a:r>
              <a:rPr lang="en-US" sz="1600" dirty="0" err="1">
                <a:solidFill>
                  <a:srgbClr val="002060"/>
                </a:solidFill>
                <a:latin typeface="Arial" panose="020B0604020202020204" pitchFamily="34" charset="0"/>
                <a:cs typeface="Arial" panose="020B0604020202020204" pitchFamily="34" charset="0"/>
              </a:rPr>
              <a:t>nắm</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bắt</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tính</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cách</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của</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nhân</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vật</a:t>
            </a:r>
            <a:r>
              <a:rPr lang="en-US" sz="1600" dirty="0">
                <a:solidFill>
                  <a:srgbClr val="002060"/>
                </a:solidFill>
                <a:latin typeface="Arial" panose="020B0604020202020204" pitchFamily="34" charset="0"/>
                <a:cs typeface="Arial" panose="020B0604020202020204" pitchFamily="34" charset="0"/>
              </a:rPr>
              <a:t> qua </a:t>
            </a:r>
            <a:r>
              <a:rPr lang="en-US" sz="1600" dirty="0" err="1">
                <a:solidFill>
                  <a:srgbClr val="002060"/>
                </a:solidFill>
                <a:latin typeface="Arial" panose="020B0604020202020204" pitchFamily="34" charset="0"/>
                <a:cs typeface="Arial" panose="020B0604020202020204" pitchFamily="34" charset="0"/>
              </a:rPr>
              <a:t>ngoại</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hình</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lời</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nói</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cử</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chỉ</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hành</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động</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suy</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nghĩ</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cảm</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xúc</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Ví</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dụ</a:t>
            </a:r>
            <a:r>
              <a:rPr lang="en-US" sz="1600" dirty="0">
                <a:solidFill>
                  <a:srgbClr val="002060"/>
                </a:solidFill>
                <a:latin typeface="Arial" panose="020B0604020202020204" pitchFamily="34" charset="0"/>
                <a:cs typeface="Arial" panose="020B0604020202020204" pitchFamily="34" charset="0"/>
              </a:rPr>
              <a:t>:</a:t>
            </a:r>
          </a:p>
          <a:p>
            <a:pPr algn="just">
              <a:lnSpc>
                <a:spcPct val="125000"/>
              </a:lnSpc>
            </a:pPr>
            <a:r>
              <a:rPr lang="en-US" sz="1600" dirty="0">
                <a:solidFill>
                  <a:srgbClr val="002060"/>
                </a:solidFill>
              </a:rPr>
              <a:t>     </a:t>
            </a:r>
            <a:r>
              <a:rPr lang="en-US" sz="1600" dirty="0">
                <a:solidFill>
                  <a:srgbClr val="002060"/>
                </a:solidFill>
                <a:latin typeface="Arial" panose="020B0604020202020204" pitchFamily="34" charset="0"/>
                <a:cs typeface="Arial" panose="020B0604020202020204" pitchFamily="34" charset="0"/>
              </a:rPr>
              <a:t>–</a:t>
            </a:r>
            <a:r>
              <a:rPr lang="vi-VN" sz="1600" dirty="0">
                <a:solidFill>
                  <a:srgbClr val="002060"/>
                </a:solidFill>
                <a:latin typeface="Arial" panose="020B0604020202020204" pitchFamily="34" charset="0"/>
                <a:cs typeface="Arial" panose="020B0604020202020204" pitchFamily="34" charset="0"/>
              </a:rPr>
              <a:t> </a:t>
            </a:r>
            <a:r>
              <a:rPr lang="vi-VN" sz="1600" dirty="0">
                <a:solidFill>
                  <a:srgbClr val="002060"/>
                </a:solidFill>
              </a:rPr>
              <a:t>Theo dõi phần (2) thuộc </a:t>
            </a:r>
            <a:r>
              <a:rPr lang="en-US" sz="1600" dirty="0">
                <a:solidFill>
                  <a:srgbClr val="002060"/>
                </a:solidFill>
              </a:rPr>
              <a:t>C</a:t>
            </a:r>
            <a:r>
              <a:rPr lang="vi-VN" sz="1600" dirty="0">
                <a:solidFill>
                  <a:srgbClr val="002060"/>
                </a:solidFill>
              </a:rPr>
              <a:t>hương 2 và cho biết Sói Lam đã cứu Ánh Vàng như thế </a:t>
            </a:r>
            <a:r>
              <a:rPr lang="en-US" sz="1600" dirty="0" err="1">
                <a:solidFill>
                  <a:srgbClr val="002060"/>
                </a:solidFill>
              </a:rPr>
              <a:t>nào</a:t>
            </a:r>
            <a:r>
              <a:rPr lang="en-US" sz="1600" dirty="0">
                <a:solidFill>
                  <a:srgbClr val="002060"/>
                </a:solidFill>
              </a:rPr>
              <a:t>. Qua </a:t>
            </a:r>
            <a:r>
              <a:rPr lang="en-US" sz="1600" dirty="0" err="1">
                <a:solidFill>
                  <a:srgbClr val="002060"/>
                </a:solidFill>
              </a:rPr>
              <a:t>hành</a:t>
            </a:r>
            <a:r>
              <a:rPr lang="en-US" sz="1600" dirty="0">
                <a:solidFill>
                  <a:srgbClr val="002060"/>
                </a:solidFill>
              </a:rPr>
              <a:t> </a:t>
            </a:r>
            <a:r>
              <a:rPr lang="en-US" sz="1600" dirty="0" err="1">
                <a:solidFill>
                  <a:srgbClr val="002060"/>
                </a:solidFill>
              </a:rPr>
              <a:t>động</a:t>
            </a:r>
            <a:r>
              <a:rPr lang="en-US" sz="1600" dirty="0">
                <a:solidFill>
                  <a:srgbClr val="002060"/>
                </a:solidFill>
              </a:rPr>
              <a:t> </a:t>
            </a:r>
            <a:r>
              <a:rPr lang="en-US" sz="1600" dirty="0" err="1">
                <a:solidFill>
                  <a:srgbClr val="002060"/>
                </a:solidFill>
              </a:rPr>
              <a:t>đó</a:t>
            </a:r>
            <a:r>
              <a:rPr lang="en-US" sz="1600" dirty="0">
                <a:solidFill>
                  <a:srgbClr val="002060"/>
                </a:solidFill>
              </a:rPr>
              <a:t>, </a:t>
            </a:r>
            <a:r>
              <a:rPr lang="en-US" sz="1600" dirty="0" err="1">
                <a:solidFill>
                  <a:srgbClr val="002060"/>
                </a:solidFill>
              </a:rPr>
              <a:t>em</a:t>
            </a:r>
            <a:r>
              <a:rPr lang="en-US" sz="1600" dirty="0">
                <a:solidFill>
                  <a:srgbClr val="002060"/>
                </a:solidFill>
              </a:rPr>
              <a:t> </a:t>
            </a:r>
            <a:r>
              <a:rPr lang="en-US" sz="1600" dirty="0" err="1">
                <a:solidFill>
                  <a:srgbClr val="002060"/>
                </a:solidFill>
              </a:rPr>
              <a:t>hãy</a:t>
            </a:r>
            <a:r>
              <a:rPr lang="en-US" sz="1600" dirty="0">
                <a:solidFill>
                  <a:srgbClr val="002060"/>
                </a:solidFill>
              </a:rPr>
              <a:t> </a:t>
            </a:r>
            <a:r>
              <a:rPr lang="en-US" sz="1600" dirty="0" err="1">
                <a:solidFill>
                  <a:srgbClr val="002060"/>
                </a:solidFill>
              </a:rPr>
              <a:t>nhận</a:t>
            </a:r>
            <a:r>
              <a:rPr lang="en-US" sz="1600" dirty="0">
                <a:solidFill>
                  <a:srgbClr val="002060"/>
                </a:solidFill>
              </a:rPr>
              <a:t> </a:t>
            </a:r>
            <a:r>
              <a:rPr lang="en-US" sz="1600" dirty="0" err="1">
                <a:solidFill>
                  <a:srgbClr val="002060"/>
                </a:solidFill>
              </a:rPr>
              <a:t>xét</a:t>
            </a:r>
            <a:r>
              <a:rPr lang="en-US" sz="1600" dirty="0">
                <a:solidFill>
                  <a:srgbClr val="002060"/>
                </a:solidFill>
              </a:rPr>
              <a:t> </a:t>
            </a:r>
            <a:r>
              <a:rPr lang="en-US" sz="1600" dirty="0" err="1">
                <a:solidFill>
                  <a:srgbClr val="002060"/>
                </a:solidFill>
              </a:rPr>
              <a:t>về</a:t>
            </a:r>
            <a:r>
              <a:rPr lang="en-US" sz="1600" dirty="0">
                <a:solidFill>
                  <a:srgbClr val="002060"/>
                </a:solidFill>
              </a:rPr>
              <a:t> </a:t>
            </a:r>
            <a:r>
              <a:rPr lang="en-US" sz="1600" dirty="0" err="1">
                <a:solidFill>
                  <a:srgbClr val="002060"/>
                </a:solidFill>
              </a:rPr>
              <a:t>tính</a:t>
            </a:r>
            <a:r>
              <a:rPr lang="en-US" sz="1600" dirty="0">
                <a:solidFill>
                  <a:srgbClr val="002060"/>
                </a:solidFill>
              </a:rPr>
              <a:t> </a:t>
            </a:r>
            <a:r>
              <a:rPr lang="en-US" sz="1600" dirty="0" err="1">
                <a:solidFill>
                  <a:srgbClr val="002060"/>
                </a:solidFill>
              </a:rPr>
              <a:t>cách</a:t>
            </a:r>
            <a:r>
              <a:rPr lang="en-US" sz="1600" dirty="0">
                <a:solidFill>
                  <a:srgbClr val="002060"/>
                </a:solidFill>
              </a:rPr>
              <a:t> </a:t>
            </a:r>
            <a:r>
              <a:rPr lang="en-US" sz="1600" dirty="0" err="1">
                <a:solidFill>
                  <a:srgbClr val="002060"/>
                </a:solidFill>
              </a:rPr>
              <a:t>nhân</a:t>
            </a:r>
            <a:r>
              <a:rPr lang="en-US" sz="1600" dirty="0">
                <a:solidFill>
                  <a:srgbClr val="002060"/>
                </a:solidFill>
              </a:rPr>
              <a:t> </a:t>
            </a:r>
            <a:r>
              <a:rPr lang="en-US" sz="1600" dirty="0" err="1">
                <a:solidFill>
                  <a:srgbClr val="002060"/>
                </a:solidFill>
              </a:rPr>
              <a:t>vật</a:t>
            </a:r>
            <a:r>
              <a:rPr lang="en-US" sz="1600" dirty="0">
                <a:solidFill>
                  <a:srgbClr val="002060"/>
                </a:solidFill>
              </a:rPr>
              <a:t> </a:t>
            </a:r>
            <a:r>
              <a:rPr lang="en-US" sz="1600" dirty="0" err="1">
                <a:solidFill>
                  <a:srgbClr val="002060"/>
                </a:solidFill>
              </a:rPr>
              <a:t>Sói</a:t>
            </a:r>
            <a:r>
              <a:rPr lang="en-US" sz="1600" dirty="0">
                <a:solidFill>
                  <a:srgbClr val="002060"/>
                </a:solidFill>
              </a:rPr>
              <a:t> Lam. (</a:t>
            </a:r>
            <a:r>
              <a:rPr lang="vi-VN" sz="1600" i="1" dirty="0">
                <a:solidFill>
                  <a:srgbClr val="002060"/>
                </a:solidFill>
              </a:rPr>
              <a:t>Mắt sói</a:t>
            </a:r>
            <a:r>
              <a:rPr lang="en-US" sz="1600" dirty="0">
                <a:solidFill>
                  <a:srgbClr val="002060"/>
                </a:solidFill>
              </a:rPr>
              <a:t>)</a:t>
            </a:r>
            <a:endParaRPr lang="vi-VN" sz="1600" dirty="0">
              <a:solidFill>
                <a:srgbClr val="002060"/>
              </a:solidFill>
            </a:endParaRPr>
          </a:p>
          <a:p>
            <a:pPr algn="just">
              <a:lnSpc>
                <a:spcPct val="125000"/>
              </a:lnSpc>
            </a:pPr>
            <a:r>
              <a:rPr lang="vi-VN" sz="1600" dirty="0">
                <a:solidFill>
                  <a:srgbClr val="002060"/>
                </a:solidFill>
              </a:rPr>
              <a:t>       </a:t>
            </a:r>
            <a:r>
              <a:rPr lang="en-US" sz="1600" dirty="0">
                <a:solidFill>
                  <a:srgbClr val="002060"/>
                </a:solidFill>
                <a:latin typeface="Arial" panose="020B0604020202020204" pitchFamily="34" charset="0"/>
                <a:cs typeface="Arial" panose="020B0604020202020204" pitchFamily="34" charset="0"/>
              </a:rPr>
              <a:t>–</a:t>
            </a:r>
            <a:r>
              <a:rPr lang="vi-VN" sz="1600" dirty="0">
                <a:solidFill>
                  <a:srgbClr val="002060"/>
                </a:solidFill>
              </a:rPr>
              <a:t> </a:t>
            </a:r>
            <a:r>
              <a:rPr lang="en-US" sz="1600" dirty="0" err="1">
                <a:solidFill>
                  <a:srgbClr val="002060"/>
                </a:solidFill>
              </a:rPr>
              <a:t>Nêu</a:t>
            </a:r>
            <a:r>
              <a:rPr lang="en-US" sz="1600" dirty="0">
                <a:solidFill>
                  <a:srgbClr val="002060"/>
                </a:solidFill>
              </a:rPr>
              <a:t> </a:t>
            </a:r>
            <a:r>
              <a:rPr lang="en-US" sz="1600" dirty="0" err="1">
                <a:solidFill>
                  <a:srgbClr val="002060"/>
                </a:solidFill>
              </a:rPr>
              <a:t>cảm</a:t>
            </a:r>
            <a:r>
              <a:rPr lang="en-US" sz="1600" dirty="0">
                <a:solidFill>
                  <a:srgbClr val="002060"/>
                </a:solidFill>
              </a:rPr>
              <a:t> </a:t>
            </a:r>
            <a:r>
              <a:rPr lang="en-US" sz="1600" dirty="0" err="1">
                <a:solidFill>
                  <a:srgbClr val="002060"/>
                </a:solidFill>
              </a:rPr>
              <a:t>nhận</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em</a:t>
            </a:r>
            <a:r>
              <a:rPr lang="en-US" sz="1600" dirty="0">
                <a:solidFill>
                  <a:srgbClr val="002060"/>
                </a:solidFill>
              </a:rPr>
              <a:t> </a:t>
            </a:r>
            <a:r>
              <a:rPr lang="en-US" sz="1600" dirty="0" err="1">
                <a:solidFill>
                  <a:srgbClr val="002060"/>
                </a:solidFill>
              </a:rPr>
              <a:t>về</a:t>
            </a:r>
            <a:r>
              <a:rPr lang="en-US" sz="1600" dirty="0">
                <a:solidFill>
                  <a:srgbClr val="002060"/>
                </a:solidFill>
              </a:rPr>
              <a:t> </a:t>
            </a:r>
            <a:r>
              <a:rPr lang="en-US" sz="1600" dirty="0" err="1">
                <a:solidFill>
                  <a:srgbClr val="002060"/>
                </a:solidFill>
              </a:rPr>
              <a:t>nhân</a:t>
            </a:r>
            <a:r>
              <a:rPr lang="en-US" sz="1600" dirty="0">
                <a:solidFill>
                  <a:srgbClr val="002060"/>
                </a:solidFill>
              </a:rPr>
              <a:t> </a:t>
            </a:r>
            <a:r>
              <a:rPr lang="en-US" sz="1600" dirty="0" err="1">
                <a:solidFill>
                  <a:srgbClr val="002060"/>
                </a:solidFill>
              </a:rPr>
              <a:t>vật</a:t>
            </a:r>
            <a:r>
              <a:rPr lang="en-US" sz="1600" dirty="0">
                <a:solidFill>
                  <a:srgbClr val="002060"/>
                </a:solidFill>
              </a:rPr>
              <a:t> Phi </a:t>
            </a:r>
            <a:r>
              <a:rPr lang="en-US" sz="1600" dirty="0" err="1">
                <a:solidFill>
                  <a:srgbClr val="002060"/>
                </a:solidFill>
              </a:rPr>
              <a:t>Châu</a:t>
            </a:r>
            <a:r>
              <a:rPr lang="en-US" sz="1600" dirty="0">
                <a:solidFill>
                  <a:srgbClr val="002060"/>
                </a:solidFill>
              </a:rPr>
              <a:t>. </a:t>
            </a:r>
            <a:r>
              <a:rPr lang="en-US" sz="1600" dirty="0" err="1">
                <a:solidFill>
                  <a:srgbClr val="002060"/>
                </a:solidFill>
              </a:rPr>
              <a:t>Chỉ</a:t>
            </a:r>
            <a:r>
              <a:rPr lang="en-US" sz="1600" dirty="0">
                <a:solidFill>
                  <a:srgbClr val="002060"/>
                </a:solidFill>
              </a:rPr>
              <a:t> </a:t>
            </a:r>
            <a:r>
              <a:rPr lang="en-US" sz="1600" dirty="0" err="1">
                <a:solidFill>
                  <a:srgbClr val="002060"/>
                </a:solidFill>
              </a:rPr>
              <a:t>ra</a:t>
            </a:r>
            <a:r>
              <a:rPr lang="en-US" sz="1600" dirty="0">
                <a:solidFill>
                  <a:srgbClr val="002060"/>
                </a:solidFill>
              </a:rPr>
              <a:t> </a:t>
            </a:r>
            <a:r>
              <a:rPr lang="en-US" sz="1600" dirty="0" err="1">
                <a:solidFill>
                  <a:srgbClr val="002060"/>
                </a:solidFill>
              </a:rPr>
              <a:t>những</a:t>
            </a:r>
            <a:r>
              <a:rPr lang="en-US" sz="1600" dirty="0">
                <a:solidFill>
                  <a:srgbClr val="002060"/>
                </a:solidFill>
              </a:rPr>
              <a:t> chi </a:t>
            </a:r>
            <a:r>
              <a:rPr lang="en-US" sz="1600" dirty="0" err="1">
                <a:solidFill>
                  <a:srgbClr val="002060"/>
                </a:solidFill>
              </a:rPr>
              <a:t>tiết</a:t>
            </a:r>
            <a:r>
              <a:rPr lang="en-US" sz="1600" dirty="0">
                <a:solidFill>
                  <a:srgbClr val="002060"/>
                </a:solidFill>
              </a:rPr>
              <a:t> </a:t>
            </a:r>
            <a:r>
              <a:rPr lang="en-US" sz="1600" dirty="0" err="1">
                <a:solidFill>
                  <a:srgbClr val="002060"/>
                </a:solidFill>
              </a:rPr>
              <a:t>giúp</a:t>
            </a:r>
            <a:r>
              <a:rPr lang="en-US" sz="1600" dirty="0">
                <a:solidFill>
                  <a:srgbClr val="002060"/>
                </a:solidFill>
              </a:rPr>
              <a:t> </a:t>
            </a:r>
            <a:r>
              <a:rPr lang="en-US" sz="1600" dirty="0" err="1">
                <a:solidFill>
                  <a:srgbClr val="002060"/>
                </a:solidFill>
              </a:rPr>
              <a:t>em</a:t>
            </a:r>
            <a:r>
              <a:rPr lang="en-US" sz="1600" dirty="0">
                <a:solidFill>
                  <a:srgbClr val="002060"/>
                </a:solidFill>
              </a:rPr>
              <a:t> </a:t>
            </a:r>
            <a:r>
              <a:rPr lang="en-US" sz="1600" dirty="0" err="1">
                <a:solidFill>
                  <a:srgbClr val="002060"/>
                </a:solidFill>
              </a:rPr>
              <a:t>có</a:t>
            </a:r>
            <a:r>
              <a:rPr lang="vi-VN" sz="1600" dirty="0">
                <a:solidFill>
                  <a:srgbClr val="002060"/>
                </a:solidFill>
              </a:rPr>
              <a:t> </a:t>
            </a:r>
            <a:r>
              <a:rPr lang="en-US" sz="1600" dirty="0" err="1">
                <a:solidFill>
                  <a:srgbClr val="002060"/>
                </a:solidFill>
              </a:rPr>
              <a:t>cảm</a:t>
            </a:r>
            <a:r>
              <a:rPr lang="en-US" sz="1600" dirty="0">
                <a:solidFill>
                  <a:srgbClr val="002060"/>
                </a:solidFill>
              </a:rPr>
              <a:t> </a:t>
            </a:r>
            <a:r>
              <a:rPr lang="en-US" sz="1600" dirty="0" err="1">
                <a:solidFill>
                  <a:srgbClr val="002060"/>
                </a:solidFill>
              </a:rPr>
              <a:t>nhận</a:t>
            </a:r>
            <a:r>
              <a:rPr lang="en-US" sz="1600" dirty="0">
                <a:solidFill>
                  <a:srgbClr val="002060"/>
                </a:solidFill>
              </a:rPr>
              <a:t> </a:t>
            </a:r>
            <a:r>
              <a:rPr lang="en-US" sz="1600" dirty="0" err="1">
                <a:solidFill>
                  <a:srgbClr val="002060"/>
                </a:solidFill>
              </a:rPr>
              <a:t>đó</a:t>
            </a:r>
            <a:r>
              <a:rPr lang="en-US" sz="1600" dirty="0">
                <a:solidFill>
                  <a:srgbClr val="002060"/>
                </a:solidFill>
              </a:rPr>
              <a:t>. (</a:t>
            </a:r>
            <a:r>
              <a:rPr lang="vi-VN" sz="1600" i="1" dirty="0">
                <a:solidFill>
                  <a:srgbClr val="002060"/>
                </a:solidFill>
              </a:rPr>
              <a:t>Mắt sói</a:t>
            </a:r>
            <a:r>
              <a:rPr lang="en-US" sz="1600" dirty="0">
                <a:solidFill>
                  <a:srgbClr val="002060"/>
                </a:solidFill>
              </a:rPr>
              <a:t>)</a:t>
            </a:r>
            <a:endParaRPr lang="vi-VN" sz="1600" dirty="0">
              <a:solidFill>
                <a:srgbClr val="002060"/>
              </a:solidFill>
            </a:endParaRPr>
          </a:p>
          <a:p>
            <a:pPr algn="just">
              <a:lnSpc>
                <a:spcPct val="125000"/>
              </a:lnSpc>
            </a:pPr>
            <a:r>
              <a:rPr lang="vi-VN" sz="1600" dirty="0">
                <a:solidFill>
                  <a:srgbClr val="00206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rPr>
              <a:t>Hãy</a:t>
            </a:r>
            <a:r>
              <a:rPr lang="en-US" sz="1600" dirty="0">
                <a:solidFill>
                  <a:srgbClr val="002060"/>
                </a:solidFill>
              </a:rPr>
              <a:t> </a:t>
            </a:r>
            <a:r>
              <a:rPr lang="en-US" sz="1600" dirty="0" err="1">
                <a:solidFill>
                  <a:srgbClr val="002060"/>
                </a:solidFill>
              </a:rPr>
              <a:t>dựa</a:t>
            </a:r>
            <a:r>
              <a:rPr lang="en-US" sz="1600" dirty="0">
                <a:solidFill>
                  <a:srgbClr val="002060"/>
                </a:solidFill>
              </a:rPr>
              <a:t> </a:t>
            </a:r>
            <a:r>
              <a:rPr lang="en-US" sz="1600" dirty="0" err="1">
                <a:solidFill>
                  <a:srgbClr val="002060"/>
                </a:solidFill>
              </a:rPr>
              <a:t>vào</a:t>
            </a:r>
            <a:r>
              <a:rPr lang="en-US" sz="1600" dirty="0">
                <a:solidFill>
                  <a:srgbClr val="002060"/>
                </a:solidFill>
              </a:rPr>
              <a:t> </a:t>
            </a:r>
            <a:r>
              <a:rPr lang="en-US" sz="1600" dirty="0" err="1">
                <a:solidFill>
                  <a:srgbClr val="002060"/>
                </a:solidFill>
              </a:rPr>
              <a:t>một</a:t>
            </a:r>
            <a:r>
              <a:rPr lang="en-US" sz="1600" dirty="0">
                <a:solidFill>
                  <a:srgbClr val="002060"/>
                </a:solidFill>
              </a:rPr>
              <a:t> </a:t>
            </a:r>
            <a:r>
              <a:rPr lang="en-US" sz="1600" dirty="0" err="1">
                <a:solidFill>
                  <a:srgbClr val="002060"/>
                </a:solidFill>
              </a:rPr>
              <a:t>số</a:t>
            </a:r>
            <a:r>
              <a:rPr lang="en-US" sz="1600" dirty="0">
                <a:solidFill>
                  <a:srgbClr val="002060"/>
                </a:solidFill>
              </a:rPr>
              <a:t> chi </a:t>
            </a:r>
            <a:r>
              <a:rPr lang="en-US" sz="1600" dirty="0" err="1">
                <a:solidFill>
                  <a:srgbClr val="002060"/>
                </a:solidFill>
              </a:rPr>
              <a:t>tiết</a:t>
            </a:r>
            <a:r>
              <a:rPr lang="en-US" sz="1600" dirty="0">
                <a:solidFill>
                  <a:srgbClr val="002060"/>
                </a:solidFill>
              </a:rPr>
              <a:t> </a:t>
            </a:r>
            <a:r>
              <a:rPr lang="en-US" sz="1600" dirty="0" err="1">
                <a:solidFill>
                  <a:srgbClr val="002060"/>
                </a:solidFill>
              </a:rPr>
              <a:t>tiêu</a:t>
            </a:r>
            <a:r>
              <a:rPr lang="en-US" sz="1600" dirty="0">
                <a:solidFill>
                  <a:srgbClr val="002060"/>
                </a:solidFill>
              </a:rPr>
              <a:t> </a:t>
            </a:r>
            <a:r>
              <a:rPr lang="en-US" sz="1600" dirty="0" err="1">
                <a:solidFill>
                  <a:srgbClr val="002060"/>
                </a:solidFill>
              </a:rPr>
              <a:t>biểu</a:t>
            </a:r>
            <a:r>
              <a:rPr lang="en-US" sz="1600" dirty="0">
                <a:solidFill>
                  <a:srgbClr val="002060"/>
                </a:solidFill>
              </a:rPr>
              <a:t> </a:t>
            </a:r>
            <a:r>
              <a:rPr lang="en-US" sz="1600" dirty="0" err="1">
                <a:solidFill>
                  <a:srgbClr val="002060"/>
                </a:solidFill>
              </a:rPr>
              <a:t>để</a:t>
            </a:r>
            <a:r>
              <a:rPr lang="en-US" sz="1600" dirty="0">
                <a:solidFill>
                  <a:srgbClr val="002060"/>
                </a:solidFill>
              </a:rPr>
              <a:t> </a:t>
            </a:r>
            <a:r>
              <a:rPr lang="en-US" sz="1600" dirty="0" err="1">
                <a:solidFill>
                  <a:srgbClr val="002060"/>
                </a:solidFill>
              </a:rPr>
              <a:t>nhận</a:t>
            </a:r>
            <a:r>
              <a:rPr lang="en-US" sz="1600" dirty="0">
                <a:solidFill>
                  <a:srgbClr val="002060"/>
                </a:solidFill>
              </a:rPr>
              <a:t> </a:t>
            </a:r>
            <a:r>
              <a:rPr lang="en-US" sz="1600" dirty="0" err="1">
                <a:solidFill>
                  <a:srgbClr val="002060"/>
                </a:solidFill>
              </a:rPr>
              <a:t>xét</a:t>
            </a:r>
            <a:r>
              <a:rPr lang="en-US" sz="1600" dirty="0">
                <a:solidFill>
                  <a:srgbClr val="002060"/>
                </a:solidFill>
              </a:rPr>
              <a:t> </a:t>
            </a:r>
            <a:r>
              <a:rPr lang="en-US" sz="1600" dirty="0" err="1">
                <a:solidFill>
                  <a:srgbClr val="002060"/>
                </a:solidFill>
              </a:rPr>
              <a:t>về</a:t>
            </a:r>
            <a:r>
              <a:rPr lang="en-US" sz="1600" dirty="0">
                <a:solidFill>
                  <a:srgbClr val="002060"/>
                </a:solidFill>
              </a:rPr>
              <a:t> </a:t>
            </a:r>
            <a:r>
              <a:rPr lang="en-US" sz="1600" dirty="0" err="1">
                <a:solidFill>
                  <a:srgbClr val="002060"/>
                </a:solidFill>
              </a:rPr>
              <a:t>tính</a:t>
            </a:r>
            <a:r>
              <a:rPr lang="en-US" sz="1600" dirty="0">
                <a:solidFill>
                  <a:srgbClr val="002060"/>
                </a:solidFill>
              </a:rPr>
              <a:t> </a:t>
            </a:r>
            <a:r>
              <a:rPr lang="en-US" sz="1600" dirty="0" err="1">
                <a:solidFill>
                  <a:srgbClr val="002060"/>
                </a:solidFill>
              </a:rPr>
              <a:t>cách</a:t>
            </a:r>
            <a:r>
              <a:rPr lang="vi-VN" sz="1600" dirty="0">
                <a:solidFill>
                  <a:srgbClr val="002060"/>
                </a:solidFill>
              </a:rPr>
              <a:t> </a:t>
            </a:r>
            <a:r>
              <a:rPr lang="en-US" sz="1600" dirty="0" err="1">
                <a:solidFill>
                  <a:srgbClr val="002060"/>
                </a:solidFill>
              </a:rPr>
              <a:t>nhân</a:t>
            </a:r>
            <a:r>
              <a:rPr lang="en-US" sz="1600" dirty="0">
                <a:solidFill>
                  <a:srgbClr val="002060"/>
                </a:solidFill>
              </a:rPr>
              <a:t> </a:t>
            </a:r>
            <a:r>
              <a:rPr lang="en-US" sz="1600" dirty="0" err="1">
                <a:solidFill>
                  <a:srgbClr val="002060"/>
                </a:solidFill>
              </a:rPr>
              <a:t>vật</a:t>
            </a:r>
            <a:r>
              <a:rPr lang="en-US" sz="1600" dirty="0">
                <a:solidFill>
                  <a:srgbClr val="002060"/>
                </a:solidFill>
              </a:rPr>
              <a:t>.</a:t>
            </a:r>
            <a:r>
              <a:rPr lang="vi-VN" sz="1600" dirty="0">
                <a:solidFill>
                  <a:srgbClr val="002060"/>
                </a:solidFill>
              </a:rPr>
              <a:t> (</a:t>
            </a:r>
            <a:r>
              <a:rPr lang="vi-VN" sz="1600" i="1" dirty="0">
                <a:solidFill>
                  <a:srgbClr val="002060"/>
                </a:solidFill>
              </a:rPr>
              <a:t>Lặng lẽ Sa Pa</a:t>
            </a:r>
            <a:r>
              <a:rPr lang="vi-VN" sz="1600" dirty="0">
                <a:solidFill>
                  <a:srgbClr val="002060"/>
                </a:solidFill>
              </a:rPr>
              <a:t>)</a:t>
            </a:r>
            <a:endParaRPr lang="vi-VN" sz="1600" b="1" dirty="0">
              <a:solidFill>
                <a:srgbClr val="002060"/>
              </a:solidFill>
              <a:latin typeface="Arial" panose="020B0604020202020204" pitchFamily="34" charset="0"/>
              <a:cs typeface="Arial" panose="020B0604020202020204" pitchFamily="34" charset="0"/>
            </a:endParaRPr>
          </a:p>
          <a:p>
            <a:pPr algn="just">
              <a:lnSpc>
                <a:spcPct val="125000"/>
              </a:lnSpc>
            </a:pPr>
            <a:r>
              <a:rPr lang="vi-VN" sz="1600" b="1" dirty="0">
                <a:solidFill>
                  <a:srgbClr val="002060"/>
                </a:solidFill>
              </a:rPr>
              <a:t>        </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rPr>
              <a:t>Chân</a:t>
            </a:r>
            <a:r>
              <a:rPr lang="en-US" sz="1600" dirty="0">
                <a:solidFill>
                  <a:srgbClr val="002060"/>
                </a:solidFill>
              </a:rPr>
              <a:t> dung </a:t>
            </a:r>
            <a:r>
              <a:rPr lang="en-US" sz="1600" dirty="0" err="1">
                <a:solidFill>
                  <a:srgbClr val="002060"/>
                </a:solidFill>
              </a:rPr>
              <a:t>nhân</a:t>
            </a:r>
            <a:r>
              <a:rPr lang="en-US" sz="1600" dirty="0">
                <a:solidFill>
                  <a:srgbClr val="002060"/>
                </a:solidFill>
              </a:rPr>
              <a:t> </a:t>
            </a:r>
            <a:r>
              <a:rPr lang="en-US" sz="1600" dirty="0" err="1">
                <a:solidFill>
                  <a:srgbClr val="002060"/>
                </a:solidFill>
              </a:rPr>
              <a:t>vật</a:t>
            </a:r>
            <a:r>
              <a:rPr lang="en-US" sz="1600" dirty="0">
                <a:solidFill>
                  <a:srgbClr val="002060"/>
                </a:solidFill>
              </a:rPr>
              <a:t> </a:t>
            </a:r>
            <a:r>
              <a:rPr lang="en-US" sz="1600" dirty="0" err="1">
                <a:solidFill>
                  <a:srgbClr val="002060"/>
                </a:solidFill>
              </a:rPr>
              <a:t>anh</a:t>
            </a:r>
            <a:r>
              <a:rPr lang="en-US" sz="1600" dirty="0">
                <a:solidFill>
                  <a:srgbClr val="002060"/>
                </a:solidFill>
              </a:rPr>
              <a:t> </a:t>
            </a:r>
            <a:r>
              <a:rPr lang="en-US" sz="1600" dirty="0" err="1">
                <a:solidFill>
                  <a:srgbClr val="002060"/>
                </a:solidFill>
              </a:rPr>
              <a:t>thanh</a:t>
            </a:r>
            <a:r>
              <a:rPr lang="en-US" sz="1600" dirty="0">
                <a:solidFill>
                  <a:srgbClr val="002060"/>
                </a:solidFill>
              </a:rPr>
              <a:t> </a:t>
            </a:r>
            <a:r>
              <a:rPr lang="en-US" sz="1600" dirty="0" err="1">
                <a:solidFill>
                  <a:srgbClr val="002060"/>
                </a:solidFill>
              </a:rPr>
              <a:t>niên</a:t>
            </a:r>
            <a:r>
              <a:rPr lang="en-US" sz="1600" dirty="0">
                <a:solidFill>
                  <a:srgbClr val="002060"/>
                </a:solidFill>
              </a:rPr>
              <a:t> </a:t>
            </a:r>
            <a:r>
              <a:rPr lang="en-US" sz="1600" dirty="0" err="1">
                <a:solidFill>
                  <a:srgbClr val="002060"/>
                </a:solidFill>
              </a:rPr>
              <a:t>hiện</a:t>
            </a:r>
            <a:r>
              <a:rPr lang="en-US" sz="1600" dirty="0">
                <a:solidFill>
                  <a:srgbClr val="002060"/>
                </a:solidFill>
              </a:rPr>
              <a:t> </a:t>
            </a:r>
            <a:r>
              <a:rPr lang="en-US" sz="1600" dirty="0" err="1">
                <a:solidFill>
                  <a:srgbClr val="002060"/>
                </a:solidFill>
              </a:rPr>
              <a:t>ra</a:t>
            </a:r>
            <a:r>
              <a:rPr lang="en-US" sz="1600" dirty="0">
                <a:solidFill>
                  <a:srgbClr val="002060"/>
                </a:solidFill>
              </a:rPr>
              <a:t> qua </a:t>
            </a:r>
            <a:r>
              <a:rPr lang="en-US" sz="1600" dirty="0" err="1">
                <a:solidFill>
                  <a:srgbClr val="002060"/>
                </a:solidFill>
              </a:rPr>
              <a:t>cảm</a:t>
            </a:r>
            <a:r>
              <a:rPr lang="en-US" sz="1600" dirty="0">
                <a:solidFill>
                  <a:srgbClr val="002060"/>
                </a:solidFill>
              </a:rPr>
              <a:t> </a:t>
            </a:r>
            <a:r>
              <a:rPr lang="en-US" sz="1600" dirty="0" err="1">
                <a:solidFill>
                  <a:srgbClr val="002060"/>
                </a:solidFill>
              </a:rPr>
              <a:t>nhận</a:t>
            </a:r>
            <a:r>
              <a:rPr lang="en-US" sz="1600" dirty="0">
                <a:solidFill>
                  <a:srgbClr val="002060"/>
                </a:solidFill>
              </a:rPr>
              <a:t> </a:t>
            </a:r>
            <a:r>
              <a:rPr lang="en-US" sz="1600" dirty="0" err="1">
                <a:solidFill>
                  <a:srgbClr val="002060"/>
                </a:solidFill>
              </a:rPr>
              <a:t>và</a:t>
            </a:r>
            <a:r>
              <a:rPr lang="en-US" sz="1600" dirty="0">
                <a:solidFill>
                  <a:srgbClr val="002060"/>
                </a:solidFill>
              </a:rPr>
              <a:t> </a:t>
            </a:r>
            <a:r>
              <a:rPr lang="en-US" sz="1600" dirty="0" err="1">
                <a:solidFill>
                  <a:srgbClr val="002060"/>
                </a:solidFill>
              </a:rPr>
              <a:t>suy</a:t>
            </a:r>
            <a:r>
              <a:rPr lang="en-US" sz="1600" dirty="0">
                <a:solidFill>
                  <a:srgbClr val="002060"/>
                </a:solidFill>
              </a:rPr>
              <a:t> </a:t>
            </a:r>
            <a:r>
              <a:rPr lang="en-US" sz="1600" dirty="0" err="1">
                <a:solidFill>
                  <a:srgbClr val="002060"/>
                </a:solidFill>
              </a:rPr>
              <a:t>nghĩ</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những</a:t>
            </a:r>
            <a:r>
              <a:rPr lang="vi-VN" sz="1600" dirty="0">
                <a:solidFill>
                  <a:srgbClr val="002060"/>
                </a:solidFill>
              </a:rPr>
              <a:t> nhân vật nào? Cách xây dựng nhân vật như vậy có tác dụng gì?</a:t>
            </a:r>
            <a:r>
              <a:rPr lang="en-US" sz="1600" dirty="0">
                <a:solidFill>
                  <a:srgbClr val="002060"/>
                </a:solidFill>
              </a:rPr>
              <a:t> </a:t>
            </a:r>
            <a:r>
              <a:rPr lang="vi-VN" sz="1600" dirty="0">
                <a:solidFill>
                  <a:srgbClr val="002060"/>
                </a:solidFill>
              </a:rPr>
              <a:t>(</a:t>
            </a:r>
            <a:r>
              <a:rPr lang="vi-VN" sz="1600" i="1" dirty="0">
                <a:solidFill>
                  <a:srgbClr val="002060"/>
                </a:solidFill>
              </a:rPr>
              <a:t>Lặng lẽ Sa Pa</a:t>
            </a:r>
            <a:r>
              <a:rPr lang="vi-VN" sz="1600" dirty="0">
                <a:solidFill>
                  <a:srgbClr val="002060"/>
                </a:solidFill>
              </a:rPr>
              <a:t>)</a:t>
            </a:r>
          </a:p>
          <a:p>
            <a:pPr algn="just">
              <a:lnSpc>
                <a:spcPct val="125000"/>
              </a:lnSpc>
            </a:pPr>
            <a:r>
              <a:rPr lang="vi-VN" sz="1600" b="1" dirty="0">
                <a:solidFill>
                  <a:srgbClr val="002060"/>
                </a:solidFill>
              </a:rPr>
              <a:t>       </a:t>
            </a:r>
            <a:r>
              <a:rPr lang="en-US" sz="1600" dirty="0">
                <a:solidFill>
                  <a:srgbClr val="002060"/>
                </a:solidFill>
                <a:latin typeface="Arial" panose="020B0604020202020204" pitchFamily="34" charset="0"/>
                <a:cs typeface="Arial" panose="020B0604020202020204" pitchFamily="34" charset="0"/>
              </a:rPr>
              <a:t>– </a:t>
            </a:r>
            <a:r>
              <a:rPr lang="vi-VN" sz="1600" dirty="0">
                <a:solidFill>
                  <a:srgbClr val="002060"/>
                </a:solidFill>
              </a:rPr>
              <a:t>Tìm </a:t>
            </a:r>
            <a:r>
              <a:rPr lang="en-US" sz="1600" dirty="0" err="1">
                <a:solidFill>
                  <a:srgbClr val="002060"/>
                </a:solidFill>
              </a:rPr>
              <a:t>một</a:t>
            </a:r>
            <a:r>
              <a:rPr lang="en-US" sz="1600" dirty="0">
                <a:solidFill>
                  <a:srgbClr val="002060"/>
                </a:solidFill>
              </a:rPr>
              <a:t> </a:t>
            </a:r>
            <a:r>
              <a:rPr lang="en-US" sz="1600" dirty="0" err="1">
                <a:solidFill>
                  <a:srgbClr val="002060"/>
                </a:solidFill>
              </a:rPr>
              <a:t>số</a:t>
            </a:r>
            <a:r>
              <a:rPr lang="en-US" sz="1600" dirty="0">
                <a:solidFill>
                  <a:srgbClr val="002060"/>
                </a:solidFill>
              </a:rPr>
              <a:t> </a:t>
            </a:r>
            <a:r>
              <a:rPr lang="vi-VN" sz="1600" dirty="0">
                <a:solidFill>
                  <a:srgbClr val="002060"/>
                </a:solidFill>
              </a:rPr>
              <a:t>chi tiết thể hiện cảm xúc, suy nghĩ của </a:t>
            </a:r>
            <a:r>
              <a:rPr lang="en-US" sz="1600" dirty="0" err="1">
                <a:solidFill>
                  <a:srgbClr val="002060"/>
                </a:solidFill>
              </a:rPr>
              <a:t>nhân</a:t>
            </a:r>
            <a:r>
              <a:rPr lang="en-US" sz="1600" dirty="0">
                <a:solidFill>
                  <a:srgbClr val="002060"/>
                </a:solidFill>
              </a:rPr>
              <a:t> </a:t>
            </a:r>
            <a:r>
              <a:rPr lang="en-US" sz="1600" dirty="0" err="1">
                <a:solidFill>
                  <a:srgbClr val="002060"/>
                </a:solidFill>
              </a:rPr>
              <a:t>vật</a:t>
            </a:r>
            <a:r>
              <a:rPr lang="en-US" sz="1600" dirty="0">
                <a:solidFill>
                  <a:srgbClr val="002060"/>
                </a:solidFill>
              </a:rPr>
              <a:t> </a:t>
            </a:r>
            <a:r>
              <a:rPr lang="vi-VN" sz="1600" dirty="0">
                <a:solidFill>
                  <a:srgbClr val="002060"/>
                </a:solidFill>
              </a:rPr>
              <a:t>ông hoạ sĩ về con người và nghệ thuật. Trên cơ sở đó, </a:t>
            </a:r>
            <a:r>
              <a:rPr lang="en-US" sz="1600" dirty="0" err="1">
                <a:solidFill>
                  <a:srgbClr val="002060"/>
                </a:solidFill>
              </a:rPr>
              <a:t>em</a:t>
            </a:r>
            <a:r>
              <a:rPr lang="en-US" sz="1600" dirty="0">
                <a:solidFill>
                  <a:srgbClr val="002060"/>
                </a:solidFill>
              </a:rPr>
              <a:t> </a:t>
            </a:r>
            <a:r>
              <a:rPr lang="en-US" sz="1600" dirty="0" err="1">
                <a:solidFill>
                  <a:srgbClr val="002060"/>
                </a:solidFill>
              </a:rPr>
              <a:t>hãy</a:t>
            </a:r>
            <a:r>
              <a:rPr lang="en-US" sz="1600" dirty="0">
                <a:solidFill>
                  <a:srgbClr val="002060"/>
                </a:solidFill>
              </a:rPr>
              <a:t> </a:t>
            </a:r>
            <a:r>
              <a:rPr lang="vi-VN" sz="1600" dirty="0">
                <a:solidFill>
                  <a:srgbClr val="002060"/>
                </a:solidFill>
              </a:rPr>
              <a:t>nhận xét</a:t>
            </a:r>
            <a:r>
              <a:rPr lang="en-US" sz="1600" dirty="0">
                <a:solidFill>
                  <a:srgbClr val="002060"/>
                </a:solidFill>
              </a:rPr>
              <a:t> </a:t>
            </a:r>
            <a:r>
              <a:rPr lang="en-US" sz="1600" dirty="0" err="1">
                <a:solidFill>
                  <a:srgbClr val="002060"/>
                </a:solidFill>
              </a:rPr>
              <a:t>về</a:t>
            </a:r>
            <a:r>
              <a:rPr lang="vi-VN" sz="1600" dirty="0">
                <a:solidFill>
                  <a:srgbClr val="002060"/>
                </a:solidFill>
              </a:rPr>
              <a:t> vai trò của nhân vật này trong </a:t>
            </a:r>
            <a:r>
              <a:rPr lang="en-US" sz="1600" dirty="0" err="1">
                <a:solidFill>
                  <a:srgbClr val="002060"/>
                </a:solidFill>
              </a:rPr>
              <a:t>tác</a:t>
            </a:r>
            <a:r>
              <a:rPr lang="en-US" sz="1600" dirty="0">
                <a:solidFill>
                  <a:srgbClr val="002060"/>
                </a:solidFill>
              </a:rPr>
              <a:t> </a:t>
            </a:r>
            <a:r>
              <a:rPr lang="en-US" sz="1600" dirty="0" err="1">
                <a:solidFill>
                  <a:srgbClr val="002060"/>
                </a:solidFill>
              </a:rPr>
              <a:t>phẩm</a:t>
            </a:r>
            <a:r>
              <a:rPr lang="en-US" sz="1600" dirty="0">
                <a:solidFill>
                  <a:srgbClr val="002060"/>
                </a:solidFill>
              </a:rPr>
              <a:t>. </a:t>
            </a:r>
            <a:r>
              <a:rPr lang="vi-VN" sz="1600" dirty="0">
                <a:solidFill>
                  <a:srgbClr val="002060"/>
                </a:solidFill>
              </a:rPr>
              <a:t>(</a:t>
            </a:r>
            <a:r>
              <a:rPr lang="vi-VN" sz="1600" i="1" dirty="0">
                <a:solidFill>
                  <a:srgbClr val="002060"/>
                </a:solidFill>
              </a:rPr>
              <a:t>Lặng lẽ Sa Pa</a:t>
            </a:r>
            <a:r>
              <a:rPr lang="vi-VN" sz="1600" dirty="0">
                <a:solidFill>
                  <a:srgbClr val="002060"/>
                </a:solidFill>
              </a:rPr>
              <a:t>)</a:t>
            </a:r>
            <a:endParaRPr lang="en-US" sz="1600" dirty="0">
              <a:solidFill>
                <a:srgbClr val="00206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01A8D44F-D097-4EC3-92A6-FB8C9F6C59BB}" type="slidenum">
              <a:rPr lang="en-US" smtClean="0"/>
              <a:pPr/>
              <a:t>80</a:t>
            </a:fld>
            <a:endParaRPr lang="en-US" dirty="0"/>
          </a:p>
        </p:txBody>
      </p:sp>
    </p:spTree>
    <p:extLst>
      <p:ext uri="{BB962C8B-B14F-4D97-AF65-F5344CB8AC3E}">
        <p14:creationId xmlns:p14="http://schemas.microsoft.com/office/powerpoint/2010/main" val="975706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 y="-69273"/>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679211" y="985259"/>
            <a:ext cx="7203688" cy="577850"/>
          </a:xfrm>
          <a:prstGeom prst="rect">
            <a:avLst/>
          </a:prstGeom>
        </p:spPr>
        <p:txBody>
          <a:bodyPr wrap="square">
            <a:spAutoFit/>
          </a:bodyPr>
          <a:lstStyle/>
          <a:p>
            <a:pPr algn="just">
              <a:lnSpc>
                <a:spcPct val="150000"/>
              </a:lnSpc>
            </a:pPr>
            <a:r>
              <a:rPr lang="vi-VN" sz="2400" dirty="0">
                <a:solidFill>
                  <a:srgbClr val="002060"/>
                </a:solidFill>
              </a:rPr>
              <a:t> </a:t>
            </a:r>
            <a:r>
              <a:rPr lang="en-US" sz="2400" dirty="0">
                <a:solidFill>
                  <a:srgbClr val="002060"/>
                </a:solidFill>
              </a:rPr>
              <a:t>    </a:t>
            </a:r>
            <a:endParaRPr lang="en-US" sz="1800"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509155" y="590550"/>
            <a:ext cx="7543800" cy="4490332"/>
          </a:xfrm>
          <a:prstGeom prst="rect">
            <a:avLst/>
          </a:prstGeom>
        </p:spPr>
        <p:txBody>
          <a:bodyPr wrap="square">
            <a:spAutoFit/>
          </a:bodyPr>
          <a:lstStyle/>
          <a:p>
            <a:pPr algn="just">
              <a:lnSpc>
                <a:spcPct val="125000"/>
              </a:lnSpc>
            </a:pPr>
            <a:r>
              <a:rPr lang="en-US" sz="1800" dirty="0">
                <a:solidFill>
                  <a:srgbClr val="002060"/>
                </a:solidFill>
                <a:latin typeface="Arial" panose="020B0604020202020204" pitchFamily="34" charset="0"/>
                <a:cs typeface="Arial" panose="020B0604020202020204" pitchFamily="34" charset="0"/>
              </a:rPr>
              <a:t>      3. </a:t>
            </a:r>
            <a:r>
              <a:rPr lang="en-US" sz="1800" dirty="0" err="1">
                <a:solidFill>
                  <a:srgbClr val="002060"/>
                </a:solidFill>
                <a:latin typeface="Arial" panose="020B0604020202020204" pitchFamily="34" charset="0"/>
                <a:cs typeface="Arial" panose="020B0604020202020204" pitchFamily="34" charset="0"/>
              </a:rPr>
              <a:t>Nhóm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câu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hỏi</a:t>
            </a:r>
            <a:r>
              <a:rPr lang="en-US" sz="1800"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đánh</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giá</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vận</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dụng</a:t>
            </a:r>
            <a:r>
              <a:rPr lang="en-US" sz="1800" b="1"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chú</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trọng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triển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lực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đánh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vận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bồi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đắp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hoàn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thiện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nhân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em</a:t>
            </a:r>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 </a:t>
            </a:r>
            <a:endParaRPr lang="en-US" sz="1800" dirty="0">
              <a:solidFill>
                <a:srgbClr val="002060"/>
              </a:solidFill>
              <a:latin typeface="Arial" panose="020B0604020202020204" pitchFamily="34" charset="0"/>
              <a:cs typeface="Arial" panose="020B0604020202020204" pitchFamily="34" charset="0"/>
            </a:endParaRPr>
          </a:p>
          <a:p>
            <a:pPr algn="just"/>
            <a:r>
              <a:rPr lang="en-US"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Đánh</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giá</a:t>
            </a:r>
            <a:r>
              <a:rPr lang="en-US" sz="1800" b="1" dirty="0">
                <a:solidFill>
                  <a:srgbClr val="002060"/>
                </a:solidFill>
                <a:latin typeface="Arial" panose="020B0604020202020204" pitchFamily="34" charset="0"/>
                <a:cs typeface="Arial" panose="020B0604020202020204" pitchFamily="34" charset="0"/>
              </a:rPr>
              <a:t>: </a:t>
            </a:r>
            <a:endParaRPr lang="vi-VN" sz="1800" b="1" dirty="0">
              <a:solidFill>
                <a:srgbClr val="002060"/>
              </a:solidFill>
              <a:latin typeface="Arial" panose="020B0604020202020204" pitchFamily="34" charset="0"/>
              <a:cs typeface="Arial" panose="020B0604020202020204" pitchFamily="34" charset="0"/>
            </a:endParaRPr>
          </a:p>
          <a:p>
            <a:pPr algn="just">
              <a:lnSpc>
                <a:spcPct val="125000"/>
              </a:lnSpc>
            </a:pPr>
            <a:r>
              <a:rPr lang="vi-VN"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a:t>
            </a:r>
            <a:r>
              <a:rPr lang="vi-VN"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rPr>
              <a:t>Nhận</a:t>
            </a:r>
            <a:r>
              <a:rPr lang="en-US" sz="1800" dirty="0">
                <a:solidFill>
                  <a:srgbClr val="002060"/>
                </a:solidFill>
              </a:rPr>
              <a:t> </a:t>
            </a:r>
            <a:r>
              <a:rPr lang="en-US" sz="1800" dirty="0" err="1">
                <a:solidFill>
                  <a:srgbClr val="002060"/>
                </a:solidFill>
              </a:rPr>
              <a:t>xét</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vai</a:t>
            </a:r>
            <a:r>
              <a:rPr lang="en-US" sz="1800" dirty="0">
                <a:solidFill>
                  <a:srgbClr val="002060"/>
                </a:solidFill>
              </a:rPr>
              <a:t> </a:t>
            </a:r>
            <a:r>
              <a:rPr lang="en-US" sz="1800" dirty="0" err="1">
                <a:solidFill>
                  <a:srgbClr val="002060"/>
                </a:solidFill>
              </a:rPr>
              <a:t>trò</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hình</a:t>
            </a:r>
            <a:r>
              <a:rPr lang="en-US" sz="1800" dirty="0">
                <a:solidFill>
                  <a:srgbClr val="002060"/>
                </a:solidFill>
              </a:rPr>
              <a:t> </a:t>
            </a:r>
            <a:r>
              <a:rPr lang="en-US" sz="1800" dirty="0" err="1">
                <a:solidFill>
                  <a:srgbClr val="002060"/>
                </a:solidFill>
              </a:rPr>
              <a:t>ảnh</a:t>
            </a:r>
            <a:r>
              <a:rPr lang="en-US" sz="1800" dirty="0">
                <a:solidFill>
                  <a:srgbClr val="002060"/>
                </a:solidFill>
              </a:rPr>
              <a:t> </a:t>
            </a:r>
            <a:r>
              <a:rPr lang="en-US" sz="1800" dirty="0" err="1">
                <a:solidFill>
                  <a:srgbClr val="002060"/>
                </a:solidFill>
              </a:rPr>
              <a:t>mắt</a:t>
            </a:r>
            <a:r>
              <a:rPr lang="en-US" sz="1800" dirty="0">
                <a:solidFill>
                  <a:srgbClr val="002060"/>
                </a:solidFill>
              </a:rPr>
              <a:t> </a:t>
            </a:r>
            <a:r>
              <a:rPr lang="en-US" sz="1800" dirty="0" err="1">
                <a:solidFill>
                  <a:srgbClr val="002060"/>
                </a:solidFill>
              </a:rPr>
              <a:t>sói</a:t>
            </a:r>
            <a:r>
              <a:rPr lang="en-US" sz="1800" dirty="0">
                <a:solidFill>
                  <a:srgbClr val="002060"/>
                </a:solidFill>
              </a:rPr>
              <a:t>, </a:t>
            </a:r>
            <a:r>
              <a:rPr lang="en-US" sz="1800" dirty="0" err="1">
                <a:solidFill>
                  <a:srgbClr val="002060"/>
                </a:solidFill>
              </a:rPr>
              <a:t>mắt</a:t>
            </a:r>
            <a:r>
              <a:rPr lang="en-US" sz="1800" dirty="0">
                <a:solidFill>
                  <a:srgbClr val="002060"/>
                </a:solidFill>
              </a:rPr>
              <a:t> </a:t>
            </a:r>
            <a:r>
              <a:rPr lang="en-US" sz="1800" dirty="0" err="1">
                <a:solidFill>
                  <a:srgbClr val="002060"/>
                </a:solidFill>
              </a:rPr>
              <a:t>người</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việc</a:t>
            </a:r>
            <a:r>
              <a:rPr lang="en-US" sz="1800" dirty="0">
                <a:solidFill>
                  <a:srgbClr val="002060"/>
                </a:solidFill>
              </a:rPr>
              <a:t> </a:t>
            </a:r>
            <a:r>
              <a:rPr lang="en-US" sz="1800" dirty="0" err="1">
                <a:solidFill>
                  <a:srgbClr val="002060"/>
                </a:solidFill>
              </a:rPr>
              <a:t>tổ</a:t>
            </a:r>
            <a:r>
              <a:rPr lang="en-US" sz="1800" dirty="0">
                <a:solidFill>
                  <a:srgbClr val="002060"/>
                </a:solidFill>
              </a:rPr>
              <a:t> </a:t>
            </a:r>
            <a:r>
              <a:rPr lang="en-US" sz="1800" dirty="0" err="1">
                <a:solidFill>
                  <a:srgbClr val="002060"/>
                </a:solidFill>
              </a:rPr>
              <a:t>chức</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sự</a:t>
            </a:r>
            <a:r>
              <a:rPr lang="en-US" sz="1800" dirty="0">
                <a:solidFill>
                  <a:srgbClr val="002060"/>
                </a:solidFill>
              </a:rPr>
              <a:t> </a:t>
            </a:r>
            <a:r>
              <a:rPr lang="en-US" sz="1800" dirty="0" err="1">
                <a:solidFill>
                  <a:srgbClr val="002060"/>
                </a:solidFill>
              </a:rPr>
              <a:t>kiện</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a:t>
            </a:r>
            <a:r>
              <a:rPr lang="vi-VN" sz="1800" dirty="0">
                <a:solidFill>
                  <a:srgbClr val="002060"/>
                </a:solidFill>
              </a:rPr>
              <a:t> </a:t>
            </a:r>
            <a:r>
              <a:rPr lang="en-US" sz="1800" dirty="0">
                <a:solidFill>
                  <a:srgbClr val="002060"/>
                </a:solidFill>
              </a:rPr>
              <a:t>(</a:t>
            </a:r>
            <a:r>
              <a:rPr lang="vi-VN" sz="1800" i="1" dirty="0">
                <a:solidFill>
                  <a:srgbClr val="002060"/>
                </a:solidFill>
              </a:rPr>
              <a:t>Mắt sói</a:t>
            </a:r>
            <a:r>
              <a:rPr lang="en-US" sz="1800" dirty="0">
                <a:solidFill>
                  <a:srgbClr val="002060"/>
                </a:solidFill>
              </a:rPr>
              <a:t>)</a:t>
            </a:r>
            <a:endParaRPr lang="vi-VN" sz="1800" dirty="0">
              <a:solidFill>
                <a:srgbClr val="002060"/>
              </a:solidFill>
            </a:endParaRPr>
          </a:p>
          <a:p>
            <a:pPr algn="just">
              <a:lnSpc>
                <a:spcPct val="125000"/>
              </a:lnSpc>
            </a:pPr>
            <a:r>
              <a:rPr lang="vi-VN"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a:t>
            </a:r>
            <a:r>
              <a:rPr lang="vi-VN" sz="1800" dirty="0">
                <a:solidFill>
                  <a:srgbClr val="002060"/>
                </a:solidFill>
                <a:latin typeface="Arial" panose="020B0604020202020204" pitchFamily="34" charset="0"/>
                <a:cs typeface="Arial" panose="020B0604020202020204" pitchFamily="34" charset="0"/>
              </a:rPr>
              <a:t> </a:t>
            </a:r>
            <a:r>
              <a:rPr lang="vi-VN" sz="1800" dirty="0">
                <a:solidFill>
                  <a:srgbClr val="002060"/>
                </a:solidFill>
              </a:rPr>
              <a:t>Những bức tranh thiên nhiên Sa Pa tuyệt đẹp đã góp phần tạo nên chất thơ cho tác phẩm. Hãy chọn một đoạn văn tả cảnh Sa Pa mà em ấn tượng nhất và nêu </a:t>
            </a:r>
            <a:r>
              <a:rPr lang="en-US" sz="1800" dirty="0" err="1">
                <a:solidFill>
                  <a:srgbClr val="002060"/>
                </a:solidFill>
              </a:rPr>
              <a:t>cảm</a:t>
            </a:r>
            <a:r>
              <a:rPr lang="en-US" sz="1800" dirty="0">
                <a:solidFill>
                  <a:srgbClr val="002060"/>
                </a:solidFill>
              </a:rPr>
              <a:t> </a:t>
            </a:r>
            <a:r>
              <a:rPr lang="en-US" sz="1800" dirty="0" err="1">
                <a:solidFill>
                  <a:srgbClr val="002060"/>
                </a:solidFill>
              </a:rPr>
              <a:t>nhận</a:t>
            </a:r>
            <a:r>
              <a:rPr lang="en-US" sz="1800" dirty="0">
                <a:solidFill>
                  <a:srgbClr val="002060"/>
                </a:solidFill>
              </a:rPr>
              <a:t>.</a:t>
            </a:r>
            <a:r>
              <a:rPr lang="vi-VN" sz="1800" dirty="0">
                <a:solidFill>
                  <a:srgbClr val="002060"/>
                </a:solidFill>
              </a:rPr>
              <a:t> (</a:t>
            </a:r>
            <a:r>
              <a:rPr lang="vi-VN" sz="1800" i="1" dirty="0">
                <a:solidFill>
                  <a:srgbClr val="002060"/>
                </a:solidFill>
              </a:rPr>
              <a:t>Lặng lẽ Sa Pa</a:t>
            </a:r>
            <a:r>
              <a:rPr lang="vi-VN" sz="1800" dirty="0">
                <a:solidFill>
                  <a:srgbClr val="002060"/>
                </a:solidFill>
              </a:rPr>
              <a:t>)</a:t>
            </a:r>
            <a:endParaRPr lang="en-US" sz="1800" dirty="0">
              <a:solidFill>
                <a:srgbClr val="002060"/>
              </a:solidFill>
            </a:endParaRPr>
          </a:p>
          <a:p>
            <a:pPr algn="just">
              <a:lnSpc>
                <a:spcPct val="125000"/>
              </a:lnSpc>
            </a:pPr>
            <a:r>
              <a:rPr lang="vi-VN" sz="1800"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Vận</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dụng</a:t>
            </a:r>
            <a:r>
              <a:rPr lang="en-US" sz="1800" b="1" dirty="0">
                <a:solidFill>
                  <a:srgbClr val="002060"/>
                </a:solidFill>
                <a:latin typeface="Arial" panose="020B0604020202020204" pitchFamily="34" charset="0"/>
                <a:cs typeface="Arial" panose="020B0604020202020204" pitchFamily="34" charset="0"/>
              </a:rPr>
              <a:t>:</a:t>
            </a:r>
            <a:r>
              <a:rPr lang="vi-VN" sz="1800" b="1" dirty="0">
                <a:solidFill>
                  <a:srgbClr val="002060"/>
                </a:solidFill>
              </a:rPr>
              <a:t> </a:t>
            </a:r>
          </a:p>
          <a:p>
            <a:pPr algn="just">
              <a:lnSpc>
                <a:spcPct val="125000"/>
              </a:lnSpc>
            </a:pPr>
            <a:r>
              <a:rPr lang="vi-VN" sz="1800" b="1" dirty="0">
                <a:solidFill>
                  <a:srgbClr val="002060"/>
                </a:solidFill>
              </a:rPr>
              <a:t>      </a:t>
            </a:r>
            <a:r>
              <a:rPr lang="en-US" sz="1800" dirty="0">
                <a:solidFill>
                  <a:srgbClr val="002060"/>
                </a:solidFill>
                <a:latin typeface="Arial" panose="020B0604020202020204" pitchFamily="34" charset="0"/>
                <a:cs typeface="Arial" panose="020B0604020202020204" pitchFamily="34" charset="0"/>
              </a:rPr>
              <a:t>–</a:t>
            </a:r>
            <a:r>
              <a:rPr lang="vi-VN" sz="1800" b="1" dirty="0">
                <a:solidFill>
                  <a:srgbClr val="002060"/>
                </a:solidFill>
              </a:rPr>
              <a:t> </a:t>
            </a:r>
            <a:r>
              <a:rPr lang="en-US" sz="1800" dirty="0">
                <a:solidFill>
                  <a:srgbClr val="002060"/>
                </a:solidFill>
              </a:rPr>
              <a:t>Theo </a:t>
            </a:r>
            <a:r>
              <a:rPr lang="en-US" sz="1800" dirty="0" err="1">
                <a:solidFill>
                  <a:srgbClr val="002060"/>
                </a:solidFill>
              </a:rPr>
              <a:t>em</a:t>
            </a:r>
            <a:r>
              <a:rPr lang="en-US" sz="1800" dirty="0">
                <a:solidFill>
                  <a:srgbClr val="002060"/>
                </a:solidFill>
              </a:rPr>
              <a:t>, qua </a:t>
            </a:r>
            <a:r>
              <a:rPr lang="en-US" sz="1800" dirty="0" err="1">
                <a:solidFill>
                  <a:srgbClr val="002060"/>
                </a:solidFill>
              </a:rPr>
              <a:t>câu</a:t>
            </a:r>
            <a:r>
              <a:rPr lang="en-US" sz="1800" dirty="0">
                <a:solidFill>
                  <a:srgbClr val="002060"/>
                </a:solidFill>
              </a:rPr>
              <a:t> </a:t>
            </a:r>
            <a:r>
              <a:rPr lang="en-US" sz="1800" dirty="0" err="1">
                <a:solidFill>
                  <a:srgbClr val="002060"/>
                </a:solidFill>
              </a:rPr>
              <a:t>chuyện</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Sói</a:t>
            </a:r>
            <a:r>
              <a:rPr lang="en-US" sz="1800" dirty="0">
                <a:solidFill>
                  <a:srgbClr val="002060"/>
                </a:solidFill>
              </a:rPr>
              <a:t> Lam </a:t>
            </a:r>
            <a:r>
              <a:rPr lang="en-US" sz="1800" dirty="0" err="1">
                <a:solidFill>
                  <a:srgbClr val="002060"/>
                </a:solidFill>
              </a:rPr>
              <a:t>và</a:t>
            </a:r>
            <a:r>
              <a:rPr lang="en-US" sz="1800" dirty="0">
                <a:solidFill>
                  <a:srgbClr val="002060"/>
                </a:solidFill>
              </a:rPr>
              <a:t> </a:t>
            </a:r>
            <a:r>
              <a:rPr lang="en-US" sz="1800" dirty="0" err="1">
                <a:solidFill>
                  <a:srgbClr val="002060"/>
                </a:solidFill>
              </a:rPr>
              <a:t>cậu</a:t>
            </a:r>
            <a:r>
              <a:rPr lang="en-US" sz="1800" dirty="0">
                <a:solidFill>
                  <a:srgbClr val="002060"/>
                </a:solidFill>
              </a:rPr>
              <a:t> </a:t>
            </a:r>
            <a:r>
              <a:rPr lang="en-US" sz="1800" dirty="0" err="1">
                <a:solidFill>
                  <a:srgbClr val="002060"/>
                </a:solidFill>
              </a:rPr>
              <a:t>bé</a:t>
            </a:r>
            <a:r>
              <a:rPr lang="en-US" sz="1800" dirty="0">
                <a:solidFill>
                  <a:srgbClr val="002060"/>
                </a:solidFill>
              </a:rPr>
              <a:t> Phi </a:t>
            </a:r>
            <a:r>
              <a:rPr lang="en-US" sz="1800" dirty="0" err="1">
                <a:solidFill>
                  <a:srgbClr val="002060"/>
                </a:solidFill>
              </a:rPr>
              <a:t>Châu</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giả</a:t>
            </a:r>
            <a:r>
              <a:rPr lang="en-US" sz="1800" dirty="0">
                <a:solidFill>
                  <a:srgbClr val="002060"/>
                </a:solidFill>
              </a:rPr>
              <a:t> </a:t>
            </a:r>
            <a:r>
              <a:rPr lang="en-US" sz="1800" dirty="0" err="1">
                <a:solidFill>
                  <a:srgbClr val="002060"/>
                </a:solidFill>
              </a:rPr>
              <a:t>muốn</a:t>
            </a:r>
            <a:r>
              <a:rPr lang="en-US" sz="1800" dirty="0">
                <a:solidFill>
                  <a:srgbClr val="002060"/>
                </a:solidFill>
              </a:rPr>
              <a:t> ca </a:t>
            </a:r>
            <a:r>
              <a:rPr lang="en-US" sz="1800" dirty="0" err="1">
                <a:solidFill>
                  <a:srgbClr val="002060"/>
                </a:solidFill>
              </a:rPr>
              <a:t>ngợi</a:t>
            </a:r>
            <a:r>
              <a:rPr lang="vi-VN" sz="1800" dirty="0">
                <a:solidFill>
                  <a:srgbClr val="002060"/>
                </a:solidFill>
              </a:rPr>
              <a:t> </a:t>
            </a:r>
            <a:r>
              <a:rPr lang="en-US" sz="1800" dirty="0">
                <a:solidFill>
                  <a:srgbClr val="002060"/>
                </a:solidFill>
              </a:rPr>
              <a:t>hay </a:t>
            </a:r>
            <a:r>
              <a:rPr lang="en-US" sz="1800" dirty="0" err="1">
                <a:solidFill>
                  <a:srgbClr val="002060"/>
                </a:solidFill>
              </a:rPr>
              <a:t>phê</a:t>
            </a:r>
            <a:r>
              <a:rPr lang="en-US" sz="1800" dirty="0">
                <a:solidFill>
                  <a:srgbClr val="002060"/>
                </a:solidFill>
              </a:rPr>
              <a:t> </a:t>
            </a:r>
            <a:r>
              <a:rPr lang="en-US" sz="1800" dirty="0" err="1">
                <a:solidFill>
                  <a:srgbClr val="002060"/>
                </a:solidFill>
              </a:rPr>
              <a:t>phán</a:t>
            </a:r>
            <a:r>
              <a:rPr lang="en-US" sz="1800" dirty="0">
                <a:solidFill>
                  <a:srgbClr val="002060"/>
                </a:solidFill>
              </a:rPr>
              <a:t> </a:t>
            </a:r>
            <a:r>
              <a:rPr lang="en-US" sz="1800" dirty="0" err="1">
                <a:solidFill>
                  <a:srgbClr val="002060"/>
                </a:solidFill>
              </a:rPr>
              <a:t>điều</a:t>
            </a:r>
            <a:r>
              <a:rPr lang="en-US" sz="1800" dirty="0">
                <a:solidFill>
                  <a:srgbClr val="002060"/>
                </a:solidFill>
              </a:rPr>
              <a:t> </a:t>
            </a:r>
            <a:r>
              <a:rPr lang="en-US" sz="1800" dirty="0" err="1">
                <a:solidFill>
                  <a:srgbClr val="002060"/>
                </a:solidFill>
              </a:rPr>
              <a:t>gì</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chuyện</a:t>
            </a:r>
            <a:r>
              <a:rPr lang="en-US" sz="1800" dirty="0">
                <a:solidFill>
                  <a:srgbClr val="002060"/>
                </a:solidFill>
              </a:rPr>
              <a:t> </a:t>
            </a:r>
            <a:r>
              <a:rPr lang="en-US" sz="1800" dirty="0" err="1">
                <a:solidFill>
                  <a:srgbClr val="002060"/>
                </a:solidFill>
              </a:rPr>
              <a:t>đã</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đến</a:t>
            </a:r>
            <a:r>
              <a:rPr lang="en-US" sz="1800" dirty="0">
                <a:solidFill>
                  <a:srgbClr val="002060"/>
                </a:solidFill>
              </a:rPr>
              <a:t> </a:t>
            </a:r>
            <a:r>
              <a:rPr lang="en-US" sz="1800" dirty="0" err="1">
                <a:solidFill>
                  <a:srgbClr val="002060"/>
                </a:solidFill>
              </a:rPr>
              <a:t>suy</a:t>
            </a:r>
            <a:r>
              <a:rPr lang="en-US" sz="1800" dirty="0">
                <a:solidFill>
                  <a:srgbClr val="002060"/>
                </a:solidFill>
              </a:rPr>
              <a:t> </a:t>
            </a:r>
            <a:r>
              <a:rPr lang="en-US" sz="1800" dirty="0" err="1">
                <a:solidFill>
                  <a:srgbClr val="002060"/>
                </a:solidFill>
              </a:rPr>
              <a:t>nghĩ</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tình</a:t>
            </a:r>
            <a:r>
              <a:rPr lang="en-US" sz="1800" dirty="0">
                <a:solidFill>
                  <a:srgbClr val="002060"/>
                </a:solidFill>
              </a:rPr>
              <a:t> </a:t>
            </a:r>
            <a:r>
              <a:rPr lang="en-US" sz="1800" dirty="0" err="1">
                <a:solidFill>
                  <a:srgbClr val="002060"/>
                </a:solidFill>
              </a:rPr>
              <a:t>cảm</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em</a:t>
            </a:r>
            <a:r>
              <a:rPr lang="vi-VN" sz="1800" dirty="0">
                <a:solidFill>
                  <a:srgbClr val="002060"/>
                </a:solidFill>
              </a:rPr>
              <a:t> như thế nào? </a:t>
            </a:r>
            <a:r>
              <a:rPr lang="en-US" sz="1800" dirty="0">
                <a:solidFill>
                  <a:srgbClr val="002060"/>
                </a:solidFill>
              </a:rPr>
              <a:t>(</a:t>
            </a:r>
            <a:r>
              <a:rPr lang="vi-VN" sz="1800" i="1" dirty="0">
                <a:solidFill>
                  <a:srgbClr val="002060"/>
                </a:solidFill>
              </a:rPr>
              <a:t>Mắt sói</a:t>
            </a:r>
            <a:r>
              <a:rPr lang="en-US" sz="1800" dirty="0">
                <a:solidFill>
                  <a:srgbClr val="002060"/>
                </a:solidFill>
              </a:rPr>
              <a:t>)</a:t>
            </a:r>
            <a:endParaRPr lang="vi-VN" sz="1800" dirty="0">
              <a:solidFill>
                <a:srgbClr val="002060"/>
              </a:solidFill>
            </a:endParaRPr>
          </a:p>
          <a:p>
            <a:pPr algn="just">
              <a:lnSpc>
                <a:spcPct val="125000"/>
              </a:lnSpc>
            </a:pPr>
            <a:r>
              <a:rPr lang="vi-VN" sz="1800" dirty="0">
                <a:solidFill>
                  <a:srgbClr val="002060"/>
                </a:solidFill>
              </a:rPr>
              <a:t>      </a:t>
            </a:r>
            <a:r>
              <a:rPr lang="en-US" sz="1800" dirty="0">
                <a:solidFill>
                  <a:srgbClr val="002060"/>
                </a:solidFill>
                <a:latin typeface="Arial" panose="020B0604020202020204" pitchFamily="34" charset="0"/>
                <a:cs typeface="Arial" panose="020B0604020202020204" pitchFamily="34" charset="0"/>
              </a:rPr>
              <a:t>–</a:t>
            </a:r>
            <a:r>
              <a:rPr lang="vi-VN"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gợi</a:t>
            </a:r>
            <a:r>
              <a:rPr lang="en-US" sz="1800" dirty="0">
                <a:solidFill>
                  <a:srgbClr val="002060"/>
                </a:solidFill>
              </a:rPr>
              <a:t> </a:t>
            </a:r>
            <a:r>
              <a:rPr lang="en-US" sz="1800" dirty="0" err="1">
                <a:solidFill>
                  <a:srgbClr val="002060"/>
                </a:solidFill>
              </a:rPr>
              <a:t>cho</a:t>
            </a:r>
            <a:r>
              <a:rPr lang="en-US" sz="1800" dirty="0">
                <a:solidFill>
                  <a:srgbClr val="002060"/>
                </a:solidFill>
              </a:rPr>
              <a:t> </a:t>
            </a:r>
            <a:r>
              <a:rPr lang="en-US" sz="1800" dirty="0" err="1">
                <a:solidFill>
                  <a:srgbClr val="002060"/>
                </a:solidFill>
              </a:rPr>
              <a:t>em</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suy</a:t>
            </a:r>
            <a:r>
              <a:rPr lang="en-US" sz="1800" dirty="0">
                <a:solidFill>
                  <a:srgbClr val="002060"/>
                </a:solidFill>
              </a:rPr>
              <a:t> </a:t>
            </a:r>
            <a:r>
              <a:rPr lang="en-US" sz="1800" dirty="0" err="1">
                <a:solidFill>
                  <a:srgbClr val="002060"/>
                </a:solidFill>
              </a:rPr>
              <a:t>nghĩ</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gì</a:t>
            </a:r>
            <a:r>
              <a:rPr lang="en-US" sz="1800" dirty="0">
                <a:solidFill>
                  <a:srgbClr val="002060"/>
                </a:solidFill>
              </a:rPr>
              <a:t>?</a:t>
            </a:r>
            <a:r>
              <a:rPr lang="vi-VN" sz="1800" i="1" dirty="0">
                <a:solidFill>
                  <a:srgbClr val="002060"/>
                </a:solidFill>
              </a:rPr>
              <a:t> </a:t>
            </a:r>
            <a:r>
              <a:rPr lang="vi-VN" sz="1800" dirty="0">
                <a:solidFill>
                  <a:srgbClr val="002060"/>
                </a:solidFill>
              </a:rPr>
              <a:t>(</a:t>
            </a:r>
            <a:r>
              <a:rPr lang="vi-VN" sz="1800" i="1" dirty="0">
                <a:solidFill>
                  <a:srgbClr val="002060"/>
                </a:solidFill>
              </a:rPr>
              <a:t>Lặng lẽ Sa Pa</a:t>
            </a:r>
            <a:r>
              <a:rPr lang="vi-VN" sz="1800" dirty="0">
                <a:solidFill>
                  <a:srgbClr val="002060"/>
                </a:solidFill>
              </a:rPr>
              <a:t>)</a:t>
            </a:r>
            <a:endParaRPr lang="vi-VN" sz="1800" b="1" dirty="0">
              <a:solidFill>
                <a:srgbClr val="002060"/>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01A8D44F-D097-4EC3-92A6-FB8C9F6C59BB}" type="slidenum">
              <a:rPr lang="en-US" smtClean="0"/>
              <a:pPr/>
              <a:t>81</a:t>
            </a:fld>
            <a:endParaRPr lang="en-US" dirty="0"/>
          </a:p>
        </p:txBody>
      </p:sp>
    </p:spTree>
    <p:extLst>
      <p:ext uri="{BB962C8B-B14F-4D97-AF65-F5344CB8AC3E}">
        <p14:creationId xmlns:p14="http://schemas.microsoft.com/office/powerpoint/2010/main" val="1651493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0" y="0"/>
            <a:ext cx="9148713" cy="5143500"/>
          </a:xfrm>
          <a:prstGeom prst="rect">
            <a:avLst/>
          </a:prstGeom>
        </p:spPr>
      </p:pic>
      <p:sp>
        <p:nvSpPr>
          <p:cNvPr id="3" name="Rectangle 2"/>
          <p:cNvSpPr/>
          <p:nvPr/>
        </p:nvSpPr>
        <p:spPr>
          <a:xfrm>
            <a:off x="603526" y="666750"/>
            <a:ext cx="7924800" cy="2862322"/>
          </a:xfrm>
          <a:prstGeom prst="rect">
            <a:avLst/>
          </a:prstGeom>
        </p:spPr>
        <p:txBody>
          <a:bodyPr wrap="square">
            <a:spAutoFit/>
          </a:bodyPr>
          <a:lstStyle/>
          <a:p>
            <a:pPr indent="269868" algn="just">
              <a:lnSpc>
                <a:spcPct val="125000"/>
              </a:lnSpc>
            </a:pP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1800" dirty="0" err="1">
                <a:solidFill>
                  <a:srgbClr val="002060"/>
                </a:solidFill>
                <a:latin typeface="Arial" panose="020B0604020202020204" pitchFamily="34" charset="0"/>
                <a:cs typeface="Arial" panose="020B0604020202020204" pitchFamily="34" charset="0"/>
              </a:rPr>
              <a:t>Mỗi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người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một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chủ</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tiếp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nhận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năng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sáng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tạo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trình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hiểu</a:t>
            </a:r>
            <a:r>
              <a:rPr lang="vi-VN" sz="1800" dirty="0">
                <a:solidFill>
                  <a:srgbClr val="002060"/>
                </a:solidFill>
                <a:latin typeface="Arial" panose="020B0604020202020204" pitchFamily="34" charset="0"/>
                <a:cs typeface="Arial" panose="020B0604020202020204" pitchFamily="34" charset="0"/>
              </a:rPr>
              <a:t> VB</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nhất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là</a:t>
            </a:r>
            <a:r>
              <a:rPr lang="en-US" sz="1800" dirty="0">
                <a:solidFill>
                  <a:srgbClr val="002060"/>
                </a:solidFill>
                <a:latin typeface="Arial" panose="020B0604020202020204" pitchFamily="34" charset="0"/>
                <a:cs typeface="Arial" panose="020B0604020202020204" pitchFamily="34" charset="0"/>
              </a:rPr>
              <a:t> VB </a:t>
            </a:r>
            <a:r>
              <a:rPr lang="en-US" sz="1800" dirty="0" err="1">
                <a:solidFill>
                  <a:srgbClr val="002060"/>
                </a:solidFill>
                <a:latin typeface="Arial" panose="020B0604020202020204" pitchFamily="34" charset="0"/>
                <a:cs typeface="Arial" panose="020B0604020202020204" pitchFamily="34" charset="0"/>
              </a:rPr>
              <a:t>văn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học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mang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dấu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ấn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riêng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của</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từng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độc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giả</a:t>
            </a:r>
            <a:r>
              <a:rPr lang="en-US" sz="1800" dirty="0">
                <a:solidFill>
                  <a:srgbClr val="002060"/>
                </a:solidFill>
                <a:latin typeface="Arial" panose="020B0604020202020204" pitchFamily="34" charset="0"/>
                <a:cs typeface="Arial" panose="020B0604020202020204" pitchFamily="34" charset="0"/>
              </a:rPr>
              <a:t>. </a:t>
            </a:r>
            <a:endParaRPr lang="vi-VN" sz="1800" dirty="0">
              <a:solidFill>
                <a:srgbClr val="002060"/>
              </a:solidFill>
              <a:latin typeface="Arial" panose="020B0604020202020204" pitchFamily="34" charset="0"/>
              <a:cs typeface="Arial" panose="020B0604020202020204" pitchFamily="34" charset="0"/>
            </a:endParaRPr>
          </a:p>
          <a:p>
            <a:pPr indent="269868" algn="just">
              <a:lnSpc>
                <a:spcPct val="125000"/>
              </a:lnSpc>
            </a:pP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quá</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GV </a:t>
            </a:r>
            <a:r>
              <a:rPr lang="en-US" sz="1800" dirty="0" err="1">
                <a:solidFill>
                  <a:srgbClr val="002060"/>
                </a:solidFill>
                <a:latin typeface="Arial" panose="020B0604020202020204" pitchFamily="34" charset="0"/>
                <a:cs typeface="Arial" panose="020B0604020202020204" pitchFamily="34" charset="0"/>
              </a:rPr>
              <a:t>nên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sử</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dụng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linh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hoạt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hệ</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thống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câu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hỏi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thay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đổi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trật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tách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ghép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có</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thể</a:t>
            </a:r>
            <a:r>
              <a:rPr lang="en-US" sz="1800" dirty="0">
                <a:solidFill>
                  <a:srgbClr val="002060"/>
                </a:solidFill>
                <a:latin typeface="Arial" panose="020B060402020202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chỉnh</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bổ</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sung</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hỏi</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ph</a:t>
            </a:r>
            <a:r>
              <a:rPr lang="vi-VN" sz="1800" dirty="0">
                <a:solidFill>
                  <a:srgbClr val="002060"/>
                </a:solidFill>
                <a:ea typeface="Calibri" panose="020F0502020204030204" pitchFamily="34" charset="0"/>
                <a:cs typeface="Arial" panose="020B0604020202020204" pitchFamily="34" charset="0"/>
              </a:rPr>
              <a:t>ù</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nhóm</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đối</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dirty="0" err="1">
                <a:solidFill>
                  <a:srgbClr val="002060"/>
                </a:solidFill>
                <a:latin typeface="Arial" panose="020B0604020202020204" pitchFamily="34" charset="0"/>
                <a:ea typeface="Calibri" panose="020F0502020204030204" pitchFamily="34" charset="0"/>
                <a:cs typeface="Arial" panose="020B0604020202020204" pitchFamily="34" charset="0"/>
              </a:rPr>
              <a:t>tượng</a:t>
            </a: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HS. </a:t>
            </a:r>
          </a:p>
          <a:p>
            <a:pPr indent="269868" algn="just">
              <a:lnSpc>
                <a:spcPct val="125000"/>
              </a:lnSpc>
            </a:pPr>
            <a:r>
              <a:rPr lang="en-US" sz="1800" spc="-70" dirty="0">
                <a:solidFill>
                  <a:srgbClr val="002060"/>
                </a:solidFill>
                <a:latin typeface="Arial" panose="020B0604020202020204" pitchFamily="34" charset="0"/>
                <a:cs typeface="Arial" panose="020B0604020202020204" pitchFamily="34" charset="0"/>
              </a:rPr>
              <a:t> – </a:t>
            </a:r>
            <a:r>
              <a:rPr lang="es-ES" sz="1800" spc="-70" dirty="0">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s-ES" sz="1800" spc="-70" dirty="0"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s-ES" sz="1800" spc="-7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spc="-70" dirty="0"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s-ES" sz="1800" spc="-70" dirty="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s-ES" sz="1800" spc="-70" dirty="0" err="1">
                <a:solidFill>
                  <a:srgbClr val="002060"/>
                </a:solidFill>
                <a:latin typeface="Arial" panose="020B0604020202020204" pitchFamily="34" charset="0"/>
                <a:ea typeface="Calibri" panose="020F0502020204030204" pitchFamily="34" charset="0"/>
                <a:cs typeface="Arial" panose="020B0604020202020204" pitchFamily="34" charset="0"/>
              </a:rPr>
              <a:t>bằng</a:t>
            </a:r>
            <a:r>
              <a:rPr lang="es-ES" sz="1800" spc="-7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spc="-70" dirty="0"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s-ES" sz="1800" spc="-7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spc="-70" dirty="0"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s-ES" sz="1800" spc="-7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spc="-70" dirty="0" err="1">
                <a:solidFill>
                  <a:srgbClr val="002060"/>
                </a:solidFill>
                <a:latin typeface="Arial" panose="020B0604020202020204" pitchFamily="34" charset="0"/>
                <a:ea typeface="Calibri" panose="020F0502020204030204" pitchFamily="34" charset="0"/>
                <a:cs typeface="Arial" panose="020B0604020202020204" pitchFamily="34" charset="0"/>
              </a:rPr>
              <a:t>gợi</a:t>
            </a:r>
            <a:r>
              <a:rPr lang="es-ES" sz="1800" spc="-70" dirty="0">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s-ES" sz="1800" spc="-70" dirty="0" err="1">
                <a:solidFill>
                  <a:srgbClr val="002060"/>
                </a:solidFill>
                <a:latin typeface="Arial" panose="020B0604020202020204" pitchFamily="34" charset="0"/>
                <a:ea typeface="Calibri" panose="020F0502020204030204" pitchFamily="34" charset="0"/>
                <a:cs typeface="Arial" panose="020B0604020202020204" pitchFamily="34" charset="0"/>
              </a:rPr>
              <a:t>tránh</a:t>
            </a:r>
            <a:r>
              <a:rPr lang="es-ES" sz="1800" spc="-7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spc="-70" dirty="0" err="1">
                <a:solidFill>
                  <a:srgbClr val="002060"/>
                </a:solidFill>
                <a:latin typeface="Arial" panose="020B0604020202020204" pitchFamily="34" charset="0"/>
                <a:ea typeface="Calibri" panose="020F0502020204030204" pitchFamily="34" charset="0"/>
                <a:cs typeface="Arial" panose="020B0604020202020204" pitchFamily="34" charset="0"/>
              </a:rPr>
              <a:t>diễn</a:t>
            </a:r>
            <a:r>
              <a:rPr lang="es-ES" sz="1800" spc="-7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spc="-70" dirty="0" err="1">
                <a:solidFill>
                  <a:srgbClr val="002060"/>
                </a:solidFill>
                <a:latin typeface="Arial" panose="020B0604020202020204" pitchFamily="34" charset="0"/>
                <a:ea typeface="Calibri" panose="020F0502020204030204" pitchFamily="34" charset="0"/>
                <a:cs typeface="Arial" panose="020B0604020202020204" pitchFamily="34" charset="0"/>
              </a:rPr>
              <a:t>giảng</a:t>
            </a:r>
            <a:r>
              <a:rPr lang="es-ES" sz="1800" spc="-7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spc="-70" dirty="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s-ES" sz="1800" spc="-7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spc="-70" dirty="0"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s-ES" sz="1800" spc="-7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1800" spc="-70" dirty="0" err="1">
                <a:solidFill>
                  <a:srgbClr val="002060"/>
                </a:solidFill>
                <a:latin typeface="Arial" panose="020B0604020202020204" pitchFamily="34" charset="0"/>
                <a:ea typeface="Calibri" panose="020F0502020204030204" pitchFamily="34" charset="0"/>
                <a:cs typeface="Arial" panose="020B0604020202020204" pitchFamily="34" charset="0"/>
              </a:rPr>
              <a:t>thay</a:t>
            </a:r>
            <a:r>
              <a:rPr lang="es-ES" sz="1800" spc="-70" dirty="0">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269868" algn="just">
              <a:lnSpc>
                <a:spcPct val="125000"/>
              </a:lnSpc>
            </a:pPr>
            <a:r>
              <a:rPr lang="es-ES" sz="1800" dirty="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1800" dirty="0" err="1">
                <a:solidFill>
                  <a:srgbClr val="002060"/>
                </a:solidFill>
                <a:latin typeface="Arial" panose="020B0604020202020204" pitchFamily="34" charset="0"/>
                <a:cs typeface="Arial" panose="020B0604020202020204" pitchFamily="34" charset="0"/>
              </a:rPr>
              <a:t>Sau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trả</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lời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câu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hỏi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về</a:t>
            </a:r>
            <a:r>
              <a:rPr lang="en-US" sz="1800" dirty="0">
                <a:solidFill>
                  <a:srgbClr val="002060"/>
                </a:solidFill>
                <a:latin typeface="Arial" panose="020B0604020202020204" pitchFamily="34" charset="0"/>
                <a:cs typeface="Arial" panose="020B0604020202020204" pitchFamily="34" charset="0"/>
              </a:rPr>
              <a:t> VB </a:t>
            </a:r>
            <a:r>
              <a:rPr lang="vi-VN" sz="1800" dirty="0">
                <a:solidFill>
                  <a:srgbClr val="002060"/>
                </a:solidFill>
                <a:cs typeface="Arial" panose="020B0604020202020204" pitchFamily="34" charset="0"/>
              </a:rPr>
              <a:t>(VB</a:t>
            </a:r>
            <a:r>
              <a:rPr lang="en-US" sz="1800" dirty="0">
                <a:solidFill>
                  <a:srgbClr val="002060"/>
                </a:solidFill>
                <a:cs typeface="Arial" panose="020B0604020202020204" pitchFamily="34" charset="0"/>
              </a:rPr>
              <a:t> </a:t>
            </a:r>
            <a:r>
              <a:rPr lang="vi-VN" sz="1800" dirty="0">
                <a:solidFill>
                  <a:srgbClr val="002060"/>
                </a:solidFill>
                <a:cs typeface="Arial" panose="020B0604020202020204" pitchFamily="34" charset="0"/>
              </a:rPr>
              <a:t>1 và VB</a:t>
            </a:r>
            <a:r>
              <a:rPr lang="en-US" sz="1800" dirty="0">
                <a:solidFill>
                  <a:srgbClr val="002060"/>
                </a:solidFill>
                <a:cs typeface="Arial" panose="020B0604020202020204" pitchFamily="34" charset="0"/>
              </a:rPr>
              <a:t> </a:t>
            </a:r>
            <a:r>
              <a:rPr lang="vi-VN" sz="1800" dirty="0">
                <a:solidFill>
                  <a:srgbClr val="002060"/>
                </a:solidFill>
                <a:cs typeface="Arial" panose="020B0604020202020204" pitchFamily="34" charset="0"/>
              </a:rPr>
              <a:t>2)</a:t>
            </a:r>
            <a:r>
              <a:rPr lang="en-US" sz="1800" dirty="0">
                <a:solidFill>
                  <a:srgbClr val="002060"/>
                </a:solidFill>
                <a:latin typeface="Arial" panose="020B0604020202020204" pitchFamily="34" charset="0"/>
                <a:cs typeface="Arial" panose="020B0604020202020204" pitchFamily="34" charset="0"/>
              </a:rPr>
              <a:t>, HS </a:t>
            </a:r>
            <a:r>
              <a:rPr lang="en-US" sz="1800" dirty="0" err="1">
                <a:solidFill>
                  <a:srgbClr val="002060"/>
                </a:solidFill>
                <a:latin typeface="Arial" panose="020B0604020202020204" pitchFamily="34" charset="0"/>
                <a:cs typeface="Arial" panose="020B0604020202020204" pitchFamily="34" charset="0"/>
              </a:rPr>
              <a:t>được</a:t>
            </a:r>
            <a:r>
              <a:rPr lang="vi-VN" sz="1800" dirty="0">
                <a:solidFill>
                  <a:srgbClr val="002060"/>
                </a:solidFill>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viết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đoạn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văn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ngắn</a:t>
            </a:r>
            <a:r>
              <a:rPr lang="vi-VN" sz="1800" dirty="0">
                <a:solidFill>
                  <a:srgbClr val="002060"/>
                </a:solidFill>
                <a:cs typeface="Arial" panose="020B0604020202020204" pitchFamily="34" charset="0"/>
              </a:rPr>
              <a:t> ở mục</a:t>
            </a:r>
            <a:r>
              <a:rPr lang="en-US" sz="1800"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Viết</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kết</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nối</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với</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đọc</a:t>
            </a:r>
            <a:r>
              <a:rPr lang="vi-VN" sz="1800" i="1" dirty="0">
                <a:solidFill>
                  <a:srgbClr val="002060"/>
                </a:solidFill>
                <a:cs typeface="Arial" panose="020B0604020202020204" pitchFamily="34" charset="0"/>
              </a:rPr>
              <a:t>.</a:t>
            </a:r>
            <a:r>
              <a:rPr lang="en-US" sz="1800" dirty="0">
                <a:solidFill>
                  <a:srgbClr val="002060"/>
                </a:solidFill>
                <a:latin typeface="Arial" panose="020B0604020202020204" pitchFamily="34" charset="0"/>
                <a:cs typeface="Arial" panose="020B0604020202020204" pitchFamily="34" charset="0"/>
              </a:rPr>
              <a:t> </a:t>
            </a:r>
            <a:endParaRPr lang="vi-VN" sz="18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p:cNvSpPr>
            <a:spLocks noGrp="1"/>
          </p:cNvSpPr>
          <p:nvPr>
            <p:ph type="sldNum" idx="12"/>
          </p:nvPr>
        </p:nvSpPr>
        <p:spPr/>
        <p:txBody>
          <a:bodyPr/>
          <a:lstStyle/>
          <a:p>
            <a:fld id="{00000000-1234-1234-1234-123412341234}" type="slidenum">
              <a:rPr lang="en" smtClean="0">
                <a:solidFill>
                  <a:prstClr val="black">
                    <a:lumMod val="95000"/>
                    <a:lumOff val="5000"/>
                  </a:prstClr>
                </a:solidFill>
              </a:rPr>
              <a:pPr/>
              <a:t>82</a:t>
            </a:fld>
            <a:endParaRPr lang="en">
              <a:solidFill>
                <a:prstClr val="black">
                  <a:lumMod val="95000"/>
                  <a:lumOff val="5000"/>
                </a:prstClr>
              </a:solidFill>
            </a:endParaRPr>
          </a:p>
        </p:txBody>
      </p:sp>
    </p:spTree>
    <p:extLst>
      <p:ext uri="{BB962C8B-B14F-4D97-AF65-F5344CB8AC3E}">
        <p14:creationId xmlns:p14="http://schemas.microsoft.com/office/powerpoint/2010/main" val="2035358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07" y="47263"/>
            <a:ext cx="9148713" cy="5311868"/>
          </a:xfrm>
          <a:prstGeom prst="rect">
            <a:avLst/>
          </a:prstGeom>
        </p:spPr>
      </p:pic>
      <p:sp>
        <p:nvSpPr>
          <p:cNvPr id="2" name="Rectangle 1"/>
          <p:cNvSpPr/>
          <p:nvPr/>
        </p:nvSpPr>
        <p:spPr>
          <a:xfrm>
            <a:off x="2286000" y="2070653"/>
            <a:ext cx="4572000" cy="294311"/>
          </a:xfrm>
          <a:prstGeom prst="rect">
            <a:avLst/>
          </a:prstGeom>
        </p:spPr>
        <p:txBody>
          <a:bodyPr>
            <a:spAutoFit/>
          </a:bodyPr>
          <a:lstStyle/>
          <a:p>
            <a:pPr marL="139694" algn="just">
              <a:lnSpc>
                <a:spcPct val="125000"/>
              </a:lnSpc>
              <a:spcBef>
                <a:spcPts val="1200"/>
              </a:spcBef>
              <a:buSzPct val="91000"/>
            </a:pPr>
            <a:endParaRPr lang="vi-VN" sz="1050">
              <a:solidFill>
                <a:srgbClr val="002060"/>
              </a:solidFill>
            </a:endParaRPr>
          </a:p>
        </p:txBody>
      </p:sp>
      <p:sp>
        <p:nvSpPr>
          <p:cNvPr id="5" name="Rectangle 4"/>
          <p:cNvSpPr/>
          <p:nvPr/>
        </p:nvSpPr>
        <p:spPr>
          <a:xfrm>
            <a:off x="914399" y="456428"/>
            <a:ext cx="7374729" cy="2308324"/>
          </a:xfrm>
          <a:prstGeom prst="rect">
            <a:avLst/>
          </a:prstGeom>
        </p:spPr>
        <p:txBody>
          <a:bodyPr wrap="square">
            <a:spAutoFit/>
          </a:bodyPr>
          <a:lstStyle/>
          <a:p>
            <a:r>
              <a:rPr lang="vi-VN" sz="2000" b="1">
                <a:solidFill>
                  <a:srgbClr val="0000CC"/>
                </a:solidFill>
              </a:rPr>
              <a:t>                             </a:t>
            </a:r>
            <a:endParaRPr lang="en-US" sz="2000" b="1">
              <a:solidFill>
                <a:srgbClr val="0000CC"/>
              </a:solidFill>
            </a:endParaRPr>
          </a:p>
          <a:p>
            <a:r>
              <a:rPr lang="en-US" sz="2000" b="1">
                <a:solidFill>
                  <a:srgbClr val="0000CC"/>
                </a:solidFill>
              </a:rPr>
              <a:t>                              </a:t>
            </a:r>
          </a:p>
          <a:p>
            <a:endParaRPr lang="en-US" sz="2000" b="1">
              <a:solidFill>
                <a:srgbClr val="0000CC"/>
              </a:solidFill>
            </a:endParaRPr>
          </a:p>
          <a:p>
            <a:endParaRPr lang="en-US" sz="2000" b="1">
              <a:solidFill>
                <a:srgbClr val="0000CC"/>
              </a:solidFill>
            </a:endParaRPr>
          </a:p>
          <a:p>
            <a:r>
              <a:rPr lang="en-US" sz="2000" b="1">
                <a:solidFill>
                  <a:srgbClr val="002060"/>
                </a:solidFill>
              </a:rPr>
              <a:t>                                   </a:t>
            </a:r>
          </a:p>
          <a:p>
            <a:endParaRPr lang="en-US" sz="2000" b="1">
              <a:solidFill>
                <a:srgbClr val="002060"/>
              </a:solidFill>
              <a:latin typeface="Arial" panose="020B0604020202020204" pitchFamily="34" charset="0"/>
              <a:cs typeface="Arial" panose="020B0604020202020204" pitchFamily="34" charset="0"/>
            </a:endParaRPr>
          </a:p>
          <a:p>
            <a:endParaRPr lang="vi-VN" sz="24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533401" y="850741"/>
            <a:ext cx="8064910" cy="4213333"/>
          </a:xfrm>
          <a:prstGeom prst="rect">
            <a:avLst/>
          </a:prstGeom>
        </p:spPr>
        <p:txBody>
          <a:bodyPr wrap="square">
            <a:spAutoFit/>
          </a:bodyPr>
          <a:lstStyle/>
          <a:p>
            <a:pPr marL="68580" indent="202406" algn="just" eaLnBrk="0" hangingPunct="0">
              <a:lnSpc>
                <a:spcPct val="125000"/>
              </a:lnSpc>
            </a:pPr>
            <a:r>
              <a:rPr lang="en-US" sz="1800" spc="-15" dirty="0">
                <a:solidFill>
                  <a:srgbClr val="002060"/>
                </a:solidFill>
                <a:ea typeface="Times New Roman" panose="02020603050405020304" pitchFamily="18" charset="0"/>
              </a:rPr>
              <a:t> </a:t>
            </a:r>
            <a:r>
              <a:rPr lang="vi-VN" sz="1800" spc="-15" dirty="0">
                <a:solidFill>
                  <a:srgbClr val="002060"/>
                </a:solidFill>
                <a:ea typeface="Times New Roman" panose="02020603050405020304" pitchFamily="18" charset="0"/>
              </a:rPr>
              <a:t>HS viết những đoạn văn ngắn (khoảng 7 – 9 câu), đơn giản, có nội dung được gợi ra từ VB vừa đọc, nhằm tạo cơ hội cho HS được luyện viết thường xuyên, từ đó giúp các em có thói quen viết, kĩ năng viết và hứng thú viết. </a:t>
            </a:r>
            <a:endParaRPr lang="en-US" sz="1800" spc="-15" dirty="0">
              <a:solidFill>
                <a:srgbClr val="002060"/>
              </a:solidFill>
              <a:ea typeface="Times New Roman" panose="02020603050405020304" pitchFamily="18" charset="0"/>
            </a:endParaRPr>
          </a:p>
          <a:p>
            <a:pPr marL="68580" indent="202406" algn="just" eaLnBrk="0" hangingPunct="0">
              <a:lnSpc>
                <a:spcPct val="125000"/>
              </a:lnSpc>
            </a:pPr>
            <a:r>
              <a:rPr lang="vi-VN" sz="1800" spc="-15" dirty="0">
                <a:solidFill>
                  <a:srgbClr val="002060"/>
                </a:solidFill>
                <a:ea typeface="Times New Roman" panose="02020603050405020304" pitchFamily="18" charset="0"/>
              </a:rPr>
              <a:t>GV hướng dẫn HS sử dụng kết quả đọc để triển khai nội dung viết. Nội dung đó có thể cụ thể (SGK nêu rõ đề tài, HS không cần phải tìm kiếm) hoặc rất mở (SGK chỉ định hướng, còn nội dung cụ thể do HS lựa chọn). </a:t>
            </a:r>
            <a:endParaRPr lang="en-US" sz="1800" spc="-15" dirty="0">
              <a:solidFill>
                <a:srgbClr val="002060"/>
              </a:solidFill>
              <a:ea typeface="Times New Roman" panose="02020603050405020304" pitchFamily="18" charset="0"/>
            </a:endParaRPr>
          </a:p>
          <a:p>
            <a:pPr marL="68580" indent="202406" algn="just" eaLnBrk="0" hangingPunct="0">
              <a:lnSpc>
                <a:spcPct val="125000"/>
              </a:lnSpc>
            </a:pPr>
            <a:r>
              <a:rPr lang="vi-VN" sz="1800" spc="-15" dirty="0">
                <a:solidFill>
                  <a:srgbClr val="002060"/>
                </a:solidFill>
                <a:ea typeface="Times New Roman" panose="02020603050405020304" pitchFamily="18" charset="0"/>
              </a:rPr>
              <a:t> Hoạt động </a:t>
            </a:r>
            <a:r>
              <a:rPr lang="en-US" sz="1800" spc="-15" dirty="0" err="1">
                <a:solidFill>
                  <a:srgbClr val="002060"/>
                </a:solidFill>
                <a:ea typeface="Times New Roman" panose="02020603050405020304" pitchFamily="18" charset="0"/>
              </a:rPr>
              <a:t>viết</a:t>
            </a:r>
            <a:r>
              <a:rPr lang="en-US" sz="1800" spc="-15" dirty="0">
                <a:solidFill>
                  <a:srgbClr val="002060"/>
                </a:solidFill>
                <a:ea typeface="Times New Roman" panose="02020603050405020304" pitchFamily="18" charset="0"/>
              </a:rPr>
              <a:t> </a:t>
            </a:r>
            <a:r>
              <a:rPr lang="en-US" sz="1800" spc="-15" dirty="0" err="1">
                <a:solidFill>
                  <a:srgbClr val="002060"/>
                </a:solidFill>
                <a:ea typeface="Times New Roman" panose="02020603050405020304" pitchFamily="18" charset="0"/>
              </a:rPr>
              <a:t>đoạn</a:t>
            </a:r>
            <a:r>
              <a:rPr lang="en-US" sz="1800" spc="-15" dirty="0">
                <a:solidFill>
                  <a:srgbClr val="002060"/>
                </a:solidFill>
                <a:ea typeface="Times New Roman" panose="02020603050405020304" pitchFamily="18" charset="0"/>
              </a:rPr>
              <a:t> </a:t>
            </a:r>
            <a:r>
              <a:rPr lang="en-US" sz="1800" spc="-15" dirty="0" err="1">
                <a:solidFill>
                  <a:srgbClr val="002060"/>
                </a:solidFill>
                <a:ea typeface="Times New Roman" panose="02020603050405020304" pitchFamily="18" charset="0"/>
              </a:rPr>
              <a:t>này</a:t>
            </a:r>
            <a:r>
              <a:rPr lang="en-US" sz="1800" spc="-15" dirty="0">
                <a:solidFill>
                  <a:srgbClr val="002060"/>
                </a:solidFill>
                <a:ea typeface="Times New Roman" panose="02020603050405020304" pitchFamily="18" charset="0"/>
              </a:rPr>
              <a:t> </a:t>
            </a:r>
            <a:r>
              <a:rPr lang="vi-VN" sz="1800" spc="-15" dirty="0">
                <a:solidFill>
                  <a:srgbClr val="002060"/>
                </a:solidFill>
                <a:ea typeface="Times New Roman" panose="02020603050405020304" pitchFamily="18" charset="0"/>
              </a:rPr>
              <a:t>có thể được tổ chức vào khoảng 7 – 10 phút cuối trong 2 hoặc 3 tiết cho mỗi VB đọc chính. Các em cũng có thể viết ở nhà tuỳ thuộc </a:t>
            </a:r>
            <a:r>
              <a:rPr lang="en-US" sz="1800" spc="-15" dirty="0" err="1">
                <a:solidFill>
                  <a:srgbClr val="002060"/>
                </a:solidFill>
                <a:ea typeface="Times New Roman" panose="02020603050405020304" pitchFamily="18" charset="0"/>
              </a:rPr>
              <a:t>vào</a:t>
            </a:r>
            <a:r>
              <a:rPr lang="en-US" sz="1800" spc="-15" dirty="0">
                <a:solidFill>
                  <a:srgbClr val="002060"/>
                </a:solidFill>
                <a:ea typeface="Times New Roman" panose="02020603050405020304" pitchFamily="18" charset="0"/>
              </a:rPr>
              <a:t> </a:t>
            </a:r>
            <a:r>
              <a:rPr lang="en-US" sz="1800" spc="-15" dirty="0" err="1">
                <a:solidFill>
                  <a:srgbClr val="002060"/>
                </a:solidFill>
                <a:ea typeface="Times New Roman" panose="02020603050405020304" pitchFamily="18" charset="0"/>
              </a:rPr>
              <a:t>điều</a:t>
            </a:r>
            <a:r>
              <a:rPr lang="en-US" sz="1800" spc="-15" dirty="0">
                <a:solidFill>
                  <a:srgbClr val="002060"/>
                </a:solidFill>
                <a:ea typeface="Times New Roman" panose="02020603050405020304" pitchFamily="18" charset="0"/>
              </a:rPr>
              <a:t> </a:t>
            </a:r>
            <a:r>
              <a:rPr lang="en-US" sz="1800" spc="-15" dirty="0" err="1">
                <a:solidFill>
                  <a:srgbClr val="002060"/>
                </a:solidFill>
                <a:ea typeface="Times New Roman" panose="02020603050405020304" pitchFamily="18" charset="0"/>
              </a:rPr>
              <a:t>kiện</a:t>
            </a:r>
            <a:r>
              <a:rPr lang="en-US" sz="1800" spc="-15" dirty="0">
                <a:solidFill>
                  <a:srgbClr val="002060"/>
                </a:solidFill>
                <a:ea typeface="Times New Roman" panose="02020603050405020304" pitchFamily="18" charset="0"/>
              </a:rPr>
              <a:t> </a:t>
            </a:r>
            <a:r>
              <a:rPr lang="vi-VN" sz="1800" spc="-15" dirty="0">
                <a:solidFill>
                  <a:srgbClr val="002060"/>
                </a:solidFill>
                <a:ea typeface="Times New Roman" panose="02020603050405020304" pitchFamily="18" charset="0"/>
              </a:rPr>
              <a:t>thời gian. </a:t>
            </a:r>
          </a:p>
          <a:p>
            <a:pPr marL="68580" indent="202406" algn="just" eaLnBrk="0" hangingPunct="0">
              <a:lnSpc>
                <a:spcPct val="125000"/>
              </a:lnSpc>
            </a:pPr>
            <a:r>
              <a:rPr lang="vi-VN" sz="1800" spc="-15" dirty="0">
                <a:solidFill>
                  <a:srgbClr val="002060"/>
                </a:solidFill>
              </a:rPr>
              <a:t> </a:t>
            </a:r>
            <a:r>
              <a:rPr lang="en-US" sz="1780" dirty="0">
                <a:solidFill>
                  <a:srgbClr val="002060"/>
                </a:solidFill>
              </a:rPr>
              <a:t>GV </a:t>
            </a:r>
            <a:r>
              <a:rPr lang="en-US" sz="1780" dirty="0" err="1">
                <a:solidFill>
                  <a:srgbClr val="002060"/>
                </a:solidFill>
              </a:rPr>
              <a:t>nên</a:t>
            </a:r>
            <a:r>
              <a:rPr lang="en-US" sz="1780" dirty="0">
                <a:solidFill>
                  <a:srgbClr val="002060"/>
                </a:solidFill>
              </a:rPr>
              <a:t> </a:t>
            </a:r>
            <a:r>
              <a:rPr lang="en-US" sz="1780" dirty="0" err="1">
                <a:solidFill>
                  <a:srgbClr val="002060"/>
                </a:solidFill>
              </a:rPr>
              <a:t>chọn</a:t>
            </a:r>
            <a:r>
              <a:rPr lang="en-US" sz="1780" dirty="0">
                <a:solidFill>
                  <a:srgbClr val="002060"/>
                </a:solidFill>
              </a:rPr>
              <a:t> </a:t>
            </a:r>
            <a:r>
              <a:rPr lang="en-US" sz="1780" dirty="0" err="1">
                <a:solidFill>
                  <a:srgbClr val="002060"/>
                </a:solidFill>
              </a:rPr>
              <a:t>ngẫu</a:t>
            </a:r>
            <a:r>
              <a:rPr lang="en-US" sz="1780" dirty="0">
                <a:solidFill>
                  <a:srgbClr val="002060"/>
                </a:solidFill>
              </a:rPr>
              <a:t> </a:t>
            </a:r>
            <a:r>
              <a:rPr lang="en-US" sz="1780" dirty="0" err="1">
                <a:solidFill>
                  <a:srgbClr val="002060"/>
                </a:solidFill>
              </a:rPr>
              <a:t>nhiên</a:t>
            </a:r>
            <a:r>
              <a:rPr lang="en-US" sz="1780" dirty="0">
                <a:solidFill>
                  <a:srgbClr val="002060"/>
                </a:solidFill>
              </a:rPr>
              <a:t> </a:t>
            </a:r>
            <a:r>
              <a:rPr lang="en-US" sz="1780" dirty="0" err="1">
                <a:solidFill>
                  <a:srgbClr val="002060"/>
                </a:solidFill>
              </a:rPr>
              <a:t>một</a:t>
            </a:r>
            <a:r>
              <a:rPr lang="en-US" sz="1780" dirty="0">
                <a:solidFill>
                  <a:srgbClr val="002060"/>
                </a:solidFill>
              </a:rPr>
              <a:t> </a:t>
            </a:r>
            <a:r>
              <a:rPr lang="en-US" sz="1780" dirty="0" err="1">
                <a:solidFill>
                  <a:srgbClr val="002060"/>
                </a:solidFill>
              </a:rPr>
              <a:t>số</a:t>
            </a:r>
            <a:r>
              <a:rPr lang="en-US" sz="1780" dirty="0">
                <a:solidFill>
                  <a:srgbClr val="002060"/>
                </a:solidFill>
              </a:rPr>
              <a:t> </a:t>
            </a:r>
            <a:r>
              <a:rPr lang="en-US" sz="1780" dirty="0" err="1">
                <a:solidFill>
                  <a:srgbClr val="002060"/>
                </a:solidFill>
              </a:rPr>
              <a:t>bài</a:t>
            </a:r>
            <a:r>
              <a:rPr lang="en-US" sz="1780" dirty="0">
                <a:solidFill>
                  <a:srgbClr val="002060"/>
                </a:solidFill>
              </a:rPr>
              <a:t> </a:t>
            </a:r>
            <a:r>
              <a:rPr lang="en-US" sz="1780" dirty="0" err="1">
                <a:solidFill>
                  <a:srgbClr val="002060"/>
                </a:solidFill>
              </a:rPr>
              <a:t>viết</a:t>
            </a:r>
            <a:r>
              <a:rPr lang="en-US" sz="1780" dirty="0">
                <a:solidFill>
                  <a:srgbClr val="002060"/>
                </a:solidFill>
              </a:rPr>
              <a:t> </a:t>
            </a:r>
            <a:r>
              <a:rPr lang="en-US" sz="1780" dirty="0" err="1">
                <a:solidFill>
                  <a:srgbClr val="002060"/>
                </a:solidFill>
              </a:rPr>
              <a:t>để</a:t>
            </a:r>
            <a:r>
              <a:rPr lang="en-US" sz="1780" dirty="0">
                <a:solidFill>
                  <a:srgbClr val="002060"/>
                </a:solidFill>
              </a:rPr>
              <a:t> </a:t>
            </a:r>
            <a:r>
              <a:rPr lang="en-US" sz="1780" dirty="0" err="1">
                <a:solidFill>
                  <a:srgbClr val="002060"/>
                </a:solidFill>
              </a:rPr>
              <a:t>chấm</a:t>
            </a:r>
            <a:r>
              <a:rPr lang="en-US" sz="1780" dirty="0">
                <a:solidFill>
                  <a:srgbClr val="002060"/>
                </a:solidFill>
              </a:rPr>
              <a:t> </a:t>
            </a:r>
            <a:r>
              <a:rPr lang="en-US" sz="1780" dirty="0" err="1">
                <a:solidFill>
                  <a:srgbClr val="002060"/>
                </a:solidFill>
              </a:rPr>
              <a:t>nhanh</a:t>
            </a:r>
            <a:r>
              <a:rPr lang="en-US" sz="1780" dirty="0">
                <a:solidFill>
                  <a:srgbClr val="002060"/>
                </a:solidFill>
              </a:rPr>
              <a:t> </a:t>
            </a:r>
            <a:r>
              <a:rPr lang="en-US" sz="1780" dirty="0" err="1">
                <a:solidFill>
                  <a:srgbClr val="002060"/>
                </a:solidFill>
              </a:rPr>
              <a:t>và</a:t>
            </a:r>
            <a:r>
              <a:rPr lang="en-US" sz="1780" dirty="0">
                <a:solidFill>
                  <a:srgbClr val="002060"/>
                </a:solidFill>
              </a:rPr>
              <a:t> </a:t>
            </a:r>
            <a:r>
              <a:rPr lang="en-US" sz="1780" dirty="0" err="1">
                <a:solidFill>
                  <a:srgbClr val="002060"/>
                </a:solidFill>
              </a:rPr>
              <a:t>nhận</a:t>
            </a:r>
            <a:r>
              <a:rPr lang="en-US" sz="1780" dirty="0">
                <a:solidFill>
                  <a:srgbClr val="002060"/>
                </a:solidFill>
              </a:rPr>
              <a:t> </a:t>
            </a:r>
            <a:r>
              <a:rPr lang="en-US" sz="1780" dirty="0" err="1">
                <a:solidFill>
                  <a:srgbClr val="002060"/>
                </a:solidFill>
              </a:rPr>
              <a:t>xét</a:t>
            </a:r>
            <a:r>
              <a:rPr lang="en-US" sz="1780" dirty="0">
                <a:solidFill>
                  <a:srgbClr val="002060"/>
                </a:solidFill>
              </a:rPr>
              <a:t>, </a:t>
            </a:r>
            <a:r>
              <a:rPr lang="en-US" sz="1780" dirty="0" err="1">
                <a:solidFill>
                  <a:srgbClr val="002060"/>
                </a:solidFill>
              </a:rPr>
              <a:t>chú</a:t>
            </a:r>
            <a:r>
              <a:rPr lang="en-US" sz="1780" dirty="0">
                <a:solidFill>
                  <a:srgbClr val="002060"/>
                </a:solidFill>
              </a:rPr>
              <a:t> ý </a:t>
            </a:r>
            <a:r>
              <a:rPr lang="en-US" sz="1800" dirty="0" err="1">
                <a:solidFill>
                  <a:srgbClr val="002060"/>
                </a:solidFill>
              </a:rPr>
              <a:t>ưu</a:t>
            </a:r>
            <a:r>
              <a:rPr lang="en-US" sz="1800" dirty="0">
                <a:solidFill>
                  <a:srgbClr val="002060"/>
                </a:solidFill>
              </a:rPr>
              <a:t> </a:t>
            </a:r>
            <a:r>
              <a:rPr lang="en-US" sz="1800" dirty="0" err="1">
                <a:solidFill>
                  <a:srgbClr val="002060"/>
                </a:solidFill>
              </a:rPr>
              <a:t>tiên</a:t>
            </a:r>
            <a:r>
              <a:rPr lang="en-US" sz="1800" dirty="0">
                <a:solidFill>
                  <a:srgbClr val="002060"/>
                </a:solidFill>
              </a:rPr>
              <a:t> </a:t>
            </a:r>
            <a:r>
              <a:rPr lang="en-US" sz="1800" dirty="0" err="1">
                <a:solidFill>
                  <a:srgbClr val="002060"/>
                </a:solidFill>
              </a:rPr>
              <a:t>sửa</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cho</a:t>
            </a:r>
            <a:r>
              <a:rPr lang="en-US" sz="1800" dirty="0">
                <a:solidFill>
                  <a:srgbClr val="002060"/>
                </a:solidFill>
              </a:rPr>
              <a:t> </a:t>
            </a:r>
            <a:r>
              <a:rPr lang="en-US" sz="1800" dirty="0" err="1">
                <a:solidFill>
                  <a:srgbClr val="002060"/>
                </a:solidFill>
              </a:rPr>
              <a:t>những</a:t>
            </a:r>
            <a:r>
              <a:rPr lang="en-US" sz="1800" dirty="0">
                <a:solidFill>
                  <a:srgbClr val="002060"/>
                </a:solidFill>
              </a:rPr>
              <a:t> HS </a:t>
            </a:r>
            <a:r>
              <a:rPr lang="en-US" sz="1800" dirty="0" err="1">
                <a:solidFill>
                  <a:srgbClr val="002060"/>
                </a:solidFill>
              </a:rPr>
              <a:t>thường</a:t>
            </a:r>
            <a:r>
              <a:rPr lang="en-US" sz="1800" dirty="0">
                <a:solidFill>
                  <a:srgbClr val="002060"/>
                </a:solidFill>
              </a:rPr>
              <a:t> </a:t>
            </a:r>
            <a:r>
              <a:rPr lang="en-US" sz="1800" dirty="0" err="1">
                <a:solidFill>
                  <a:srgbClr val="002060"/>
                </a:solidFill>
              </a:rPr>
              <a:t>gặp</a:t>
            </a:r>
            <a:r>
              <a:rPr lang="en-US" sz="1800" dirty="0">
                <a:solidFill>
                  <a:srgbClr val="002060"/>
                </a:solidFill>
              </a:rPr>
              <a:t> </a:t>
            </a:r>
            <a:r>
              <a:rPr lang="en-US" sz="1800" dirty="0" err="1">
                <a:solidFill>
                  <a:srgbClr val="002060"/>
                </a:solidFill>
              </a:rPr>
              <a:t>khó</a:t>
            </a:r>
            <a:r>
              <a:rPr lang="en-US" sz="1800" dirty="0">
                <a:solidFill>
                  <a:srgbClr val="002060"/>
                </a:solidFill>
              </a:rPr>
              <a:t> </a:t>
            </a:r>
            <a:r>
              <a:rPr lang="en-US" sz="1800" dirty="0" err="1">
                <a:solidFill>
                  <a:srgbClr val="002060"/>
                </a:solidFill>
              </a:rPr>
              <a:t>khăn</a:t>
            </a:r>
            <a:r>
              <a:rPr lang="en-US" sz="1800" dirty="0">
                <a:solidFill>
                  <a:srgbClr val="002060"/>
                </a:solidFill>
              </a:rPr>
              <a:t> </a:t>
            </a:r>
            <a:r>
              <a:rPr lang="en-US" sz="1800" dirty="0" err="1">
                <a:solidFill>
                  <a:srgbClr val="002060"/>
                </a:solidFill>
              </a:rPr>
              <a:t>khi</a:t>
            </a:r>
            <a:r>
              <a:rPr lang="en-US" sz="1800" dirty="0">
                <a:solidFill>
                  <a:srgbClr val="002060"/>
                </a:solidFill>
              </a:rPr>
              <a:t> </a:t>
            </a:r>
            <a:r>
              <a:rPr lang="en-US" sz="1800" dirty="0" err="1">
                <a:solidFill>
                  <a:srgbClr val="002060"/>
                </a:solidFill>
              </a:rPr>
              <a:t>viết</a:t>
            </a:r>
            <a:r>
              <a:rPr lang="en-US" sz="1800" dirty="0">
                <a:solidFill>
                  <a:srgbClr val="002060"/>
                </a:solidFill>
              </a:rPr>
              <a:t>.</a:t>
            </a:r>
          </a:p>
          <a:p>
            <a:pPr marL="68580" indent="202406" algn="just" eaLnBrk="0" hangingPunct="0">
              <a:lnSpc>
                <a:spcPct val="125000"/>
              </a:lnSpc>
            </a:pPr>
            <a:endParaRPr lang="en-US" sz="1800" spc="-15" dirty="0">
              <a:ea typeface="Times New Roman" panose="02020603050405020304" pitchFamily="18" charset="0"/>
            </a:endParaRPr>
          </a:p>
        </p:txBody>
      </p:sp>
      <p:sp>
        <p:nvSpPr>
          <p:cNvPr id="6" name="Slide Number Placeholder 5"/>
          <p:cNvSpPr>
            <a:spLocks noGrp="1"/>
          </p:cNvSpPr>
          <p:nvPr>
            <p:ph type="sldNum" sz="quarter" idx="12"/>
          </p:nvPr>
        </p:nvSpPr>
        <p:spPr/>
        <p:txBody>
          <a:bodyPr>
            <a:normAutofit lnSpcReduction="10000"/>
          </a:bodyPr>
          <a:lstStyle/>
          <a:p>
            <a:fld id="{0C846248-0222-4A3A-B22E-4E2A0B918D57}" type="slidenum">
              <a:rPr lang="en-US" smtClean="0"/>
              <a:pPr/>
              <a:t>83</a:t>
            </a:fld>
            <a:endParaRPr lang="en-US"/>
          </a:p>
        </p:txBody>
      </p:sp>
    </p:spTree>
    <p:extLst>
      <p:ext uri="{BB962C8B-B14F-4D97-AF65-F5344CB8AC3E}">
        <p14:creationId xmlns:p14="http://schemas.microsoft.com/office/powerpoint/2010/main" val="3547528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1950"/>
            <a:ext cx="8305799" cy="981075"/>
          </a:xfrm>
        </p:spPr>
        <p:txBody>
          <a:bodyPr>
            <a:normAutofit/>
          </a:bodyPr>
          <a:lstStyle/>
          <a:p>
            <a:pPr algn="ctr">
              <a:lnSpc>
                <a:spcPct val="125000"/>
              </a:lnSpc>
            </a:pPr>
            <a:r>
              <a:rPr lang="vi-VN" sz="1800" b="1" dirty="0">
                <a:solidFill>
                  <a:srgbClr val="002060"/>
                </a:solidFill>
                <a:latin typeface="Arial (Body)"/>
              </a:rPr>
              <a:t>Chú ý quan hệ </a:t>
            </a:r>
            <a:r>
              <a:rPr lang="en-US" sz="1800" b="1" dirty="0">
                <a:solidFill>
                  <a:srgbClr val="002060"/>
                </a:solidFill>
                <a:latin typeface="Arial (Body)"/>
              </a:rPr>
              <a:t>GIỮA</a:t>
            </a:r>
            <a:r>
              <a:rPr lang="vi-VN" sz="1800" b="1" dirty="0">
                <a:solidFill>
                  <a:srgbClr val="002060"/>
                </a:solidFill>
                <a:latin typeface="Arial (Body)"/>
              </a:rPr>
              <a:t> câu hỏi sau khi đọc </a:t>
            </a:r>
            <a:r>
              <a:rPr lang="en-US" sz="1800" b="1" dirty="0">
                <a:solidFill>
                  <a:srgbClr val="002060"/>
                </a:solidFill>
                <a:latin typeface="Arial (Body)"/>
              </a:rPr>
              <a:t/>
            </a:r>
            <a:br>
              <a:rPr lang="en-US" sz="1800" b="1" dirty="0">
                <a:solidFill>
                  <a:srgbClr val="002060"/>
                </a:solidFill>
                <a:latin typeface="Arial (Body)"/>
              </a:rPr>
            </a:br>
            <a:r>
              <a:rPr lang="vi-VN" sz="1800" b="1" dirty="0">
                <a:solidFill>
                  <a:srgbClr val="002060"/>
                </a:solidFill>
                <a:latin typeface="Arial (Body)"/>
              </a:rPr>
              <a:t>và </a:t>
            </a:r>
            <a:r>
              <a:rPr lang="vi-VN" sz="1800" b="1" dirty="0" smtClean="0">
                <a:solidFill>
                  <a:srgbClr val="002060"/>
                </a:solidFill>
                <a:latin typeface="Arial (Body)"/>
              </a:rPr>
              <a:t>m</a:t>
            </a:r>
            <a:r>
              <a:rPr lang="en-US" sz="1800" b="1" dirty="0">
                <a:solidFill>
                  <a:srgbClr val="002060"/>
                </a:solidFill>
                <a:latin typeface="Arial (Body)"/>
              </a:rPr>
              <a:t>ụ</a:t>
            </a:r>
            <a:r>
              <a:rPr lang="vi-VN" sz="1800" b="1" dirty="0" smtClean="0">
                <a:solidFill>
                  <a:srgbClr val="002060"/>
                </a:solidFill>
                <a:latin typeface="Arial (Body)"/>
              </a:rPr>
              <a:t>c </a:t>
            </a:r>
            <a:r>
              <a:rPr lang="vi-VN" sz="1800" b="1" dirty="0">
                <a:solidFill>
                  <a:srgbClr val="002060"/>
                </a:solidFill>
                <a:latin typeface="Arial (Body)"/>
              </a:rPr>
              <a:t>tiêu đọc hiểu VB</a:t>
            </a:r>
            <a:r>
              <a:rPr lang="en-US" sz="1800" b="1" dirty="0">
                <a:solidFill>
                  <a:srgbClr val="002060"/>
                </a:solidFill>
                <a:latin typeface="Arial (Body)"/>
              </a:rPr>
              <a:t> </a:t>
            </a:r>
            <a:r>
              <a:rPr lang="vi-VN" sz="1800" b="1" dirty="0">
                <a:solidFill>
                  <a:srgbClr val="002060"/>
                </a:solidFill>
                <a:latin typeface="Arial (Body)"/>
              </a:rPr>
              <a:t>1, VB</a:t>
            </a:r>
            <a:r>
              <a:rPr lang="en-US" sz="1800" b="1" dirty="0">
                <a:solidFill>
                  <a:srgbClr val="002060"/>
                </a:solidFill>
                <a:latin typeface="Arial (Body)"/>
              </a:rPr>
              <a:t> </a:t>
            </a:r>
            <a:r>
              <a:rPr lang="vi-VN" sz="1800" b="1" dirty="0">
                <a:solidFill>
                  <a:srgbClr val="002060"/>
                </a:solidFill>
                <a:latin typeface="Arial (Body)"/>
              </a:rPr>
              <a:t>2</a:t>
            </a:r>
            <a:endParaRPr lang="en-US" sz="1800" b="1" dirty="0">
              <a:solidFill>
                <a:srgbClr val="002060"/>
              </a:solidFill>
              <a:latin typeface="Arial (Body)"/>
            </a:endParaRPr>
          </a:p>
        </p:txBody>
      </p:sp>
      <p:sp>
        <p:nvSpPr>
          <p:cNvPr id="4" name="Slide Number Placeholder 3"/>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84</a:t>
            </a:fld>
            <a:endParaRPr lang="en">
              <a:solidFill>
                <a:prstClr val="black">
                  <a:lumMod val="95000"/>
                  <a:lumOff val="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00150"/>
            <a:ext cx="2667000" cy="34766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343025"/>
            <a:ext cx="2902599" cy="3314700"/>
          </a:xfrm>
          <a:prstGeom prst="rect">
            <a:avLst/>
          </a:prstGeom>
        </p:spPr>
      </p:pic>
    </p:spTree>
    <p:extLst>
      <p:ext uri="{BB962C8B-B14F-4D97-AF65-F5344CB8AC3E}">
        <p14:creationId xmlns:p14="http://schemas.microsoft.com/office/powerpoint/2010/main" val="3947863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14350"/>
            <a:ext cx="7943850" cy="977900"/>
          </a:xfrm>
        </p:spPr>
        <p:txBody>
          <a:bodyPr>
            <a:normAutofit/>
          </a:bodyPr>
          <a:lstStyle/>
          <a:p>
            <a:pPr algn="ctr">
              <a:lnSpc>
                <a:spcPct val="125000"/>
              </a:lnSpc>
            </a:pPr>
            <a:r>
              <a:rPr lang="vi-VN" sz="1800" b="1" dirty="0">
                <a:solidFill>
                  <a:srgbClr val="C00000"/>
                </a:solidFill>
                <a:latin typeface="Arial (Body)"/>
              </a:rPr>
              <a:t>Hoạt động </a:t>
            </a:r>
            <a:r>
              <a:rPr lang="en-US" sz="1800" b="1" dirty="0">
                <a:solidFill>
                  <a:srgbClr val="C00000"/>
                </a:solidFill>
                <a:latin typeface="Arial (Body)"/>
              </a:rPr>
              <a:t>đ</a:t>
            </a:r>
            <a:r>
              <a:rPr lang="vi-VN" sz="1800" b="1" dirty="0">
                <a:solidFill>
                  <a:srgbClr val="C00000"/>
                </a:solidFill>
                <a:latin typeface="Arial (Body)"/>
              </a:rPr>
              <a:t>ọc VB</a:t>
            </a:r>
            <a:r>
              <a:rPr lang="en-US" sz="1800" b="1" dirty="0">
                <a:solidFill>
                  <a:srgbClr val="C00000"/>
                </a:solidFill>
                <a:latin typeface="Arial (Body)"/>
              </a:rPr>
              <a:t> </a:t>
            </a:r>
            <a:r>
              <a:rPr lang="vi-VN" sz="1800" b="1" dirty="0">
                <a:solidFill>
                  <a:srgbClr val="C00000"/>
                </a:solidFill>
                <a:latin typeface="Arial (Body)"/>
              </a:rPr>
              <a:t>3: </a:t>
            </a:r>
            <a:r>
              <a:rPr lang="vi-VN" sz="1800" b="1" dirty="0">
                <a:solidFill>
                  <a:srgbClr val="002060"/>
                </a:solidFill>
                <a:latin typeface="Arial (Body)"/>
              </a:rPr>
              <a:t>Phát triển </a:t>
            </a:r>
            <a:r>
              <a:rPr lang="en-US" sz="1800" b="1" dirty="0" err="1">
                <a:solidFill>
                  <a:srgbClr val="002060"/>
                </a:solidFill>
                <a:latin typeface="Arial (Body)"/>
              </a:rPr>
              <a:t>kĩ</a:t>
            </a:r>
            <a:r>
              <a:rPr lang="en-US" sz="1800" b="1" dirty="0">
                <a:solidFill>
                  <a:srgbClr val="002060"/>
                </a:solidFill>
                <a:latin typeface="Arial (Body)"/>
              </a:rPr>
              <a:t> </a:t>
            </a:r>
            <a:r>
              <a:rPr lang="en-US" sz="1800" b="1" dirty="0" err="1">
                <a:solidFill>
                  <a:srgbClr val="002060"/>
                </a:solidFill>
                <a:latin typeface="Arial (Body)"/>
              </a:rPr>
              <a:t>năng</a:t>
            </a:r>
            <a:r>
              <a:rPr lang="en-US" sz="1800" b="1" dirty="0">
                <a:solidFill>
                  <a:srgbClr val="002060"/>
                </a:solidFill>
                <a:latin typeface="Arial (Body)"/>
              </a:rPr>
              <a:t> </a:t>
            </a:r>
            <a:r>
              <a:rPr lang="vi-VN" sz="1800" b="1" dirty="0">
                <a:solidFill>
                  <a:srgbClr val="C00000"/>
                </a:solidFill>
                <a:latin typeface="Arial (Body)"/>
              </a:rPr>
              <a:t>Đọc</a:t>
            </a:r>
            <a:r>
              <a:rPr lang="vi-VN" sz="1800" b="1" dirty="0">
                <a:solidFill>
                  <a:srgbClr val="002060"/>
                </a:solidFill>
                <a:latin typeface="Arial (Body)"/>
              </a:rPr>
              <a:t>, củng cố mục tiêu về </a:t>
            </a:r>
            <a:r>
              <a:rPr lang="en-US" sz="1800" b="1" dirty="0">
                <a:solidFill>
                  <a:srgbClr val="002060"/>
                </a:solidFill>
                <a:latin typeface="Arial (Body)"/>
              </a:rPr>
              <a:t/>
            </a:r>
            <a:br>
              <a:rPr lang="en-US" sz="1800" b="1" dirty="0">
                <a:solidFill>
                  <a:srgbClr val="002060"/>
                </a:solidFill>
                <a:latin typeface="Arial (Body)"/>
              </a:rPr>
            </a:br>
            <a:r>
              <a:rPr lang="vi-VN" sz="1800" b="1" dirty="0">
                <a:solidFill>
                  <a:srgbClr val="002060"/>
                </a:solidFill>
                <a:latin typeface="Arial (Body)"/>
              </a:rPr>
              <a:t>phẩm chất trong bài học</a:t>
            </a:r>
            <a:endParaRPr lang="en-US" sz="1800" b="1" dirty="0">
              <a:solidFill>
                <a:srgbClr val="002060"/>
              </a:solidFill>
              <a:latin typeface="Arial (Body)"/>
            </a:endParaRPr>
          </a:p>
        </p:txBody>
      </p:sp>
      <p:sp>
        <p:nvSpPr>
          <p:cNvPr id="3" name="Slide Number Placeholder 2"/>
          <p:cNvSpPr>
            <a:spLocks noGrp="1"/>
          </p:cNvSpPr>
          <p:nvPr>
            <p:ph type="sldNum" sz="quarter" idx="12"/>
          </p:nvPr>
        </p:nvSpPr>
        <p:spPr/>
        <p:txBody>
          <a:bodyPr/>
          <a:lstStyle/>
          <a:p>
            <a:fld id="{00000000-1234-1234-1234-123412341234}" type="slidenum">
              <a:rPr lang="en" smtClean="0">
                <a:solidFill>
                  <a:prstClr val="black">
                    <a:lumMod val="95000"/>
                    <a:lumOff val="5000"/>
                  </a:prstClr>
                </a:solidFill>
              </a:rPr>
              <a:pPr/>
              <a:t>85</a:t>
            </a:fld>
            <a:endParaRPr lang="en">
              <a:solidFill>
                <a:prstClr val="black">
                  <a:lumMod val="95000"/>
                  <a:lumOff val="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428750"/>
            <a:ext cx="2362200" cy="26193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428750"/>
            <a:ext cx="2743200" cy="2619375"/>
          </a:xfrm>
          <a:prstGeom prst="rect">
            <a:avLst/>
          </a:prstGeom>
        </p:spPr>
      </p:pic>
    </p:spTree>
    <p:extLst>
      <p:ext uri="{BB962C8B-B14F-4D97-AF65-F5344CB8AC3E}">
        <p14:creationId xmlns:p14="http://schemas.microsoft.com/office/powerpoint/2010/main" val="1307196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143" y="-169275"/>
            <a:ext cx="9148713" cy="5311868"/>
          </a:xfrm>
          <a:prstGeom prst="rect">
            <a:avLst/>
          </a:prstGeom>
        </p:spPr>
      </p:pic>
      <p:sp>
        <p:nvSpPr>
          <p:cNvPr id="2" name="Rectangle 1"/>
          <p:cNvSpPr/>
          <p:nvPr/>
        </p:nvSpPr>
        <p:spPr>
          <a:xfrm>
            <a:off x="2286000" y="2070652"/>
            <a:ext cx="4572000" cy="294311"/>
          </a:xfrm>
          <a:prstGeom prst="rect">
            <a:avLst/>
          </a:prstGeom>
        </p:spPr>
        <p:txBody>
          <a:bodyPr>
            <a:spAutoFit/>
          </a:bodyPr>
          <a:lstStyle/>
          <a:p>
            <a:pPr marL="139697" algn="just">
              <a:lnSpc>
                <a:spcPct val="125000"/>
              </a:lnSpc>
              <a:spcBef>
                <a:spcPts val="1200"/>
              </a:spcBef>
              <a:buSzPct val="91000"/>
            </a:pPr>
            <a:endParaRPr lang="vi-VN" sz="1050" dirty="0">
              <a:solidFill>
                <a:srgbClr val="002060"/>
              </a:solidFill>
            </a:endParaRPr>
          </a:p>
        </p:txBody>
      </p:sp>
      <p:sp>
        <p:nvSpPr>
          <p:cNvPr id="5" name="Rectangle 4"/>
          <p:cNvSpPr/>
          <p:nvPr/>
        </p:nvSpPr>
        <p:spPr>
          <a:xfrm>
            <a:off x="914399" y="456427"/>
            <a:ext cx="7374729" cy="1631216"/>
          </a:xfrm>
          <a:prstGeom prst="rect">
            <a:avLst/>
          </a:prstGeom>
        </p:spPr>
        <p:txBody>
          <a:bodyPr wrap="square">
            <a:spAutoFit/>
          </a:bodyPr>
          <a:lstStyle/>
          <a:p>
            <a:r>
              <a:rPr lang="vi-VN" sz="2000" b="1" dirty="0">
                <a:solidFill>
                  <a:srgbClr val="0000CC"/>
                </a:solidFill>
              </a:rPr>
              <a:t>                             </a:t>
            </a:r>
            <a:endParaRPr lang="en-US" sz="2000" b="1" dirty="0">
              <a:solidFill>
                <a:srgbClr val="0000CC"/>
              </a:solidFill>
            </a:endParaRPr>
          </a:p>
          <a:p>
            <a:r>
              <a:rPr lang="en-US" sz="2000" b="1" dirty="0">
                <a:solidFill>
                  <a:srgbClr val="0000CC"/>
                </a:solidFill>
              </a:rPr>
              <a:t>                              </a:t>
            </a:r>
          </a:p>
          <a:p>
            <a:endParaRPr lang="en-US" sz="2000" b="1" dirty="0">
              <a:solidFill>
                <a:srgbClr val="0000CC"/>
              </a:solidFill>
            </a:endParaRPr>
          </a:p>
          <a:p>
            <a:endParaRPr lang="en-US" sz="2000" b="1" dirty="0">
              <a:solidFill>
                <a:srgbClr val="0000CC"/>
              </a:solidFill>
            </a:endParaRPr>
          </a:p>
          <a:p>
            <a:r>
              <a:rPr lang="en-US" sz="2000" b="1" dirty="0">
                <a:solidFill>
                  <a:srgbClr val="002060"/>
                </a:solidFill>
              </a:rPr>
              <a:t>                                   </a:t>
            </a:r>
            <a:endParaRPr lang="vi-VN" sz="2400"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1828800" y="361950"/>
            <a:ext cx="6324600" cy="369332"/>
          </a:xfrm>
          <a:prstGeom prst="rect">
            <a:avLst/>
          </a:prstGeom>
        </p:spPr>
        <p:txBody>
          <a:bodyPr wrap="square">
            <a:spAutoFit/>
          </a:bodyPr>
          <a:lstStyle/>
          <a:p>
            <a:r>
              <a:rPr lang="en-US" sz="1800" b="1" dirty="0" err="1">
                <a:solidFill>
                  <a:srgbClr val="002060"/>
                </a:solidFill>
                <a:latin typeface="Arial (Body)"/>
              </a:rPr>
              <a:t>Vì</a:t>
            </a:r>
            <a:r>
              <a:rPr lang="en-US" sz="1800" b="1" dirty="0">
                <a:solidFill>
                  <a:srgbClr val="002060"/>
                </a:solidFill>
                <a:latin typeface="Arial (Body)"/>
              </a:rPr>
              <a:t> </a:t>
            </a:r>
            <a:r>
              <a:rPr lang="en-US" sz="1800" b="1" dirty="0" err="1">
                <a:solidFill>
                  <a:srgbClr val="002060"/>
                </a:solidFill>
                <a:latin typeface="Arial (Body)"/>
              </a:rPr>
              <a:t>sao</a:t>
            </a:r>
            <a:r>
              <a:rPr lang="en-US" sz="1800" b="1" dirty="0">
                <a:solidFill>
                  <a:srgbClr val="002060"/>
                </a:solidFill>
                <a:latin typeface="Arial (Body)"/>
              </a:rPr>
              <a:t> </a:t>
            </a:r>
            <a:r>
              <a:rPr lang="en-US" sz="1800" b="1" dirty="0" err="1">
                <a:solidFill>
                  <a:srgbClr val="002060"/>
                </a:solidFill>
                <a:latin typeface="Arial (Body)"/>
              </a:rPr>
              <a:t>không</a:t>
            </a:r>
            <a:r>
              <a:rPr lang="en-US" sz="1800" b="1" dirty="0">
                <a:solidFill>
                  <a:srgbClr val="002060"/>
                </a:solidFill>
                <a:latin typeface="Arial (Body)"/>
              </a:rPr>
              <a:t> </a:t>
            </a:r>
            <a:r>
              <a:rPr lang="en-US" sz="1800" b="1" dirty="0" err="1">
                <a:solidFill>
                  <a:srgbClr val="002060"/>
                </a:solidFill>
                <a:latin typeface="Arial (Body)"/>
              </a:rPr>
              <a:t>dùng</a:t>
            </a:r>
            <a:r>
              <a:rPr lang="en-US" sz="1800" b="1" dirty="0">
                <a:solidFill>
                  <a:srgbClr val="002060"/>
                </a:solidFill>
                <a:latin typeface="Arial (Body)"/>
              </a:rPr>
              <a:t> VB 3 </a:t>
            </a:r>
            <a:r>
              <a:rPr lang="en-US" sz="1800" b="1" dirty="0" err="1">
                <a:solidFill>
                  <a:srgbClr val="002060"/>
                </a:solidFill>
                <a:latin typeface="Arial (Body)"/>
              </a:rPr>
              <a:t>cùng</a:t>
            </a:r>
            <a:r>
              <a:rPr lang="en-US" sz="1800" b="1" dirty="0">
                <a:solidFill>
                  <a:srgbClr val="002060"/>
                </a:solidFill>
                <a:latin typeface="Arial (Body)"/>
              </a:rPr>
              <a:t> </a:t>
            </a:r>
            <a:r>
              <a:rPr lang="en-US" sz="1800" b="1" dirty="0" err="1">
                <a:solidFill>
                  <a:srgbClr val="002060"/>
                </a:solidFill>
                <a:latin typeface="Arial (Body)"/>
              </a:rPr>
              <a:t>thể</a:t>
            </a:r>
            <a:r>
              <a:rPr lang="en-US" sz="1800" b="1" dirty="0">
                <a:solidFill>
                  <a:srgbClr val="002060"/>
                </a:solidFill>
                <a:latin typeface="Arial (Body)"/>
              </a:rPr>
              <a:t> </a:t>
            </a:r>
            <a:r>
              <a:rPr lang="en-US" sz="1800" b="1" dirty="0" err="1">
                <a:solidFill>
                  <a:srgbClr val="002060"/>
                </a:solidFill>
                <a:latin typeface="Arial (Body)"/>
              </a:rPr>
              <a:t>loại</a:t>
            </a:r>
            <a:r>
              <a:rPr lang="en-US" sz="1800" b="1" dirty="0">
                <a:solidFill>
                  <a:srgbClr val="002060"/>
                </a:solidFill>
                <a:latin typeface="Arial (Body)"/>
              </a:rPr>
              <a:t> </a:t>
            </a:r>
            <a:r>
              <a:rPr lang="en-US" sz="1800" b="1" dirty="0" err="1">
                <a:solidFill>
                  <a:srgbClr val="002060"/>
                </a:solidFill>
                <a:latin typeface="Arial (Body)"/>
              </a:rPr>
              <a:t>với</a:t>
            </a:r>
            <a:r>
              <a:rPr lang="en-US" sz="1800" b="1" dirty="0">
                <a:solidFill>
                  <a:srgbClr val="002060"/>
                </a:solidFill>
                <a:latin typeface="Arial (Body)"/>
              </a:rPr>
              <a:t> VB 1, VB 2? </a:t>
            </a:r>
            <a:endParaRPr lang="en-US" sz="1800" dirty="0"/>
          </a:p>
        </p:txBody>
      </p:sp>
      <p:sp>
        <p:nvSpPr>
          <p:cNvPr id="6" name="Rectangle 5"/>
          <p:cNvSpPr/>
          <p:nvPr/>
        </p:nvSpPr>
        <p:spPr>
          <a:xfrm>
            <a:off x="563162" y="910289"/>
            <a:ext cx="8077200" cy="3554819"/>
          </a:xfrm>
          <a:prstGeom prst="rect">
            <a:avLst/>
          </a:prstGeom>
        </p:spPr>
        <p:txBody>
          <a:bodyPr wrap="square">
            <a:spAutoFit/>
          </a:bodyPr>
          <a:lstStyle/>
          <a:p>
            <a:pPr algn="just">
              <a:lnSpc>
                <a:spcPct val="125000"/>
              </a:lnSpc>
            </a:pPr>
            <a:r>
              <a:rPr lang="en-US" sz="1800" dirty="0">
                <a:solidFill>
                  <a:srgbClr val="002060"/>
                </a:solidFill>
                <a:latin typeface="Arial (Body)"/>
              </a:rPr>
              <a:t>    – VB 1 &amp; VB 2 </a:t>
            </a:r>
            <a:r>
              <a:rPr lang="en-US" sz="1800" dirty="0" err="1">
                <a:solidFill>
                  <a:srgbClr val="002060"/>
                </a:solidFill>
                <a:latin typeface="Arial (Body)"/>
              </a:rPr>
              <a:t>giải</a:t>
            </a:r>
            <a:r>
              <a:rPr lang="en-US" sz="1800" dirty="0">
                <a:solidFill>
                  <a:srgbClr val="002060"/>
                </a:solidFill>
                <a:latin typeface="Arial (Body)"/>
              </a:rPr>
              <a:t> </a:t>
            </a:r>
            <a:r>
              <a:rPr lang="en-US" sz="1800" dirty="0" err="1">
                <a:solidFill>
                  <a:srgbClr val="002060"/>
                </a:solidFill>
                <a:latin typeface="Arial (Body)"/>
              </a:rPr>
              <a:t>quyết</a:t>
            </a:r>
            <a:r>
              <a:rPr lang="en-US" sz="1800" dirty="0">
                <a:solidFill>
                  <a:srgbClr val="002060"/>
                </a:solidFill>
                <a:latin typeface="Arial (Body)"/>
              </a:rPr>
              <a:t> </a:t>
            </a:r>
            <a:r>
              <a:rPr lang="en-US" sz="1800" dirty="0" err="1">
                <a:solidFill>
                  <a:srgbClr val="002060"/>
                </a:solidFill>
                <a:latin typeface="Arial (Body)"/>
              </a:rPr>
              <a:t>các</a:t>
            </a:r>
            <a:r>
              <a:rPr lang="en-US" sz="1800" dirty="0">
                <a:solidFill>
                  <a:srgbClr val="002060"/>
                </a:solidFill>
                <a:latin typeface="Arial (Body)"/>
              </a:rPr>
              <a:t> YCCĐ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hiểu</a:t>
            </a:r>
            <a:r>
              <a:rPr lang="en-US" sz="1800" dirty="0">
                <a:solidFill>
                  <a:srgbClr val="002060"/>
                </a:solidFill>
                <a:latin typeface="Arial (Body)"/>
              </a:rPr>
              <a:t> </a:t>
            </a:r>
            <a:r>
              <a:rPr lang="en-US" sz="1800" dirty="0" err="1">
                <a:solidFill>
                  <a:srgbClr val="002060"/>
                </a:solidFill>
                <a:latin typeface="Arial (Body)"/>
              </a:rPr>
              <a:t>theo</a:t>
            </a:r>
            <a:r>
              <a:rPr lang="en-US" sz="1800" dirty="0">
                <a:solidFill>
                  <a:srgbClr val="002060"/>
                </a:solidFill>
                <a:latin typeface="Arial (Body)"/>
              </a:rPr>
              <a:t> </a:t>
            </a:r>
            <a:r>
              <a:rPr lang="en-US" sz="1800" dirty="0" err="1">
                <a:solidFill>
                  <a:srgbClr val="002060"/>
                </a:solidFill>
                <a:latin typeface="Arial (Body)"/>
              </a:rPr>
              <a:t>mã</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loại</a:t>
            </a:r>
            <a:r>
              <a:rPr lang="en-US" sz="1800" dirty="0">
                <a:solidFill>
                  <a:srgbClr val="002060"/>
                </a:solidFill>
                <a:latin typeface="Arial (Body)"/>
              </a:rPr>
              <a:t>. </a:t>
            </a:r>
            <a:r>
              <a:rPr lang="en-US" sz="1800" dirty="0" err="1">
                <a:solidFill>
                  <a:srgbClr val="002060"/>
                </a:solidFill>
                <a:latin typeface="Arial (Body)"/>
              </a:rPr>
              <a:t>Kĩ</a:t>
            </a:r>
            <a:r>
              <a:rPr lang="en-US" sz="1800" dirty="0">
                <a:solidFill>
                  <a:srgbClr val="002060"/>
                </a:solidFill>
                <a:latin typeface="Arial (Body)"/>
              </a:rPr>
              <a:t> </a:t>
            </a:r>
            <a:r>
              <a:rPr lang="en-US" sz="1800" dirty="0" err="1">
                <a:solidFill>
                  <a:srgbClr val="002060"/>
                </a:solidFill>
                <a:latin typeface="Arial (Body)"/>
              </a:rPr>
              <a:t>năng</a:t>
            </a:r>
            <a:r>
              <a:rPr lang="en-US" sz="1800" dirty="0">
                <a:solidFill>
                  <a:srgbClr val="002060"/>
                </a:solidFill>
                <a:latin typeface="Arial (Body)"/>
              </a:rPr>
              <a:t> </a:t>
            </a:r>
            <a:r>
              <a:rPr lang="en-US" sz="1800" dirty="0" err="1">
                <a:solidFill>
                  <a:srgbClr val="002060"/>
                </a:solidFill>
                <a:latin typeface="Arial (Body)"/>
              </a:rPr>
              <a:t>này</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tiếp</a:t>
            </a:r>
            <a:r>
              <a:rPr lang="en-US" sz="1800" dirty="0">
                <a:solidFill>
                  <a:srgbClr val="002060"/>
                </a:solidFill>
                <a:latin typeface="Arial (Body)"/>
              </a:rPr>
              <a:t> </a:t>
            </a:r>
            <a:r>
              <a:rPr lang="en-US" sz="1800" dirty="0" err="1">
                <a:solidFill>
                  <a:srgbClr val="002060"/>
                </a:solidFill>
                <a:latin typeface="Arial (Body)"/>
              </a:rPr>
              <a:t>tục</a:t>
            </a:r>
            <a:r>
              <a:rPr lang="en-US" sz="1800" dirty="0">
                <a:solidFill>
                  <a:srgbClr val="002060"/>
                </a:solidFill>
                <a:latin typeface="Arial (Body)"/>
              </a:rPr>
              <a:t> </a:t>
            </a:r>
            <a:r>
              <a:rPr lang="en-US" sz="1800" dirty="0" err="1">
                <a:solidFill>
                  <a:srgbClr val="002060"/>
                </a:solidFill>
                <a:latin typeface="Arial (Body)"/>
              </a:rPr>
              <a:t>trong</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học</a:t>
            </a:r>
            <a:r>
              <a:rPr lang="en-US" sz="1800" dirty="0">
                <a:solidFill>
                  <a:srgbClr val="002060"/>
                </a:solidFill>
                <a:latin typeface="Arial (Body)"/>
              </a:rPr>
              <a:t> </a:t>
            </a:r>
            <a:r>
              <a:rPr lang="en-US" sz="1800" dirty="0" err="1">
                <a:solidFill>
                  <a:srgbClr val="002060"/>
                </a:solidFill>
                <a:latin typeface="Arial (Body)"/>
              </a:rPr>
              <a:t>khác</a:t>
            </a:r>
            <a:r>
              <a:rPr lang="en-US" sz="1800" dirty="0">
                <a:solidFill>
                  <a:srgbClr val="002060"/>
                </a:solidFill>
                <a:latin typeface="Arial (Body)"/>
              </a:rPr>
              <a:t>. </a:t>
            </a:r>
            <a:r>
              <a:rPr lang="en-US" sz="1800" dirty="0" err="1">
                <a:solidFill>
                  <a:srgbClr val="002060"/>
                </a:solidFill>
                <a:latin typeface="Arial (Body)"/>
              </a:rPr>
              <a:t>Ngoài</a:t>
            </a:r>
            <a:r>
              <a:rPr lang="en-US" sz="1800" dirty="0">
                <a:solidFill>
                  <a:srgbClr val="002060"/>
                </a:solidFill>
                <a:latin typeface="Arial (Body)"/>
              </a:rPr>
              <a:t> </a:t>
            </a:r>
            <a:r>
              <a:rPr lang="en-US" sz="1800" dirty="0" err="1">
                <a:solidFill>
                  <a:srgbClr val="002060"/>
                </a:solidFill>
                <a:latin typeface="Arial (Body)"/>
              </a:rPr>
              <a:t>ra</a:t>
            </a:r>
            <a:r>
              <a:rPr lang="en-US" sz="1800" dirty="0">
                <a:solidFill>
                  <a:srgbClr val="002060"/>
                </a:solidFill>
                <a:latin typeface="Arial (Body)"/>
              </a:rPr>
              <a:t> </a:t>
            </a:r>
            <a:r>
              <a:rPr lang="en-US" sz="1800" dirty="0" err="1">
                <a:solidFill>
                  <a:srgbClr val="002060"/>
                </a:solidFill>
                <a:latin typeface="Arial (Body)"/>
              </a:rPr>
              <a:t>còn</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 VB </a:t>
            </a:r>
            <a:r>
              <a:rPr lang="en-US" sz="1800" dirty="0" err="1">
                <a:solidFill>
                  <a:srgbClr val="002060"/>
                </a:solidFill>
                <a:latin typeface="Arial (Body)"/>
              </a:rPr>
              <a:t>thực</a:t>
            </a:r>
            <a:r>
              <a:rPr lang="en-US" sz="1800" dirty="0">
                <a:solidFill>
                  <a:srgbClr val="002060"/>
                </a:solidFill>
                <a:latin typeface="Arial (Body)"/>
              </a:rPr>
              <a:t> </a:t>
            </a:r>
            <a:r>
              <a:rPr lang="en-US" sz="1800" dirty="0" err="1">
                <a:solidFill>
                  <a:srgbClr val="002060"/>
                </a:solidFill>
                <a:latin typeface="Arial (Body)"/>
              </a:rPr>
              <a:t>hành</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trong</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cũng</a:t>
            </a:r>
            <a:r>
              <a:rPr lang="en-US" sz="1800" dirty="0">
                <a:solidFill>
                  <a:srgbClr val="002060"/>
                </a:solidFill>
                <a:latin typeface="Arial (Body)"/>
              </a:rPr>
              <a:t> </a:t>
            </a:r>
            <a:r>
              <a:rPr lang="en-US" sz="1800" dirty="0" err="1">
                <a:solidFill>
                  <a:srgbClr val="002060"/>
                </a:solidFill>
                <a:latin typeface="Arial (Body)"/>
              </a:rPr>
              <a:t>cùng</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loại</a:t>
            </a:r>
            <a:r>
              <a:rPr lang="en-US" sz="1800" dirty="0">
                <a:solidFill>
                  <a:srgbClr val="002060"/>
                </a:solidFill>
                <a:latin typeface="Arial (Body)"/>
              </a:rPr>
              <a:t> (</a:t>
            </a:r>
            <a:r>
              <a:rPr lang="en-US" sz="1800" dirty="0" err="1">
                <a:solidFill>
                  <a:srgbClr val="002060"/>
                </a:solidFill>
                <a:latin typeface="Arial (Body)"/>
              </a:rPr>
              <a:t>tự</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luyện</a:t>
            </a:r>
            <a:r>
              <a:rPr lang="en-US" sz="1800" dirty="0">
                <a:solidFill>
                  <a:srgbClr val="002060"/>
                </a:solidFill>
                <a:latin typeface="Arial (Body)"/>
              </a:rPr>
              <a:t> </a:t>
            </a:r>
            <a:r>
              <a:rPr lang="en-US" sz="1800" dirty="0" err="1">
                <a:solidFill>
                  <a:srgbClr val="002060"/>
                </a:solidFill>
                <a:latin typeface="Arial (Body)"/>
              </a:rPr>
              <a:t>tập</a:t>
            </a:r>
            <a:r>
              <a:rPr lang="en-US" sz="1800" dirty="0">
                <a:solidFill>
                  <a:srgbClr val="002060"/>
                </a:solidFill>
                <a:latin typeface="Arial (Body)"/>
              </a:rPr>
              <a:t>, </a:t>
            </a:r>
            <a:r>
              <a:rPr lang="en-US" sz="1800" dirty="0" err="1">
                <a:solidFill>
                  <a:srgbClr val="002060"/>
                </a:solidFill>
                <a:latin typeface="Arial (Body)"/>
              </a:rPr>
              <a:t>đánh</a:t>
            </a:r>
            <a:r>
              <a:rPr lang="en-US" sz="1800" dirty="0">
                <a:solidFill>
                  <a:srgbClr val="002060"/>
                </a:solidFill>
                <a:latin typeface="Arial (Body)"/>
              </a:rPr>
              <a:t> </a:t>
            </a:r>
            <a:r>
              <a:rPr lang="en-US" sz="1800" dirty="0" err="1">
                <a:solidFill>
                  <a:srgbClr val="002060"/>
                </a:solidFill>
                <a:latin typeface="Arial (Body)"/>
              </a:rPr>
              <a:t>giá</a:t>
            </a:r>
            <a:r>
              <a:rPr lang="en-US" sz="1800" dirty="0">
                <a:solidFill>
                  <a:srgbClr val="002060"/>
                </a:solidFill>
                <a:latin typeface="Arial (Body)"/>
              </a:rPr>
              <a:t>). </a:t>
            </a:r>
          </a:p>
          <a:p>
            <a:pPr algn="just">
              <a:lnSpc>
                <a:spcPct val="125000"/>
              </a:lnSpc>
            </a:pPr>
            <a:r>
              <a:rPr lang="en-US" sz="1800" dirty="0">
                <a:solidFill>
                  <a:srgbClr val="002060"/>
                </a:solidFill>
                <a:latin typeface="Arial (Body)"/>
              </a:rPr>
              <a:t>    –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cùng</a:t>
            </a:r>
            <a:r>
              <a:rPr lang="en-US" sz="1800" dirty="0">
                <a:solidFill>
                  <a:srgbClr val="002060"/>
                </a:solidFill>
                <a:latin typeface="Arial (Body)"/>
              </a:rPr>
              <a:t> </a:t>
            </a:r>
            <a:r>
              <a:rPr lang="en-US" sz="1800" dirty="0" err="1">
                <a:solidFill>
                  <a:srgbClr val="002060"/>
                </a:solidFill>
                <a:latin typeface="Arial (Body)"/>
              </a:rPr>
              <a:t>một</a:t>
            </a:r>
            <a:r>
              <a:rPr lang="en-US" sz="1800" dirty="0">
                <a:solidFill>
                  <a:srgbClr val="002060"/>
                </a:solidFill>
                <a:latin typeface="Arial (Body)"/>
              </a:rPr>
              <a:t> </a:t>
            </a:r>
            <a:r>
              <a:rPr lang="en-US" sz="1800" dirty="0" err="1">
                <a:solidFill>
                  <a:srgbClr val="002060"/>
                </a:solidFill>
                <a:latin typeface="Arial (Body)"/>
              </a:rPr>
              <a:t>đề</a:t>
            </a:r>
            <a:r>
              <a:rPr lang="en-US" sz="1800" dirty="0">
                <a:solidFill>
                  <a:srgbClr val="002060"/>
                </a:solidFill>
                <a:latin typeface="Arial (Body)"/>
              </a:rPr>
              <a:t> </a:t>
            </a:r>
            <a:r>
              <a:rPr lang="en-US" sz="1800" dirty="0" err="1">
                <a:solidFill>
                  <a:srgbClr val="002060"/>
                </a:solidFill>
                <a:latin typeface="Arial (Body)"/>
              </a:rPr>
              <a:t>tài</a:t>
            </a:r>
            <a:r>
              <a:rPr lang="en-US" sz="1800" dirty="0">
                <a:solidFill>
                  <a:srgbClr val="002060"/>
                </a:solidFill>
                <a:latin typeface="Arial (Body)"/>
              </a:rPr>
              <a:t>, </a:t>
            </a:r>
            <a:r>
              <a:rPr lang="en-US" sz="1800" dirty="0" err="1">
                <a:solidFill>
                  <a:srgbClr val="002060"/>
                </a:solidFill>
                <a:latin typeface="Arial (Body)"/>
              </a:rPr>
              <a:t>chủ</a:t>
            </a:r>
            <a:r>
              <a:rPr lang="en-US" sz="1800" dirty="0">
                <a:solidFill>
                  <a:srgbClr val="002060"/>
                </a:solidFill>
                <a:latin typeface="Arial (Body)"/>
              </a:rPr>
              <a:t> </a:t>
            </a:r>
            <a:r>
              <a:rPr lang="en-US" sz="1800" dirty="0" err="1">
                <a:solidFill>
                  <a:srgbClr val="002060"/>
                </a:solidFill>
                <a:latin typeface="Arial (Body)"/>
              </a:rPr>
              <a:t>đề</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 </a:t>
            </a:r>
            <a:r>
              <a:rPr lang="en-US" sz="1800" dirty="0" err="1">
                <a:solidFill>
                  <a:srgbClr val="002060"/>
                </a:solidFill>
                <a:latin typeface="Arial (Body)"/>
              </a:rPr>
              <a:t>các</a:t>
            </a:r>
            <a:r>
              <a:rPr lang="en-US" sz="1800" dirty="0">
                <a:solidFill>
                  <a:srgbClr val="002060"/>
                </a:solidFill>
                <a:latin typeface="Arial (Body)"/>
              </a:rPr>
              <a:t> </a:t>
            </a:r>
            <a:r>
              <a:rPr lang="en-US" sz="1800" dirty="0" err="1">
                <a:solidFill>
                  <a:srgbClr val="002060"/>
                </a:solidFill>
                <a:latin typeface="Arial (Body)"/>
              </a:rPr>
              <a:t>phương</a:t>
            </a:r>
            <a:r>
              <a:rPr lang="en-US" sz="1800" dirty="0">
                <a:solidFill>
                  <a:srgbClr val="002060"/>
                </a:solidFill>
                <a:latin typeface="Arial (Body)"/>
              </a:rPr>
              <a:t> </a:t>
            </a:r>
            <a:r>
              <a:rPr lang="en-US" sz="1800" dirty="0" err="1">
                <a:solidFill>
                  <a:srgbClr val="002060"/>
                </a:solidFill>
                <a:latin typeface="Arial (Body)"/>
              </a:rPr>
              <a:t>thức</a:t>
            </a:r>
            <a:r>
              <a:rPr lang="en-US" sz="1800" dirty="0">
                <a:solidFill>
                  <a:srgbClr val="002060"/>
                </a:solidFill>
                <a:latin typeface="Arial (Body)"/>
              </a:rPr>
              <a:t> </a:t>
            </a:r>
            <a:r>
              <a:rPr lang="en-US" sz="1800" dirty="0" err="1">
                <a:solidFill>
                  <a:srgbClr val="002060"/>
                </a:solidFill>
                <a:latin typeface="Arial (Body)"/>
              </a:rPr>
              <a:t>biểu</a:t>
            </a:r>
            <a:r>
              <a:rPr lang="en-US" sz="1800" dirty="0">
                <a:solidFill>
                  <a:srgbClr val="002060"/>
                </a:solidFill>
                <a:latin typeface="Arial (Body)"/>
              </a:rPr>
              <a:t> </a:t>
            </a:r>
            <a:r>
              <a:rPr lang="en-US" sz="1800" dirty="0" err="1">
                <a:solidFill>
                  <a:srgbClr val="002060"/>
                </a:solidFill>
                <a:latin typeface="Arial (Body)"/>
              </a:rPr>
              <a:t>đạt</a:t>
            </a:r>
            <a:r>
              <a:rPr lang="en-US" sz="1800" dirty="0">
                <a:solidFill>
                  <a:srgbClr val="002060"/>
                </a:solidFill>
                <a:latin typeface="Arial (Body)"/>
              </a:rPr>
              <a:t> </a:t>
            </a:r>
            <a:r>
              <a:rPr lang="en-US" sz="1800" dirty="0" err="1">
                <a:solidFill>
                  <a:srgbClr val="002060"/>
                </a:solidFill>
                <a:latin typeface="Arial (Body)"/>
              </a:rPr>
              <a:t>khác</a:t>
            </a:r>
            <a:r>
              <a:rPr lang="en-US" sz="1800" dirty="0">
                <a:solidFill>
                  <a:srgbClr val="002060"/>
                </a:solidFill>
                <a:latin typeface="Arial (Body)"/>
              </a:rPr>
              <a:t> </a:t>
            </a:r>
            <a:r>
              <a:rPr lang="en-US" sz="1800" dirty="0" err="1">
                <a:solidFill>
                  <a:srgbClr val="002060"/>
                </a:solidFill>
                <a:latin typeface="Arial (Body)"/>
              </a:rPr>
              <a:t>nhau</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những</a:t>
            </a:r>
            <a:r>
              <a:rPr lang="en-US" sz="1800" dirty="0">
                <a:solidFill>
                  <a:srgbClr val="002060"/>
                </a:solidFill>
                <a:latin typeface="Arial (Body)"/>
              </a:rPr>
              <a:t> VB </a:t>
            </a:r>
            <a:r>
              <a:rPr lang="en-US" sz="1800" dirty="0" err="1">
                <a:solidFill>
                  <a:srgbClr val="002060"/>
                </a:solidFill>
                <a:latin typeface="Arial (Body)"/>
              </a:rPr>
              <a:t>khác</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loại</a:t>
            </a:r>
            <a:r>
              <a:rPr lang="en-US" sz="1800" dirty="0">
                <a:solidFill>
                  <a:srgbClr val="002060"/>
                </a:solidFill>
                <a:latin typeface="Arial (Body)"/>
              </a:rPr>
              <a:t> </a:t>
            </a:r>
            <a:r>
              <a:rPr lang="en-US" sz="1800" dirty="0" err="1">
                <a:solidFill>
                  <a:srgbClr val="002060"/>
                </a:solidFill>
                <a:latin typeface="Arial (Body)"/>
              </a:rPr>
              <a:t>giúp</a:t>
            </a:r>
            <a:r>
              <a:rPr lang="en-US" sz="1800" dirty="0">
                <a:solidFill>
                  <a:srgbClr val="002060"/>
                </a:solidFill>
                <a:latin typeface="Arial (Body)"/>
              </a:rPr>
              <a:t> HS so </a:t>
            </a:r>
            <a:r>
              <a:rPr lang="en-US" sz="1800" dirty="0" err="1">
                <a:solidFill>
                  <a:srgbClr val="002060"/>
                </a:solidFill>
                <a:latin typeface="Arial (Body)"/>
              </a:rPr>
              <a:t>sánh</a:t>
            </a:r>
            <a:r>
              <a:rPr lang="en-US" sz="1800" dirty="0">
                <a:solidFill>
                  <a:srgbClr val="002060"/>
                </a:solidFill>
                <a:latin typeface="Arial (Body)"/>
              </a:rPr>
              <a:t> </a:t>
            </a:r>
            <a:r>
              <a:rPr lang="en-US" sz="1800" dirty="0" err="1">
                <a:solidFill>
                  <a:srgbClr val="002060"/>
                </a:solidFill>
                <a:latin typeface="Arial (Body)"/>
              </a:rPr>
              <a:t>để</a:t>
            </a:r>
            <a:r>
              <a:rPr lang="en-US" sz="1800" dirty="0">
                <a:solidFill>
                  <a:srgbClr val="002060"/>
                </a:solidFill>
                <a:latin typeface="Arial (Body)"/>
              </a:rPr>
              <a:t> </a:t>
            </a:r>
            <a:r>
              <a:rPr lang="en-US" sz="1800" dirty="0" err="1">
                <a:solidFill>
                  <a:srgbClr val="002060"/>
                </a:solidFill>
                <a:latin typeface="Arial (Body)"/>
              </a:rPr>
              <a:t>hiểu</a:t>
            </a:r>
            <a:r>
              <a:rPr lang="en-US" sz="1800" dirty="0">
                <a:solidFill>
                  <a:srgbClr val="002060"/>
                </a:solidFill>
                <a:latin typeface="Arial (Body)"/>
              </a:rPr>
              <a:t> </a:t>
            </a:r>
            <a:r>
              <a:rPr lang="en-US" sz="1800" dirty="0" err="1">
                <a:solidFill>
                  <a:srgbClr val="002060"/>
                </a:solidFill>
                <a:latin typeface="Arial (Body)"/>
              </a:rPr>
              <a:t>rõ</a:t>
            </a:r>
            <a:r>
              <a:rPr lang="en-US" sz="1800" dirty="0">
                <a:solidFill>
                  <a:srgbClr val="002060"/>
                </a:solidFill>
                <a:latin typeface="Arial (Body)"/>
              </a:rPr>
              <a:t> </a:t>
            </a:r>
            <a:r>
              <a:rPr lang="en-US" sz="1800" dirty="0" err="1">
                <a:solidFill>
                  <a:srgbClr val="002060"/>
                </a:solidFill>
                <a:latin typeface="Arial (Body)"/>
              </a:rPr>
              <a:t>hơn</a:t>
            </a:r>
            <a:r>
              <a:rPr lang="en-US" sz="1800" dirty="0">
                <a:solidFill>
                  <a:srgbClr val="002060"/>
                </a:solidFill>
                <a:latin typeface="Arial (Body)"/>
              </a:rPr>
              <a:t> </a:t>
            </a:r>
            <a:r>
              <a:rPr lang="en-US" sz="1800" dirty="0" err="1">
                <a:solidFill>
                  <a:srgbClr val="002060"/>
                </a:solidFill>
                <a:latin typeface="Arial (Body)"/>
              </a:rPr>
              <a:t>đặc</a:t>
            </a:r>
            <a:r>
              <a:rPr lang="en-US" sz="1800" dirty="0">
                <a:solidFill>
                  <a:srgbClr val="002060"/>
                </a:solidFill>
                <a:latin typeface="Arial (Body)"/>
              </a:rPr>
              <a:t> </a:t>
            </a:r>
            <a:r>
              <a:rPr lang="en-US" sz="1800" dirty="0" err="1">
                <a:solidFill>
                  <a:srgbClr val="002060"/>
                </a:solidFill>
                <a:latin typeface="Arial (Body)"/>
              </a:rPr>
              <a:t>điểm</a:t>
            </a:r>
            <a:r>
              <a:rPr lang="en-US" sz="1800" dirty="0">
                <a:solidFill>
                  <a:srgbClr val="002060"/>
                </a:solidFill>
                <a:latin typeface="Arial (Body)"/>
              </a:rPr>
              <a:t> </a:t>
            </a:r>
            <a:r>
              <a:rPr lang="en-US" sz="1800" dirty="0" err="1">
                <a:solidFill>
                  <a:srgbClr val="002060"/>
                </a:solidFill>
                <a:latin typeface="Arial (Body)"/>
              </a:rPr>
              <a:t>của</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loại</a:t>
            </a:r>
            <a:r>
              <a:rPr lang="en-US" sz="1800" dirty="0">
                <a:solidFill>
                  <a:srgbClr val="002060"/>
                </a:solidFill>
                <a:latin typeface="Arial (Body)"/>
              </a:rPr>
              <a:t> </a:t>
            </a:r>
            <a:r>
              <a:rPr lang="en-US" sz="1800" dirty="0" err="1">
                <a:solidFill>
                  <a:srgbClr val="002060"/>
                </a:solidFill>
                <a:latin typeface="Arial (Body)"/>
              </a:rPr>
              <a:t>chính</a:t>
            </a:r>
            <a:r>
              <a:rPr lang="en-US" sz="1800" dirty="0">
                <a:solidFill>
                  <a:srgbClr val="002060"/>
                </a:solidFill>
                <a:latin typeface="Arial (Body)"/>
              </a:rPr>
              <a:t> </a:t>
            </a:r>
            <a:r>
              <a:rPr lang="en-US" sz="1800" dirty="0" err="1">
                <a:solidFill>
                  <a:srgbClr val="002060"/>
                </a:solidFill>
                <a:latin typeface="Arial (Body)"/>
              </a:rPr>
              <a:t>và</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 </a:t>
            </a:r>
            <a:r>
              <a:rPr lang="en-US" sz="1800" dirty="0" err="1">
                <a:solidFill>
                  <a:srgbClr val="002060"/>
                </a:solidFill>
                <a:latin typeface="Arial (Body)"/>
              </a:rPr>
              <a:t>tư</a:t>
            </a:r>
            <a:r>
              <a:rPr lang="en-US" sz="1800" dirty="0">
                <a:solidFill>
                  <a:srgbClr val="002060"/>
                </a:solidFill>
                <a:latin typeface="Arial (Body)"/>
              </a:rPr>
              <a:t> </a:t>
            </a:r>
            <a:r>
              <a:rPr lang="en-US" sz="1800" dirty="0" err="1">
                <a:solidFill>
                  <a:srgbClr val="002060"/>
                </a:solidFill>
                <a:latin typeface="Arial (Body)"/>
              </a:rPr>
              <a:t>duy</a:t>
            </a:r>
            <a:r>
              <a:rPr lang="en-US" sz="1800" dirty="0">
                <a:solidFill>
                  <a:srgbClr val="002060"/>
                </a:solidFill>
                <a:latin typeface="Arial (Body)"/>
              </a:rPr>
              <a:t> </a:t>
            </a:r>
            <a:r>
              <a:rPr lang="en-US" sz="1800" dirty="0" err="1">
                <a:solidFill>
                  <a:srgbClr val="002060"/>
                </a:solidFill>
                <a:latin typeface="Arial (Body)"/>
              </a:rPr>
              <a:t>linh</a:t>
            </a:r>
            <a:r>
              <a:rPr lang="en-US" sz="1800" dirty="0">
                <a:solidFill>
                  <a:srgbClr val="002060"/>
                </a:solidFill>
                <a:latin typeface="Arial (Body)"/>
              </a:rPr>
              <a:t> </a:t>
            </a:r>
            <a:r>
              <a:rPr lang="en-US" sz="1800" dirty="0" err="1">
                <a:solidFill>
                  <a:srgbClr val="002060"/>
                </a:solidFill>
                <a:latin typeface="Arial (Body)"/>
              </a:rPr>
              <a:t>hoạt</a:t>
            </a:r>
            <a:r>
              <a:rPr lang="en-US" sz="1800" dirty="0">
                <a:solidFill>
                  <a:srgbClr val="002060"/>
                </a:solidFill>
                <a:latin typeface="Arial (Body)"/>
              </a:rPr>
              <a:t> </a:t>
            </a:r>
            <a:r>
              <a:rPr lang="en-US" sz="1800" dirty="0" err="1">
                <a:solidFill>
                  <a:srgbClr val="002060"/>
                </a:solidFill>
                <a:latin typeface="Arial (Body)"/>
              </a:rPr>
              <a:t>hơn</a:t>
            </a:r>
            <a:r>
              <a:rPr lang="en-US" sz="1800" dirty="0">
                <a:solidFill>
                  <a:srgbClr val="002060"/>
                </a:solidFill>
                <a:latin typeface="Arial (Body)"/>
              </a:rPr>
              <a:t> </a:t>
            </a:r>
            <a:r>
              <a:rPr lang="en-US" sz="1800" dirty="0" err="1">
                <a:solidFill>
                  <a:srgbClr val="002060"/>
                </a:solidFill>
                <a:latin typeface="Arial (Body)"/>
              </a:rPr>
              <a:t>trong</a:t>
            </a:r>
            <a:r>
              <a:rPr lang="en-US" sz="1800" dirty="0">
                <a:solidFill>
                  <a:srgbClr val="002060"/>
                </a:solidFill>
                <a:latin typeface="Arial (Body)"/>
              </a:rPr>
              <a:t> </a:t>
            </a:r>
            <a:r>
              <a:rPr lang="en-US" sz="1800" dirty="0" err="1">
                <a:solidFill>
                  <a:srgbClr val="002060"/>
                </a:solidFill>
                <a:latin typeface="Arial (Body)"/>
              </a:rPr>
              <a:t>cách</a:t>
            </a:r>
            <a:r>
              <a:rPr lang="en-US" sz="1800" dirty="0">
                <a:solidFill>
                  <a:srgbClr val="002060"/>
                </a:solidFill>
                <a:latin typeface="Arial (Body)"/>
              </a:rPr>
              <a:t> </a:t>
            </a:r>
            <a:r>
              <a:rPr lang="en-US" sz="1800" dirty="0" err="1">
                <a:solidFill>
                  <a:srgbClr val="002060"/>
                </a:solidFill>
                <a:latin typeface="Arial (Body)"/>
              </a:rPr>
              <a:t>diễn</a:t>
            </a:r>
            <a:r>
              <a:rPr lang="en-US" sz="1800" dirty="0">
                <a:solidFill>
                  <a:srgbClr val="002060"/>
                </a:solidFill>
                <a:latin typeface="Arial (Body)"/>
              </a:rPr>
              <a:t> </a:t>
            </a:r>
            <a:r>
              <a:rPr lang="en-US" sz="1800" dirty="0" err="1">
                <a:solidFill>
                  <a:srgbClr val="002060"/>
                </a:solidFill>
                <a:latin typeface="Arial (Body)"/>
              </a:rPr>
              <a:t>đạt</a:t>
            </a:r>
            <a:r>
              <a:rPr lang="en-US" sz="1800" dirty="0">
                <a:solidFill>
                  <a:srgbClr val="002060"/>
                </a:solidFill>
                <a:latin typeface="Arial (Body)"/>
              </a:rPr>
              <a:t>.</a:t>
            </a:r>
          </a:p>
          <a:p>
            <a:pPr algn="just">
              <a:lnSpc>
                <a:spcPct val="125000"/>
              </a:lnSpc>
            </a:pPr>
            <a:r>
              <a:rPr lang="en-US" sz="1800" dirty="0">
                <a:solidFill>
                  <a:srgbClr val="002060"/>
                </a:solidFill>
                <a:latin typeface="Arial (Body)"/>
              </a:rPr>
              <a:t>    – </a:t>
            </a:r>
            <a:r>
              <a:rPr lang="en-US" sz="1800" dirty="0" err="1">
                <a:solidFill>
                  <a:srgbClr val="002060"/>
                </a:solidFill>
                <a:latin typeface="Arial (Body)"/>
              </a:rPr>
              <a:t>Tránh</a:t>
            </a:r>
            <a:r>
              <a:rPr lang="en-US" sz="1800" dirty="0">
                <a:solidFill>
                  <a:srgbClr val="002060"/>
                </a:solidFill>
                <a:latin typeface="Arial (Body)"/>
              </a:rPr>
              <a:t> </a:t>
            </a:r>
            <a:r>
              <a:rPr lang="en-US" sz="1800" dirty="0" err="1">
                <a:solidFill>
                  <a:srgbClr val="002060"/>
                </a:solidFill>
                <a:latin typeface="Arial (Body)"/>
              </a:rPr>
              <a:t>được</a:t>
            </a:r>
            <a:r>
              <a:rPr lang="en-US" sz="1800" dirty="0">
                <a:solidFill>
                  <a:srgbClr val="002060"/>
                </a:solidFill>
                <a:latin typeface="Arial (Body)"/>
              </a:rPr>
              <a:t> </a:t>
            </a:r>
            <a:r>
              <a:rPr lang="en-US" sz="1800" dirty="0" err="1">
                <a:solidFill>
                  <a:srgbClr val="002060"/>
                </a:solidFill>
                <a:latin typeface="Arial (Body)"/>
              </a:rPr>
              <a:t>sự</a:t>
            </a:r>
            <a:r>
              <a:rPr lang="en-US" sz="1800" dirty="0">
                <a:solidFill>
                  <a:srgbClr val="002060"/>
                </a:solidFill>
                <a:latin typeface="Arial (Body)"/>
              </a:rPr>
              <a:t> </a:t>
            </a:r>
            <a:r>
              <a:rPr lang="en-US" sz="1800" dirty="0" err="1">
                <a:solidFill>
                  <a:srgbClr val="002060"/>
                </a:solidFill>
                <a:latin typeface="Arial (Body)"/>
              </a:rPr>
              <a:t>đơn</a:t>
            </a:r>
            <a:r>
              <a:rPr lang="en-US" sz="1800" dirty="0">
                <a:solidFill>
                  <a:srgbClr val="002060"/>
                </a:solidFill>
                <a:latin typeface="Arial (Body)"/>
              </a:rPr>
              <a:t> </a:t>
            </a:r>
            <a:r>
              <a:rPr lang="en-US" sz="1800" dirty="0" err="1">
                <a:solidFill>
                  <a:srgbClr val="002060"/>
                </a:solidFill>
                <a:latin typeface="Arial (Body)"/>
              </a:rPr>
              <a:t>điệu</a:t>
            </a:r>
            <a:r>
              <a:rPr lang="en-US" sz="1800" dirty="0">
                <a:solidFill>
                  <a:srgbClr val="002060"/>
                </a:solidFill>
                <a:latin typeface="Arial (Body)"/>
              </a:rPr>
              <a:t>. HS ở THCS </a:t>
            </a:r>
            <a:r>
              <a:rPr lang="en-US" sz="1800" dirty="0" err="1">
                <a:solidFill>
                  <a:srgbClr val="002060"/>
                </a:solidFill>
                <a:latin typeface="Arial (Body)"/>
              </a:rPr>
              <a:t>không</a:t>
            </a:r>
            <a:r>
              <a:rPr lang="en-US" sz="1800" dirty="0">
                <a:solidFill>
                  <a:srgbClr val="002060"/>
                </a:solidFill>
                <a:latin typeface="Arial (Body)"/>
              </a:rPr>
              <a:t> </a:t>
            </a:r>
            <a:r>
              <a:rPr lang="en-US" sz="1800" dirty="0" err="1">
                <a:solidFill>
                  <a:srgbClr val="002060"/>
                </a:solidFill>
                <a:latin typeface="Arial (Body)"/>
              </a:rPr>
              <a:t>phải</a:t>
            </a:r>
            <a:r>
              <a:rPr lang="en-US" sz="1800" dirty="0">
                <a:solidFill>
                  <a:srgbClr val="002060"/>
                </a:solidFill>
                <a:latin typeface="Arial (Body)"/>
              </a:rPr>
              <a:t>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các</a:t>
            </a:r>
            <a:r>
              <a:rPr lang="en-US" sz="1800" dirty="0">
                <a:solidFill>
                  <a:srgbClr val="002060"/>
                </a:solidFill>
                <a:latin typeface="Arial (Body)"/>
              </a:rPr>
              <a:t> VB </a:t>
            </a:r>
            <a:r>
              <a:rPr lang="en-US" sz="1800" dirty="0" err="1">
                <a:solidFill>
                  <a:srgbClr val="002060"/>
                </a:solidFill>
                <a:latin typeface="Arial (Body)"/>
              </a:rPr>
              <a:t>cùng</a:t>
            </a:r>
            <a:r>
              <a:rPr lang="en-US" sz="1800" dirty="0">
                <a:solidFill>
                  <a:srgbClr val="002060"/>
                </a:solidFill>
                <a:latin typeface="Arial (Body)"/>
              </a:rPr>
              <a:t> </a:t>
            </a:r>
            <a:r>
              <a:rPr lang="en-US" sz="1800" dirty="0" err="1">
                <a:solidFill>
                  <a:srgbClr val="002060"/>
                </a:solidFill>
                <a:latin typeface="Arial (Body)"/>
              </a:rPr>
              <a:t>thể</a:t>
            </a:r>
            <a:r>
              <a:rPr lang="en-US" sz="1800" dirty="0">
                <a:solidFill>
                  <a:srgbClr val="002060"/>
                </a:solidFill>
                <a:latin typeface="Arial (Body)"/>
              </a:rPr>
              <a:t> </a:t>
            </a:r>
            <a:r>
              <a:rPr lang="en-US" sz="1800" dirty="0" err="1">
                <a:solidFill>
                  <a:srgbClr val="002060"/>
                </a:solidFill>
                <a:latin typeface="Arial (Body)"/>
              </a:rPr>
              <a:t>loại</a:t>
            </a:r>
            <a:r>
              <a:rPr lang="en-US" sz="1800" dirty="0">
                <a:solidFill>
                  <a:srgbClr val="002060"/>
                </a:solidFill>
                <a:latin typeface="Arial (Body)"/>
              </a:rPr>
              <a:t> </a:t>
            </a:r>
            <a:r>
              <a:rPr lang="en-US" sz="1800" dirty="0" err="1">
                <a:solidFill>
                  <a:srgbClr val="002060"/>
                </a:solidFill>
                <a:latin typeface="Arial (Body)"/>
              </a:rPr>
              <a:t>trong</a:t>
            </a:r>
            <a:r>
              <a:rPr lang="en-US" sz="1800" dirty="0">
                <a:solidFill>
                  <a:srgbClr val="002060"/>
                </a:solidFill>
                <a:latin typeface="Arial (Body)"/>
              </a:rPr>
              <a:t> 3 – 4 </a:t>
            </a:r>
            <a:r>
              <a:rPr lang="en-US" sz="1800" dirty="0" err="1">
                <a:solidFill>
                  <a:srgbClr val="002060"/>
                </a:solidFill>
                <a:latin typeface="Arial (Body)"/>
              </a:rPr>
              <a:t>tuần</a:t>
            </a:r>
            <a:r>
              <a:rPr lang="en-US" sz="1800" dirty="0">
                <a:solidFill>
                  <a:srgbClr val="002060"/>
                </a:solidFill>
                <a:latin typeface="Arial (Body)"/>
              </a:rPr>
              <a:t> </a:t>
            </a:r>
            <a:r>
              <a:rPr lang="en-US" sz="1800" dirty="0" err="1">
                <a:solidFill>
                  <a:srgbClr val="002060"/>
                </a:solidFill>
                <a:latin typeface="Arial (Body)"/>
              </a:rPr>
              <a:t>liền</a:t>
            </a:r>
            <a:r>
              <a:rPr lang="en-US" sz="1800" dirty="0">
                <a:solidFill>
                  <a:srgbClr val="002060"/>
                </a:solidFill>
                <a:latin typeface="Arial (Body)"/>
              </a:rPr>
              <a:t>.</a:t>
            </a:r>
          </a:p>
          <a:p>
            <a:pPr algn="just">
              <a:lnSpc>
                <a:spcPct val="125000"/>
              </a:lnSpc>
            </a:pPr>
            <a:r>
              <a:rPr lang="en-US" sz="1800" dirty="0">
                <a:solidFill>
                  <a:srgbClr val="002060"/>
                </a:solidFill>
                <a:latin typeface="Arial (Body)"/>
              </a:rPr>
              <a:t>    – </a:t>
            </a:r>
            <a:r>
              <a:rPr lang="en-US" sz="1800" dirty="0" err="1">
                <a:solidFill>
                  <a:srgbClr val="002060"/>
                </a:solidFill>
                <a:latin typeface="Arial (Body)"/>
              </a:rPr>
              <a:t>Đảm</a:t>
            </a:r>
            <a:r>
              <a:rPr lang="en-US" sz="1800" dirty="0">
                <a:solidFill>
                  <a:srgbClr val="002060"/>
                </a:solidFill>
                <a:latin typeface="Arial (Body)"/>
              </a:rPr>
              <a:t> </a:t>
            </a:r>
            <a:r>
              <a:rPr lang="en-US" sz="1800" dirty="0" err="1">
                <a:solidFill>
                  <a:srgbClr val="002060"/>
                </a:solidFill>
                <a:latin typeface="Arial (Body)"/>
              </a:rPr>
              <a:t>bảo</a:t>
            </a:r>
            <a:r>
              <a:rPr lang="en-US" sz="1800" dirty="0">
                <a:solidFill>
                  <a:srgbClr val="002060"/>
                </a:solidFill>
                <a:latin typeface="Arial (Body)"/>
              </a:rPr>
              <a:t> </a:t>
            </a:r>
            <a:r>
              <a:rPr lang="en-US" sz="1800" dirty="0" err="1">
                <a:solidFill>
                  <a:srgbClr val="002060"/>
                </a:solidFill>
                <a:latin typeface="Arial (Body)"/>
              </a:rPr>
              <a:t>phù</a:t>
            </a:r>
            <a:r>
              <a:rPr lang="en-US" sz="1800" dirty="0">
                <a:solidFill>
                  <a:srgbClr val="002060"/>
                </a:solidFill>
                <a:latin typeface="Arial (Body)"/>
              </a:rPr>
              <a:t> </a:t>
            </a:r>
            <a:r>
              <a:rPr lang="en-US" sz="1800" dirty="0" err="1">
                <a:solidFill>
                  <a:srgbClr val="002060"/>
                </a:solidFill>
                <a:latin typeface="Arial (Body)"/>
              </a:rPr>
              <a:t>hợp</a:t>
            </a:r>
            <a:r>
              <a:rPr lang="en-US" sz="1800" dirty="0">
                <a:solidFill>
                  <a:srgbClr val="002060"/>
                </a:solidFill>
                <a:latin typeface="Arial (Body)"/>
              </a:rPr>
              <a:t>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thời</a:t>
            </a:r>
            <a:r>
              <a:rPr lang="en-US" sz="1800" dirty="0">
                <a:solidFill>
                  <a:srgbClr val="002060"/>
                </a:solidFill>
                <a:latin typeface="Arial (Body)"/>
              </a:rPr>
              <a:t> </a:t>
            </a:r>
            <a:r>
              <a:rPr lang="en-US" sz="1800" dirty="0" err="1">
                <a:solidFill>
                  <a:srgbClr val="002060"/>
                </a:solidFill>
                <a:latin typeface="Arial (Body)"/>
              </a:rPr>
              <a:t>lượng</a:t>
            </a:r>
            <a:r>
              <a:rPr lang="en-US" sz="1800" dirty="0">
                <a:solidFill>
                  <a:srgbClr val="002060"/>
                </a:solidFill>
                <a:latin typeface="Arial (Body)"/>
              </a:rPr>
              <a:t>. </a:t>
            </a:r>
            <a:r>
              <a:rPr lang="en-US" sz="1800" dirty="0" err="1">
                <a:solidFill>
                  <a:srgbClr val="002060"/>
                </a:solidFill>
                <a:latin typeface="Arial (Body)"/>
              </a:rPr>
              <a:t>Nếu</a:t>
            </a:r>
            <a:r>
              <a:rPr lang="en-US" sz="1800" dirty="0">
                <a:solidFill>
                  <a:srgbClr val="002060"/>
                </a:solidFill>
                <a:latin typeface="Arial (Body)"/>
              </a:rPr>
              <a:t> </a:t>
            </a:r>
            <a:r>
              <a:rPr lang="en-US" sz="1800" dirty="0" err="1">
                <a:solidFill>
                  <a:srgbClr val="002060"/>
                </a:solidFill>
                <a:latin typeface="Arial (Body)"/>
              </a:rPr>
              <a:t>bài</a:t>
            </a:r>
            <a:r>
              <a:rPr lang="en-US" sz="1800" dirty="0">
                <a:solidFill>
                  <a:srgbClr val="002060"/>
                </a:solidFill>
                <a:latin typeface="Arial (Body)"/>
              </a:rPr>
              <a:t> </a:t>
            </a:r>
            <a:r>
              <a:rPr lang="en-US" sz="1800" dirty="0" err="1">
                <a:solidFill>
                  <a:srgbClr val="002060"/>
                </a:solidFill>
                <a:latin typeface="Arial (Body)"/>
              </a:rPr>
              <a:t>học</a:t>
            </a:r>
            <a:r>
              <a:rPr lang="en-US" sz="1800" dirty="0">
                <a:solidFill>
                  <a:srgbClr val="002060"/>
                </a:solidFill>
                <a:latin typeface="Arial (Body)"/>
              </a:rPr>
              <a:t> </a:t>
            </a:r>
            <a:r>
              <a:rPr lang="en-US" sz="1800" dirty="0" err="1">
                <a:solidFill>
                  <a:srgbClr val="002060"/>
                </a:solidFill>
                <a:latin typeface="Arial (Body)"/>
              </a:rPr>
              <a:t>về</a:t>
            </a:r>
            <a:r>
              <a:rPr lang="en-US" sz="1800" dirty="0">
                <a:solidFill>
                  <a:srgbClr val="002060"/>
                </a:solidFill>
                <a:latin typeface="Arial (Body)"/>
              </a:rPr>
              <a:t> </a:t>
            </a:r>
            <a:r>
              <a:rPr lang="en-US" sz="1800" dirty="0" err="1">
                <a:solidFill>
                  <a:srgbClr val="002060"/>
                </a:solidFill>
                <a:latin typeface="Arial (Body)"/>
              </a:rPr>
              <a:t>truyện</a:t>
            </a:r>
            <a:r>
              <a:rPr lang="en-US" sz="1800" dirty="0">
                <a:solidFill>
                  <a:srgbClr val="002060"/>
                </a:solidFill>
                <a:latin typeface="Arial (Body)"/>
              </a:rPr>
              <a:t>, VB </a:t>
            </a:r>
            <a:r>
              <a:rPr lang="en-US" sz="1800" dirty="0" err="1">
                <a:solidFill>
                  <a:srgbClr val="002060"/>
                </a:solidFill>
                <a:latin typeface="Arial (Body)"/>
              </a:rPr>
              <a:t>nghị</a:t>
            </a:r>
            <a:r>
              <a:rPr lang="en-US" sz="1800" dirty="0">
                <a:solidFill>
                  <a:srgbClr val="002060"/>
                </a:solidFill>
                <a:latin typeface="Arial (Body)"/>
              </a:rPr>
              <a:t> </a:t>
            </a:r>
            <a:r>
              <a:rPr lang="en-US" sz="1800" dirty="0" err="1">
                <a:solidFill>
                  <a:srgbClr val="002060"/>
                </a:solidFill>
                <a:latin typeface="Arial (Body)"/>
              </a:rPr>
              <a:t>luận</a:t>
            </a:r>
            <a:r>
              <a:rPr lang="en-US" sz="1800" dirty="0">
                <a:solidFill>
                  <a:srgbClr val="002060"/>
                </a:solidFill>
                <a:latin typeface="Arial (Body)"/>
              </a:rPr>
              <a:t>,… </a:t>
            </a:r>
            <a:r>
              <a:rPr lang="en-US" sz="1800" dirty="0" err="1">
                <a:solidFill>
                  <a:srgbClr val="002060"/>
                </a:solidFill>
                <a:latin typeface="Arial (Body)"/>
              </a:rPr>
              <a:t>có</a:t>
            </a:r>
            <a:r>
              <a:rPr lang="en-US" sz="1800" dirty="0">
                <a:solidFill>
                  <a:srgbClr val="002060"/>
                </a:solidFill>
                <a:latin typeface="Arial (Body)"/>
              </a:rPr>
              <a:t> </a:t>
            </a:r>
            <a:r>
              <a:rPr lang="en-US" sz="1800" dirty="0" err="1">
                <a:solidFill>
                  <a:srgbClr val="002060"/>
                </a:solidFill>
                <a:latin typeface="Arial (Body)"/>
              </a:rPr>
              <a:t>đến</a:t>
            </a:r>
            <a:r>
              <a:rPr lang="en-US" sz="1800" dirty="0">
                <a:solidFill>
                  <a:srgbClr val="002060"/>
                </a:solidFill>
                <a:latin typeface="Arial (Body)"/>
              </a:rPr>
              <a:t> 3 VB </a:t>
            </a:r>
            <a:r>
              <a:rPr lang="en-US" sz="1800" dirty="0" err="1">
                <a:solidFill>
                  <a:srgbClr val="002060"/>
                </a:solidFill>
                <a:latin typeface="Arial (Body)"/>
              </a:rPr>
              <a:t>đọc</a:t>
            </a:r>
            <a:r>
              <a:rPr lang="en-US" sz="1800" dirty="0">
                <a:solidFill>
                  <a:srgbClr val="002060"/>
                </a:solidFill>
                <a:latin typeface="Arial (Body)"/>
              </a:rPr>
              <a:t> </a:t>
            </a:r>
            <a:r>
              <a:rPr lang="en-US" sz="1800" dirty="0" err="1">
                <a:solidFill>
                  <a:srgbClr val="002060"/>
                </a:solidFill>
                <a:latin typeface="Arial (Body)"/>
              </a:rPr>
              <a:t>chính</a:t>
            </a:r>
            <a:r>
              <a:rPr lang="en-US" sz="1800" dirty="0">
                <a:solidFill>
                  <a:srgbClr val="002060"/>
                </a:solidFill>
                <a:latin typeface="Arial (Body)"/>
              </a:rPr>
              <a:t> </a:t>
            </a:r>
            <a:r>
              <a:rPr lang="en-US" sz="1800" dirty="0" err="1">
                <a:solidFill>
                  <a:srgbClr val="002060"/>
                </a:solidFill>
                <a:latin typeface="Arial (Body)"/>
              </a:rPr>
              <a:t>thì</a:t>
            </a:r>
            <a:r>
              <a:rPr lang="en-US" sz="1800" dirty="0">
                <a:solidFill>
                  <a:srgbClr val="002060"/>
                </a:solidFill>
                <a:latin typeface="Arial (Body)"/>
              </a:rPr>
              <a:t> </a:t>
            </a:r>
            <a:r>
              <a:rPr lang="en-US" sz="1800" dirty="0" err="1">
                <a:solidFill>
                  <a:srgbClr val="002060"/>
                </a:solidFill>
                <a:latin typeface="Arial (Body)"/>
              </a:rPr>
              <a:t>thời</a:t>
            </a:r>
            <a:r>
              <a:rPr lang="en-US" sz="1800" dirty="0">
                <a:solidFill>
                  <a:srgbClr val="002060"/>
                </a:solidFill>
                <a:latin typeface="Arial (Body)"/>
              </a:rPr>
              <a:t> </a:t>
            </a:r>
            <a:r>
              <a:rPr lang="en-US" sz="1800" dirty="0" err="1">
                <a:solidFill>
                  <a:srgbClr val="002060"/>
                </a:solidFill>
                <a:latin typeface="Arial (Body)"/>
              </a:rPr>
              <a:t>gian</a:t>
            </a:r>
            <a:r>
              <a:rPr lang="en-US" sz="1800" dirty="0">
                <a:solidFill>
                  <a:srgbClr val="002060"/>
                </a:solidFill>
                <a:latin typeface="Arial (Body)"/>
              </a:rPr>
              <a:t> </a:t>
            </a:r>
            <a:r>
              <a:rPr lang="en-US" sz="1800" dirty="0" err="1">
                <a:solidFill>
                  <a:srgbClr val="002060"/>
                </a:solidFill>
                <a:latin typeface="Arial (Body)"/>
              </a:rPr>
              <a:t>sẽ</a:t>
            </a:r>
            <a:r>
              <a:rPr lang="en-US" sz="1800" dirty="0">
                <a:solidFill>
                  <a:srgbClr val="002060"/>
                </a:solidFill>
                <a:latin typeface="Arial (Body)"/>
              </a:rPr>
              <a:t> </a:t>
            </a:r>
            <a:r>
              <a:rPr lang="en-US" sz="1800" dirty="0" err="1">
                <a:solidFill>
                  <a:srgbClr val="002060"/>
                </a:solidFill>
                <a:latin typeface="Arial (Body)"/>
              </a:rPr>
              <a:t>không</a:t>
            </a:r>
            <a:r>
              <a:rPr lang="en-US" sz="1800" dirty="0">
                <a:solidFill>
                  <a:srgbClr val="002060"/>
                </a:solidFill>
                <a:latin typeface="Arial (Body)"/>
              </a:rPr>
              <a:t> </a:t>
            </a:r>
            <a:r>
              <a:rPr lang="en-US" sz="1800" dirty="0" err="1">
                <a:solidFill>
                  <a:srgbClr val="002060"/>
                </a:solidFill>
                <a:latin typeface="Arial (Body)"/>
              </a:rPr>
              <a:t>đủ</a:t>
            </a:r>
            <a:r>
              <a:rPr lang="en-US" sz="1800" dirty="0">
                <a:solidFill>
                  <a:srgbClr val="002060"/>
                </a:solidFill>
                <a:latin typeface="Arial (Body)"/>
              </a:rPr>
              <a:t>.</a:t>
            </a:r>
          </a:p>
        </p:txBody>
      </p:sp>
      <p:sp>
        <p:nvSpPr>
          <p:cNvPr id="7" name="Slide Number Placeholder 6"/>
          <p:cNvSpPr>
            <a:spLocks noGrp="1"/>
          </p:cNvSpPr>
          <p:nvPr>
            <p:ph type="sldNum" sz="quarter" idx="12"/>
          </p:nvPr>
        </p:nvSpPr>
        <p:spPr/>
        <p:txBody>
          <a:bodyPr/>
          <a:lstStyle/>
          <a:p>
            <a:fld id="{01A8D44F-D097-4EC3-92A6-FB8C9F6C59BB}" type="slidenum">
              <a:rPr lang="en-US" smtClean="0"/>
              <a:pPr/>
              <a:t>86</a:t>
            </a:fld>
            <a:endParaRPr lang="en-US" dirty="0"/>
          </a:p>
        </p:txBody>
      </p:sp>
    </p:spTree>
    <p:extLst>
      <p:ext uri="{BB962C8B-B14F-4D97-AF65-F5344CB8AC3E}">
        <p14:creationId xmlns:p14="http://schemas.microsoft.com/office/powerpoint/2010/main" val="2440865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8150"/>
            <a:ext cx="7848600" cy="857250"/>
          </a:xfrm>
        </p:spPr>
        <p:txBody>
          <a:bodyPr>
            <a:normAutofit/>
          </a:bodyPr>
          <a:lstStyle/>
          <a:p>
            <a:pPr>
              <a:lnSpc>
                <a:spcPct val="125000"/>
              </a:lnSpc>
            </a:pPr>
            <a:r>
              <a:rPr lang="en-US" sz="1800" b="1" i="1" dirty="0">
                <a:solidFill>
                  <a:srgbClr val="002060"/>
                </a:solidFill>
                <a:latin typeface="Arial (Body)"/>
              </a:rPr>
              <a:t>   </a:t>
            </a:r>
            <a:r>
              <a:rPr lang="en-US" sz="1800" b="1" dirty="0">
                <a:solidFill>
                  <a:srgbClr val="002060"/>
                </a:solidFill>
                <a:latin typeface="Arial (Body)"/>
              </a:rPr>
              <a:t>         </a:t>
            </a:r>
            <a:r>
              <a:rPr lang="en-US" sz="1800" b="1" dirty="0" err="1">
                <a:solidFill>
                  <a:srgbClr val="002060"/>
                </a:solidFill>
                <a:latin typeface="Arial (Body)"/>
              </a:rPr>
              <a:t>Nên</a:t>
            </a:r>
            <a:r>
              <a:rPr lang="en-US" sz="1800" b="1" dirty="0">
                <a:solidFill>
                  <a:srgbClr val="002060"/>
                </a:solidFill>
                <a:latin typeface="Arial (Body)"/>
              </a:rPr>
              <a:t> </a:t>
            </a:r>
            <a:r>
              <a:rPr lang="en-US" sz="1800" b="1" dirty="0" err="1">
                <a:solidFill>
                  <a:srgbClr val="002060"/>
                </a:solidFill>
                <a:latin typeface="Arial (Body)"/>
              </a:rPr>
              <a:t>khai</a:t>
            </a:r>
            <a:r>
              <a:rPr lang="en-US" sz="1800" b="1" dirty="0">
                <a:solidFill>
                  <a:srgbClr val="002060"/>
                </a:solidFill>
                <a:latin typeface="Arial (Body)"/>
              </a:rPr>
              <a:t> </a:t>
            </a:r>
            <a:r>
              <a:rPr lang="en-US" sz="1800" b="1" dirty="0" err="1">
                <a:solidFill>
                  <a:srgbClr val="002060"/>
                </a:solidFill>
                <a:latin typeface="Arial (Body)"/>
              </a:rPr>
              <a:t>thác</a:t>
            </a:r>
            <a:r>
              <a:rPr lang="en-US" sz="1800" b="1" dirty="0">
                <a:solidFill>
                  <a:srgbClr val="002060"/>
                </a:solidFill>
                <a:latin typeface="Arial (Body)"/>
              </a:rPr>
              <a:t> VB 3 </a:t>
            </a:r>
            <a:r>
              <a:rPr lang="en-US" sz="1800" b="1" dirty="0" err="1">
                <a:solidFill>
                  <a:srgbClr val="002060"/>
                </a:solidFill>
                <a:latin typeface="Arial (Body)"/>
              </a:rPr>
              <a:t>như</a:t>
            </a:r>
            <a:r>
              <a:rPr lang="en-US" sz="1800" b="1" dirty="0">
                <a:solidFill>
                  <a:srgbClr val="002060"/>
                </a:solidFill>
                <a:latin typeface="Arial (Body)"/>
              </a:rPr>
              <a:t> </a:t>
            </a:r>
            <a:r>
              <a:rPr lang="en-US" sz="1800" b="1" dirty="0" err="1">
                <a:solidFill>
                  <a:srgbClr val="002060"/>
                </a:solidFill>
                <a:latin typeface="Arial (Body)"/>
              </a:rPr>
              <a:t>thế</a:t>
            </a:r>
            <a:r>
              <a:rPr lang="en-US" sz="1800" b="1" dirty="0">
                <a:solidFill>
                  <a:srgbClr val="002060"/>
                </a:solidFill>
                <a:latin typeface="Arial (Body)"/>
              </a:rPr>
              <a:t> </a:t>
            </a:r>
            <a:r>
              <a:rPr lang="en-US" sz="1800" b="1" dirty="0" err="1">
                <a:solidFill>
                  <a:srgbClr val="002060"/>
                </a:solidFill>
                <a:latin typeface="Arial (Body)"/>
              </a:rPr>
              <a:t>nào</a:t>
            </a:r>
            <a:r>
              <a:rPr lang="en-US" sz="1800" b="1" dirty="0">
                <a:solidFill>
                  <a:srgbClr val="002060"/>
                </a:solidFill>
                <a:latin typeface="Arial (Body)"/>
              </a:rPr>
              <a:t> </a:t>
            </a:r>
            <a:r>
              <a:rPr lang="en-US" sz="1800" b="1" dirty="0" err="1">
                <a:solidFill>
                  <a:srgbClr val="002060"/>
                </a:solidFill>
                <a:latin typeface="Arial (Body)"/>
              </a:rPr>
              <a:t>cho</a:t>
            </a:r>
            <a:r>
              <a:rPr lang="en-US" sz="1800" b="1" dirty="0">
                <a:solidFill>
                  <a:srgbClr val="002060"/>
                </a:solidFill>
                <a:latin typeface="Arial (Body)"/>
              </a:rPr>
              <a:t> </a:t>
            </a:r>
            <a:r>
              <a:rPr lang="en-US" sz="1800" b="1" dirty="0" err="1">
                <a:solidFill>
                  <a:srgbClr val="002060"/>
                </a:solidFill>
                <a:latin typeface="Arial (Body)"/>
              </a:rPr>
              <a:t>phù</a:t>
            </a:r>
            <a:r>
              <a:rPr lang="en-US" sz="1800" b="1" dirty="0">
                <a:solidFill>
                  <a:srgbClr val="002060"/>
                </a:solidFill>
                <a:latin typeface="Arial (Body)"/>
              </a:rPr>
              <a:t> </a:t>
            </a:r>
            <a:r>
              <a:rPr lang="en-US" sz="1800" b="1" dirty="0" err="1">
                <a:solidFill>
                  <a:srgbClr val="002060"/>
                </a:solidFill>
                <a:latin typeface="Arial (Body)"/>
              </a:rPr>
              <a:t>hợp</a:t>
            </a:r>
            <a:r>
              <a:rPr lang="en-US" sz="1800" b="1" dirty="0">
                <a:solidFill>
                  <a:srgbClr val="002060"/>
                </a:solidFill>
                <a:latin typeface="Arial (Body)"/>
              </a:rPr>
              <a:t>?</a:t>
            </a:r>
          </a:p>
        </p:txBody>
      </p:sp>
      <p:sp>
        <p:nvSpPr>
          <p:cNvPr id="3" name="Content Placeholder 2"/>
          <p:cNvSpPr>
            <a:spLocks noGrp="1"/>
          </p:cNvSpPr>
          <p:nvPr>
            <p:ph idx="1"/>
          </p:nvPr>
        </p:nvSpPr>
        <p:spPr>
          <a:xfrm>
            <a:off x="685800" y="1143000"/>
            <a:ext cx="8077200" cy="3581400"/>
          </a:xfrm>
        </p:spPr>
        <p:txBody>
          <a:bodyPr>
            <a:noAutofit/>
          </a:bodyPr>
          <a:lstStyle/>
          <a:p>
            <a:pPr algn="just">
              <a:lnSpc>
                <a:spcPct val="125000"/>
              </a:lnSpc>
              <a:spcBef>
                <a:spcPts val="0"/>
              </a:spcBef>
            </a:pPr>
            <a:r>
              <a:rPr lang="en-US" sz="1800" b="0" dirty="0" err="1">
                <a:solidFill>
                  <a:srgbClr val="002060"/>
                </a:solidFill>
                <a:latin typeface="Arial (Body)"/>
              </a:rPr>
              <a:t>Với</a:t>
            </a:r>
            <a:r>
              <a:rPr lang="en-US" sz="1800" b="0" dirty="0">
                <a:solidFill>
                  <a:srgbClr val="002060"/>
                </a:solidFill>
                <a:latin typeface="Arial (Body)"/>
              </a:rPr>
              <a:t> VB1, VB2, </a:t>
            </a:r>
            <a:r>
              <a:rPr lang="en-US" sz="1800" b="0" dirty="0" err="1">
                <a:solidFill>
                  <a:srgbClr val="002060"/>
                </a:solidFill>
                <a:latin typeface="Arial (Body)"/>
              </a:rPr>
              <a:t>phần</a:t>
            </a:r>
            <a:r>
              <a:rPr lang="en-US" sz="1800" b="0" dirty="0">
                <a:solidFill>
                  <a:srgbClr val="002060"/>
                </a:solidFill>
                <a:latin typeface="Arial (Body)"/>
              </a:rPr>
              <a:t> </a:t>
            </a:r>
            <a:r>
              <a:rPr lang="en-US" sz="1800" b="0" i="1" dirty="0" err="1">
                <a:solidFill>
                  <a:srgbClr val="002060"/>
                </a:solidFill>
                <a:latin typeface="Arial (Body)"/>
              </a:rPr>
              <a:t>Trước</a:t>
            </a:r>
            <a:r>
              <a:rPr lang="en-US" sz="1800" b="0" i="1" dirty="0">
                <a:solidFill>
                  <a:srgbClr val="002060"/>
                </a:solidFill>
                <a:latin typeface="Arial (Body)"/>
              </a:rPr>
              <a:t> </a:t>
            </a:r>
            <a:r>
              <a:rPr lang="en-US" sz="1800" b="0" i="1" dirty="0" err="1">
                <a:solidFill>
                  <a:srgbClr val="002060"/>
                </a:solidFill>
                <a:latin typeface="Arial (Body)"/>
              </a:rPr>
              <a:t>khi</a:t>
            </a:r>
            <a:r>
              <a:rPr lang="en-US" sz="1800" b="0" i="1" dirty="0">
                <a:solidFill>
                  <a:srgbClr val="002060"/>
                </a:solidFill>
                <a:latin typeface="Arial (Body)"/>
              </a:rPr>
              <a:t> </a:t>
            </a:r>
            <a:r>
              <a:rPr lang="en-US" sz="1800" b="0" i="1" dirty="0" err="1">
                <a:solidFill>
                  <a:srgbClr val="002060"/>
                </a:solidFill>
                <a:latin typeface="Arial (Body)"/>
              </a:rPr>
              <a:t>đọc</a:t>
            </a:r>
            <a:r>
              <a:rPr lang="en-US" sz="1800" b="0" dirty="0">
                <a:solidFill>
                  <a:srgbClr val="002060"/>
                </a:solidFill>
                <a:latin typeface="Arial (Body)"/>
              </a:rPr>
              <a:t> </a:t>
            </a:r>
            <a:r>
              <a:rPr lang="en-US" sz="1800" b="0" dirty="0" err="1">
                <a:solidFill>
                  <a:srgbClr val="002060"/>
                </a:solidFill>
                <a:latin typeface="Arial (Body)"/>
              </a:rPr>
              <a:t>được</a:t>
            </a:r>
            <a:r>
              <a:rPr lang="en-US" sz="1800" b="0" dirty="0">
                <a:solidFill>
                  <a:srgbClr val="002060"/>
                </a:solidFill>
                <a:latin typeface="Arial (Body)"/>
              </a:rPr>
              <a:t> </a:t>
            </a:r>
            <a:r>
              <a:rPr lang="en-US" sz="1800" b="0" dirty="0" err="1">
                <a:solidFill>
                  <a:srgbClr val="002060"/>
                </a:solidFill>
                <a:latin typeface="Arial (Body)"/>
              </a:rPr>
              <a:t>gợi</a:t>
            </a:r>
            <a:r>
              <a:rPr lang="en-US" sz="1800" b="0" dirty="0">
                <a:solidFill>
                  <a:srgbClr val="002060"/>
                </a:solidFill>
                <a:latin typeface="Arial (Body)"/>
              </a:rPr>
              <a:t> ý </a:t>
            </a:r>
            <a:r>
              <a:rPr lang="en-US" sz="1800" b="0" dirty="0" err="1">
                <a:solidFill>
                  <a:srgbClr val="002060"/>
                </a:solidFill>
                <a:latin typeface="Arial (Body)"/>
              </a:rPr>
              <a:t>cụ</a:t>
            </a:r>
            <a:r>
              <a:rPr lang="en-US" sz="1800" b="0" dirty="0">
                <a:solidFill>
                  <a:srgbClr val="002060"/>
                </a:solidFill>
                <a:latin typeface="Arial (Body)"/>
              </a:rPr>
              <a:t> </a:t>
            </a:r>
            <a:r>
              <a:rPr lang="en-US" sz="1800" b="0" dirty="0" err="1">
                <a:solidFill>
                  <a:srgbClr val="002060"/>
                </a:solidFill>
                <a:latin typeface="Arial (Body)"/>
              </a:rPr>
              <a:t>thể</a:t>
            </a:r>
            <a:r>
              <a:rPr lang="en-US" sz="1800" b="0" dirty="0">
                <a:solidFill>
                  <a:srgbClr val="002060"/>
                </a:solidFill>
                <a:latin typeface="Arial (Body)"/>
              </a:rPr>
              <a:t> </a:t>
            </a:r>
            <a:r>
              <a:rPr lang="en-US" sz="1800" b="0" dirty="0" err="1">
                <a:solidFill>
                  <a:srgbClr val="002060"/>
                </a:solidFill>
                <a:latin typeface="Arial (Body)"/>
              </a:rPr>
              <a:t>trong</a:t>
            </a:r>
            <a:r>
              <a:rPr lang="en-US" sz="1800" b="0" dirty="0">
                <a:solidFill>
                  <a:srgbClr val="002060"/>
                </a:solidFill>
                <a:latin typeface="Arial (Body)"/>
              </a:rPr>
              <a:t> SGK. </a:t>
            </a:r>
            <a:r>
              <a:rPr lang="en-US" sz="1800" b="0" dirty="0" err="1">
                <a:solidFill>
                  <a:srgbClr val="002060"/>
                </a:solidFill>
                <a:latin typeface="Arial (Body)"/>
              </a:rPr>
              <a:t>Với</a:t>
            </a:r>
            <a:r>
              <a:rPr lang="en-US" sz="1800" b="0" dirty="0">
                <a:solidFill>
                  <a:srgbClr val="002060"/>
                </a:solidFill>
                <a:latin typeface="Arial (Body)"/>
              </a:rPr>
              <a:t> VB3, GV </a:t>
            </a:r>
            <a:r>
              <a:rPr lang="en-US" sz="1800" b="0" dirty="0" err="1">
                <a:solidFill>
                  <a:srgbClr val="002060"/>
                </a:solidFill>
                <a:latin typeface="Arial (Body)"/>
              </a:rPr>
              <a:t>có</a:t>
            </a:r>
            <a:r>
              <a:rPr lang="en-US" sz="1800" b="0" dirty="0">
                <a:solidFill>
                  <a:srgbClr val="002060"/>
                </a:solidFill>
                <a:latin typeface="Arial (Body)"/>
              </a:rPr>
              <a:t> </a:t>
            </a:r>
            <a:r>
              <a:rPr lang="en-US" sz="1800" b="0" dirty="0" err="1">
                <a:solidFill>
                  <a:srgbClr val="002060"/>
                </a:solidFill>
                <a:latin typeface="Arial (Body)"/>
              </a:rPr>
              <a:t>thể</a:t>
            </a:r>
            <a:r>
              <a:rPr lang="en-US" sz="1800" b="0" dirty="0">
                <a:solidFill>
                  <a:srgbClr val="002060"/>
                </a:solidFill>
                <a:latin typeface="Arial (Body)"/>
              </a:rPr>
              <a:t> </a:t>
            </a:r>
            <a:r>
              <a:rPr lang="en-US" sz="1800" b="0" dirty="0" err="1">
                <a:solidFill>
                  <a:srgbClr val="002060"/>
                </a:solidFill>
                <a:latin typeface="Arial (Body)"/>
              </a:rPr>
              <a:t>tự</a:t>
            </a:r>
            <a:r>
              <a:rPr lang="en-US" sz="1800" b="0" dirty="0">
                <a:solidFill>
                  <a:srgbClr val="002060"/>
                </a:solidFill>
                <a:latin typeface="Arial (Body)"/>
              </a:rPr>
              <a:t> </a:t>
            </a:r>
            <a:r>
              <a:rPr lang="en-US" sz="1800" b="0" dirty="0" err="1">
                <a:solidFill>
                  <a:srgbClr val="002060"/>
                </a:solidFill>
                <a:latin typeface="Arial (Body)"/>
              </a:rPr>
              <a:t>sáng</a:t>
            </a:r>
            <a:r>
              <a:rPr lang="en-US" sz="1800" b="0" dirty="0">
                <a:solidFill>
                  <a:srgbClr val="002060"/>
                </a:solidFill>
                <a:latin typeface="Arial (Body)"/>
              </a:rPr>
              <a:t> </a:t>
            </a:r>
            <a:r>
              <a:rPr lang="en-US" sz="1800" b="0" dirty="0" err="1">
                <a:solidFill>
                  <a:srgbClr val="002060"/>
                </a:solidFill>
                <a:latin typeface="Arial (Body)"/>
              </a:rPr>
              <a:t>tạo</a:t>
            </a:r>
            <a:r>
              <a:rPr lang="en-US" sz="1800" b="0" dirty="0">
                <a:solidFill>
                  <a:srgbClr val="002060"/>
                </a:solidFill>
                <a:latin typeface="Arial (Body)"/>
              </a:rPr>
              <a:t> </a:t>
            </a:r>
            <a:r>
              <a:rPr lang="en-US" sz="1800" b="0" dirty="0" err="1">
                <a:solidFill>
                  <a:srgbClr val="002060"/>
                </a:solidFill>
                <a:latin typeface="Arial (Body)"/>
              </a:rPr>
              <a:t>phần</a:t>
            </a:r>
            <a:r>
              <a:rPr lang="en-US" sz="1800" b="0" dirty="0">
                <a:solidFill>
                  <a:srgbClr val="002060"/>
                </a:solidFill>
                <a:latin typeface="Arial (Body)"/>
              </a:rPr>
              <a:t> </a:t>
            </a:r>
            <a:r>
              <a:rPr lang="en-US" sz="1800" b="0" i="1" dirty="0" err="1">
                <a:solidFill>
                  <a:srgbClr val="002060"/>
                </a:solidFill>
                <a:latin typeface="Arial (Body)"/>
              </a:rPr>
              <a:t>Trước</a:t>
            </a:r>
            <a:r>
              <a:rPr lang="en-US" sz="1800" b="0" i="1" dirty="0">
                <a:solidFill>
                  <a:srgbClr val="002060"/>
                </a:solidFill>
                <a:latin typeface="Arial (Body)"/>
              </a:rPr>
              <a:t> </a:t>
            </a:r>
            <a:r>
              <a:rPr lang="en-US" sz="1800" b="0" i="1" dirty="0" err="1">
                <a:solidFill>
                  <a:srgbClr val="002060"/>
                </a:solidFill>
                <a:latin typeface="Arial (Body)"/>
              </a:rPr>
              <a:t>khi</a:t>
            </a:r>
            <a:r>
              <a:rPr lang="en-US" sz="1800" b="0" i="1" dirty="0">
                <a:solidFill>
                  <a:srgbClr val="002060"/>
                </a:solidFill>
                <a:latin typeface="Arial (Body)"/>
              </a:rPr>
              <a:t> </a:t>
            </a:r>
            <a:r>
              <a:rPr lang="en-US" sz="1800" b="0" i="1" dirty="0" err="1">
                <a:solidFill>
                  <a:srgbClr val="002060"/>
                </a:solidFill>
                <a:latin typeface="Arial (Body)"/>
              </a:rPr>
              <a:t>đọc</a:t>
            </a:r>
            <a:r>
              <a:rPr lang="en-US" sz="1800" b="0" i="1" dirty="0">
                <a:solidFill>
                  <a:srgbClr val="002060"/>
                </a:solidFill>
                <a:latin typeface="Arial (Body)"/>
              </a:rPr>
              <a:t>.</a:t>
            </a:r>
            <a:r>
              <a:rPr lang="en-US" sz="1800" b="0" dirty="0">
                <a:solidFill>
                  <a:srgbClr val="002060"/>
                </a:solidFill>
                <a:latin typeface="Arial (Body)"/>
              </a:rPr>
              <a:t> </a:t>
            </a:r>
          </a:p>
          <a:p>
            <a:pPr algn="just">
              <a:lnSpc>
                <a:spcPct val="125000"/>
              </a:lnSpc>
              <a:spcBef>
                <a:spcPts val="0"/>
              </a:spcBef>
              <a:spcAft>
                <a:spcPts val="0"/>
              </a:spcAft>
            </a:pPr>
            <a:r>
              <a:rPr lang="en-US" sz="1800" b="0" dirty="0" err="1">
                <a:solidFill>
                  <a:srgbClr val="002060"/>
                </a:solidFill>
                <a:latin typeface="Arial (Body)"/>
              </a:rPr>
              <a:t>Hệ</a:t>
            </a:r>
            <a:r>
              <a:rPr lang="en-US" sz="1800" b="0" dirty="0">
                <a:solidFill>
                  <a:srgbClr val="002060"/>
                </a:solidFill>
                <a:latin typeface="Arial (Body)"/>
              </a:rPr>
              <a:t> </a:t>
            </a:r>
            <a:r>
              <a:rPr lang="en-US" sz="1800" b="0" dirty="0" err="1">
                <a:solidFill>
                  <a:srgbClr val="002060"/>
                </a:solidFill>
                <a:latin typeface="Arial (Body)"/>
              </a:rPr>
              <a:t>thống</a:t>
            </a:r>
            <a:r>
              <a:rPr lang="en-US" sz="1800" b="0" dirty="0">
                <a:solidFill>
                  <a:srgbClr val="002060"/>
                </a:solidFill>
                <a:latin typeface="Arial (Body)"/>
              </a:rPr>
              <a:t> </a:t>
            </a:r>
            <a:r>
              <a:rPr lang="en-US" sz="1800" b="0" dirty="0" err="1">
                <a:solidFill>
                  <a:srgbClr val="002060"/>
                </a:solidFill>
                <a:latin typeface="Arial (Body)"/>
              </a:rPr>
              <a:t>câu</a:t>
            </a:r>
            <a:r>
              <a:rPr lang="en-US" sz="1800" b="0" dirty="0">
                <a:solidFill>
                  <a:srgbClr val="002060"/>
                </a:solidFill>
                <a:latin typeface="Arial (Body)"/>
              </a:rPr>
              <a:t> </a:t>
            </a:r>
            <a:r>
              <a:rPr lang="en-US" sz="1800" b="0" dirty="0" err="1">
                <a:solidFill>
                  <a:srgbClr val="002060"/>
                </a:solidFill>
                <a:latin typeface="Arial (Body)"/>
              </a:rPr>
              <a:t>hỏi</a:t>
            </a:r>
            <a:r>
              <a:rPr lang="en-US" sz="1800" b="0" dirty="0">
                <a:solidFill>
                  <a:srgbClr val="002060"/>
                </a:solidFill>
                <a:latin typeface="Arial (Body)"/>
              </a:rPr>
              <a:t> </a:t>
            </a:r>
            <a:r>
              <a:rPr lang="en-US" sz="1800" b="0" i="1" dirty="0">
                <a:solidFill>
                  <a:srgbClr val="002060"/>
                </a:solidFill>
                <a:latin typeface="Arial (Body)"/>
              </a:rPr>
              <a:t>Sau </a:t>
            </a:r>
            <a:r>
              <a:rPr lang="en-US" sz="1800" b="0" i="1" dirty="0" err="1">
                <a:solidFill>
                  <a:srgbClr val="002060"/>
                </a:solidFill>
                <a:latin typeface="Arial (Body)"/>
              </a:rPr>
              <a:t>khi</a:t>
            </a:r>
            <a:r>
              <a:rPr lang="en-US" sz="1800" b="0" i="1" dirty="0">
                <a:solidFill>
                  <a:srgbClr val="002060"/>
                </a:solidFill>
                <a:latin typeface="Arial (Body)"/>
              </a:rPr>
              <a:t> </a:t>
            </a:r>
            <a:r>
              <a:rPr lang="en-US" sz="1800" b="0" i="1" dirty="0" err="1">
                <a:solidFill>
                  <a:srgbClr val="002060"/>
                </a:solidFill>
                <a:latin typeface="Arial (Body)"/>
              </a:rPr>
              <a:t>đọc</a:t>
            </a:r>
            <a:r>
              <a:rPr lang="en-US" sz="1800" b="0" i="1" dirty="0">
                <a:solidFill>
                  <a:srgbClr val="002060"/>
                </a:solidFill>
                <a:latin typeface="Arial (Body)"/>
              </a:rPr>
              <a:t> </a:t>
            </a:r>
            <a:r>
              <a:rPr lang="en-US" sz="1800" b="0" dirty="0">
                <a:solidFill>
                  <a:srgbClr val="002060"/>
                </a:solidFill>
                <a:latin typeface="Arial (Body)"/>
              </a:rPr>
              <a:t>ở VB 3 </a:t>
            </a:r>
            <a:r>
              <a:rPr lang="en-US" sz="1800" b="0" dirty="0" err="1">
                <a:solidFill>
                  <a:srgbClr val="002060"/>
                </a:solidFill>
                <a:latin typeface="Arial (Body)"/>
              </a:rPr>
              <a:t>chủ</a:t>
            </a:r>
            <a:r>
              <a:rPr lang="en-US" sz="1800" b="0" dirty="0">
                <a:solidFill>
                  <a:srgbClr val="002060"/>
                </a:solidFill>
                <a:latin typeface="Arial (Body)"/>
              </a:rPr>
              <a:t> </a:t>
            </a:r>
            <a:r>
              <a:rPr lang="en-US" sz="1800" b="0" dirty="0" err="1">
                <a:solidFill>
                  <a:srgbClr val="002060"/>
                </a:solidFill>
                <a:latin typeface="Arial (Body)"/>
              </a:rPr>
              <a:t>yếu</a:t>
            </a:r>
            <a:r>
              <a:rPr lang="en-US" sz="1800" b="0" dirty="0">
                <a:solidFill>
                  <a:srgbClr val="002060"/>
                </a:solidFill>
                <a:latin typeface="Arial (Body)"/>
              </a:rPr>
              <a:t> </a:t>
            </a:r>
            <a:r>
              <a:rPr lang="en-US" sz="1800" b="0" dirty="0" err="1">
                <a:solidFill>
                  <a:srgbClr val="002060"/>
                </a:solidFill>
                <a:latin typeface="Arial (Body)"/>
              </a:rPr>
              <a:t>khai</a:t>
            </a:r>
            <a:r>
              <a:rPr lang="en-US" sz="1800" b="0" dirty="0">
                <a:solidFill>
                  <a:srgbClr val="002060"/>
                </a:solidFill>
                <a:latin typeface="Arial (Body)"/>
              </a:rPr>
              <a:t> </a:t>
            </a:r>
            <a:r>
              <a:rPr lang="en-US" sz="1800" b="0" dirty="0" err="1">
                <a:solidFill>
                  <a:srgbClr val="002060"/>
                </a:solidFill>
                <a:latin typeface="Arial (Body)"/>
              </a:rPr>
              <a:t>thác</a:t>
            </a:r>
            <a:r>
              <a:rPr lang="en-US" sz="1800" b="0" dirty="0">
                <a:solidFill>
                  <a:srgbClr val="002060"/>
                </a:solidFill>
                <a:latin typeface="Arial (Body)"/>
              </a:rPr>
              <a:t> </a:t>
            </a:r>
            <a:r>
              <a:rPr lang="en-US" sz="1800" b="0" dirty="0" err="1">
                <a:solidFill>
                  <a:srgbClr val="002060"/>
                </a:solidFill>
                <a:latin typeface="Arial (Body)"/>
              </a:rPr>
              <a:t>những</a:t>
            </a:r>
            <a:r>
              <a:rPr lang="en-US" sz="1800" b="0" dirty="0">
                <a:solidFill>
                  <a:srgbClr val="002060"/>
                </a:solidFill>
                <a:latin typeface="Arial (Body)"/>
              </a:rPr>
              <a:t> </a:t>
            </a:r>
            <a:r>
              <a:rPr lang="en-US" sz="1800" b="0" dirty="0" err="1">
                <a:solidFill>
                  <a:srgbClr val="002060"/>
                </a:solidFill>
                <a:latin typeface="Arial (Body)"/>
              </a:rPr>
              <a:t>đặc</a:t>
            </a:r>
            <a:r>
              <a:rPr lang="en-US" sz="1800" b="0" dirty="0">
                <a:solidFill>
                  <a:srgbClr val="002060"/>
                </a:solidFill>
                <a:latin typeface="Arial (Body)"/>
              </a:rPr>
              <a:t> </a:t>
            </a:r>
            <a:r>
              <a:rPr lang="en-US" sz="1800" b="0" dirty="0" err="1">
                <a:solidFill>
                  <a:srgbClr val="002060"/>
                </a:solidFill>
                <a:latin typeface="Arial (Body)"/>
              </a:rPr>
              <a:t>điểm</a:t>
            </a:r>
            <a:r>
              <a:rPr lang="en-US" sz="1800" b="0" dirty="0">
                <a:solidFill>
                  <a:srgbClr val="002060"/>
                </a:solidFill>
                <a:latin typeface="Arial (Body)"/>
              </a:rPr>
              <a:t> </a:t>
            </a:r>
            <a:r>
              <a:rPr lang="en-US" sz="1800" b="0" dirty="0" err="1">
                <a:solidFill>
                  <a:srgbClr val="002060"/>
                </a:solidFill>
                <a:latin typeface="Arial (Body)"/>
              </a:rPr>
              <a:t>nội</a:t>
            </a:r>
            <a:r>
              <a:rPr lang="en-US" sz="1800" b="0" dirty="0">
                <a:solidFill>
                  <a:srgbClr val="002060"/>
                </a:solidFill>
                <a:latin typeface="Arial (Body)"/>
              </a:rPr>
              <a:t> dung, </a:t>
            </a:r>
            <a:r>
              <a:rPr lang="en-US" sz="1800" b="0" dirty="0" err="1">
                <a:solidFill>
                  <a:srgbClr val="002060"/>
                </a:solidFill>
                <a:latin typeface="Arial (Body)"/>
              </a:rPr>
              <a:t>chú</a:t>
            </a:r>
            <a:r>
              <a:rPr lang="en-US" sz="1800" b="0" dirty="0">
                <a:solidFill>
                  <a:srgbClr val="002060"/>
                </a:solidFill>
                <a:latin typeface="Arial (Body)"/>
              </a:rPr>
              <a:t> ý </a:t>
            </a:r>
            <a:r>
              <a:rPr lang="en-US" sz="1800" b="0" dirty="0" err="1">
                <a:solidFill>
                  <a:srgbClr val="002060"/>
                </a:solidFill>
                <a:latin typeface="Arial (Body)"/>
              </a:rPr>
              <a:t>sự</a:t>
            </a:r>
            <a:r>
              <a:rPr lang="en-US" sz="1800" b="0" dirty="0">
                <a:solidFill>
                  <a:srgbClr val="002060"/>
                </a:solidFill>
                <a:latin typeface="Arial (Body)"/>
              </a:rPr>
              <a:t> </a:t>
            </a:r>
            <a:r>
              <a:rPr lang="en-US" sz="1800" b="0" dirty="0" err="1">
                <a:solidFill>
                  <a:srgbClr val="002060"/>
                </a:solidFill>
                <a:latin typeface="Arial (Body)"/>
              </a:rPr>
              <a:t>kết</a:t>
            </a:r>
            <a:r>
              <a:rPr lang="en-US" sz="1800" b="0" dirty="0">
                <a:solidFill>
                  <a:srgbClr val="002060"/>
                </a:solidFill>
                <a:latin typeface="Arial (Body)"/>
              </a:rPr>
              <a:t> </a:t>
            </a:r>
            <a:r>
              <a:rPr lang="en-US" sz="1800" b="0" dirty="0" err="1">
                <a:solidFill>
                  <a:srgbClr val="002060"/>
                </a:solidFill>
                <a:latin typeface="Arial (Body)"/>
              </a:rPr>
              <a:t>nối</a:t>
            </a:r>
            <a:r>
              <a:rPr lang="en-US" sz="1800" b="0" dirty="0">
                <a:solidFill>
                  <a:srgbClr val="002060"/>
                </a:solidFill>
                <a:latin typeface="Arial (Body)"/>
              </a:rPr>
              <a:t> </a:t>
            </a:r>
            <a:r>
              <a:rPr lang="en-US" sz="1800" b="0" dirty="0" err="1">
                <a:solidFill>
                  <a:srgbClr val="002060"/>
                </a:solidFill>
                <a:latin typeface="Arial (Body)"/>
              </a:rPr>
              <a:t>về</a:t>
            </a:r>
            <a:r>
              <a:rPr lang="en-US" sz="1800" b="0" dirty="0">
                <a:solidFill>
                  <a:srgbClr val="002060"/>
                </a:solidFill>
                <a:latin typeface="Arial (Body)"/>
              </a:rPr>
              <a:t> </a:t>
            </a:r>
            <a:r>
              <a:rPr lang="en-US" sz="1800" b="0" dirty="0" err="1">
                <a:solidFill>
                  <a:srgbClr val="002060"/>
                </a:solidFill>
                <a:latin typeface="Arial (Body)"/>
              </a:rPr>
              <a:t>chủ</a:t>
            </a:r>
            <a:r>
              <a:rPr lang="en-US" sz="1800" b="0" dirty="0">
                <a:solidFill>
                  <a:srgbClr val="002060"/>
                </a:solidFill>
                <a:latin typeface="Arial (Body)"/>
              </a:rPr>
              <a:t> </a:t>
            </a:r>
            <a:r>
              <a:rPr lang="en-US" sz="1800" b="0" dirty="0" err="1">
                <a:solidFill>
                  <a:srgbClr val="002060"/>
                </a:solidFill>
                <a:latin typeface="Arial (Body)"/>
              </a:rPr>
              <a:t>đề</a:t>
            </a:r>
            <a:r>
              <a:rPr lang="en-US" sz="1800" b="0" dirty="0">
                <a:solidFill>
                  <a:srgbClr val="002060"/>
                </a:solidFill>
                <a:latin typeface="Arial (Body)"/>
              </a:rPr>
              <a:t> </a:t>
            </a:r>
            <a:r>
              <a:rPr lang="en-US" sz="1800" b="0" dirty="0" err="1">
                <a:solidFill>
                  <a:srgbClr val="002060"/>
                </a:solidFill>
                <a:latin typeface="Arial (Body)"/>
              </a:rPr>
              <a:t>với</a:t>
            </a:r>
            <a:r>
              <a:rPr lang="en-US" sz="1800" b="0" dirty="0">
                <a:solidFill>
                  <a:srgbClr val="002060"/>
                </a:solidFill>
                <a:latin typeface="Arial (Body)"/>
              </a:rPr>
              <a:t> VB 1, VB 2, VB </a:t>
            </a:r>
            <a:r>
              <a:rPr lang="en-US" sz="1800" b="0" dirty="0" err="1">
                <a:solidFill>
                  <a:srgbClr val="002060"/>
                </a:solidFill>
                <a:latin typeface="Arial (Body)"/>
              </a:rPr>
              <a:t>thực</a:t>
            </a:r>
            <a:r>
              <a:rPr lang="en-US" sz="1800" b="0" dirty="0">
                <a:solidFill>
                  <a:srgbClr val="002060"/>
                </a:solidFill>
                <a:latin typeface="Arial (Body)"/>
              </a:rPr>
              <a:t> </a:t>
            </a:r>
            <a:r>
              <a:rPr lang="en-US" sz="1800" b="0" dirty="0" err="1">
                <a:solidFill>
                  <a:srgbClr val="002060"/>
                </a:solidFill>
                <a:latin typeface="Arial (Body)"/>
              </a:rPr>
              <a:t>hành</a:t>
            </a:r>
            <a:r>
              <a:rPr lang="en-US" sz="1800" b="0" dirty="0">
                <a:solidFill>
                  <a:srgbClr val="002060"/>
                </a:solidFill>
                <a:latin typeface="Arial (Body)"/>
              </a:rPr>
              <a:t> </a:t>
            </a:r>
            <a:r>
              <a:rPr lang="en-US" sz="1800" b="0" dirty="0" err="1">
                <a:solidFill>
                  <a:srgbClr val="002060"/>
                </a:solidFill>
                <a:latin typeface="Arial (Body)"/>
              </a:rPr>
              <a:t>đọc</a:t>
            </a:r>
            <a:r>
              <a:rPr lang="en-US" sz="1800" b="0" dirty="0">
                <a:solidFill>
                  <a:srgbClr val="002060"/>
                </a:solidFill>
                <a:latin typeface="Arial (Body)"/>
              </a:rPr>
              <a:t>, </a:t>
            </a:r>
            <a:r>
              <a:rPr lang="en-US" sz="1800" b="0" dirty="0" err="1">
                <a:solidFill>
                  <a:srgbClr val="002060"/>
                </a:solidFill>
                <a:latin typeface="Arial (Body)"/>
              </a:rPr>
              <a:t>nhắm</a:t>
            </a:r>
            <a:r>
              <a:rPr lang="en-US" sz="1800" b="0" dirty="0">
                <a:solidFill>
                  <a:srgbClr val="002060"/>
                </a:solidFill>
                <a:latin typeface="Arial (Body)"/>
              </a:rPr>
              <a:t> </a:t>
            </a:r>
            <a:r>
              <a:rPr lang="en-US" sz="1800" b="0" dirty="0" err="1">
                <a:solidFill>
                  <a:srgbClr val="002060"/>
                </a:solidFill>
                <a:latin typeface="Arial (Body)"/>
              </a:rPr>
              <a:t>đến</a:t>
            </a:r>
            <a:r>
              <a:rPr lang="en-US" sz="1800" b="0" dirty="0">
                <a:solidFill>
                  <a:srgbClr val="002060"/>
                </a:solidFill>
                <a:latin typeface="Arial (Body)"/>
              </a:rPr>
              <a:t> </a:t>
            </a:r>
            <a:r>
              <a:rPr lang="en-US" sz="1800" b="0" dirty="0" err="1">
                <a:solidFill>
                  <a:srgbClr val="002060"/>
                </a:solidFill>
                <a:latin typeface="Arial (Body)"/>
              </a:rPr>
              <a:t>mục</a:t>
            </a:r>
            <a:r>
              <a:rPr lang="en-US" sz="1800" b="0" dirty="0">
                <a:solidFill>
                  <a:srgbClr val="002060"/>
                </a:solidFill>
                <a:latin typeface="Arial (Body)"/>
              </a:rPr>
              <a:t> </a:t>
            </a:r>
            <a:r>
              <a:rPr lang="en-US" sz="1800" b="0" dirty="0" err="1">
                <a:solidFill>
                  <a:srgbClr val="002060"/>
                </a:solidFill>
                <a:latin typeface="Arial (Body)"/>
              </a:rPr>
              <a:t>tiêu</a:t>
            </a:r>
            <a:r>
              <a:rPr lang="en-US" sz="1800" b="0" dirty="0">
                <a:solidFill>
                  <a:srgbClr val="002060"/>
                </a:solidFill>
                <a:latin typeface="Arial (Body)"/>
              </a:rPr>
              <a:t> </a:t>
            </a:r>
            <a:r>
              <a:rPr lang="en-US" sz="1800" b="0" dirty="0" err="1">
                <a:solidFill>
                  <a:srgbClr val="002060"/>
                </a:solidFill>
                <a:latin typeface="Arial (Body)"/>
              </a:rPr>
              <a:t>giáo</a:t>
            </a:r>
            <a:r>
              <a:rPr lang="en-US" sz="1800" b="0" dirty="0">
                <a:solidFill>
                  <a:srgbClr val="002060"/>
                </a:solidFill>
                <a:latin typeface="Arial (Body)"/>
              </a:rPr>
              <a:t> </a:t>
            </a:r>
            <a:r>
              <a:rPr lang="en-US" sz="1800" b="0" dirty="0" err="1">
                <a:solidFill>
                  <a:srgbClr val="002060"/>
                </a:solidFill>
                <a:latin typeface="Arial (Body)"/>
              </a:rPr>
              <a:t>dục</a:t>
            </a:r>
            <a:r>
              <a:rPr lang="en-US" sz="1800" b="0" dirty="0">
                <a:solidFill>
                  <a:srgbClr val="002060"/>
                </a:solidFill>
                <a:latin typeface="Arial (Body)"/>
              </a:rPr>
              <a:t> </a:t>
            </a:r>
            <a:r>
              <a:rPr lang="en-US" sz="1800" b="0" dirty="0" err="1">
                <a:solidFill>
                  <a:srgbClr val="002060"/>
                </a:solidFill>
                <a:latin typeface="Arial (Body)"/>
              </a:rPr>
              <a:t>phẩm</a:t>
            </a:r>
            <a:r>
              <a:rPr lang="en-US" sz="1800" b="0" dirty="0">
                <a:solidFill>
                  <a:srgbClr val="002060"/>
                </a:solidFill>
                <a:latin typeface="Arial (Body)"/>
              </a:rPr>
              <a:t> </a:t>
            </a:r>
            <a:r>
              <a:rPr lang="en-US" sz="1800" b="0" dirty="0" err="1">
                <a:solidFill>
                  <a:srgbClr val="002060"/>
                </a:solidFill>
                <a:latin typeface="Arial (Body)"/>
              </a:rPr>
              <a:t>chất</a:t>
            </a:r>
            <a:r>
              <a:rPr lang="en-US" sz="1800" b="0" dirty="0">
                <a:solidFill>
                  <a:srgbClr val="002060"/>
                </a:solidFill>
                <a:latin typeface="Arial (Body)"/>
              </a:rPr>
              <a:t>. </a:t>
            </a:r>
            <a:r>
              <a:rPr lang="en-US" sz="1800" b="0" dirty="0" err="1">
                <a:solidFill>
                  <a:srgbClr val="002060"/>
                </a:solidFill>
                <a:latin typeface="Arial (Body)"/>
              </a:rPr>
              <a:t>Có</a:t>
            </a:r>
            <a:r>
              <a:rPr lang="en-US" sz="1800" b="0" dirty="0">
                <a:solidFill>
                  <a:srgbClr val="002060"/>
                </a:solidFill>
                <a:latin typeface="Arial (Body)"/>
              </a:rPr>
              <a:t> </a:t>
            </a:r>
            <a:r>
              <a:rPr lang="en-US" sz="1800" b="0" dirty="0" err="1">
                <a:solidFill>
                  <a:srgbClr val="002060"/>
                </a:solidFill>
                <a:latin typeface="Arial (Body)"/>
              </a:rPr>
              <a:t>thể</a:t>
            </a:r>
            <a:r>
              <a:rPr lang="en-US" sz="1800" b="0" dirty="0">
                <a:solidFill>
                  <a:srgbClr val="002060"/>
                </a:solidFill>
                <a:latin typeface="Arial (Body)"/>
              </a:rPr>
              <a:t> </a:t>
            </a:r>
            <a:r>
              <a:rPr lang="en-US" sz="1800" b="0" dirty="0" err="1">
                <a:solidFill>
                  <a:srgbClr val="002060"/>
                </a:solidFill>
                <a:latin typeface="Arial (Body)"/>
              </a:rPr>
              <a:t>có</a:t>
            </a:r>
            <a:r>
              <a:rPr lang="en-US" sz="1800" b="0" dirty="0">
                <a:solidFill>
                  <a:srgbClr val="002060"/>
                </a:solidFill>
                <a:latin typeface="Arial (Body)"/>
              </a:rPr>
              <a:t> </a:t>
            </a:r>
            <a:r>
              <a:rPr lang="en-US" sz="1800" b="0" dirty="0" err="1">
                <a:solidFill>
                  <a:srgbClr val="002060"/>
                </a:solidFill>
                <a:latin typeface="Arial (Body)"/>
              </a:rPr>
              <a:t>câu</a:t>
            </a:r>
            <a:r>
              <a:rPr lang="en-US" sz="1800" b="0" dirty="0">
                <a:solidFill>
                  <a:srgbClr val="002060"/>
                </a:solidFill>
                <a:latin typeface="Arial (Body)"/>
              </a:rPr>
              <a:t> </a:t>
            </a:r>
            <a:r>
              <a:rPr lang="en-US" sz="1800" b="0" dirty="0" err="1">
                <a:solidFill>
                  <a:srgbClr val="002060"/>
                </a:solidFill>
                <a:latin typeface="Arial (Body)"/>
              </a:rPr>
              <a:t>hỏi</a:t>
            </a:r>
            <a:r>
              <a:rPr lang="en-US" sz="1800" b="0" dirty="0">
                <a:solidFill>
                  <a:srgbClr val="002060"/>
                </a:solidFill>
                <a:latin typeface="Arial (Body)"/>
              </a:rPr>
              <a:t> </a:t>
            </a:r>
            <a:r>
              <a:rPr lang="en-US" sz="1800" b="0" dirty="0" err="1">
                <a:solidFill>
                  <a:srgbClr val="002060"/>
                </a:solidFill>
                <a:latin typeface="Arial (Body)"/>
              </a:rPr>
              <a:t>khai</a:t>
            </a:r>
            <a:r>
              <a:rPr lang="en-US" sz="1800" b="0" dirty="0">
                <a:solidFill>
                  <a:srgbClr val="002060"/>
                </a:solidFill>
                <a:latin typeface="Arial (Body)"/>
              </a:rPr>
              <a:t> </a:t>
            </a:r>
            <a:r>
              <a:rPr lang="en-US" sz="1800" b="0" dirty="0" err="1">
                <a:solidFill>
                  <a:srgbClr val="002060"/>
                </a:solidFill>
                <a:latin typeface="Arial (Body)"/>
              </a:rPr>
              <a:t>thác</a:t>
            </a:r>
            <a:r>
              <a:rPr lang="en-US" sz="1800" b="0" dirty="0">
                <a:solidFill>
                  <a:srgbClr val="002060"/>
                </a:solidFill>
                <a:latin typeface="Arial (Body)"/>
              </a:rPr>
              <a:t> </a:t>
            </a:r>
            <a:r>
              <a:rPr lang="en-US" sz="1800" b="0" dirty="0" err="1">
                <a:solidFill>
                  <a:srgbClr val="002060"/>
                </a:solidFill>
                <a:latin typeface="Arial (Body)"/>
              </a:rPr>
              <a:t>đặc</a:t>
            </a:r>
            <a:r>
              <a:rPr lang="en-US" sz="1800" b="0" dirty="0">
                <a:solidFill>
                  <a:srgbClr val="002060"/>
                </a:solidFill>
                <a:latin typeface="Arial (Body)"/>
              </a:rPr>
              <a:t> </a:t>
            </a:r>
            <a:r>
              <a:rPr lang="en-US" sz="1800" b="0" dirty="0" err="1">
                <a:solidFill>
                  <a:srgbClr val="002060"/>
                </a:solidFill>
                <a:latin typeface="Arial (Body)"/>
              </a:rPr>
              <a:t>điểm</a:t>
            </a:r>
            <a:r>
              <a:rPr lang="en-US" sz="1800" b="0" dirty="0">
                <a:solidFill>
                  <a:srgbClr val="002060"/>
                </a:solidFill>
                <a:latin typeface="Arial (Body)"/>
              </a:rPr>
              <a:t> </a:t>
            </a:r>
            <a:r>
              <a:rPr lang="en-US" sz="1800" b="0" dirty="0" err="1">
                <a:solidFill>
                  <a:srgbClr val="002060"/>
                </a:solidFill>
                <a:latin typeface="Arial (Body)"/>
              </a:rPr>
              <a:t>nghệ</a:t>
            </a:r>
            <a:r>
              <a:rPr lang="en-US" sz="1800" b="0" dirty="0">
                <a:solidFill>
                  <a:srgbClr val="002060"/>
                </a:solidFill>
                <a:latin typeface="Arial (Body)"/>
              </a:rPr>
              <a:t> </a:t>
            </a:r>
            <a:r>
              <a:rPr lang="en-US" sz="1800" b="0" dirty="0" err="1">
                <a:solidFill>
                  <a:srgbClr val="002060"/>
                </a:solidFill>
                <a:latin typeface="Arial (Body)"/>
              </a:rPr>
              <a:t>thuật</a:t>
            </a:r>
            <a:r>
              <a:rPr lang="en-US" sz="1800" b="0" dirty="0">
                <a:solidFill>
                  <a:srgbClr val="002060"/>
                </a:solidFill>
                <a:latin typeface="Arial (Body)"/>
              </a:rPr>
              <a:t> (</a:t>
            </a:r>
            <a:r>
              <a:rPr lang="en-US" sz="1800" b="0" dirty="0" err="1">
                <a:solidFill>
                  <a:srgbClr val="002060"/>
                </a:solidFill>
                <a:latin typeface="Arial (Body)"/>
              </a:rPr>
              <a:t>trên</a:t>
            </a:r>
            <a:r>
              <a:rPr lang="en-US" sz="1800" b="0" dirty="0">
                <a:solidFill>
                  <a:srgbClr val="002060"/>
                </a:solidFill>
                <a:latin typeface="Arial (Body)"/>
              </a:rPr>
              <a:t> </a:t>
            </a:r>
            <a:r>
              <a:rPr lang="en-US" sz="1800" b="0" dirty="0" err="1">
                <a:solidFill>
                  <a:srgbClr val="002060"/>
                </a:solidFill>
                <a:latin typeface="Arial (Body)"/>
              </a:rPr>
              <a:t>cơ</a:t>
            </a:r>
            <a:r>
              <a:rPr lang="en-US" sz="1800" b="0" dirty="0">
                <a:solidFill>
                  <a:srgbClr val="002060"/>
                </a:solidFill>
                <a:latin typeface="Arial (Body)"/>
              </a:rPr>
              <a:t> </a:t>
            </a:r>
            <a:r>
              <a:rPr lang="en-US" sz="1800" b="0" dirty="0" err="1">
                <a:solidFill>
                  <a:srgbClr val="002060"/>
                </a:solidFill>
                <a:latin typeface="Arial (Body)"/>
              </a:rPr>
              <a:t>sở</a:t>
            </a:r>
            <a:r>
              <a:rPr lang="en-US" sz="1800" b="0" dirty="0">
                <a:solidFill>
                  <a:srgbClr val="002060"/>
                </a:solidFill>
                <a:latin typeface="Arial (Body)"/>
              </a:rPr>
              <a:t> </a:t>
            </a:r>
            <a:r>
              <a:rPr lang="en-US" sz="1800" b="0" dirty="0" err="1">
                <a:solidFill>
                  <a:srgbClr val="002060"/>
                </a:solidFill>
                <a:latin typeface="Arial (Body)"/>
              </a:rPr>
              <a:t>kiến</a:t>
            </a:r>
            <a:r>
              <a:rPr lang="en-US" sz="1800" b="0" dirty="0">
                <a:solidFill>
                  <a:srgbClr val="002060"/>
                </a:solidFill>
                <a:latin typeface="Arial (Body)"/>
              </a:rPr>
              <a:t> </a:t>
            </a:r>
            <a:r>
              <a:rPr lang="en-US" sz="1800" b="0" dirty="0" err="1">
                <a:solidFill>
                  <a:srgbClr val="002060"/>
                </a:solidFill>
                <a:latin typeface="Arial (Body)"/>
              </a:rPr>
              <a:t>thức</a:t>
            </a:r>
            <a:r>
              <a:rPr lang="en-US" sz="1800" b="0" dirty="0">
                <a:solidFill>
                  <a:srgbClr val="002060"/>
                </a:solidFill>
                <a:latin typeface="Arial (Body)"/>
              </a:rPr>
              <a:t> </a:t>
            </a:r>
            <a:r>
              <a:rPr lang="en-US" sz="1800" b="0" dirty="0" err="1">
                <a:solidFill>
                  <a:srgbClr val="002060"/>
                </a:solidFill>
                <a:latin typeface="Arial (Body)"/>
              </a:rPr>
              <a:t>đã</a:t>
            </a:r>
            <a:r>
              <a:rPr lang="en-US" sz="1800" b="0" dirty="0">
                <a:solidFill>
                  <a:srgbClr val="002060"/>
                </a:solidFill>
                <a:latin typeface="Arial (Body)"/>
              </a:rPr>
              <a:t> </a:t>
            </a:r>
            <a:r>
              <a:rPr lang="en-US" sz="1800" b="0" dirty="0" err="1">
                <a:solidFill>
                  <a:srgbClr val="002060"/>
                </a:solidFill>
                <a:latin typeface="Arial (Body)"/>
              </a:rPr>
              <a:t>học</a:t>
            </a:r>
            <a:r>
              <a:rPr lang="en-US" sz="1800" b="0" dirty="0">
                <a:solidFill>
                  <a:srgbClr val="002060"/>
                </a:solidFill>
                <a:latin typeface="Arial (Body)"/>
              </a:rPr>
              <a:t>) </a:t>
            </a:r>
            <a:r>
              <a:rPr lang="en-US" sz="1800" b="0" dirty="0" err="1">
                <a:solidFill>
                  <a:srgbClr val="002060"/>
                </a:solidFill>
                <a:latin typeface="Arial (Body)"/>
              </a:rPr>
              <a:t>nhằm</a:t>
            </a:r>
            <a:r>
              <a:rPr lang="en-US" sz="1800" b="0" dirty="0">
                <a:solidFill>
                  <a:srgbClr val="002060"/>
                </a:solidFill>
                <a:latin typeface="Arial (Body)"/>
              </a:rPr>
              <a:t> </a:t>
            </a:r>
            <a:r>
              <a:rPr lang="en-US" sz="1800" b="0" dirty="0" err="1">
                <a:solidFill>
                  <a:srgbClr val="002060"/>
                </a:solidFill>
                <a:latin typeface="Arial (Body)"/>
              </a:rPr>
              <a:t>mục</a:t>
            </a:r>
            <a:r>
              <a:rPr lang="en-US" sz="1800" b="0" dirty="0">
                <a:solidFill>
                  <a:srgbClr val="002060"/>
                </a:solidFill>
                <a:latin typeface="Arial (Body)"/>
              </a:rPr>
              <a:t> </a:t>
            </a:r>
            <a:r>
              <a:rPr lang="en-US" sz="1800" b="0" dirty="0" err="1">
                <a:solidFill>
                  <a:srgbClr val="002060"/>
                </a:solidFill>
                <a:latin typeface="Arial (Body)"/>
              </a:rPr>
              <a:t>đích</a:t>
            </a:r>
            <a:r>
              <a:rPr lang="en-US" sz="1800" b="0" dirty="0">
                <a:solidFill>
                  <a:srgbClr val="002060"/>
                </a:solidFill>
                <a:latin typeface="Arial (Body)"/>
              </a:rPr>
              <a:t> </a:t>
            </a:r>
            <a:r>
              <a:rPr lang="en-US" sz="1800" b="0" dirty="0" err="1">
                <a:solidFill>
                  <a:srgbClr val="002060"/>
                </a:solidFill>
                <a:latin typeface="Arial (Body)"/>
              </a:rPr>
              <a:t>củng</a:t>
            </a:r>
            <a:r>
              <a:rPr lang="en-US" sz="1800" b="0" dirty="0">
                <a:solidFill>
                  <a:srgbClr val="002060"/>
                </a:solidFill>
                <a:latin typeface="Arial (Body)"/>
              </a:rPr>
              <a:t> </a:t>
            </a:r>
            <a:r>
              <a:rPr lang="en-US" sz="1800" b="0" dirty="0" err="1">
                <a:solidFill>
                  <a:srgbClr val="002060"/>
                </a:solidFill>
                <a:latin typeface="Arial (Body)"/>
              </a:rPr>
              <a:t>cố</a:t>
            </a:r>
            <a:r>
              <a:rPr lang="en-US" sz="1800" b="0" dirty="0">
                <a:solidFill>
                  <a:srgbClr val="002060"/>
                </a:solidFill>
                <a:latin typeface="Arial (Body)"/>
              </a:rPr>
              <a:t> </a:t>
            </a:r>
            <a:r>
              <a:rPr lang="en-US" sz="1800" b="0" dirty="0" err="1">
                <a:solidFill>
                  <a:srgbClr val="002060"/>
                </a:solidFill>
                <a:latin typeface="Arial (Body)"/>
              </a:rPr>
              <a:t>năng</a:t>
            </a:r>
            <a:r>
              <a:rPr lang="en-US" sz="1800" b="0" dirty="0">
                <a:solidFill>
                  <a:srgbClr val="002060"/>
                </a:solidFill>
                <a:latin typeface="Arial (Body)"/>
              </a:rPr>
              <a:t> </a:t>
            </a:r>
            <a:r>
              <a:rPr lang="en-US" sz="1800" b="0" dirty="0" err="1">
                <a:solidFill>
                  <a:srgbClr val="002060"/>
                </a:solidFill>
                <a:latin typeface="Arial (Body)"/>
              </a:rPr>
              <a:t>lực</a:t>
            </a:r>
            <a:r>
              <a:rPr lang="en-US" sz="1800" b="0" dirty="0">
                <a:solidFill>
                  <a:srgbClr val="002060"/>
                </a:solidFill>
                <a:latin typeface="Arial (Body)"/>
              </a:rPr>
              <a:t> </a:t>
            </a:r>
            <a:r>
              <a:rPr lang="en-US" sz="1800" b="0" dirty="0" err="1">
                <a:solidFill>
                  <a:srgbClr val="002060"/>
                </a:solidFill>
                <a:latin typeface="Arial (Body)"/>
              </a:rPr>
              <a:t>đọc</a:t>
            </a:r>
            <a:r>
              <a:rPr lang="en-US" sz="1800" b="0" dirty="0">
                <a:solidFill>
                  <a:srgbClr val="002060"/>
                </a:solidFill>
                <a:latin typeface="Arial (Body)"/>
              </a:rPr>
              <a:t> VB. </a:t>
            </a:r>
          </a:p>
          <a:p>
            <a:pPr algn="just">
              <a:lnSpc>
                <a:spcPct val="125000"/>
              </a:lnSpc>
              <a:spcBef>
                <a:spcPts val="0"/>
              </a:spcBef>
              <a:spcAft>
                <a:spcPts val="0"/>
              </a:spcAft>
            </a:pPr>
            <a:r>
              <a:rPr lang="en-US" sz="1800" b="0" dirty="0">
                <a:solidFill>
                  <a:srgbClr val="002060"/>
                </a:solidFill>
                <a:latin typeface="Arial (Body)"/>
              </a:rPr>
              <a:t>VB 3 </a:t>
            </a:r>
            <a:r>
              <a:rPr lang="en-US" sz="1800" b="0" dirty="0" err="1">
                <a:solidFill>
                  <a:srgbClr val="002060"/>
                </a:solidFill>
                <a:latin typeface="Arial (Body)"/>
              </a:rPr>
              <a:t>thiết</a:t>
            </a:r>
            <a:r>
              <a:rPr lang="en-US" sz="1800" b="0" dirty="0">
                <a:solidFill>
                  <a:srgbClr val="002060"/>
                </a:solidFill>
                <a:latin typeface="Arial (Body)"/>
              </a:rPr>
              <a:t> </a:t>
            </a:r>
            <a:r>
              <a:rPr lang="en-US" sz="1800" b="0" dirty="0" err="1">
                <a:solidFill>
                  <a:srgbClr val="002060"/>
                </a:solidFill>
                <a:latin typeface="Arial (Body)"/>
              </a:rPr>
              <a:t>kế</a:t>
            </a:r>
            <a:r>
              <a:rPr lang="en-US" sz="1800" b="0" dirty="0">
                <a:solidFill>
                  <a:srgbClr val="002060"/>
                </a:solidFill>
                <a:latin typeface="Arial (Body)"/>
              </a:rPr>
              <a:t> </a:t>
            </a:r>
            <a:r>
              <a:rPr lang="en-US" sz="1800" b="0" dirty="0" err="1">
                <a:solidFill>
                  <a:srgbClr val="002060"/>
                </a:solidFill>
                <a:latin typeface="Arial (Body)"/>
              </a:rPr>
              <a:t>thường</a:t>
            </a:r>
            <a:r>
              <a:rPr lang="en-US" sz="1800" b="0" dirty="0">
                <a:solidFill>
                  <a:srgbClr val="002060"/>
                </a:solidFill>
                <a:latin typeface="Arial (Body)"/>
              </a:rPr>
              <a:t> </a:t>
            </a:r>
            <a:r>
              <a:rPr lang="en-US" sz="1800" b="0" dirty="0" err="1">
                <a:solidFill>
                  <a:srgbClr val="002060"/>
                </a:solidFill>
                <a:latin typeface="Arial (Body)"/>
              </a:rPr>
              <a:t>cho</a:t>
            </a:r>
            <a:r>
              <a:rPr lang="en-US" sz="1800" b="0" dirty="0">
                <a:solidFill>
                  <a:srgbClr val="002060"/>
                </a:solidFill>
                <a:latin typeface="Arial (Body)"/>
              </a:rPr>
              <a:t> 1 </a:t>
            </a:r>
            <a:r>
              <a:rPr lang="en-US" sz="1800" b="0" dirty="0" err="1">
                <a:solidFill>
                  <a:srgbClr val="002060"/>
                </a:solidFill>
                <a:latin typeface="Arial (Body)"/>
              </a:rPr>
              <a:t>tiết</a:t>
            </a:r>
            <a:r>
              <a:rPr lang="en-US" sz="1800" b="0" dirty="0">
                <a:solidFill>
                  <a:srgbClr val="002060"/>
                </a:solidFill>
                <a:latin typeface="Arial (Body)"/>
              </a:rPr>
              <a:t> </a:t>
            </a:r>
            <a:r>
              <a:rPr lang="en-US" sz="1800" b="0" dirty="0" err="1">
                <a:solidFill>
                  <a:srgbClr val="002060"/>
                </a:solidFill>
                <a:latin typeface="Arial (Body)"/>
              </a:rPr>
              <a:t>học</a:t>
            </a:r>
            <a:r>
              <a:rPr lang="en-US" sz="1800" b="0" dirty="0">
                <a:solidFill>
                  <a:srgbClr val="002060"/>
                </a:solidFill>
                <a:latin typeface="Arial (Body)"/>
              </a:rPr>
              <a:t> </a:t>
            </a:r>
            <a:r>
              <a:rPr lang="en-US" sz="1800" b="0" dirty="0" err="1">
                <a:solidFill>
                  <a:srgbClr val="002060"/>
                </a:solidFill>
                <a:latin typeface="Arial (Body)"/>
              </a:rPr>
              <a:t>trên</a:t>
            </a:r>
            <a:r>
              <a:rPr lang="en-US" sz="1800" b="0" dirty="0">
                <a:solidFill>
                  <a:srgbClr val="002060"/>
                </a:solidFill>
                <a:latin typeface="Arial (Body)"/>
              </a:rPr>
              <a:t> </a:t>
            </a:r>
            <a:r>
              <a:rPr lang="en-US" sz="1800" b="0" dirty="0" err="1">
                <a:solidFill>
                  <a:srgbClr val="002060"/>
                </a:solidFill>
                <a:latin typeface="Arial (Body)"/>
              </a:rPr>
              <a:t>lớp</a:t>
            </a:r>
            <a:r>
              <a:rPr lang="en-US" sz="1800" b="0" dirty="0">
                <a:solidFill>
                  <a:srgbClr val="002060"/>
                </a:solidFill>
                <a:latin typeface="Arial (Body)"/>
              </a:rPr>
              <a:t>. HS </a:t>
            </a:r>
            <a:r>
              <a:rPr lang="en-US" sz="1800" b="0" dirty="0" err="1">
                <a:solidFill>
                  <a:srgbClr val="002060"/>
                </a:solidFill>
                <a:latin typeface="Arial (Body)"/>
              </a:rPr>
              <a:t>được</a:t>
            </a:r>
            <a:r>
              <a:rPr lang="en-US" sz="1800" b="0" dirty="0">
                <a:solidFill>
                  <a:srgbClr val="002060"/>
                </a:solidFill>
                <a:latin typeface="Arial (Body)"/>
              </a:rPr>
              <a:t> </a:t>
            </a:r>
            <a:r>
              <a:rPr lang="en-US" sz="1800" b="0" dirty="0" err="1">
                <a:solidFill>
                  <a:srgbClr val="002060"/>
                </a:solidFill>
                <a:latin typeface="Arial (Body)"/>
              </a:rPr>
              <a:t>liên</a:t>
            </a:r>
            <a:r>
              <a:rPr lang="en-US" sz="1800" b="0" dirty="0">
                <a:solidFill>
                  <a:srgbClr val="002060"/>
                </a:solidFill>
                <a:latin typeface="Arial (Body)"/>
              </a:rPr>
              <a:t> </a:t>
            </a:r>
            <a:r>
              <a:rPr lang="en-US" sz="1800" b="0" dirty="0" err="1">
                <a:solidFill>
                  <a:srgbClr val="002060"/>
                </a:solidFill>
                <a:latin typeface="Arial (Body)"/>
              </a:rPr>
              <a:t>tưởng</a:t>
            </a:r>
            <a:r>
              <a:rPr lang="en-US" sz="1800" b="0" dirty="0">
                <a:solidFill>
                  <a:srgbClr val="002060"/>
                </a:solidFill>
                <a:latin typeface="Arial (Body)"/>
              </a:rPr>
              <a:t>, so </a:t>
            </a:r>
            <a:r>
              <a:rPr lang="en-US" sz="1800" b="0" dirty="0" err="1">
                <a:solidFill>
                  <a:srgbClr val="002060"/>
                </a:solidFill>
                <a:latin typeface="Arial (Body)"/>
              </a:rPr>
              <a:t>sánh</a:t>
            </a:r>
            <a:r>
              <a:rPr lang="en-US" sz="1800" b="0" dirty="0">
                <a:solidFill>
                  <a:srgbClr val="002060"/>
                </a:solidFill>
                <a:latin typeface="Arial (Body)"/>
              </a:rPr>
              <a:t>, </a:t>
            </a:r>
            <a:r>
              <a:rPr lang="en-US" sz="1800" b="0" dirty="0" err="1">
                <a:solidFill>
                  <a:srgbClr val="002060"/>
                </a:solidFill>
                <a:latin typeface="Arial (Body)"/>
              </a:rPr>
              <a:t>suy</a:t>
            </a:r>
            <a:r>
              <a:rPr lang="en-US" sz="1800" b="0" dirty="0">
                <a:solidFill>
                  <a:srgbClr val="002060"/>
                </a:solidFill>
                <a:latin typeface="Arial (Body)"/>
              </a:rPr>
              <a:t> </a:t>
            </a:r>
            <a:r>
              <a:rPr lang="en-US" sz="1800" b="0" dirty="0" err="1">
                <a:solidFill>
                  <a:srgbClr val="002060"/>
                </a:solidFill>
                <a:latin typeface="Arial (Body)"/>
              </a:rPr>
              <a:t>nghĩ</a:t>
            </a:r>
            <a:r>
              <a:rPr lang="en-US" sz="1800" b="0" dirty="0">
                <a:solidFill>
                  <a:srgbClr val="002060"/>
                </a:solidFill>
                <a:latin typeface="Arial (Body)"/>
              </a:rPr>
              <a:t> </a:t>
            </a:r>
            <a:r>
              <a:rPr lang="en-US" sz="1800" b="0" dirty="0" err="1">
                <a:solidFill>
                  <a:srgbClr val="002060"/>
                </a:solidFill>
                <a:latin typeface="Arial (Body)"/>
              </a:rPr>
              <a:t>về</a:t>
            </a:r>
            <a:r>
              <a:rPr lang="en-US" sz="1800" b="0" dirty="0">
                <a:solidFill>
                  <a:srgbClr val="002060"/>
                </a:solidFill>
                <a:latin typeface="Arial (Body)"/>
              </a:rPr>
              <a:t> </a:t>
            </a:r>
            <a:r>
              <a:rPr lang="en-US" sz="1800" b="0" dirty="0" err="1">
                <a:solidFill>
                  <a:srgbClr val="002060"/>
                </a:solidFill>
                <a:latin typeface="Arial (Body)"/>
              </a:rPr>
              <a:t>các</a:t>
            </a:r>
            <a:r>
              <a:rPr lang="en-US" sz="1800" b="0" dirty="0">
                <a:solidFill>
                  <a:srgbClr val="002060"/>
                </a:solidFill>
                <a:latin typeface="Arial (Body)"/>
              </a:rPr>
              <a:t> </a:t>
            </a:r>
            <a:r>
              <a:rPr lang="en-US" sz="1800" b="0" dirty="0" err="1">
                <a:solidFill>
                  <a:srgbClr val="002060"/>
                </a:solidFill>
                <a:latin typeface="Arial (Body)"/>
              </a:rPr>
              <a:t>vấn</a:t>
            </a:r>
            <a:r>
              <a:rPr lang="en-US" sz="1800" b="0" dirty="0">
                <a:solidFill>
                  <a:srgbClr val="002060"/>
                </a:solidFill>
                <a:latin typeface="Arial (Body)"/>
              </a:rPr>
              <a:t> </a:t>
            </a:r>
            <a:r>
              <a:rPr lang="en-US" sz="1800" b="0" dirty="0" err="1">
                <a:solidFill>
                  <a:srgbClr val="002060"/>
                </a:solidFill>
                <a:latin typeface="Arial (Body)"/>
              </a:rPr>
              <a:t>đề</a:t>
            </a:r>
            <a:r>
              <a:rPr lang="en-US" sz="1800" b="0" dirty="0">
                <a:solidFill>
                  <a:srgbClr val="002060"/>
                </a:solidFill>
                <a:latin typeface="Arial (Body)"/>
              </a:rPr>
              <a:t> </a:t>
            </a:r>
            <a:r>
              <a:rPr lang="en-US" sz="1800" b="0" dirty="0" err="1">
                <a:solidFill>
                  <a:srgbClr val="002060"/>
                </a:solidFill>
                <a:latin typeface="Arial (Body)"/>
              </a:rPr>
              <a:t>liên</a:t>
            </a:r>
            <a:r>
              <a:rPr lang="en-US" sz="1800" b="0" dirty="0">
                <a:solidFill>
                  <a:srgbClr val="002060"/>
                </a:solidFill>
                <a:latin typeface="Arial (Body)"/>
              </a:rPr>
              <a:t> </a:t>
            </a:r>
            <a:r>
              <a:rPr lang="en-US" sz="1800" b="0" dirty="0" err="1">
                <a:solidFill>
                  <a:srgbClr val="002060"/>
                </a:solidFill>
                <a:latin typeface="Arial (Body)"/>
              </a:rPr>
              <a:t>quan</a:t>
            </a:r>
            <a:r>
              <a:rPr lang="en-US" sz="1800" b="0" dirty="0">
                <a:solidFill>
                  <a:srgbClr val="002060"/>
                </a:solidFill>
                <a:latin typeface="Arial (Body)"/>
              </a:rPr>
              <a:t>, </a:t>
            </a:r>
            <a:r>
              <a:rPr lang="en-US" sz="1800" b="0" dirty="0" err="1">
                <a:solidFill>
                  <a:srgbClr val="002060"/>
                </a:solidFill>
                <a:latin typeface="Arial (Body)"/>
              </a:rPr>
              <a:t>không</a:t>
            </a:r>
            <a:r>
              <a:rPr lang="en-US" sz="1800" b="0" dirty="0">
                <a:solidFill>
                  <a:srgbClr val="002060"/>
                </a:solidFill>
                <a:latin typeface="Arial (Body)"/>
              </a:rPr>
              <a:t> </a:t>
            </a:r>
            <a:r>
              <a:rPr lang="en-US" sz="1800" b="0" dirty="0" err="1">
                <a:solidFill>
                  <a:srgbClr val="002060"/>
                </a:solidFill>
                <a:latin typeface="Arial (Body)"/>
              </a:rPr>
              <a:t>đặt</a:t>
            </a:r>
            <a:r>
              <a:rPr lang="en-US" sz="1800" b="0" dirty="0">
                <a:solidFill>
                  <a:srgbClr val="002060"/>
                </a:solidFill>
                <a:latin typeface="Arial (Body)"/>
              </a:rPr>
              <a:t> </a:t>
            </a:r>
            <a:r>
              <a:rPr lang="en-US" sz="1800" b="0" dirty="0" err="1">
                <a:solidFill>
                  <a:srgbClr val="002060"/>
                </a:solidFill>
                <a:latin typeface="Arial (Body)"/>
              </a:rPr>
              <a:t>nặng</a:t>
            </a:r>
            <a:r>
              <a:rPr lang="en-US" sz="1800" b="0" dirty="0">
                <a:solidFill>
                  <a:srgbClr val="002060"/>
                </a:solidFill>
                <a:latin typeface="Arial (Body)"/>
              </a:rPr>
              <a:t> </a:t>
            </a:r>
            <a:r>
              <a:rPr lang="en-US" sz="1800" b="0" dirty="0" err="1">
                <a:solidFill>
                  <a:srgbClr val="002060"/>
                </a:solidFill>
                <a:latin typeface="Arial (Body)"/>
              </a:rPr>
              <a:t>về</a:t>
            </a:r>
            <a:r>
              <a:rPr lang="en-US" sz="1800" b="0" dirty="0">
                <a:solidFill>
                  <a:srgbClr val="002060"/>
                </a:solidFill>
                <a:latin typeface="Arial (Body)"/>
              </a:rPr>
              <a:t> </a:t>
            </a:r>
            <a:r>
              <a:rPr lang="en-US" sz="1800" b="0" dirty="0" err="1">
                <a:solidFill>
                  <a:srgbClr val="002060"/>
                </a:solidFill>
                <a:latin typeface="Arial (Body)"/>
              </a:rPr>
              <a:t>kiến</a:t>
            </a:r>
            <a:r>
              <a:rPr lang="en-US" sz="1800" b="0" dirty="0">
                <a:solidFill>
                  <a:srgbClr val="002060"/>
                </a:solidFill>
                <a:latin typeface="Arial (Body)"/>
              </a:rPr>
              <a:t> </a:t>
            </a:r>
            <a:r>
              <a:rPr lang="en-US" sz="1800" b="0" dirty="0" err="1">
                <a:solidFill>
                  <a:srgbClr val="002060"/>
                </a:solidFill>
                <a:latin typeface="Arial (Body)"/>
              </a:rPr>
              <a:t>thức</a:t>
            </a:r>
            <a:r>
              <a:rPr lang="en-US" sz="1800" b="0" dirty="0">
                <a:solidFill>
                  <a:srgbClr val="002060"/>
                </a:solidFill>
                <a:latin typeface="Arial (Body)"/>
              </a:rPr>
              <a:t>.</a:t>
            </a:r>
          </a:p>
        </p:txBody>
      </p:sp>
      <p:sp>
        <p:nvSpPr>
          <p:cNvPr id="4" name="Slide Number Placeholder 3"/>
          <p:cNvSpPr>
            <a:spLocks noGrp="1"/>
          </p:cNvSpPr>
          <p:nvPr>
            <p:ph type="sldNum" sz="quarter" idx="12"/>
          </p:nvPr>
        </p:nvSpPr>
        <p:spPr/>
        <p:txBody>
          <a:bodyPr/>
          <a:lstStyle/>
          <a:p>
            <a:fld id="{01A8D44F-D097-4EC3-92A6-FB8C9F6C59BB}" type="slidenum">
              <a:rPr lang="en-US" smtClean="0"/>
              <a:pPr/>
              <a:t>87</a:t>
            </a:fld>
            <a:endParaRPr lang="en-US" dirty="0"/>
          </a:p>
        </p:txBody>
      </p:sp>
    </p:spTree>
    <p:extLst>
      <p:ext uri="{BB962C8B-B14F-4D97-AF65-F5344CB8AC3E}">
        <p14:creationId xmlns:p14="http://schemas.microsoft.com/office/powerpoint/2010/main" val="2297638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Body)"/>
                <a:cs typeface="Times New Roman" pitchFamily="18" charset="0"/>
              </a:rPr>
              <a:t>DẠY HỌC ĐỌC VĂN BẢN TRUYỆN</a:t>
            </a:r>
            <a:endParaRPr lang="en-US" sz="2800" dirty="0">
              <a:solidFill>
                <a:schemeClr val="bg1"/>
              </a:solidFill>
              <a:latin typeface="Arial (Body)"/>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88</a:t>
            </a:fld>
            <a:endParaRPr lang="en-US" dirty="0"/>
          </a:p>
        </p:txBody>
      </p:sp>
    </p:spTree>
    <p:extLst>
      <p:ext uri="{BB962C8B-B14F-4D97-AF65-F5344CB8AC3E}">
        <p14:creationId xmlns:p14="http://schemas.microsoft.com/office/powerpoint/2010/main" val="419821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ctr"/>
            <a:r>
              <a:rPr lang="en-US" sz="2400" b="1" dirty="0">
                <a:solidFill>
                  <a:srgbClr val="002060"/>
                </a:solidFill>
                <a:cs typeface="Times New Roman" pitchFamily="18" charset="0"/>
              </a:rPr>
              <a:t/>
            </a:r>
            <a:br>
              <a:rPr lang="en-US" sz="2400" b="1" dirty="0">
                <a:solidFill>
                  <a:srgbClr val="002060"/>
                </a:solidFill>
                <a:cs typeface="Times New Roman" pitchFamily="18" charset="0"/>
              </a:rPr>
            </a:br>
            <a:endParaRPr lang="en-US" sz="2400" dirty="0"/>
          </a:p>
        </p:txBody>
      </p:sp>
      <p:sp>
        <p:nvSpPr>
          <p:cNvPr id="3" name="Content Placeholder 2"/>
          <p:cNvSpPr>
            <a:spLocks noGrp="1"/>
          </p:cNvSpPr>
          <p:nvPr>
            <p:ph idx="1"/>
          </p:nvPr>
        </p:nvSpPr>
        <p:spPr>
          <a:xfrm>
            <a:off x="457201" y="1268016"/>
            <a:ext cx="8334374" cy="3962400"/>
          </a:xfrm>
        </p:spPr>
        <p:txBody>
          <a:bodyPr>
            <a:normAutofit/>
          </a:bodyPr>
          <a:lstStyle/>
          <a:p>
            <a:pPr algn="just">
              <a:lnSpc>
                <a:spcPct val="120000"/>
              </a:lnSpc>
            </a:pPr>
            <a:r>
              <a:rPr lang="en-US" sz="1800" dirty="0">
                <a:solidFill>
                  <a:srgbClr val="002060"/>
                </a:solidFill>
              </a:rPr>
              <a:t>Ở SGK </a:t>
            </a:r>
            <a:r>
              <a:rPr lang="en-US" sz="1800" i="1" dirty="0" err="1">
                <a:solidFill>
                  <a:srgbClr val="002060"/>
                </a:solidFill>
              </a:rPr>
              <a:t>Ngữ</a:t>
            </a:r>
            <a:r>
              <a:rPr lang="en-US" sz="1800" i="1" dirty="0">
                <a:solidFill>
                  <a:srgbClr val="002060"/>
                </a:solidFill>
              </a:rPr>
              <a:t> </a:t>
            </a:r>
            <a:r>
              <a:rPr lang="en-US" sz="1800" i="1" dirty="0" err="1">
                <a:solidFill>
                  <a:srgbClr val="002060"/>
                </a:solidFill>
              </a:rPr>
              <a:t>văn</a:t>
            </a:r>
            <a:r>
              <a:rPr lang="en-US" sz="1800" i="1" dirty="0">
                <a:solidFill>
                  <a:srgbClr val="002060"/>
                </a:solidFill>
              </a:rPr>
              <a:t> 8</a:t>
            </a:r>
            <a:r>
              <a:rPr lang="en-US" sz="1800" dirty="0">
                <a:solidFill>
                  <a:srgbClr val="002060"/>
                </a:solidFill>
              </a:rPr>
              <a:t>, </a:t>
            </a:r>
            <a:r>
              <a:rPr lang="en-US" sz="1800" dirty="0" err="1">
                <a:solidFill>
                  <a:srgbClr val="002060"/>
                </a:solidFill>
              </a:rPr>
              <a:t>chỉ</a:t>
            </a:r>
            <a:r>
              <a:rPr lang="en-US" sz="1800" dirty="0">
                <a:solidFill>
                  <a:srgbClr val="002060"/>
                </a:solidFill>
              </a:rPr>
              <a:t> </a:t>
            </a:r>
            <a:r>
              <a:rPr lang="en-US" sz="1800" dirty="0" err="1">
                <a:solidFill>
                  <a:srgbClr val="002060"/>
                </a:solidFill>
              </a:rPr>
              <a:t>có</a:t>
            </a:r>
            <a:r>
              <a:rPr lang="en-US" sz="1800" dirty="0">
                <a:solidFill>
                  <a:srgbClr val="002060"/>
                </a:solidFill>
              </a:rPr>
              <a:t> 2,5/ 10 </a:t>
            </a:r>
            <a:r>
              <a:rPr lang="en-US" sz="1800" dirty="0" err="1">
                <a:solidFill>
                  <a:srgbClr val="002060"/>
                </a:solidFill>
              </a:rPr>
              <a:t>bài</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loại</a:t>
            </a:r>
            <a:r>
              <a:rPr lang="en-US" sz="1800" dirty="0">
                <a:solidFill>
                  <a:srgbClr val="002060"/>
                </a:solidFill>
              </a:rPr>
              <a:t> </a:t>
            </a:r>
            <a:r>
              <a:rPr lang="en-US" sz="1800" dirty="0" err="1">
                <a:solidFill>
                  <a:srgbClr val="002060"/>
                </a:solidFill>
              </a:rPr>
              <a:t>chính</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Cụ</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bài</a:t>
            </a:r>
            <a:r>
              <a:rPr lang="en-US" sz="1800" dirty="0">
                <a:solidFill>
                  <a:srgbClr val="002060"/>
                </a:solidFill>
              </a:rPr>
              <a:t> 1 </a:t>
            </a:r>
            <a:r>
              <a:rPr lang="en-US" sz="1800" dirty="0" err="1">
                <a:solidFill>
                  <a:srgbClr val="002060"/>
                </a:solidFill>
              </a:rPr>
              <a:t>có</a:t>
            </a:r>
            <a:r>
              <a:rPr lang="en-US" sz="1800" dirty="0">
                <a:solidFill>
                  <a:srgbClr val="002060"/>
                </a:solidFill>
              </a:rPr>
              <a:t> 2 VB </a:t>
            </a:r>
            <a:r>
              <a:rPr lang="en-US" sz="1800" dirty="0" err="1">
                <a:solidFill>
                  <a:srgbClr val="002060"/>
                </a:solidFill>
              </a:rPr>
              <a:t>đọc</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lịch</a:t>
            </a:r>
            <a:r>
              <a:rPr lang="en-US" sz="1800" dirty="0">
                <a:solidFill>
                  <a:srgbClr val="002060"/>
                </a:solidFill>
              </a:rPr>
              <a:t> </a:t>
            </a:r>
            <a:r>
              <a:rPr lang="en-US" sz="1800" dirty="0" err="1">
                <a:solidFill>
                  <a:srgbClr val="002060"/>
                </a:solidFill>
              </a:rPr>
              <a:t>sử</a:t>
            </a:r>
            <a:r>
              <a:rPr lang="en-US" sz="1800" dirty="0">
                <a:solidFill>
                  <a:srgbClr val="002060"/>
                </a:solidFill>
              </a:rPr>
              <a:t>: </a:t>
            </a:r>
            <a:r>
              <a:rPr lang="en-US" sz="1800" i="1" dirty="0" err="1">
                <a:solidFill>
                  <a:srgbClr val="002060"/>
                </a:solidFill>
              </a:rPr>
              <a:t>Lá</a:t>
            </a:r>
            <a:r>
              <a:rPr lang="en-US" sz="1800" i="1" dirty="0">
                <a:solidFill>
                  <a:srgbClr val="002060"/>
                </a:solidFill>
              </a:rPr>
              <a:t> </a:t>
            </a:r>
            <a:r>
              <a:rPr lang="en-US" sz="1800" i="1" dirty="0" err="1">
                <a:solidFill>
                  <a:srgbClr val="002060"/>
                </a:solidFill>
              </a:rPr>
              <a:t>cờ</a:t>
            </a:r>
            <a:r>
              <a:rPr lang="en-US" sz="1800" i="1" dirty="0">
                <a:solidFill>
                  <a:srgbClr val="002060"/>
                </a:solidFill>
              </a:rPr>
              <a:t> </a:t>
            </a:r>
            <a:r>
              <a:rPr lang="en-US" sz="1800" i="1" dirty="0" err="1">
                <a:solidFill>
                  <a:srgbClr val="002060"/>
                </a:solidFill>
              </a:rPr>
              <a:t>thêu</a:t>
            </a:r>
            <a:r>
              <a:rPr lang="en-US" sz="1800" i="1" dirty="0">
                <a:solidFill>
                  <a:srgbClr val="002060"/>
                </a:solidFill>
              </a:rPr>
              <a:t> </a:t>
            </a:r>
            <a:r>
              <a:rPr lang="en-US" sz="1800" i="1" dirty="0" err="1">
                <a:solidFill>
                  <a:srgbClr val="002060"/>
                </a:solidFill>
              </a:rPr>
              <a:t>sáu</a:t>
            </a:r>
            <a:r>
              <a:rPr lang="en-US" sz="1800" i="1" dirty="0">
                <a:solidFill>
                  <a:srgbClr val="002060"/>
                </a:solidFill>
              </a:rPr>
              <a:t> </a:t>
            </a:r>
            <a:r>
              <a:rPr lang="en-US" sz="1800" i="1" dirty="0" err="1">
                <a:solidFill>
                  <a:srgbClr val="002060"/>
                </a:solidFill>
              </a:rPr>
              <a:t>chữ</a:t>
            </a:r>
            <a:r>
              <a:rPr lang="en-US" sz="1800" i="1" dirty="0">
                <a:solidFill>
                  <a:srgbClr val="002060"/>
                </a:solidFill>
              </a:rPr>
              <a:t> </a:t>
            </a:r>
            <a:r>
              <a:rPr lang="en-US" sz="1800" i="1" dirty="0" err="1">
                <a:solidFill>
                  <a:srgbClr val="002060"/>
                </a:solidFill>
              </a:rPr>
              <a:t>vàng</a:t>
            </a:r>
            <a:r>
              <a:rPr lang="en-US" sz="1800" i="1" dirty="0">
                <a:solidFill>
                  <a:srgbClr val="002060"/>
                </a:solidFill>
              </a:rPr>
              <a:t> </a:t>
            </a:r>
            <a:r>
              <a:rPr lang="en-US" sz="1800" dirty="0">
                <a:solidFill>
                  <a:srgbClr val="002060"/>
                </a:solidFill>
              </a:rPr>
              <a:t>(</a:t>
            </a:r>
            <a:r>
              <a:rPr lang="en-US" sz="1800" i="1" dirty="0" err="1">
                <a:solidFill>
                  <a:srgbClr val="002060"/>
                </a:solidFill>
              </a:rPr>
              <a:t>trích</a:t>
            </a:r>
            <a:r>
              <a:rPr lang="en-US" sz="1800" i="1" dirty="0">
                <a:solidFill>
                  <a:srgbClr val="002060"/>
                </a:solidFill>
              </a:rPr>
              <a:t>, </a:t>
            </a:r>
            <a:r>
              <a:rPr lang="en-US" sz="1800" dirty="0" err="1">
                <a:solidFill>
                  <a:srgbClr val="002060"/>
                </a:solidFill>
              </a:rPr>
              <a:t>Nguyễn</a:t>
            </a:r>
            <a:r>
              <a:rPr lang="en-US" sz="1800" dirty="0">
                <a:solidFill>
                  <a:srgbClr val="002060"/>
                </a:solidFill>
              </a:rPr>
              <a:t> </a:t>
            </a:r>
            <a:r>
              <a:rPr lang="en-US" sz="1800" dirty="0" err="1">
                <a:solidFill>
                  <a:srgbClr val="002060"/>
                </a:solidFill>
              </a:rPr>
              <a:t>Huy</a:t>
            </a:r>
            <a:r>
              <a:rPr lang="en-US" sz="1800" dirty="0">
                <a:solidFill>
                  <a:srgbClr val="002060"/>
                </a:solidFill>
              </a:rPr>
              <a:t> </a:t>
            </a:r>
            <a:r>
              <a:rPr lang="en-US" sz="1800" dirty="0" err="1">
                <a:solidFill>
                  <a:srgbClr val="002060"/>
                </a:solidFill>
              </a:rPr>
              <a:t>Tưởng</a:t>
            </a:r>
            <a:r>
              <a:rPr lang="en-US" sz="1800" dirty="0">
                <a:solidFill>
                  <a:srgbClr val="002060"/>
                </a:solidFill>
              </a:rPr>
              <a:t>), </a:t>
            </a:r>
            <a:r>
              <a:rPr lang="en-US" sz="1800" i="1" dirty="0" err="1">
                <a:solidFill>
                  <a:srgbClr val="002060"/>
                </a:solidFill>
              </a:rPr>
              <a:t>Quang</a:t>
            </a:r>
            <a:r>
              <a:rPr lang="en-US" sz="1800" i="1" dirty="0">
                <a:solidFill>
                  <a:srgbClr val="002060"/>
                </a:solidFill>
              </a:rPr>
              <a:t> </a:t>
            </a:r>
            <a:r>
              <a:rPr lang="en-US" sz="1800" i="1" dirty="0" err="1">
                <a:solidFill>
                  <a:srgbClr val="002060"/>
                </a:solidFill>
              </a:rPr>
              <a:t>Trung</a:t>
            </a:r>
            <a:r>
              <a:rPr lang="en-US" sz="1800" i="1" dirty="0">
                <a:solidFill>
                  <a:srgbClr val="002060"/>
                </a:solidFill>
              </a:rPr>
              <a:t> </a:t>
            </a:r>
            <a:r>
              <a:rPr lang="en-US" sz="1800" i="1" dirty="0" err="1">
                <a:solidFill>
                  <a:srgbClr val="002060"/>
                </a:solidFill>
              </a:rPr>
              <a:t>đại</a:t>
            </a:r>
            <a:r>
              <a:rPr lang="en-US" sz="1800" i="1" dirty="0">
                <a:solidFill>
                  <a:srgbClr val="002060"/>
                </a:solidFill>
              </a:rPr>
              <a:t> </a:t>
            </a:r>
            <a:r>
              <a:rPr lang="en-US" sz="1800" i="1" dirty="0" err="1">
                <a:solidFill>
                  <a:srgbClr val="002060"/>
                </a:solidFill>
              </a:rPr>
              <a:t>phá</a:t>
            </a:r>
            <a:r>
              <a:rPr lang="en-US" sz="1800" i="1" dirty="0">
                <a:solidFill>
                  <a:srgbClr val="002060"/>
                </a:solidFill>
              </a:rPr>
              <a:t> </a:t>
            </a:r>
            <a:r>
              <a:rPr lang="en-US" sz="1800" i="1" dirty="0" err="1">
                <a:solidFill>
                  <a:srgbClr val="002060"/>
                </a:solidFill>
              </a:rPr>
              <a:t>quân</a:t>
            </a:r>
            <a:r>
              <a:rPr lang="en-US" sz="1800" i="1" dirty="0">
                <a:solidFill>
                  <a:srgbClr val="002060"/>
                </a:solidFill>
              </a:rPr>
              <a:t> </a:t>
            </a:r>
            <a:r>
              <a:rPr lang="en-US" sz="1800" i="1" dirty="0" err="1">
                <a:solidFill>
                  <a:srgbClr val="002060"/>
                </a:solidFill>
              </a:rPr>
              <a:t>Thanh</a:t>
            </a:r>
            <a:r>
              <a:rPr lang="en-US" sz="1800" i="1" dirty="0">
                <a:solidFill>
                  <a:srgbClr val="002060"/>
                </a:solidFill>
              </a:rPr>
              <a:t> </a:t>
            </a:r>
            <a:r>
              <a:rPr lang="en-US" sz="1800" dirty="0">
                <a:solidFill>
                  <a:srgbClr val="002060"/>
                </a:solidFill>
              </a:rPr>
              <a:t>(</a:t>
            </a:r>
            <a:r>
              <a:rPr lang="en-US" sz="1800" dirty="0" err="1">
                <a:solidFill>
                  <a:srgbClr val="002060"/>
                </a:solidFill>
              </a:rPr>
              <a:t>trích</a:t>
            </a:r>
            <a:r>
              <a:rPr lang="en-US" sz="1800" dirty="0">
                <a:solidFill>
                  <a:srgbClr val="002060"/>
                </a:solidFill>
              </a:rPr>
              <a:t> </a:t>
            </a:r>
            <a:r>
              <a:rPr lang="en-US" sz="1800" i="1" dirty="0" err="1">
                <a:solidFill>
                  <a:srgbClr val="002060"/>
                </a:solidFill>
              </a:rPr>
              <a:t>Hoàng</a:t>
            </a:r>
            <a:r>
              <a:rPr lang="en-US" sz="1800" i="1" dirty="0">
                <a:solidFill>
                  <a:srgbClr val="002060"/>
                </a:solidFill>
              </a:rPr>
              <a:t> </a:t>
            </a:r>
            <a:r>
              <a:rPr lang="en-US" sz="1800" i="1" dirty="0" err="1">
                <a:solidFill>
                  <a:srgbClr val="002060"/>
                </a:solidFill>
              </a:rPr>
              <a:t>Lê</a:t>
            </a:r>
            <a:r>
              <a:rPr lang="en-US" sz="1800" i="1" dirty="0">
                <a:solidFill>
                  <a:srgbClr val="002060"/>
                </a:solidFill>
              </a:rPr>
              <a:t> </a:t>
            </a:r>
            <a:r>
              <a:rPr lang="en-US" sz="1800" i="1" dirty="0" err="1">
                <a:solidFill>
                  <a:srgbClr val="002060"/>
                </a:solidFill>
              </a:rPr>
              <a:t>nhất</a:t>
            </a:r>
            <a:r>
              <a:rPr lang="en-US" sz="1800" i="1" dirty="0">
                <a:solidFill>
                  <a:srgbClr val="002060"/>
                </a:solidFill>
              </a:rPr>
              <a:t> </a:t>
            </a:r>
            <a:r>
              <a:rPr lang="en-US" sz="1800" i="1" dirty="0" err="1">
                <a:solidFill>
                  <a:srgbClr val="002060"/>
                </a:solidFill>
              </a:rPr>
              <a:t>thống</a:t>
            </a:r>
            <a:r>
              <a:rPr lang="en-US" sz="1800" i="1" dirty="0">
                <a:solidFill>
                  <a:srgbClr val="002060"/>
                </a:solidFill>
              </a:rPr>
              <a:t> </a:t>
            </a:r>
            <a:r>
              <a:rPr lang="en-US" sz="1800" i="1" dirty="0" err="1">
                <a:solidFill>
                  <a:srgbClr val="002060"/>
                </a:solidFill>
              </a:rPr>
              <a:t>chí</a:t>
            </a:r>
            <a:r>
              <a:rPr lang="en-US" sz="1800" i="1" dirty="0">
                <a:solidFill>
                  <a:srgbClr val="002060"/>
                </a:solidFill>
              </a:rPr>
              <a:t>, </a:t>
            </a:r>
            <a:r>
              <a:rPr lang="en-US" sz="1800" dirty="0" err="1">
                <a:solidFill>
                  <a:srgbClr val="002060"/>
                </a:solidFill>
              </a:rPr>
              <a:t>Ngô</a:t>
            </a:r>
            <a:r>
              <a:rPr lang="en-US" sz="1800" dirty="0">
                <a:solidFill>
                  <a:srgbClr val="002060"/>
                </a:solidFill>
              </a:rPr>
              <a:t> </a:t>
            </a:r>
            <a:r>
              <a:rPr lang="en-US" sz="1800" dirty="0" err="1">
                <a:solidFill>
                  <a:srgbClr val="002060"/>
                </a:solidFill>
              </a:rPr>
              <a:t>gia</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phái</a:t>
            </a:r>
            <a:r>
              <a:rPr lang="en-US" sz="1800" dirty="0">
                <a:solidFill>
                  <a:srgbClr val="002060"/>
                </a:solidFill>
              </a:rPr>
              <a:t>); </a:t>
            </a:r>
            <a:r>
              <a:rPr lang="en-US" sz="1800" dirty="0" err="1">
                <a:solidFill>
                  <a:srgbClr val="002060"/>
                </a:solidFill>
              </a:rPr>
              <a:t>bài</a:t>
            </a:r>
            <a:r>
              <a:rPr lang="en-US" sz="1800" dirty="0">
                <a:solidFill>
                  <a:srgbClr val="002060"/>
                </a:solidFill>
              </a:rPr>
              <a:t> 5 </a:t>
            </a:r>
            <a:r>
              <a:rPr lang="en-US" sz="1800" dirty="0" err="1">
                <a:solidFill>
                  <a:srgbClr val="002060"/>
                </a:solidFill>
              </a:rPr>
              <a:t>có</a:t>
            </a:r>
            <a:r>
              <a:rPr lang="en-US" sz="1800" dirty="0">
                <a:solidFill>
                  <a:srgbClr val="002060"/>
                </a:solidFill>
              </a:rPr>
              <a:t> 1 VB </a:t>
            </a:r>
            <a:r>
              <a:rPr lang="en-US" sz="1800" dirty="0" err="1">
                <a:solidFill>
                  <a:srgbClr val="002060"/>
                </a:solidFill>
              </a:rPr>
              <a:t>đọc</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chùm</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cười</a:t>
            </a:r>
            <a:r>
              <a:rPr lang="en-US" sz="1800" dirty="0">
                <a:solidFill>
                  <a:srgbClr val="002060"/>
                </a:solidFill>
              </a:rPr>
              <a:t> </a:t>
            </a:r>
            <a:r>
              <a:rPr lang="en-US" sz="1800" dirty="0" err="1">
                <a:solidFill>
                  <a:srgbClr val="002060"/>
                </a:solidFill>
              </a:rPr>
              <a:t>dân</a:t>
            </a:r>
            <a:r>
              <a:rPr lang="en-US" sz="1800" dirty="0">
                <a:solidFill>
                  <a:srgbClr val="002060"/>
                </a:solidFill>
              </a:rPr>
              <a:t> </a:t>
            </a:r>
            <a:r>
              <a:rPr lang="en-US" sz="1800" dirty="0" err="1">
                <a:solidFill>
                  <a:srgbClr val="002060"/>
                </a:solidFill>
              </a:rPr>
              <a:t>gian</a:t>
            </a:r>
            <a:r>
              <a:rPr lang="en-US" sz="1800" dirty="0">
                <a:solidFill>
                  <a:srgbClr val="002060"/>
                </a:solidFill>
              </a:rPr>
              <a:t> </a:t>
            </a:r>
            <a:r>
              <a:rPr lang="en-US" sz="1800" dirty="0" err="1">
                <a:solidFill>
                  <a:srgbClr val="002060"/>
                </a:solidFill>
              </a:rPr>
              <a:t>Việt</a:t>
            </a:r>
            <a:r>
              <a:rPr lang="en-US" sz="1800" dirty="0">
                <a:solidFill>
                  <a:srgbClr val="002060"/>
                </a:solidFill>
              </a:rPr>
              <a:t> Nam</a:t>
            </a:r>
            <a:r>
              <a:rPr lang="vi-VN" sz="1800" dirty="0">
                <a:solidFill>
                  <a:srgbClr val="002060"/>
                </a:solidFill>
              </a:rPr>
              <a:t>;</a:t>
            </a:r>
            <a:r>
              <a:rPr lang="en-US" sz="1800" dirty="0">
                <a:solidFill>
                  <a:srgbClr val="002060"/>
                </a:solidFill>
              </a:rPr>
              <a:t> ở </a:t>
            </a:r>
            <a:r>
              <a:rPr lang="en-US" sz="1800" dirty="0" err="1">
                <a:solidFill>
                  <a:srgbClr val="002060"/>
                </a:solidFill>
              </a:rPr>
              <a:t>bài</a:t>
            </a:r>
            <a:r>
              <a:rPr lang="en-US" sz="1800" dirty="0">
                <a:solidFill>
                  <a:srgbClr val="002060"/>
                </a:solidFill>
              </a:rPr>
              <a:t> 6 </a:t>
            </a:r>
            <a:r>
              <a:rPr lang="en-US" sz="1800" dirty="0" err="1">
                <a:solidFill>
                  <a:srgbClr val="002060"/>
                </a:solidFill>
              </a:rPr>
              <a:t>có</a:t>
            </a:r>
            <a:r>
              <a:rPr lang="en-US" sz="1800" dirty="0">
                <a:solidFill>
                  <a:srgbClr val="002060"/>
                </a:solidFill>
              </a:rPr>
              <a:t> 2 VB </a:t>
            </a:r>
            <a:r>
              <a:rPr lang="en-US" sz="1800" dirty="0" err="1">
                <a:solidFill>
                  <a:srgbClr val="002060"/>
                </a:solidFill>
              </a:rPr>
              <a:t>đọc</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đại</a:t>
            </a:r>
            <a:r>
              <a:rPr lang="en-US" sz="1800" dirty="0">
                <a:solidFill>
                  <a:srgbClr val="002060"/>
                </a:solidFill>
              </a:rPr>
              <a:t>: </a:t>
            </a:r>
            <a:r>
              <a:rPr lang="en-US" sz="1800" i="1" dirty="0" err="1">
                <a:solidFill>
                  <a:srgbClr val="002060"/>
                </a:solidFill>
              </a:rPr>
              <a:t>Mắt</a:t>
            </a:r>
            <a:r>
              <a:rPr lang="en-US" sz="1800" i="1" dirty="0">
                <a:solidFill>
                  <a:srgbClr val="002060"/>
                </a:solidFill>
              </a:rPr>
              <a:t> </a:t>
            </a:r>
            <a:r>
              <a:rPr lang="en-US" sz="1800" i="1" dirty="0" err="1">
                <a:solidFill>
                  <a:srgbClr val="002060"/>
                </a:solidFill>
              </a:rPr>
              <a:t>sói</a:t>
            </a:r>
            <a:r>
              <a:rPr lang="en-US" sz="1800" i="1" dirty="0">
                <a:solidFill>
                  <a:srgbClr val="002060"/>
                </a:solidFill>
              </a:rPr>
              <a:t> </a:t>
            </a:r>
            <a:r>
              <a:rPr lang="en-US" sz="1800" dirty="0">
                <a:solidFill>
                  <a:srgbClr val="002060"/>
                </a:solidFill>
              </a:rPr>
              <a:t>(</a:t>
            </a:r>
            <a:r>
              <a:rPr lang="en-US" sz="1800" i="1" dirty="0" err="1">
                <a:solidFill>
                  <a:srgbClr val="002060"/>
                </a:solidFill>
              </a:rPr>
              <a:t>trích</a:t>
            </a:r>
            <a:r>
              <a:rPr lang="en-US" sz="1800" dirty="0">
                <a:solidFill>
                  <a:srgbClr val="002060"/>
                </a:solidFill>
              </a:rPr>
              <a:t>, </a:t>
            </a:r>
            <a:r>
              <a:rPr lang="en-US" sz="1800" dirty="0" err="1">
                <a:solidFill>
                  <a:srgbClr val="002060"/>
                </a:solidFill>
              </a:rPr>
              <a:t>Đa-ni-en</a:t>
            </a:r>
            <a:r>
              <a:rPr lang="en-US" sz="1800" dirty="0">
                <a:solidFill>
                  <a:srgbClr val="002060"/>
                </a:solidFill>
              </a:rPr>
              <a:t> Pen-</a:t>
            </a:r>
            <a:r>
              <a:rPr lang="en-US" sz="1800" dirty="0" err="1">
                <a:solidFill>
                  <a:srgbClr val="002060"/>
                </a:solidFill>
              </a:rPr>
              <a:t>nắc</a:t>
            </a:r>
            <a:r>
              <a:rPr lang="en-US" sz="1800" dirty="0">
                <a:solidFill>
                  <a:srgbClr val="002060"/>
                </a:solidFill>
              </a:rPr>
              <a:t>), </a:t>
            </a:r>
            <a:r>
              <a:rPr lang="en-US" sz="1800" i="1" dirty="0" err="1">
                <a:solidFill>
                  <a:srgbClr val="002060"/>
                </a:solidFill>
              </a:rPr>
              <a:t>Lặng</a:t>
            </a:r>
            <a:r>
              <a:rPr lang="en-US" sz="1800" i="1" dirty="0">
                <a:solidFill>
                  <a:srgbClr val="002060"/>
                </a:solidFill>
              </a:rPr>
              <a:t> </a:t>
            </a:r>
            <a:r>
              <a:rPr lang="en-US" sz="1800" i="1" dirty="0" err="1">
                <a:solidFill>
                  <a:srgbClr val="002060"/>
                </a:solidFill>
              </a:rPr>
              <a:t>lẽ</a:t>
            </a:r>
            <a:r>
              <a:rPr lang="en-US" sz="1800" i="1" dirty="0">
                <a:solidFill>
                  <a:srgbClr val="002060"/>
                </a:solidFill>
              </a:rPr>
              <a:t> Sa Pa </a:t>
            </a:r>
            <a:r>
              <a:rPr lang="en-US" sz="1800" dirty="0">
                <a:solidFill>
                  <a:srgbClr val="002060"/>
                </a:solidFill>
              </a:rPr>
              <a:t>(</a:t>
            </a:r>
            <a:r>
              <a:rPr lang="en-US" sz="1800" i="1" dirty="0" err="1">
                <a:solidFill>
                  <a:srgbClr val="002060"/>
                </a:solidFill>
              </a:rPr>
              <a:t>trích</a:t>
            </a:r>
            <a:r>
              <a:rPr lang="en-US" sz="1800" dirty="0">
                <a:solidFill>
                  <a:srgbClr val="002060"/>
                </a:solidFill>
              </a:rPr>
              <a:t>, </a:t>
            </a:r>
            <a:r>
              <a:rPr lang="en-US" sz="1800" dirty="0" err="1">
                <a:solidFill>
                  <a:srgbClr val="002060"/>
                </a:solidFill>
              </a:rPr>
              <a:t>Nguyễn</a:t>
            </a:r>
            <a:r>
              <a:rPr lang="en-US" sz="1800" dirty="0">
                <a:solidFill>
                  <a:srgbClr val="002060"/>
                </a:solidFill>
              </a:rPr>
              <a:t> </a:t>
            </a:r>
            <a:r>
              <a:rPr lang="en-US" sz="1800" dirty="0" err="1">
                <a:solidFill>
                  <a:srgbClr val="002060"/>
                </a:solidFill>
              </a:rPr>
              <a:t>Thành</a:t>
            </a:r>
            <a:r>
              <a:rPr lang="en-US" sz="1800" dirty="0">
                <a:solidFill>
                  <a:srgbClr val="002060"/>
                </a:solidFill>
              </a:rPr>
              <a:t> Long). </a:t>
            </a:r>
            <a:r>
              <a:rPr lang="en-US" sz="1800" dirty="0" err="1">
                <a:solidFill>
                  <a:srgbClr val="002060"/>
                </a:solidFill>
              </a:rPr>
              <a:t>Có</a:t>
            </a:r>
            <a:r>
              <a:rPr lang="en-US" sz="1800" dirty="0">
                <a:solidFill>
                  <a:srgbClr val="002060"/>
                </a:solidFill>
              </a:rPr>
              <a:t> 2 VB </a:t>
            </a:r>
            <a:r>
              <a:rPr lang="en-US" sz="1800" dirty="0" err="1">
                <a:solidFill>
                  <a:srgbClr val="002060"/>
                </a:solidFill>
              </a:rPr>
              <a:t>truyện</a:t>
            </a:r>
            <a:r>
              <a:rPr lang="en-US" sz="1800" dirty="0">
                <a:solidFill>
                  <a:srgbClr val="002060"/>
                </a:solidFill>
              </a:rPr>
              <a:t> </a:t>
            </a:r>
            <a:r>
              <a:rPr lang="en-US" sz="1800" dirty="0" err="1">
                <a:solidFill>
                  <a:srgbClr val="002060"/>
                </a:solidFill>
              </a:rPr>
              <a:t>kết</a:t>
            </a:r>
            <a:r>
              <a:rPr lang="en-US" sz="1800" dirty="0">
                <a:solidFill>
                  <a:srgbClr val="002060"/>
                </a:solidFill>
              </a:rPr>
              <a:t> </a:t>
            </a:r>
            <a:r>
              <a:rPr lang="en-US" sz="1800" dirty="0" err="1">
                <a:solidFill>
                  <a:srgbClr val="002060"/>
                </a:solidFill>
              </a:rPr>
              <a:t>nối</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chủ</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i="1" dirty="0" err="1">
                <a:solidFill>
                  <a:srgbClr val="002060"/>
                </a:solidFill>
              </a:rPr>
              <a:t>Những</a:t>
            </a:r>
            <a:r>
              <a:rPr lang="en-US" sz="1800" i="1" dirty="0">
                <a:solidFill>
                  <a:srgbClr val="002060"/>
                </a:solidFill>
              </a:rPr>
              <a:t> </a:t>
            </a:r>
            <a:r>
              <a:rPr lang="en-US" sz="1800" i="1" dirty="0" err="1">
                <a:solidFill>
                  <a:srgbClr val="002060"/>
                </a:solidFill>
              </a:rPr>
              <a:t>ngôi</a:t>
            </a:r>
            <a:r>
              <a:rPr lang="en-US" sz="1800" i="1" dirty="0">
                <a:solidFill>
                  <a:srgbClr val="002060"/>
                </a:solidFill>
              </a:rPr>
              <a:t> </a:t>
            </a:r>
            <a:r>
              <a:rPr lang="en-US" sz="1800" i="1" dirty="0" err="1">
                <a:solidFill>
                  <a:srgbClr val="002060"/>
                </a:solidFill>
              </a:rPr>
              <a:t>sao</a:t>
            </a:r>
            <a:r>
              <a:rPr lang="en-US" sz="1800" i="1" dirty="0">
                <a:solidFill>
                  <a:srgbClr val="002060"/>
                </a:solidFill>
              </a:rPr>
              <a:t> </a:t>
            </a:r>
            <a:r>
              <a:rPr lang="en-US" sz="1800" i="1" dirty="0" err="1">
                <a:solidFill>
                  <a:srgbClr val="002060"/>
                </a:solidFill>
              </a:rPr>
              <a:t>xa</a:t>
            </a:r>
            <a:r>
              <a:rPr lang="en-US" sz="1800" i="1" dirty="0">
                <a:solidFill>
                  <a:srgbClr val="002060"/>
                </a:solidFill>
              </a:rPr>
              <a:t> </a:t>
            </a:r>
            <a:r>
              <a:rPr lang="en-US" sz="1800" i="1" dirty="0" err="1">
                <a:solidFill>
                  <a:srgbClr val="002060"/>
                </a:solidFill>
              </a:rPr>
              <a:t>xôi</a:t>
            </a:r>
            <a:r>
              <a:rPr lang="en-US" sz="1800" dirty="0">
                <a:solidFill>
                  <a:srgbClr val="002060"/>
                </a:solidFill>
              </a:rPr>
              <a:t> (</a:t>
            </a:r>
            <a:r>
              <a:rPr lang="en-US" sz="1800" dirty="0" err="1">
                <a:solidFill>
                  <a:srgbClr val="002060"/>
                </a:solidFill>
              </a:rPr>
              <a:t>Lê</a:t>
            </a:r>
            <a:r>
              <a:rPr lang="en-US" sz="1800" dirty="0">
                <a:solidFill>
                  <a:srgbClr val="002060"/>
                </a:solidFill>
              </a:rPr>
              <a:t> Minh </a:t>
            </a:r>
            <a:r>
              <a:rPr lang="en-US" sz="1800" dirty="0" err="1">
                <a:solidFill>
                  <a:srgbClr val="002060"/>
                </a:solidFill>
              </a:rPr>
              <a:t>Khuê</a:t>
            </a:r>
            <a:r>
              <a:rPr lang="en-US" sz="1800" dirty="0">
                <a:solidFill>
                  <a:srgbClr val="002060"/>
                </a:solidFill>
              </a:rPr>
              <a:t>) ở </a:t>
            </a:r>
            <a:r>
              <a:rPr lang="en-US" sz="1800" dirty="0" err="1">
                <a:solidFill>
                  <a:srgbClr val="002060"/>
                </a:solidFill>
              </a:rPr>
              <a:t>bài</a:t>
            </a:r>
            <a:r>
              <a:rPr lang="en-US" sz="1800" dirty="0">
                <a:solidFill>
                  <a:srgbClr val="002060"/>
                </a:solidFill>
              </a:rPr>
              <a:t> 7, </a:t>
            </a:r>
            <a:r>
              <a:rPr lang="en-US" sz="1800" i="1" dirty="0" err="1">
                <a:solidFill>
                  <a:srgbClr val="002060"/>
                </a:solidFill>
              </a:rPr>
              <a:t>Xe</a:t>
            </a:r>
            <a:r>
              <a:rPr lang="en-US" sz="1800" i="1" dirty="0">
                <a:solidFill>
                  <a:srgbClr val="002060"/>
                </a:solidFill>
              </a:rPr>
              <a:t> </a:t>
            </a:r>
            <a:r>
              <a:rPr lang="en-US" sz="1800" i="1" dirty="0" err="1">
                <a:solidFill>
                  <a:srgbClr val="002060"/>
                </a:solidFill>
              </a:rPr>
              <a:t>đêm</a:t>
            </a:r>
            <a:r>
              <a:rPr lang="en-US" sz="1800" dirty="0">
                <a:solidFill>
                  <a:srgbClr val="002060"/>
                </a:solidFill>
              </a:rPr>
              <a:t> (Pau-</a:t>
            </a:r>
            <a:r>
              <a:rPr lang="en-US" sz="1800" dirty="0" err="1">
                <a:solidFill>
                  <a:srgbClr val="002060"/>
                </a:solidFill>
              </a:rPr>
              <a:t>xtốp</a:t>
            </a:r>
            <a:r>
              <a:rPr lang="en-US" sz="1800" dirty="0">
                <a:solidFill>
                  <a:srgbClr val="002060"/>
                </a:solidFill>
              </a:rPr>
              <a:t>-</a:t>
            </a:r>
            <a:r>
              <a:rPr lang="en-US" sz="1800" dirty="0" err="1">
                <a:solidFill>
                  <a:srgbClr val="002060"/>
                </a:solidFill>
              </a:rPr>
              <a:t>xki</a:t>
            </a:r>
            <a:r>
              <a:rPr lang="en-US" sz="1800" dirty="0">
                <a:solidFill>
                  <a:srgbClr val="002060"/>
                </a:solidFill>
              </a:rPr>
              <a:t>) ở </a:t>
            </a:r>
            <a:r>
              <a:rPr lang="en-US" sz="1800" dirty="0" err="1">
                <a:solidFill>
                  <a:srgbClr val="002060"/>
                </a:solidFill>
              </a:rPr>
              <a:t>bài</a:t>
            </a:r>
            <a:r>
              <a:rPr lang="en-US" sz="1800" dirty="0">
                <a:solidFill>
                  <a:srgbClr val="002060"/>
                </a:solidFill>
              </a:rPr>
              <a:t> 8.</a:t>
            </a:r>
          </a:p>
          <a:p>
            <a:pPr algn="just">
              <a:lnSpc>
                <a:spcPct val="120000"/>
              </a:lnSpc>
            </a:pPr>
            <a:r>
              <a:rPr lang="en-US" sz="1740" dirty="0" err="1">
                <a:solidFill>
                  <a:srgbClr val="002060"/>
                </a:solidFill>
              </a:rPr>
              <a:t>Ngoài</a:t>
            </a:r>
            <a:r>
              <a:rPr lang="en-US" sz="1740" dirty="0">
                <a:solidFill>
                  <a:srgbClr val="002060"/>
                </a:solidFill>
              </a:rPr>
              <a:t> </a:t>
            </a:r>
            <a:r>
              <a:rPr lang="en-US" sz="1740" dirty="0" err="1">
                <a:solidFill>
                  <a:srgbClr val="002060"/>
                </a:solidFill>
              </a:rPr>
              <a:t>ra</a:t>
            </a:r>
            <a:r>
              <a:rPr lang="en-US" sz="1740" dirty="0">
                <a:solidFill>
                  <a:srgbClr val="002060"/>
                </a:solidFill>
              </a:rPr>
              <a:t>, </a:t>
            </a:r>
            <a:r>
              <a:rPr lang="en-US" sz="1740" dirty="0" err="1">
                <a:solidFill>
                  <a:srgbClr val="002060"/>
                </a:solidFill>
              </a:rPr>
              <a:t>có</a:t>
            </a:r>
            <a:r>
              <a:rPr lang="en-US" sz="1740" dirty="0">
                <a:solidFill>
                  <a:srgbClr val="002060"/>
                </a:solidFill>
              </a:rPr>
              <a:t> </a:t>
            </a:r>
            <a:r>
              <a:rPr lang="en-US" sz="1740" dirty="0" err="1">
                <a:solidFill>
                  <a:srgbClr val="002060"/>
                </a:solidFill>
              </a:rPr>
              <a:t>các</a:t>
            </a:r>
            <a:r>
              <a:rPr lang="en-US" sz="1740" dirty="0">
                <a:solidFill>
                  <a:srgbClr val="002060"/>
                </a:solidFill>
              </a:rPr>
              <a:t> VB </a:t>
            </a:r>
            <a:r>
              <a:rPr lang="en-US" sz="1740" dirty="0" err="1">
                <a:solidFill>
                  <a:srgbClr val="002060"/>
                </a:solidFill>
              </a:rPr>
              <a:t>truyện</a:t>
            </a:r>
            <a:r>
              <a:rPr lang="en-US" sz="1740" dirty="0">
                <a:solidFill>
                  <a:srgbClr val="002060"/>
                </a:solidFill>
              </a:rPr>
              <a:t> ở </a:t>
            </a:r>
            <a:r>
              <a:rPr lang="en-US" sz="1740" i="1" dirty="0" err="1">
                <a:solidFill>
                  <a:srgbClr val="002060"/>
                </a:solidFill>
              </a:rPr>
              <a:t>Thực</a:t>
            </a:r>
            <a:r>
              <a:rPr lang="en-US" sz="1740" i="1" dirty="0">
                <a:solidFill>
                  <a:srgbClr val="002060"/>
                </a:solidFill>
              </a:rPr>
              <a:t> </a:t>
            </a:r>
            <a:r>
              <a:rPr lang="en-US" sz="1740" i="1" dirty="0" err="1">
                <a:solidFill>
                  <a:srgbClr val="002060"/>
                </a:solidFill>
              </a:rPr>
              <a:t>hành</a:t>
            </a:r>
            <a:r>
              <a:rPr lang="en-US" sz="1740" i="1" dirty="0">
                <a:solidFill>
                  <a:srgbClr val="002060"/>
                </a:solidFill>
              </a:rPr>
              <a:t> </a:t>
            </a:r>
            <a:r>
              <a:rPr lang="en-US" sz="1740" i="1" dirty="0" err="1">
                <a:solidFill>
                  <a:srgbClr val="002060"/>
                </a:solidFill>
              </a:rPr>
              <a:t>đọc</a:t>
            </a:r>
            <a:r>
              <a:rPr lang="en-US" sz="1740" dirty="0">
                <a:solidFill>
                  <a:srgbClr val="002060"/>
                </a:solidFill>
              </a:rPr>
              <a:t> (HS </a:t>
            </a:r>
            <a:r>
              <a:rPr lang="en-US" sz="1740" dirty="0" err="1">
                <a:solidFill>
                  <a:srgbClr val="002060"/>
                </a:solidFill>
              </a:rPr>
              <a:t>tự</a:t>
            </a:r>
            <a:r>
              <a:rPr lang="en-US" sz="1740" dirty="0">
                <a:solidFill>
                  <a:srgbClr val="002060"/>
                </a:solidFill>
              </a:rPr>
              <a:t> </a:t>
            </a:r>
            <a:r>
              <a:rPr lang="en-US" sz="1740" dirty="0" err="1">
                <a:solidFill>
                  <a:srgbClr val="002060"/>
                </a:solidFill>
              </a:rPr>
              <a:t>đọc</a:t>
            </a:r>
            <a:r>
              <a:rPr lang="en-US" sz="1740" dirty="0">
                <a:solidFill>
                  <a:srgbClr val="002060"/>
                </a:solidFill>
              </a:rPr>
              <a:t>) </a:t>
            </a:r>
            <a:r>
              <a:rPr lang="en-US" sz="1740" dirty="0" err="1">
                <a:solidFill>
                  <a:srgbClr val="002060"/>
                </a:solidFill>
              </a:rPr>
              <a:t>gồm</a:t>
            </a:r>
            <a:r>
              <a:rPr lang="en-US" sz="1740" dirty="0">
                <a:solidFill>
                  <a:srgbClr val="002060"/>
                </a:solidFill>
              </a:rPr>
              <a:t>:</a:t>
            </a:r>
            <a:r>
              <a:rPr lang="en-US" sz="1740" i="1" dirty="0">
                <a:solidFill>
                  <a:srgbClr val="002060"/>
                </a:solidFill>
              </a:rPr>
              <a:t> Minh </a:t>
            </a:r>
            <a:r>
              <a:rPr lang="en-US" sz="1740" i="1" dirty="0" err="1">
                <a:solidFill>
                  <a:srgbClr val="002060"/>
                </a:solidFill>
              </a:rPr>
              <a:t>sư</a:t>
            </a:r>
            <a:r>
              <a:rPr lang="en-US" sz="1740" i="1" dirty="0">
                <a:solidFill>
                  <a:srgbClr val="002060"/>
                </a:solidFill>
              </a:rPr>
              <a:t> </a:t>
            </a:r>
            <a:r>
              <a:rPr lang="en-US" sz="1740" dirty="0">
                <a:solidFill>
                  <a:srgbClr val="002060"/>
                </a:solidFill>
              </a:rPr>
              <a:t>(</a:t>
            </a:r>
            <a:r>
              <a:rPr lang="en-US" sz="1740" i="1" dirty="0" err="1">
                <a:solidFill>
                  <a:srgbClr val="002060"/>
                </a:solidFill>
              </a:rPr>
              <a:t>trích</a:t>
            </a:r>
            <a:r>
              <a:rPr lang="en-US" sz="1740" i="1" dirty="0">
                <a:solidFill>
                  <a:srgbClr val="002060"/>
                </a:solidFill>
              </a:rPr>
              <a:t>, </a:t>
            </a:r>
            <a:r>
              <a:rPr lang="en-US" sz="1740" dirty="0" err="1">
                <a:solidFill>
                  <a:srgbClr val="002060"/>
                </a:solidFill>
              </a:rPr>
              <a:t>Thái</a:t>
            </a:r>
            <a:r>
              <a:rPr lang="en-US" sz="1740" dirty="0">
                <a:solidFill>
                  <a:srgbClr val="002060"/>
                </a:solidFill>
              </a:rPr>
              <a:t> </a:t>
            </a:r>
            <a:r>
              <a:rPr lang="en-US" sz="1740" dirty="0" err="1">
                <a:solidFill>
                  <a:srgbClr val="002060"/>
                </a:solidFill>
              </a:rPr>
              <a:t>Bá</a:t>
            </a:r>
            <a:r>
              <a:rPr lang="en-US" sz="1740" dirty="0">
                <a:solidFill>
                  <a:srgbClr val="002060"/>
                </a:solidFill>
              </a:rPr>
              <a:t> </a:t>
            </a:r>
            <a:r>
              <a:rPr lang="en-US" sz="1740" dirty="0" err="1">
                <a:solidFill>
                  <a:srgbClr val="002060"/>
                </a:solidFill>
              </a:rPr>
              <a:t>Lợi</a:t>
            </a:r>
            <a:r>
              <a:rPr lang="en-US" sz="1740" dirty="0">
                <a:solidFill>
                  <a:srgbClr val="002060"/>
                </a:solidFill>
              </a:rPr>
              <a:t>) </a:t>
            </a:r>
            <a:r>
              <a:rPr lang="en-US" sz="1800" dirty="0">
                <a:solidFill>
                  <a:srgbClr val="002060"/>
                </a:solidFill>
              </a:rPr>
              <a:t>ở </a:t>
            </a:r>
            <a:r>
              <a:rPr lang="en-US" sz="1800" dirty="0" err="1">
                <a:solidFill>
                  <a:srgbClr val="002060"/>
                </a:solidFill>
              </a:rPr>
              <a:t>bài</a:t>
            </a:r>
            <a:r>
              <a:rPr lang="en-US" sz="1800" dirty="0">
                <a:solidFill>
                  <a:srgbClr val="002060"/>
                </a:solidFill>
              </a:rPr>
              <a:t> 1, </a:t>
            </a:r>
            <a:r>
              <a:rPr lang="en-US" sz="1800" i="1" dirty="0" err="1">
                <a:solidFill>
                  <a:srgbClr val="002060"/>
                </a:solidFill>
              </a:rPr>
              <a:t>Giá</a:t>
            </a:r>
            <a:r>
              <a:rPr lang="en-US" sz="1800" i="1" dirty="0">
                <a:solidFill>
                  <a:srgbClr val="002060"/>
                </a:solidFill>
              </a:rPr>
              <a:t> </a:t>
            </a:r>
            <a:r>
              <a:rPr lang="en-US" sz="1800" i="1" dirty="0" err="1">
                <a:solidFill>
                  <a:srgbClr val="002060"/>
                </a:solidFill>
              </a:rPr>
              <a:t>không</a:t>
            </a:r>
            <a:r>
              <a:rPr lang="en-US" sz="1800" i="1" dirty="0">
                <a:solidFill>
                  <a:srgbClr val="002060"/>
                </a:solidFill>
              </a:rPr>
              <a:t> </a:t>
            </a:r>
            <a:r>
              <a:rPr lang="en-US" sz="1800" i="1" dirty="0" err="1">
                <a:solidFill>
                  <a:srgbClr val="002060"/>
                </a:solidFill>
              </a:rPr>
              <a:t>có</a:t>
            </a:r>
            <a:r>
              <a:rPr lang="en-US" sz="1800" i="1" dirty="0">
                <a:solidFill>
                  <a:srgbClr val="002060"/>
                </a:solidFill>
              </a:rPr>
              <a:t> </a:t>
            </a:r>
            <a:r>
              <a:rPr lang="en-US" sz="1800" i="1" dirty="0" err="1">
                <a:solidFill>
                  <a:srgbClr val="002060"/>
                </a:solidFill>
              </a:rPr>
              <a:t>ruồi</a:t>
            </a:r>
            <a:r>
              <a:rPr lang="en-US" sz="1800" i="1" dirty="0">
                <a:solidFill>
                  <a:srgbClr val="002060"/>
                </a:solidFill>
              </a:rPr>
              <a:t>! </a:t>
            </a:r>
            <a:r>
              <a:rPr lang="en-US" sz="1800" dirty="0">
                <a:solidFill>
                  <a:srgbClr val="002060"/>
                </a:solidFill>
              </a:rPr>
              <a:t>(</a:t>
            </a:r>
            <a:r>
              <a:rPr lang="en-US" sz="1800" i="1" dirty="0" err="1">
                <a:solidFill>
                  <a:srgbClr val="002060"/>
                </a:solidFill>
              </a:rPr>
              <a:t>trích</a:t>
            </a:r>
            <a:r>
              <a:rPr lang="en-US" sz="1800" dirty="0">
                <a:solidFill>
                  <a:srgbClr val="002060"/>
                </a:solidFill>
              </a:rPr>
              <a:t>, A-</a:t>
            </a:r>
            <a:r>
              <a:rPr lang="en-US" sz="1800" dirty="0" err="1">
                <a:solidFill>
                  <a:srgbClr val="002060"/>
                </a:solidFill>
              </a:rPr>
              <a:t>dít</a:t>
            </a:r>
            <a:r>
              <a:rPr lang="en-US" sz="1800" dirty="0">
                <a:solidFill>
                  <a:srgbClr val="002060"/>
                </a:solidFill>
              </a:rPr>
              <a:t> Ne-</a:t>
            </a:r>
            <a:r>
              <a:rPr lang="en-US" sz="1800" dirty="0" err="1">
                <a:solidFill>
                  <a:srgbClr val="002060"/>
                </a:solidFill>
              </a:rPr>
              <a:t>xin</a:t>
            </a:r>
            <a:r>
              <a:rPr lang="en-US" sz="1800" dirty="0">
                <a:solidFill>
                  <a:srgbClr val="002060"/>
                </a:solidFill>
              </a:rPr>
              <a:t>) ở </a:t>
            </a:r>
            <a:r>
              <a:rPr lang="en-US" sz="1800" dirty="0" err="1">
                <a:solidFill>
                  <a:srgbClr val="002060"/>
                </a:solidFill>
              </a:rPr>
              <a:t>bài</a:t>
            </a:r>
            <a:r>
              <a:rPr lang="en-US" sz="1800" dirty="0">
                <a:solidFill>
                  <a:srgbClr val="002060"/>
                </a:solidFill>
              </a:rPr>
              <a:t> 5, </a:t>
            </a:r>
            <a:r>
              <a:rPr lang="en-US" sz="1800" i="1" dirty="0" err="1">
                <a:solidFill>
                  <a:srgbClr val="002060"/>
                </a:solidFill>
              </a:rPr>
              <a:t>Chiếc</a:t>
            </a:r>
            <a:r>
              <a:rPr lang="en-US" sz="1800" i="1" dirty="0">
                <a:solidFill>
                  <a:srgbClr val="002060"/>
                </a:solidFill>
              </a:rPr>
              <a:t> </a:t>
            </a:r>
            <a:r>
              <a:rPr lang="en-US" sz="1800" i="1" dirty="0" err="1">
                <a:solidFill>
                  <a:srgbClr val="002060"/>
                </a:solidFill>
              </a:rPr>
              <a:t>lá</a:t>
            </a:r>
            <a:r>
              <a:rPr lang="en-US" sz="1800" i="1" dirty="0">
                <a:solidFill>
                  <a:srgbClr val="002060"/>
                </a:solidFill>
              </a:rPr>
              <a:t> </a:t>
            </a:r>
            <a:r>
              <a:rPr lang="en-US" sz="1800" i="1" dirty="0" err="1">
                <a:solidFill>
                  <a:srgbClr val="002060"/>
                </a:solidFill>
              </a:rPr>
              <a:t>cuối</a:t>
            </a:r>
            <a:r>
              <a:rPr lang="en-US" sz="1800" i="1" dirty="0">
                <a:solidFill>
                  <a:srgbClr val="002060"/>
                </a:solidFill>
              </a:rPr>
              <a:t> </a:t>
            </a:r>
            <a:r>
              <a:rPr lang="en-US" sz="1800" i="1" dirty="0" err="1">
                <a:solidFill>
                  <a:srgbClr val="002060"/>
                </a:solidFill>
              </a:rPr>
              <a:t>cùng</a:t>
            </a:r>
            <a:r>
              <a:rPr lang="en-US" sz="1800" i="1" dirty="0">
                <a:solidFill>
                  <a:srgbClr val="002060"/>
                </a:solidFill>
              </a:rPr>
              <a:t> </a:t>
            </a:r>
            <a:r>
              <a:rPr lang="en-US" sz="1800" dirty="0">
                <a:solidFill>
                  <a:srgbClr val="002060"/>
                </a:solidFill>
              </a:rPr>
              <a:t>(</a:t>
            </a:r>
            <a:r>
              <a:rPr lang="en-US" sz="1800" i="1" dirty="0" err="1">
                <a:solidFill>
                  <a:srgbClr val="002060"/>
                </a:solidFill>
              </a:rPr>
              <a:t>trích</a:t>
            </a:r>
            <a:r>
              <a:rPr lang="en-US" sz="1800" dirty="0">
                <a:solidFill>
                  <a:srgbClr val="002060"/>
                </a:solidFill>
              </a:rPr>
              <a:t>, O. Hen-</a:t>
            </a:r>
            <a:r>
              <a:rPr lang="en-US" sz="1800" dirty="0" err="1">
                <a:solidFill>
                  <a:srgbClr val="002060"/>
                </a:solidFill>
              </a:rPr>
              <a:t>ry</a:t>
            </a:r>
            <a:r>
              <a:rPr lang="en-US" sz="1800" dirty="0">
                <a:solidFill>
                  <a:srgbClr val="002060"/>
                </a:solidFill>
              </a:rPr>
              <a:t>) ở </a:t>
            </a:r>
            <a:r>
              <a:rPr lang="en-US" sz="1800" dirty="0" err="1">
                <a:solidFill>
                  <a:srgbClr val="002060"/>
                </a:solidFill>
              </a:rPr>
              <a:t>bài</a:t>
            </a:r>
            <a:r>
              <a:rPr lang="en-US" sz="1800" dirty="0">
                <a:solidFill>
                  <a:srgbClr val="002060"/>
                </a:solidFill>
              </a:rPr>
              <a:t> 6.</a:t>
            </a:r>
          </a:p>
          <a:p>
            <a:pPr algn="just"/>
            <a:endParaRPr lang="en-US" dirty="0">
              <a:solidFill>
                <a:srgbClr val="002060"/>
              </a:solidFill>
            </a:endParaRPr>
          </a:p>
        </p:txBody>
      </p:sp>
      <p:sp>
        <p:nvSpPr>
          <p:cNvPr id="6" name="Rounded Rectangle 5"/>
          <p:cNvSpPr/>
          <p:nvPr/>
        </p:nvSpPr>
        <p:spPr>
          <a:xfrm>
            <a:off x="990600" y="742950"/>
            <a:ext cx="7434263"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latin typeface="Arial (Body)"/>
              </a:rPr>
              <a:t>Văn</a:t>
            </a:r>
            <a:r>
              <a:rPr lang="en-US" sz="2000" b="1" dirty="0">
                <a:latin typeface="Arial (Body)"/>
              </a:rPr>
              <a:t> </a:t>
            </a:r>
            <a:r>
              <a:rPr lang="en-US" sz="2000" b="1" dirty="0" err="1">
                <a:latin typeface="Arial (Body)"/>
              </a:rPr>
              <a:t>bản</a:t>
            </a:r>
            <a:r>
              <a:rPr lang="en-US" sz="2000" b="1" dirty="0">
                <a:latin typeface="Arial (Body)"/>
              </a:rPr>
              <a:t> </a:t>
            </a:r>
            <a:r>
              <a:rPr lang="en-US" sz="2000" b="1" dirty="0" err="1">
                <a:latin typeface="Arial (Body)"/>
              </a:rPr>
              <a:t>truyện</a:t>
            </a:r>
            <a:r>
              <a:rPr lang="en-US" sz="2000" b="1" dirty="0">
                <a:latin typeface="Arial (Body)"/>
              </a:rPr>
              <a:t> </a:t>
            </a:r>
            <a:r>
              <a:rPr lang="en-US" sz="2000" b="1" dirty="0" err="1">
                <a:latin typeface="Arial (Body)"/>
              </a:rPr>
              <a:t>và</a:t>
            </a:r>
            <a:r>
              <a:rPr lang="en-US" sz="2000" b="1" dirty="0">
                <a:latin typeface="Arial (Body)"/>
              </a:rPr>
              <a:t> </a:t>
            </a:r>
            <a:r>
              <a:rPr lang="en-US" sz="2000" b="1" dirty="0" err="1">
                <a:latin typeface="Arial (Body)"/>
              </a:rPr>
              <a:t>mục</a:t>
            </a:r>
            <a:r>
              <a:rPr lang="en-US" sz="2000" b="1" dirty="0">
                <a:latin typeface="Arial (Body)"/>
              </a:rPr>
              <a:t> </a:t>
            </a:r>
            <a:r>
              <a:rPr lang="en-US" sz="2000" b="1" dirty="0" err="1">
                <a:latin typeface="Arial (Body)"/>
              </a:rPr>
              <a:t>tiêu</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trong</a:t>
            </a:r>
            <a:r>
              <a:rPr lang="en-US" sz="2000" b="1" dirty="0">
                <a:latin typeface="Arial (Body)"/>
              </a:rPr>
              <a:t> SGK </a:t>
            </a:r>
            <a:r>
              <a:rPr lang="en-US" sz="2000" b="1" i="1" dirty="0" err="1">
                <a:latin typeface="Arial (Body)"/>
              </a:rPr>
              <a:t>Ngữ</a:t>
            </a:r>
            <a:r>
              <a:rPr lang="en-US" sz="2000" b="1" i="1" dirty="0">
                <a:latin typeface="Arial (Body)"/>
              </a:rPr>
              <a:t> </a:t>
            </a:r>
            <a:r>
              <a:rPr lang="en-US" sz="2000" b="1" i="1" dirty="0" err="1">
                <a:latin typeface="Arial (Body)"/>
              </a:rPr>
              <a:t>văn</a:t>
            </a:r>
            <a:r>
              <a:rPr lang="en-US" sz="2000" b="1" i="1" dirty="0">
                <a:latin typeface="Arial (Body)"/>
              </a:rPr>
              <a:t> 8</a:t>
            </a:r>
          </a:p>
        </p:txBody>
      </p:sp>
      <p:sp>
        <p:nvSpPr>
          <p:cNvPr id="2" name="Slide Number Placeholder 1"/>
          <p:cNvSpPr>
            <a:spLocks noGrp="1"/>
          </p:cNvSpPr>
          <p:nvPr>
            <p:ph type="sldNum" sz="quarter" idx="12"/>
          </p:nvPr>
        </p:nvSpPr>
        <p:spPr/>
        <p:txBody>
          <a:bodyPr/>
          <a:lstStyle/>
          <a:p>
            <a:fld id="{01A8D44F-D097-4EC3-92A6-FB8C9F6C59BB}" type="slidenum">
              <a:rPr lang="en-US" smtClean="0"/>
              <a:pPr/>
              <a:t>89</a:t>
            </a:fld>
            <a:endParaRPr lang="en-US" dirty="0"/>
          </a:p>
        </p:txBody>
      </p:sp>
    </p:spTree>
    <p:extLst>
      <p:ext uri="{BB962C8B-B14F-4D97-AF65-F5344CB8AC3E}">
        <p14:creationId xmlns:p14="http://schemas.microsoft.com/office/powerpoint/2010/main" val="1223554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7712" y="896541"/>
            <a:ext cx="7853363" cy="3738563"/>
          </a:xfrm>
        </p:spPr>
        <p:txBody>
          <a:bodyPr>
            <a:normAutofit/>
          </a:bodyPr>
          <a:lstStyle/>
          <a:p>
            <a:pPr marL="0" indent="0">
              <a:lnSpc>
                <a:spcPct val="125000"/>
              </a:lnSpc>
              <a:spcBef>
                <a:spcPts val="0"/>
              </a:spcBef>
              <a:buNone/>
              <a:defRPr/>
            </a:pPr>
            <a:r>
              <a:rPr lang="en-US" sz="2600" b="1" dirty="0" smtClean="0">
                <a:solidFill>
                  <a:srgbClr val="002060"/>
                </a:solidFill>
                <a:latin typeface="Arial" panose="020B0604020202020204" pitchFamily="34" charset="0"/>
                <a:cs typeface="Arial" panose="020B0604020202020204" pitchFamily="34" charset="0"/>
              </a:rPr>
              <a:t>ĐỌC</a:t>
            </a:r>
            <a:endParaRPr lang="en-US" sz="2600" b="1" dirty="0">
              <a:solidFill>
                <a:srgbClr val="002060"/>
              </a:solidFill>
              <a:latin typeface="Arial" panose="020B0604020202020204" pitchFamily="34" charset="0"/>
              <a:cs typeface="Arial" panose="020B0604020202020204" pitchFamily="34" charset="0"/>
            </a:endParaRPr>
          </a:p>
          <a:p>
            <a:pPr marL="0" indent="0" algn="just">
              <a:lnSpc>
                <a:spcPct val="125000"/>
              </a:lnSpc>
              <a:spcBef>
                <a:spcPts val="0"/>
              </a:spcBef>
              <a:buNone/>
              <a:defRPr/>
            </a:pPr>
            <a:r>
              <a:rPr lang="en-US" sz="2400" dirty="0" smtClean="0">
                <a:solidFill>
                  <a:srgbClr val="002060"/>
                </a:solidFill>
                <a:latin typeface="Arial" panose="020B0604020202020204" pitchFamily="34" charset="0"/>
                <a:cs typeface="Arial" panose="020B0604020202020204" pitchFamily="34" charset="0"/>
              </a:rPr>
              <a:t>1. YCCĐ </a:t>
            </a:r>
            <a:r>
              <a:rPr lang="en-US" sz="2400" dirty="0" err="1" smtClean="0">
                <a:solidFill>
                  <a:srgbClr val="002060"/>
                </a:solidFill>
                <a:latin typeface="Arial" panose="020B0604020202020204" pitchFamily="34" charset="0"/>
                <a:cs typeface="Arial" panose="020B0604020202020204" pitchFamily="34" charset="0"/>
              </a:rPr>
              <a:t>về</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kĩ</a:t>
            </a:r>
            <a:r>
              <a:rPr lang="en-US" sz="2400" dirty="0" smtClean="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năng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nền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tảng</a:t>
            </a:r>
            <a:r>
              <a:rPr lang="en-US" sz="2400" dirty="0">
                <a:solidFill>
                  <a:srgbClr val="002060"/>
                </a:solidFill>
                <a:latin typeface="Arial" panose="020B0604020202020204" pitchFamily="34" charset="0"/>
                <a:cs typeface="Arial" panose="020B0604020202020204" pitchFamily="34" charset="0"/>
              </a:rPr>
              <a:t> </a:t>
            </a:r>
            <a:endParaRPr lang="en-US" sz="2400" dirty="0" smtClean="0">
              <a:solidFill>
                <a:srgbClr val="002060"/>
              </a:solidFill>
              <a:latin typeface="Arial" panose="020B0604020202020204" pitchFamily="34" charset="0"/>
              <a:cs typeface="Arial" panose="020B0604020202020204" pitchFamily="34" charset="0"/>
            </a:endParaRPr>
          </a:p>
          <a:p>
            <a:pPr marL="0" indent="0" algn="just">
              <a:lnSpc>
                <a:spcPct val="125000"/>
              </a:lnSpc>
              <a:spcBef>
                <a:spcPts val="0"/>
              </a:spcBef>
              <a:buNone/>
              <a:defRPr/>
            </a:pPr>
            <a:r>
              <a:rPr lang="en-US" sz="2400" dirty="0" smtClean="0">
                <a:solidFill>
                  <a:srgbClr val="002060"/>
                </a:solidFill>
                <a:latin typeface="Arial" panose="020B0604020202020204" pitchFamily="34" charset="0"/>
                <a:cs typeface="Arial" panose="020B0604020202020204" pitchFamily="34" charset="0"/>
              </a:rPr>
              <a:t>2. YCCĐ </a:t>
            </a:r>
            <a:r>
              <a:rPr lang="en-US" sz="2400" dirty="0" err="1" smtClean="0">
                <a:solidFill>
                  <a:srgbClr val="002060"/>
                </a:solidFill>
                <a:latin typeface="Arial" panose="020B0604020202020204" pitchFamily="34" charset="0"/>
                <a:cs typeface="Arial" panose="020B0604020202020204" pitchFamily="34" charset="0"/>
              </a:rPr>
              <a:t>về</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đọc</a:t>
            </a:r>
            <a:r>
              <a:rPr lang="en-US" sz="2400" dirty="0" smtClean="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hiểu</a:t>
            </a:r>
            <a:r>
              <a:rPr lang="en-US" sz="2400" dirty="0">
                <a:solidFill>
                  <a:srgbClr val="002060"/>
                </a:solidFill>
                <a:latin typeface="Arial" panose="020B0604020202020204" pitchFamily="34" charset="0"/>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VB</a:t>
            </a:r>
            <a:endParaRPr lang="en-US" sz="2400" dirty="0">
              <a:solidFill>
                <a:srgbClr val="002060"/>
              </a:solidFill>
              <a:latin typeface="Arial" panose="020B0604020202020204" pitchFamily="34" charset="0"/>
              <a:cs typeface="Arial" panose="020B0604020202020204" pitchFamily="34" charset="0"/>
            </a:endParaRPr>
          </a:p>
          <a:p>
            <a:pPr marL="0" indent="0" algn="just">
              <a:lnSpc>
                <a:spcPct val="125000"/>
              </a:lnSpc>
              <a:spcBef>
                <a:spcPts val="0"/>
              </a:spcBef>
              <a:buNone/>
              <a:defRPr/>
            </a:pPr>
            <a:r>
              <a:rPr lang="en-US" sz="2400" dirty="0">
                <a:solidFill>
                  <a:srgbClr val="002060"/>
                </a:solidFill>
                <a:latin typeface="Arial" panose="020B0604020202020204" pitchFamily="34" charset="0"/>
                <a:cs typeface="Arial" panose="020B0604020202020204" pitchFamily="34" charset="0"/>
              </a:rPr>
              <a:t>2.1. YCCĐ </a:t>
            </a:r>
            <a:r>
              <a:rPr lang="en-US" sz="2400" dirty="0" err="1" smtClean="0">
                <a:solidFill>
                  <a:srgbClr val="002060"/>
                </a:solidFill>
                <a:latin typeface="Arial" panose="020B0604020202020204" pitchFamily="34" charset="0"/>
                <a:cs typeface="Arial" panose="020B0604020202020204" pitchFamily="34" charset="0"/>
              </a:rPr>
              <a:t>về</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đọc</a:t>
            </a:r>
            <a:r>
              <a:rPr lang="en-US" sz="2400" dirty="0" smtClean="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hiểu</a:t>
            </a:r>
            <a:r>
              <a:rPr lang="en-US" sz="2400" dirty="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loại</a:t>
            </a:r>
            <a:r>
              <a:rPr lang="en-US" sz="2400" dirty="0" smtClean="0">
                <a:solidFill>
                  <a:srgbClr val="002060"/>
                </a:solidFill>
                <a:latin typeface="Arial" panose="020B0604020202020204" pitchFamily="34" charset="0"/>
                <a:cs typeface="Arial" panose="020B0604020202020204" pitchFamily="34" charset="0"/>
              </a:rPr>
              <a:t> VB </a:t>
            </a:r>
            <a:r>
              <a:rPr lang="en-US" sz="2400" dirty="0" err="1">
                <a:solidFill>
                  <a:srgbClr val="002060"/>
                </a:solidFill>
                <a:latin typeface="Arial" panose="020B0604020202020204" pitchFamily="34" charset="0"/>
                <a:cs typeface="Arial" panose="020B0604020202020204" pitchFamily="34" charset="0"/>
              </a:rPr>
              <a:t>văn</a:t>
            </a:r>
            <a:r>
              <a:rPr lang="en-US" sz="2400" dirty="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học</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các</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thể</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loại</a:t>
            </a:r>
            <a:r>
              <a:rPr lang="en-US" sz="2400" dirty="0" smtClean="0">
                <a:solidFill>
                  <a:srgbClr val="002060"/>
                </a:solidFill>
                <a:latin typeface="Arial" panose="020B0604020202020204" pitchFamily="34" charset="0"/>
                <a:cs typeface="Arial" panose="020B0604020202020204" pitchFamily="34" charset="0"/>
              </a:rPr>
              <a:t>)</a:t>
            </a:r>
            <a:endParaRPr lang="en-US" sz="2400" dirty="0">
              <a:solidFill>
                <a:srgbClr val="002060"/>
              </a:solidFill>
              <a:latin typeface="Arial" panose="020B0604020202020204" pitchFamily="34" charset="0"/>
              <a:cs typeface="Arial" panose="020B0604020202020204" pitchFamily="34" charset="0"/>
            </a:endParaRPr>
          </a:p>
          <a:p>
            <a:pPr marL="0" indent="0" algn="just">
              <a:lnSpc>
                <a:spcPct val="125000"/>
              </a:lnSpc>
              <a:spcBef>
                <a:spcPts val="0"/>
              </a:spcBef>
              <a:buNone/>
              <a:defRPr/>
            </a:pPr>
            <a:r>
              <a:rPr lang="en-US" sz="2400" dirty="0">
                <a:solidFill>
                  <a:srgbClr val="002060"/>
                </a:solidFill>
                <a:latin typeface="Arial" panose="020B0604020202020204" pitchFamily="34" charset="0"/>
                <a:cs typeface="Arial" panose="020B0604020202020204" pitchFamily="34" charset="0"/>
              </a:rPr>
              <a:t>2.2. YCCĐ </a:t>
            </a:r>
            <a:r>
              <a:rPr lang="en-US" sz="2400" dirty="0" err="1" smtClean="0">
                <a:solidFill>
                  <a:srgbClr val="002060"/>
                </a:solidFill>
                <a:latin typeface="Arial" panose="020B0604020202020204" pitchFamily="34" charset="0"/>
                <a:cs typeface="Arial" panose="020B0604020202020204" pitchFamily="34" charset="0"/>
              </a:rPr>
              <a:t>về</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đọc</a:t>
            </a:r>
            <a:r>
              <a:rPr lang="en-US" sz="2400" dirty="0" smtClean="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hiểu</a:t>
            </a:r>
            <a:r>
              <a:rPr lang="en-US" sz="2400" dirty="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loại</a:t>
            </a:r>
            <a:r>
              <a:rPr lang="en-US" sz="2400" dirty="0" smtClean="0">
                <a:solidFill>
                  <a:srgbClr val="002060"/>
                </a:solidFill>
                <a:latin typeface="Arial" panose="020B0604020202020204" pitchFamily="34" charset="0"/>
                <a:cs typeface="Arial" panose="020B0604020202020204" pitchFamily="34" charset="0"/>
              </a:rPr>
              <a:t> VB </a:t>
            </a:r>
            <a:r>
              <a:rPr lang="en-US" sz="2400" dirty="0" err="1">
                <a:solidFill>
                  <a:srgbClr val="002060"/>
                </a:solidFill>
                <a:latin typeface="Arial" panose="020B0604020202020204" pitchFamily="34" charset="0"/>
                <a:cs typeface="Arial" panose="020B0604020202020204" pitchFamily="34" charset="0"/>
              </a:rPr>
              <a:t>nghị</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luận</a:t>
            </a:r>
            <a:endParaRPr lang="en-US" sz="2400" dirty="0">
              <a:solidFill>
                <a:srgbClr val="002060"/>
              </a:solidFill>
              <a:latin typeface="Arial" panose="020B0604020202020204" pitchFamily="34" charset="0"/>
              <a:cs typeface="Arial" panose="020B0604020202020204" pitchFamily="34" charset="0"/>
            </a:endParaRPr>
          </a:p>
          <a:p>
            <a:pPr marL="0" indent="0" algn="just">
              <a:lnSpc>
                <a:spcPct val="125000"/>
              </a:lnSpc>
              <a:spcBef>
                <a:spcPts val="0"/>
              </a:spcBef>
              <a:buNone/>
              <a:defRPr/>
            </a:pPr>
            <a:r>
              <a:rPr lang="en-US" sz="2400" dirty="0">
                <a:solidFill>
                  <a:srgbClr val="002060"/>
                </a:solidFill>
                <a:latin typeface="Arial" panose="020B0604020202020204" pitchFamily="34" charset="0"/>
                <a:cs typeface="Arial" panose="020B0604020202020204" pitchFamily="34" charset="0"/>
              </a:rPr>
              <a:t>2.3. YCCĐ </a:t>
            </a:r>
            <a:r>
              <a:rPr lang="en-US" sz="2400" dirty="0" err="1" smtClean="0">
                <a:solidFill>
                  <a:srgbClr val="002060"/>
                </a:solidFill>
                <a:latin typeface="Arial" panose="020B0604020202020204" pitchFamily="34" charset="0"/>
                <a:cs typeface="Arial" panose="020B0604020202020204" pitchFamily="34" charset="0"/>
              </a:rPr>
              <a:t>về</a:t>
            </a:r>
            <a:r>
              <a:rPr lang="en-US" sz="2400" dirty="0" smtClean="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đọc</a:t>
            </a:r>
            <a:r>
              <a:rPr lang="en-US" sz="2400" dirty="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hiểu</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loại</a:t>
            </a:r>
            <a:r>
              <a:rPr lang="en-US" sz="2400" dirty="0" smtClean="0">
                <a:solidFill>
                  <a:srgbClr val="002060"/>
                </a:solidFill>
                <a:latin typeface="Arial" panose="020B0604020202020204" pitchFamily="34" charset="0"/>
                <a:cs typeface="Arial" panose="020B0604020202020204" pitchFamily="34" charset="0"/>
              </a:rPr>
              <a:t> VB </a:t>
            </a:r>
            <a:r>
              <a:rPr lang="en-US" sz="2400" dirty="0" err="1">
                <a:solidFill>
                  <a:srgbClr val="002060"/>
                </a:solidFill>
                <a:latin typeface="Arial" panose="020B0604020202020204" pitchFamily="34" charset="0"/>
                <a:cs typeface="Arial" panose="020B0604020202020204" pitchFamily="34" charset="0"/>
              </a:rPr>
              <a:t>thông</a:t>
            </a:r>
            <a:r>
              <a:rPr lang="en-US" sz="2400" dirty="0">
                <a:solidFill>
                  <a:srgbClr val="002060"/>
                </a:solidFill>
                <a:latin typeface="Arial" panose="020B0604020202020204" pitchFamily="34" charset="0"/>
                <a:cs typeface="Arial" panose="020B0604020202020204" pitchFamily="34" charset="0"/>
              </a:rPr>
              <a:t> tin</a:t>
            </a:r>
          </a:p>
          <a:p>
            <a:pPr>
              <a:defRPr/>
            </a:pPr>
            <a:endParaRPr lang="en-US" sz="2400" dirty="0">
              <a:solidFill>
                <a:srgbClr val="002060"/>
              </a:solidFill>
            </a:endParaRPr>
          </a:p>
        </p:txBody>
      </p:sp>
    </p:spTree>
    <p:extLst>
      <p:ext uri="{BB962C8B-B14F-4D97-AF65-F5344CB8AC3E}">
        <p14:creationId xmlns:p14="http://schemas.microsoft.com/office/powerpoint/2010/main" val="14302743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04950"/>
            <a:ext cx="7772400" cy="3263504"/>
          </a:xfrm>
        </p:spPr>
        <p:txBody>
          <a:bodyPr>
            <a:normAutofit/>
          </a:bodyPr>
          <a:lstStyle/>
          <a:p>
            <a:pPr marL="0" indent="0" algn="just">
              <a:lnSpc>
                <a:spcPct val="125000"/>
              </a:lnSpc>
              <a:spcBef>
                <a:spcPts val="0"/>
              </a:spcBef>
              <a:buNone/>
            </a:pPr>
            <a:r>
              <a:rPr lang="en-US" sz="1800" dirty="0">
                <a:solidFill>
                  <a:srgbClr val="002060"/>
                </a:solidFill>
              </a:rPr>
              <a:t> </a:t>
            </a:r>
            <a:r>
              <a:rPr lang="en-US" sz="1800" dirty="0" err="1">
                <a:solidFill>
                  <a:srgbClr val="002060"/>
                </a:solidFill>
              </a:rPr>
              <a:t>Mục</a:t>
            </a:r>
            <a:r>
              <a:rPr lang="en-US" sz="1800" dirty="0">
                <a:solidFill>
                  <a:srgbClr val="002060"/>
                </a:solidFill>
              </a:rPr>
              <a:t> </a:t>
            </a:r>
            <a:r>
              <a:rPr lang="en-US" sz="1800" dirty="0" err="1">
                <a:solidFill>
                  <a:srgbClr val="002060"/>
                </a:solidFill>
              </a:rPr>
              <a:t>tiêu</a:t>
            </a:r>
            <a:r>
              <a:rPr lang="en-US"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đọc</a:t>
            </a:r>
            <a:r>
              <a:rPr lang="en-US" sz="1800" dirty="0">
                <a:solidFill>
                  <a:srgbClr val="002060"/>
                </a:solidFill>
              </a:rPr>
              <a:t> VB </a:t>
            </a:r>
            <a:r>
              <a:rPr lang="en-US" sz="1800" dirty="0" err="1">
                <a:solidFill>
                  <a:srgbClr val="002060"/>
                </a:solidFill>
              </a:rPr>
              <a:t>truyện</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cụ</a:t>
            </a:r>
            <a:r>
              <a:rPr lang="en-US" sz="1800" dirty="0">
                <a:solidFill>
                  <a:srgbClr val="002060"/>
                </a:solidFill>
              </a:rPr>
              <a:t> </a:t>
            </a:r>
            <a:r>
              <a:rPr lang="en-US" sz="1800" dirty="0" err="1">
                <a:solidFill>
                  <a:srgbClr val="002060"/>
                </a:solidFill>
              </a:rPr>
              <a:t>thể</a:t>
            </a:r>
            <a:r>
              <a:rPr lang="en-US" sz="1800" dirty="0">
                <a:solidFill>
                  <a:srgbClr val="002060"/>
                </a:solidFill>
              </a:rPr>
              <a:t> ở </a:t>
            </a:r>
            <a:r>
              <a:rPr lang="en-US" sz="1800" dirty="0" err="1">
                <a:solidFill>
                  <a:srgbClr val="002060"/>
                </a:solidFill>
              </a:rPr>
              <a:t>yêu</a:t>
            </a:r>
            <a:r>
              <a:rPr lang="en-US" sz="1800" dirty="0">
                <a:solidFill>
                  <a:srgbClr val="002060"/>
                </a:solidFill>
              </a:rPr>
              <a:t> </a:t>
            </a:r>
            <a:r>
              <a:rPr lang="en-US" sz="1800" dirty="0" err="1">
                <a:solidFill>
                  <a:srgbClr val="002060"/>
                </a:solidFill>
              </a:rPr>
              <a:t>cầu</a:t>
            </a:r>
            <a:r>
              <a:rPr lang="en-US" sz="1800" dirty="0">
                <a:solidFill>
                  <a:srgbClr val="002060"/>
                </a:solidFill>
              </a:rPr>
              <a:t> </a:t>
            </a:r>
            <a:r>
              <a:rPr lang="en-US" sz="1800" dirty="0" err="1">
                <a:solidFill>
                  <a:srgbClr val="002060"/>
                </a:solidFill>
              </a:rPr>
              <a:t>cần</a:t>
            </a:r>
            <a:r>
              <a:rPr lang="en-US" sz="1800" dirty="0">
                <a:solidFill>
                  <a:srgbClr val="002060"/>
                </a:solidFill>
              </a:rPr>
              <a:t> </a:t>
            </a:r>
            <a:r>
              <a:rPr lang="en-US" sz="1800" dirty="0" err="1">
                <a:solidFill>
                  <a:srgbClr val="002060"/>
                </a:solidFill>
              </a:rPr>
              <a:t>đạt</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học</a:t>
            </a:r>
            <a:r>
              <a:rPr lang="en-US" sz="1800" dirty="0">
                <a:solidFill>
                  <a:srgbClr val="002060"/>
                </a:solidFill>
              </a:rPr>
              <a:t> 1, 5, 6; </a:t>
            </a:r>
            <a:r>
              <a:rPr lang="en-US" sz="1800" dirty="0" err="1">
                <a:solidFill>
                  <a:srgbClr val="002060"/>
                </a:solidFill>
              </a:rPr>
              <a:t>chủ</a:t>
            </a:r>
            <a:r>
              <a:rPr lang="en-US" sz="1800" dirty="0">
                <a:solidFill>
                  <a:srgbClr val="002060"/>
                </a:solidFill>
              </a:rPr>
              <a:t> </a:t>
            </a:r>
            <a:r>
              <a:rPr lang="en-US" sz="1800" dirty="0" err="1">
                <a:solidFill>
                  <a:srgbClr val="002060"/>
                </a:solidFill>
              </a:rPr>
              <a:t>yếu</a:t>
            </a:r>
            <a:r>
              <a:rPr lang="en-US" sz="1800" dirty="0">
                <a:solidFill>
                  <a:srgbClr val="002060"/>
                </a:solidFill>
              </a:rPr>
              <a:t> </a:t>
            </a:r>
            <a:r>
              <a:rPr lang="en-US" sz="1800" dirty="0" err="1">
                <a:solidFill>
                  <a:srgbClr val="002060"/>
                </a:solidFill>
              </a:rPr>
              <a:t>tập</a:t>
            </a:r>
            <a:r>
              <a:rPr lang="en-US" sz="1800" dirty="0">
                <a:solidFill>
                  <a:srgbClr val="002060"/>
                </a:solidFill>
              </a:rPr>
              <a:t> </a:t>
            </a:r>
            <a:r>
              <a:rPr lang="en-US" sz="1800" dirty="0" err="1">
                <a:solidFill>
                  <a:srgbClr val="002060"/>
                </a:solidFill>
              </a:rPr>
              <a:t>trung</a:t>
            </a:r>
            <a:r>
              <a:rPr lang="en-US" sz="1800" dirty="0">
                <a:solidFill>
                  <a:srgbClr val="002060"/>
                </a:solidFill>
              </a:rPr>
              <a:t> </a:t>
            </a:r>
            <a:r>
              <a:rPr lang="en-US" sz="1800" dirty="0" err="1">
                <a:solidFill>
                  <a:srgbClr val="002060"/>
                </a:solidFill>
              </a:rPr>
              <a:t>vào</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yêu</a:t>
            </a:r>
            <a:r>
              <a:rPr lang="en-US" sz="1800" dirty="0">
                <a:solidFill>
                  <a:srgbClr val="002060"/>
                </a:solidFill>
              </a:rPr>
              <a:t> </a:t>
            </a:r>
            <a:r>
              <a:rPr lang="en-US" sz="1800" dirty="0" err="1">
                <a:solidFill>
                  <a:srgbClr val="002060"/>
                </a:solidFill>
              </a:rPr>
              <a:t>cầu</a:t>
            </a:r>
            <a:r>
              <a:rPr lang="en-US" sz="1800" dirty="0">
                <a:solidFill>
                  <a:srgbClr val="002060"/>
                </a:solidFill>
              </a:rPr>
              <a:t>: </a:t>
            </a:r>
            <a:r>
              <a:rPr lang="en-US" sz="1800" dirty="0" err="1">
                <a:solidFill>
                  <a:srgbClr val="002060"/>
                </a:solidFill>
              </a:rPr>
              <a:t>nhận</a:t>
            </a:r>
            <a:r>
              <a:rPr lang="en-US" sz="1800" dirty="0">
                <a:solidFill>
                  <a:srgbClr val="002060"/>
                </a:solidFill>
              </a:rPr>
              <a:t> </a:t>
            </a:r>
            <a:r>
              <a:rPr lang="en-US" sz="1800" dirty="0" err="1">
                <a:solidFill>
                  <a:srgbClr val="002060"/>
                </a:solidFill>
              </a:rPr>
              <a:t>biết</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yếu</a:t>
            </a:r>
            <a:r>
              <a:rPr lang="en-US" sz="1800" dirty="0">
                <a:solidFill>
                  <a:srgbClr val="002060"/>
                </a:solidFill>
              </a:rPr>
              <a:t> </a:t>
            </a:r>
            <a:r>
              <a:rPr lang="en-US" sz="1800" dirty="0" err="1">
                <a:solidFill>
                  <a:srgbClr val="002060"/>
                </a:solidFill>
              </a:rPr>
              <a:t>tố</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lịch</a:t>
            </a:r>
            <a:r>
              <a:rPr lang="en-US" sz="1800" dirty="0">
                <a:solidFill>
                  <a:srgbClr val="002060"/>
                </a:solidFill>
              </a:rPr>
              <a:t> </a:t>
            </a:r>
            <a:r>
              <a:rPr lang="en-US" sz="1800" dirty="0" err="1">
                <a:solidFill>
                  <a:srgbClr val="002060"/>
                </a:solidFill>
              </a:rPr>
              <a:t>sử</a:t>
            </a:r>
            <a:r>
              <a:rPr lang="en-US" sz="1800" dirty="0">
                <a:solidFill>
                  <a:srgbClr val="002060"/>
                </a:solidFill>
              </a:rPr>
              <a:t> </a:t>
            </a:r>
            <a:r>
              <a:rPr lang="en-US" sz="1800" dirty="0" err="1">
                <a:solidFill>
                  <a:srgbClr val="002060"/>
                </a:solidFill>
              </a:rPr>
              <a:t>như</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bối</a:t>
            </a:r>
            <a:r>
              <a:rPr lang="en-US" sz="1800" dirty="0">
                <a:solidFill>
                  <a:srgbClr val="002060"/>
                </a:solidFill>
              </a:rPr>
              <a:t> </a:t>
            </a:r>
            <a:r>
              <a:rPr lang="en-US" sz="1800" dirty="0" err="1">
                <a:solidFill>
                  <a:srgbClr val="002060"/>
                </a:solidFill>
              </a:rPr>
              <a:t>cảnh</a:t>
            </a:r>
            <a:r>
              <a:rPr lang="en-US" sz="1800" dirty="0">
                <a:solidFill>
                  <a:srgbClr val="002060"/>
                </a:solidFill>
              </a:rPr>
              <a:t>, </a:t>
            </a:r>
            <a:r>
              <a:rPr lang="en-US" sz="1800" dirty="0" err="1">
                <a:solidFill>
                  <a:srgbClr val="002060"/>
                </a:solidFill>
              </a:rPr>
              <a:t>nhân</a:t>
            </a:r>
            <a:r>
              <a:rPr lang="en-US" sz="1800" dirty="0">
                <a:solidFill>
                  <a:srgbClr val="002060"/>
                </a:solidFill>
              </a:rPr>
              <a:t> </a:t>
            </a:r>
            <a:r>
              <a:rPr lang="en-US" sz="1800" dirty="0" err="1">
                <a:solidFill>
                  <a:srgbClr val="002060"/>
                </a:solidFill>
              </a:rPr>
              <a:t>vật</a:t>
            </a:r>
            <a:r>
              <a:rPr lang="en-US" sz="1800" dirty="0">
                <a:solidFill>
                  <a:srgbClr val="002060"/>
                </a:solidFill>
              </a:rPr>
              <a:t>, </a:t>
            </a:r>
            <a:r>
              <a:rPr lang="en-US" sz="1800" dirty="0" err="1">
                <a:solidFill>
                  <a:srgbClr val="002060"/>
                </a:solidFill>
              </a:rPr>
              <a:t>ngôn</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nhận</a:t>
            </a:r>
            <a:r>
              <a:rPr lang="en-US" sz="1800" dirty="0">
                <a:solidFill>
                  <a:srgbClr val="002060"/>
                </a:solidFill>
              </a:rPr>
              <a:t> </a:t>
            </a:r>
            <a:r>
              <a:rPr lang="en-US" sz="1800" dirty="0" err="1">
                <a:solidFill>
                  <a:srgbClr val="002060"/>
                </a:solidFill>
              </a:rPr>
              <a:t>biết</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yếu</a:t>
            </a:r>
            <a:r>
              <a:rPr lang="en-US" sz="1800" dirty="0">
                <a:solidFill>
                  <a:srgbClr val="002060"/>
                </a:solidFill>
              </a:rPr>
              <a:t> </a:t>
            </a:r>
            <a:r>
              <a:rPr lang="en-US" sz="1800" dirty="0" err="1">
                <a:solidFill>
                  <a:srgbClr val="002060"/>
                </a:solidFill>
              </a:rPr>
              <a:t>tố</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cười</a:t>
            </a:r>
            <a:r>
              <a:rPr lang="en-US" sz="1800" dirty="0">
                <a:solidFill>
                  <a:srgbClr val="002060"/>
                </a:solidFill>
              </a:rPr>
              <a:t> </a:t>
            </a:r>
            <a:r>
              <a:rPr lang="en-US" sz="1800" dirty="0" err="1">
                <a:solidFill>
                  <a:srgbClr val="002060"/>
                </a:solidFill>
              </a:rPr>
              <a:t>như</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bối</a:t>
            </a:r>
            <a:r>
              <a:rPr lang="en-US" sz="1800" dirty="0">
                <a:solidFill>
                  <a:srgbClr val="002060"/>
                </a:solidFill>
              </a:rPr>
              <a:t> </a:t>
            </a:r>
            <a:r>
              <a:rPr lang="en-US" sz="1800" dirty="0" err="1">
                <a:solidFill>
                  <a:srgbClr val="002060"/>
                </a:solidFill>
              </a:rPr>
              <a:t>cảnh</a:t>
            </a:r>
            <a:r>
              <a:rPr lang="en-US" sz="1800" dirty="0">
                <a:solidFill>
                  <a:srgbClr val="002060"/>
                </a:solidFill>
              </a:rPr>
              <a:t>, </a:t>
            </a:r>
            <a:r>
              <a:rPr lang="en-US" sz="1800" dirty="0" err="1">
                <a:solidFill>
                  <a:srgbClr val="002060"/>
                </a:solidFill>
              </a:rPr>
              <a:t>nhân</a:t>
            </a:r>
            <a:r>
              <a:rPr lang="en-US" sz="1800" dirty="0">
                <a:solidFill>
                  <a:srgbClr val="002060"/>
                </a:solidFill>
              </a:rPr>
              <a:t> </a:t>
            </a:r>
            <a:r>
              <a:rPr lang="en-US" sz="1800" dirty="0" err="1">
                <a:solidFill>
                  <a:srgbClr val="002060"/>
                </a:solidFill>
              </a:rPr>
              <a:t>vật</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ngôn</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nhận</a:t>
            </a:r>
            <a:r>
              <a:rPr lang="en-US" sz="1800" dirty="0">
                <a:solidFill>
                  <a:srgbClr val="002060"/>
                </a:solidFill>
              </a:rPr>
              <a:t> </a:t>
            </a:r>
            <a:r>
              <a:rPr lang="en-US" sz="1800" dirty="0" err="1">
                <a:solidFill>
                  <a:srgbClr val="002060"/>
                </a:solidFill>
              </a:rPr>
              <a:t>biết</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các</a:t>
            </a:r>
            <a:r>
              <a:rPr lang="en-US" sz="1800" dirty="0">
                <a:solidFill>
                  <a:srgbClr val="002060"/>
                </a:solidFill>
              </a:rPr>
              <a:t> chi </a:t>
            </a:r>
            <a:r>
              <a:rPr lang="en-US" sz="1800" dirty="0" err="1">
                <a:solidFill>
                  <a:srgbClr val="002060"/>
                </a:solidFill>
              </a:rPr>
              <a:t>tiết</a:t>
            </a:r>
            <a:r>
              <a:rPr lang="en-US" sz="1800" dirty="0">
                <a:solidFill>
                  <a:srgbClr val="002060"/>
                </a:solidFill>
              </a:rPr>
              <a:t> </a:t>
            </a:r>
            <a:r>
              <a:rPr lang="en-US" sz="1800" dirty="0" err="1">
                <a:solidFill>
                  <a:srgbClr val="002060"/>
                </a:solidFill>
              </a:rPr>
              <a:t>tiêu</a:t>
            </a:r>
            <a:r>
              <a:rPr lang="en-US" sz="1800" dirty="0">
                <a:solidFill>
                  <a:srgbClr val="002060"/>
                </a:solidFill>
              </a:rPr>
              <a:t> </a:t>
            </a:r>
            <a:r>
              <a:rPr lang="en-US" sz="1800" dirty="0" err="1">
                <a:solidFill>
                  <a:srgbClr val="002060"/>
                </a:solidFill>
              </a:rPr>
              <a:t>biểu</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tài</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chuyện</a:t>
            </a:r>
            <a:r>
              <a:rPr lang="en-US" sz="1800" dirty="0">
                <a:solidFill>
                  <a:srgbClr val="002060"/>
                </a:solidFill>
              </a:rPr>
              <a:t>, </a:t>
            </a:r>
            <a:r>
              <a:rPr lang="en-US" sz="1800" dirty="0" err="1">
                <a:solidFill>
                  <a:srgbClr val="002060"/>
                </a:solidFill>
              </a:rPr>
              <a:t>nhân</a:t>
            </a:r>
            <a:r>
              <a:rPr lang="en-US" sz="1800" dirty="0">
                <a:solidFill>
                  <a:srgbClr val="002060"/>
                </a:solidFill>
              </a:rPr>
              <a:t> </a:t>
            </a:r>
            <a:r>
              <a:rPr lang="en-US" sz="1800" dirty="0" err="1">
                <a:solidFill>
                  <a:srgbClr val="002060"/>
                </a:solidFill>
              </a:rPr>
              <a:t>vật</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tính</a:t>
            </a:r>
            <a:r>
              <a:rPr lang="en-US" sz="1800" dirty="0">
                <a:solidFill>
                  <a:srgbClr val="002060"/>
                </a:solidFill>
              </a:rPr>
              <a:t> </a:t>
            </a:r>
            <a:r>
              <a:rPr lang="en-US" sz="1800" dirty="0" err="1">
                <a:solidFill>
                  <a:srgbClr val="002060"/>
                </a:solidFill>
              </a:rPr>
              <a:t>chỉnh</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văn</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nhận</a:t>
            </a:r>
            <a:r>
              <a:rPr lang="en-US" sz="1800" dirty="0">
                <a:solidFill>
                  <a:srgbClr val="002060"/>
                </a:solidFill>
              </a:rPr>
              <a:t> </a:t>
            </a:r>
            <a:r>
              <a:rPr lang="en-US" sz="1800" dirty="0" err="1">
                <a:solidFill>
                  <a:srgbClr val="002060"/>
                </a:solidFill>
              </a:rPr>
              <a:t>biết</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tích</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đơn</a:t>
            </a:r>
            <a:r>
              <a:rPr lang="en-US" sz="1800" dirty="0">
                <a:solidFill>
                  <a:srgbClr val="002060"/>
                </a:solidFill>
              </a:rPr>
              <a:t> </a:t>
            </a:r>
            <a:r>
              <a:rPr lang="en-US" sz="1800" dirty="0" err="1">
                <a:solidFill>
                  <a:srgbClr val="002060"/>
                </a:solidFill>
              </a:rPr>
              <a:t>tuyến</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đa</a:t>
            </a:r>
            <a:r>
              <a:rPr lang="en-US" sz="1800" dirty="0">
                <a:solidFill>
                  <a:srgbClr val="002060"/>
                </a:solidFill>
              </a:rPr>
              <a:t> </a:t>
            </a:r>
            <a:r>
              <a:rPr lang="en-US" sz="1800" dirty="0" err="1">
                <a:solidFill>
                  <a:srgbClr val="002060"/>
                </a:solidFill>
              </a:rPr>
              <a:t>tuyến</a:t>
            </a:r>
            <a:r>
              <a:rPr lang="en-US" sz="1800" dirty="0">
                <a:solidFill>
                  <a:srgbClr val="002060"/>
                </a:solidFill>
              </a:rPr>
              <a:t>.</a:t>
            </a:r>
          </a:p>
          <a:p>
            <a:pPr algn="just">
              <a:lnSpc>
                <a:spcPct val="100000"/>
              </a:lnSpc>
            </a:pPr>
            <a:endParaRPr lang="en-US" sz="18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90</a:t>
            </a:fld>
            <a:endParaRPr lang="en-US">
              <a:solidFill>
                <a:prstClr val="black">
                  <a:lumMod val="95000"/>
                  <a:lumOff val="5000"/>
                </a:prstClr>
              </a:solidFill>
            </a:endParaRPr>
          </a:p>
        </p:txBody>
      </p:sp>
      <p:sp>
        <p:nvSpPr>
          <p:cNvPr id="6" name="Rounded Rectangle 5"/>
          <p:cNvSpPr/>
          <p:nvPr/>
        </p:nvSpPr>
        <p:spPr>
          <a:xfrm>
            <a:off x="1143000" y="818404"/>
            <a:ext cx="731520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latin typeface="Arial (Body)"/>
              </a:rPr>
              <a:t>Văn</a:t>
            </a:r>
            <a:r>
              <a:rPr lang="en-US" sz="2000" b="1" dirty="0">
                <a:latin typeface="Arial (Body)"/>
              </a:rPr>
              <a:t> </a:t>
            </a:r>
            <a:r>
              <a:rPr lang="en-US" sz="2000" b="1" dirty="0" err="1">
                <a:latin typeface="Arial (Body)"/>
              </a:rPr>
              <a:t>bản</a:t>
            </a:r>
            <a:r>
              <a:rPr lang="en-US" sz="2000" b="1" dirty="0">
                <a:latin typeface="Arial (Body)"/>
              </a:rPr>
              <a:t> </a:t>
            </a:r>
            <a:r>
              <a:rPr lang="en-US" sz="2000" b="1" dirty="0" err="1">
                <a:latin typeface="Arial (Body)"/>
              </a:rPr>
              <a:t>truyện</a:t>
            </a:r>
            <a:r>
              <a:rPr lang="en-US" sz="2000" b="1" dirty="0">
                <a:latin typeface="Arial (Body)"/>
              </a:rPr>
              <a:t> </a:t>
            </a:r>
            <a:r>
              <a:rPr lang="en-US" sz="2000" b="1" dirty="0" err="1">
                <a:latin typeface="Arial (Body)"/>
              </a:rPr>
              <a:t>và</a:t>
            </a:r>
            <a:r>
              <a:rPr lang="en-US" sz="2000" b="1" dirty="0">
                <a:latin typeface="Arial (Body)"/>
              </a:rPr>
              <a:t> </a:t>
            </a:r>
            <a:r>
              <a:rPr lang="en-US" sz="2000" b="1" dirty="0" err="1">
                <a:latin typeface="Arial (Body)"/>
              </a:rPr>
              <a:t>mục</a:t>
            </a:r>
            <a:r>
              <a:rPr lang="en-US" sz="2000" b="1" dirty="0">
                <a:latin typeface="Arial (Body)"/>
              </a:rPr>
              <a:t> </a:t>
            </a:r>
            <a:r>
              <a:rPr lang="en-US" sz="2000" b="1" dirty="0" err="1">
                <a:latin typeface="Arial (Body)"/>
              </a:rPr>
              <a:t>tiêu</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trong</a:t>
            </a:r>
            <a:r>
              <a:rPr lang="en-US" sz="2000" b="1" dirty="0">
                <a:latin typeface="Arial (Body)"/>
              </a:rPr>
              <a:t> SGK </a:t>
            </a:r>
            <a:r>
              <a:rPr lang="en-US" sz="2000" b="1" dirty="0" err="1">
                <a:latin typeface="Arial (Body)"/>
              </a:rPr>
              <a:t>Ngữ</a:t>
            </a:r>
            <a:r>
              <a:rPr lang="en-US" sz="2000" b="1" dirty="0">
                <a:latin typeface="Arial (Body)"/>
              </a:rPr>
              <a:t> </a:t>
            </a:r>
            <a:r>
              <a:rPr lang="en-US" sz="2000" b="1" dirty="0" err="1">
                <a:latin typeface="Arial (Body)"/>
              </a:rPr>
              <a:t>văn</a:t>
            </a:r>
            <a:r>
              <a:rPr lang="en-US" sz="2000" b="1" dirty="0">
                <a:latin typeface="Arial (Body)"/>
              </a:rPr>
              <a:t> 8</a:t>
            </a:r>
          </a:p>
        </p:txBody>
      </p:sp>
    </p:spTree>
    <p:extLst>
      <p:ext uri="{BB962C8B-B14F-4D97-AF65-F5344CB8AC3E}">
        <p14:creationId xmlns:p14="http://schemas.microsoft.com/office/powerpoint/2010/main" val="1131399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31303"/>
            <a:ext cx="8058150" cy="3671888"/>
          </a:xfrm>
        </p:spPr>
        <p:txBody>
          <a:bodyPr>
            <a:noAutofit/>
          </a:bodyPr>
          <a:lstStyle/>
          <a:p>
            <a:pPr marL="0" indent="0" algn="just">
              <a:lnSpc>
                <a:spcPct val="125000"/>
              </a:lnSpc>
              <a:spcBef>
                <a:spcPts val="0"/>
              </a:spcBef>
              <a:buNone/>
            </a:pPr>
            <a:r>
              <a:rPr lang="en-US" sz="1800" b="1" dirty="0" err="1">
                <a:solidFill>
                  <a:srgbClr val="002060"/>
                </a:solidFill>
              </a:rPr>
              <a:t>Những</a:t>
            </a:r>
            <a:r>
              <a:rPr lang="en-US" sz="1800" b="1" dirty="0">
                <a:solidFill>
                  <a:srgbClr val="002060"/>
                </a:solidFill>
              </a:rPr>
              <a:t> </a:t>
            </a:r>
            <a:r>
              <a:rPr lang="en-US" sz="1800" b="1" dirty="0" err="1">
                <a:solidFill>
                  <a:srgbClr val="002060"/>
                </a:solidFill>
              </a:rPr>
              <a:t>kiến</a:t>
            </a:r>
            <a:r>
              <a:rPr lang="en-US" sz="1800" b="1" dirty="0">
                <a:solidFill>
                  <a:srgbClr val="002060"/>
                </a:solidFill>
              </a:rPr>
              <a:t> </a:t>
            </a:r>
            <a:r>
              <a:rPr lang="en-US" sz="1800" b="1" dirty="0" err="1">
                <a:solidFill>
                  <a:srgbClr val="002060"/>
                </a:solidFill>
              </a:rPr>
              <a:t>thức</a:t>
            </a:r>
            <a:r>
              <a:rPr lang="en-US" sz="1800" b="1" dirty="0">
                <a:solidFill>
                  <a:srgbClr val="002060"/>
                </a:solidFill>
              </a:rPr>
              <a:t> GV </a:t>
            </a:r>
            <a:r>
              <a:rPr lang="en-US" sz="1800" b="1" dirty="0" err="1">
                <a:solidFill>
                  <a:srgbClr val="002060"/>
                </a:solidFill>
              </a:rPr>
              <a:t>cần</a:t>
            </a:r>
            <a:r>
              <a:rPr lang="en-US" sz="1800" b="1" dirty="0">
                <a:solidFill>
                  <a:srgbClr val="002060"/>
                </a:solidFill>
              </a:rPr>
              <a:t> </a:t>
            </a:r>
            <a:r>
              <a:rPr lang="en-US" sz="1800" b="1" dirty="0" err="1">
                <a:solidFill>
                  <a:srgbClr val="002060"/>
                </a:solidFill>
              </a:rPr>
              <a:t>nắm</a:t>
            </a:r>
            <a:endParaRPr lang="en-US" sz="1800" dirty="0">
              <a:solidFill>
                <a:srgbClr val="002060"/>
              </a:solidFill>
            </a:endParaRPr>
          </a:p>
          <a:p>
            <a:pPr algn="just">
              <a:lnSpc>
                <a:spcPct val="125000"/>
              </a:lnSpc>
              <a:spcBef>
                <a:spcPts val="0"/>
              </a:spcBef>
            </a:pPr>
            <a:r>
              <a:rPr lang="en-US" sz="1800" dirty="0" err="1">
                <a:solidFill>
                  <a:srgbClr val="002060"/>
                </a:solidFill>
              </a:rPr>
              <a:t>Những</a:t>
            </a:r>
            <a:r>
              <a:rPr lang="en-US" sz="1800" dirty="0">
                <a:solidFill>
                  <a:srgbClr val="002060"/>
                </a:solidFill>
              </a:rPr>
              <a:t> </a:t>
            </a:r>
            <a:r>
              <a:rPr lang="en-US" sz="1800" dirty="0" err="1">
                <a:solidFill>
                  <a:srgbClr val="002060"/>
                </a:solidFill>
              </a:rPr>
              <a:t>kiến</a:t>
            </a:r>
            <a:r>
              <a:rPr lang="en-US" sz="1800" dirty="0">
                <a:solidFill>
                  <a:srgbClr val="002060"/>
                </a:solidFill>
              </a:rPr>
              <a:t> </a:t>
            </a:r>
            <a:r>
              <a:rPr lang="en-US" sz="1800" dirty="0" err="1">
                <a:solidFill>
                  <a:srgbClr val="002060"/>
                </a:solidFill>
              </a:rPr>
              <a:t>thức</a:t>
            </a:r>
            <a:r>
              <a:rPr lang="en-US" sz="1800" dirty="0">
                <a:solidFill>
                  <a:srgbClr val="002060"/>
                </a:solidFill>
              </a:rPr>
              <a:t> </a:t>
            </a:r>
            <a:r>
              <a:rPr lang="en-US" sz="1800" dirty="0" err="1">
                <a:solidFill>
                  <a:srgbClr val="002060"/>
                </a:solidFill>
              </a:rPr>
              <a:t>cơ</a:t>
            </a:r>
            <a:r>
              <a:rPr lang="en-US" sz="1800" dirty="0">
                <a:solidFill>
                  <a:srgbClr val="002060"/>
                </a:solidFill>
              </a:rPr>
              <a:t> </a:t>
            </a:r>
            <a:r>
              <a:rPr lang="en-US" sz="1800" dirty="0" err="1">
                <a:solidFill>
                  <a:srgbClr val="002060"/>
                </a:solidFill>
              </a:rPr>
              <a:t>bản</a:t>
            </a:r>
            <a:r>
              <a:rPr lang="en-US" sz="1800" dirty="0">
                <a:solidFill>
                  <a:srgbClr val="002060"/>
                </a:solidFill>
              </a:rPr>
              <a:t> GV </a:t>
            </a:r>
            <a:r>
              <a:rPr lang="en-US" sz="1800" dirty="0" err="1">
                <a:solidFill>
                  <a:srgbClr val="002060"/>
                </a:solidFill>
              </a:rPr>
              <a:t>cần</a:t>
            </a:r>
            <a:r>
              <a:rPr lang="en-US" sz="1800" dirty="0">
                <a:solidFill>
                  <a:srgbClr val="002060"/>
                </a:solidFill>
              </a:rPr>
              <a:t> </a:t>
            </a:r>
            <a:r>
              <a:rPr lang="en-US" sz="1800" dirty="0" err="1">
                <a:solidFill>
                  <a:srgbClr val="002060"/>
                </a:solidFill>
              </a:rPr>
              <a:t>nắm</a:t>
            </a:r>
            <a:r>
              <a:rPr lang="en-US" sz="1800" dirty="0">
                <a:solidFill>
                  <a:srgbClr val="002060"/>
                </a:solidFill>
              </a:rPr>
              <a:t> </a:t>
            </a:r>
            <a:r>
              <a:rPr lang="en-US" sz="1800" dirty="0" err="1">
                <a:solidFill>
                  <a:srgbClr val="002060"/>
                </a:solidFill>
              </a:rPr>
              <a:t>gồm</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yếu</a:t>
            </a:r>
            <a:r>
              <a:rPr lang="en-US" sz="1800" dirty="0">
                <a:solidFill>
                  <a:srgbClr val="002060"/>
                </a:solidFill>
              </a:rPr>
              <a:t> </a:t>
            </a:r>
            <a:r>
              <a:rPr lang="en-US" sz="1800" dirty="0" err="1">
                <a:solidFill>
                  <a:srgbClr val="002060"/>
                </a:solidFill>
              </a:rPr>
              <a:t>tố</a:t>
            </a:r>
            <a:r>
              <a:rPr lang="en-US" sz="1800" dirty="0">
                <a:solidFill>
                  <a:srgbClr val="002060"/>
                </a:solidFill>
              </a:rPr>
              <a:t> </a:t>
            </a:r>
            <a:r>
              <a:rPr lang="en-US" sz="1800" dirty="0" err="1">
                <a:solidFill>
                  <a:srgbClr val="002060"/>
                </a:solidFill>
              </a:rPr>
              <a:t>cơ</a:t>
            </a:r>
            <a:r>
              <a:rPr lang="en-US" sz="1800" dirty="0">
                <a:solidFill>
                  <a:srgbClr val="002060"/>
                </a:solidFill>
              </a:rPr>
              <a:t> </a:t>
            </a:r>
            <a:r>
              <a:rPr lang="en-US" sz="1800" dirty="0" err="1">
                <a:solidFill>
                  <a:srgbClr val="002060"/>
                </a:solidFill>
              </a:rPr>
              <a:t>bản</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như</a:t>
            </a:r>
            <a:r>
              <a:rPr lang="en-US" sz="1800" dirty="0">
                <a:solidFill>
                  <a:srgbClr val="002060"/>
                </a:solidFill>
              </a:rPr>
              <a:t>:</a:t>
            </a:r>
          </a:p>
          <a:p>
            <a:pPr marL="0" indent="0" algn="just">
              <a:lnSpc>
                <a:spcPct val="125000"/>
              </a:lnSpc>
              <a:spcBef>
                <a:spcPts val="0"/>
              </a:spcBef>
              <a:buNone/>
            </a:pP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bối</a:t>
            </a:r>
            <a:r>
              <a:rPr lang="en-US" sz="1800" dirty="0">
                <a:solidFill>
                  <a:srgbClr val="002060"/>
                </a:solidFill>
              </a:rPr>
              <a:t> </a:t>
            </a:r>
            <a:r>
              <a:rPr lang="en-US" sz="1800" dirty="0" err="1">
                <a:solidFill>
                  <a:srgbClr val="002060"/>
                </a:solidFill>
              </a:rPr>
              <a:t>cảnh</a:t>
            </a:r>
            <a:r>
              <a:rPr lang="en-US" sz="1800" dirty="0">
                <a:solidFill>
                  <a:srgbClr val="002060"/>
                </a:solidFill>
              </a:rPr>
              <a:t>, </a:t>
            </a:r>
            <a:r>
              <a:rPr lang="en-US" sz="1800" dirty="0" err="1">
                <a:solidFill>
                  <a:srgbClr val="002060"/>
                </a:solidFill>
              </a:rPr>
              <a:t>nhân</a:t>
            </a:r>
            <a:r>
              <a:rPr lang="en-US" sz="1800" dirty="0">
                <a:solidFill>
                  <a:srgbClr val="002060"/>
                </a:solidFill>
              </a:rPr>
              <a:t> </a:t>
            </a:r>
            <a:r>
              <a:rPr lang="en-US" sz="1800" dirty="0" err="1">
                <a:solidFill>
                  <a:srgbClr val="002060"/>
                </a:solidFill>
              </a:rPr>
              <a:t>vật</a:t>
            </a:r>
            <a:r>
              <a:rPr lang="en-US" sz="1800" dirty="0">
                <a:solidFill>
                  <a:srgbClr val="002060"/>
                </a:solidFill>
              </a:rPr>
              <a:t>, </a:t>
            </a:r>
            <a:r>
              <a:rPr lang="en-US" sz="1800" dirty="0" err="1">
                <a:solidFill>
                  <a:srgbClr val="002060"/>
                </a:solidFill>
              </a:rPr>
              <a:t>ngôn</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loại</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lịch</a:t>
            </a:r>
            <a:r>
              <a:rPr lang="en-US" sz="1800" dirty="0">
                <a:solidFill>
                  <a:srgbClr val="002060"/>
                </a:solidFill>
              </a:rPr>
              <a:t> </a:t>
            </a:r>
            <a:r>
              <a:rPr lang="en-US" sz="1800" dirty="0" err="1">
                <a:solidFill>
                  <a:srgbClr val="002060"/>
                </a:solidFill>
              </a:rPr>
              <a:t>sử</a:t>
            </a:r>
            <a:r>
              <a:rPr lang="en-US" sz="1800" dirty="0">
                <a:solidFill>
                  <a:srgbClr val="002060"/>
                </a:solidFill>
              </a:rPr>
              <a:t>, </a:t>
            </a:r>
            <a:r>
              <a:rPr lang="en-US" sz="1800" dirty="0" err="1">
                <a:solidFill>
                  <a:srgbClr val="002060"/>
                </a:solidFill>
              </a:rPr>
              <a:t>truyện</a:t>
            </a:r>
            <a:endParaRPr lang="en-US" sz="1800" dirty="0">
              <a:solidFill>
                <a:srgbClr val="002060"/>
              </a:solidFill>
            </a:endParaRPr>
          </a:p>
          <a:p>
            <a:pPr marL="0" indent="0" algn="just">
              <a:lnSpc>
                <a:spcPct val="125000"/>
              </a:lnSpc>
              <a:spcBef>
                <a:spcPts val="0"/>
              </a:spcBef>
              <a:buNone/>
            </a:pPr>
            <a:r>
              <a:rPr lang="en-US" sz="1800" dirty="0" err="1">
                <a:solidFill>
                  <a:srgbClr val="002060"/>
                </a:solidFill>
              </a:rPr>
              <a:t>cười</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đơn</a:t>
            </a:r>
            <a:r>
              <a:rPr lang="en-US" sz="1800" dirty="0">
                <a:solidFill>
                  <a:srgbClr val="002060"/>
                </a:solidFill>
              </a:rPr>
              <a:t> </a:t>
            </a:r>
            <a:r>
              <a:rPr lang="en-US" sz="1800" dirty="0" err="1">
                <a:solidFill>
                  <a:srgbClr val="002060"/>
                </a:solidFill>
              </a:rPr>
              <a:t>tuyến</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đa</a:t>
            </a:r>
            <a:r>
              <a:rPr lang="en-US" sz="1800" dirty="0">
                <a:solidFill>
                  <a:srgbClr val="002060"/>
                </a:solidFill>
              </a:rPr>
              <a:t> </a:t>
            </a:r>
            <a:r>
              <a:rPr lang="en-US" sz="1800" dirty="0" err="1">
                <a:solidFill>
                  <a:srgbClr val="002060"/>
                </a:solidFill>
              </a:rPr>
              <a:t>tuyến</a:t>
            </a:r>
            <a:r>
              <a:rPr lang="en-US" sz="1800" dirty="0">
                <a:solidFill>
                  <a:srgbClr val="002060"/>
                </a:solidFill>
              </a:rPr>
              <a:t>. </a:t>
            </a:r>
          </a:p>
          <a:p>
            <a:pPr marL="0" indent="0" algn="just">
              <a:lnSpc>
                <a:spcPct val="125000"/>
              </a:lnSpc>
              <a:spcBef>
                <a:spcPts val="0"/>
              </a:spcBef>
              <a:buNone/>
            </a:pPr>
            <a:r>
              <a:rPr lang="en-US" sz="1800" dirty="0">
                <a:solidFill>
                  <a:srgbClr val="002060"/>
                </a:solidFill>
              </a:rPr>
              <a:t>•     </a:t>
            </a:r>
            <a:r>
              <a:rPr lang="en-US" sz="1800" dirty="0" err="1">
                <a:solidFill>
                  <a:srgbClr val="002060"/>
                </a:solidFill>
              </a:rPr>
              <a:t>Ngoài</a:t>
            </a:r>
            <a:r>
              <a:rPr lang="en-US" sz="1800" dirty="0">
                <a:solidFill>
                  <a:srgbClr val="002060"/>
                </a:solidFill>
              </a:rPr>
              <a:t> </a:t>
            </a:r>
            <a:r>
              <a:rPr lang="en-US" sz="1800" dirty="0" err="1">
                <a:solidFill>
                  <a:srgbClr val="002060"/>
                </a:solidFill>
              </a:rPr>
              <a:t>ra</a:t>
            </a:r>
            <a:r>
              <a:rPr lang="en-US" sz="1800" dirty="0">
                <a:solidFill>
                  <a:srgbClr val="002060"/>
                </a:solidFill>
              </a:rPr>
              <a:t>, </a:t>
            </a:r>
            <a:r>
              <a:rPr lang="en-US" sz="1800" dirty="0" err="1">
                <a:solidFill>
                  <a:srgbClr val="002060"/>
                </a:solidFill>
              </a:rPr>
              <a:t>cần</a:t>
            </a:r>
            <a:r>
              <a:rPr lang="en-US" sz="1800" dirty="0">
                <a:solidFill>
                  <a:srgbClr val="002060"/>
                </a:solidFill>
              </a:rPr>
              <a:t> </a:t>
            </a:r>
            <a:r>
              <a:rPr lang="en-US" sz="1800" dirty="0" err="1">
                <a:solidFill>
                  <a:srgbClr val="002060"/>
                </a:solidFill>
              </a:rPr>
              <a:t>chú</a:t>
            </a:r>
            <a:r>
              <a:rPr lang="en-US" sz="1800" dirty="0">
                <a:solidFill>
                  <a:srgbClr val="002060"/>
                </a:solidFill>
              </a:rPr>
              <a:t> ý </a:t>
            </a:r>
            <a:r>
              <a:rPr lang="vi-VN" sz="1800" dirty="0">
                <a:solidFill>
                  <a:srgbClr val="002060"/>
                </a:solidFill>
              </a:rPr>
              <a:t>đến </a:t>
            </a:r>
            <a:r>
              <a:rPr lang="en-US" sz="1800" dirty="0" err="1">
                <a:solidFill>
                  <a:srgbClr val="002060"/>
                </a:solidFill>
              </a:rPr>
              <a:t>chủ</a:t>
            </a:r>
            <a:r>
              <a:rPr lang="en-US" sz="1800" dirty="0">
                <a:solidFill>
                  <a:srgbClr val="002060"/>
                </a:solidFill>
              </a:rPr>
              <a:t> </a:t>
            </a:r>
            <a:r>
              <a:rPr lang="en-US" sz="1800" dirty="0" err="1">
                <a:solidFill>
                  <a:srgbClr val="002060"/>
                </a:solidFill>
              </a:rPr>
              <a:t>đề</a:t>
            </a:r>
            <a:r>
              <a:rPr lang="vi-VN" sz="1800" dirty="0">
                <a:solidFill>
                  <a:srgbClr val="002060"/>
                </a:solidFill>
              </a:rPr>
              <a:t>: </a:t>
            </a:r>
            <a:r>
              <a:rPr lang="en-US" sz="1800" dirty="0" err="1">
                <a:solidFill>
                  <a:srgbClr val="002060"/>
                </a:solidFill>
              </a:rPr>
              <a:t>vấn</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trung</a:t>
            </a:r>
            <a:r>
              <a:rPr lang="en-US" sz="1800" dirty="0">
                <a:solidFill>
                  <a:srgbClr val="002060"/>
                </a:solidFill>
              </a:rPr>
              <a:t> </a:t>
            </a:r>
            <a:r>
              <a:rPr lang="en-US" sz="1800" dirty="0" err="1">
                <a:solidFill>
                  <a:srgbClr val="002060"/>
                </a:solidFill>
              </a:rPr>
              <a:t>tâm</a:t>
            </a:r>
            <a:r>
              <a:rPr lang="en-US" sz="1800" dirty="0">
                <a:solidFill>
                  <a:srgbClr val="002060"/>
                </a:solidFill>
              </a:rPr>
              <a:t>, ý </a:t>
            </a:r>
            <a:r>
              <a:rPr lang="en-US" sz="1800" dirty="0" err="1">
                <a:solidFill>
                  <a:srgbClr val="002060"/>
                </a:solidFill>
              </a:rPr>
              <a:t>nghĩa</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lõi</a:t>
            </a:r>
            <a:r>
              <a:rPr lang="en-US" sz="1800" dirty="0">
                <a:solidFill>
                  <a:srgbClr val="002060"/>
                </a:solidFill>
              </a:rPr>
              <a:t> hay </a:t>
            </a:r>
            <a:r>
              <a:rPr lang="en-US" sz="1800" dirty="0" err="1">
                <a:solidFill>
                  <a:srgbClr val="002060"/>
                </a:solidFill>
              </a:rPr>
              <a:t>thông</a:t>
            </a:r>
            <a:r>
              <a:rPr lang="en-US" sz="1800" dirty="0">
                <a:solidFill>
                  <a:srgbClr val="002060"/>
                </a:solidFill>
              </a:rPr>
              <a:t> </a:t>
            </a:r>
            <a:r>
              <a:rPr lang="en-US" sz="1800" dirty="0" err="1">
                <a:solidFill>
                  <a:srgbClr val="002060"/>
                </a:solidFill>
              </a:rPr>
              <a:t>điệp</a:t>
            </a:r>
            <a:r>
              <a:rPr lang="en-US" sz="1800" dirty="0">
                <a:solidFill>
                  <a:srgbClr val="002060"/>
                </a:solidFill>
              </a:rPr>
              <a:t> </a:t>
            </a:r>
            <a:r>
              <a:rPr lang="en-US" sz="1800" dirty="0" err="1">
                <a:solidFill>
                  <a:srgbClr val="002060"/>
                </a:solidFill>
              </a:rPr>
              <a:t>chính</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phẩm</a:t>
            </a:r>
            <a:r>
              <a:rPr lang="en-US" sz="1800" dirty="0">
                <a:solidFill>
                  <a:srgbClr val="002060"/>
                </a:solidFill>
              </a:rPr>
              <a:t>.</a:t>
            </a:r>
          </a:p>
          <a:p>
            <a:pPr marL="0" indent="0" algn="just">
              <a:lnSpc>
                <a:spcPct val="125000"/>
              </a:lnSpc>
              <a:spcBef>
                <a:spcPts val="0"/>
              </a:spcBef>
              <a:buNone/>
            </a:pPr>
            <a:r>
              <a:rPr lang="en-US" sz="1800" dirty="0">
                <a:solidFill>
                  <a:srgbClr val="002060"/>
                </a:solidFill>
              </a:rPr>
              <a:t> </a:t>
            </a:r>
            <a:r>
              <a:rPr lang="en-US" sz="1800" b="1" dirty="0" err="1">
                <a:solidFill>
                  <a:srgbClr val="002060"/>
                </a:solidFill>
              </a:rPr>
              <a:t>Phương</a:t>
            </a:r>
            <a:r>
              <a:rPr lang="en-US" sz="1800" b="1" dirty="0">
                <a:solidFill>
                  <a:srgbClr val="002060"/>
                </a:solidFill>
              </a:rPr>
              <a:t> </a:t>
            </a:r>
            <a:r>
              <a:rPr lang="en-US" sz="1800" b="1" dirty="0" err="1">
                <a:solidFill>
                  <a:srgbClr val="002060"/>
                </a:solidFill>
              </a:rPr>
              <a:t>tiện</a:t>
            </a:r>
            <a:r>
              <a:rPr lang="en-US" sz="1800" b="1" dirty="0">
                <a:solidFill>
                  <a:srgbClr val="002060"/>
                </a:solidFill>
              </a:rPr>
              <a:t> </a:t>
            </a:r>
            <a:r>
              <a:rPr lang="en-US" sz="1800" b="1" dirty="0" err="1">
                <a:solidFill>
                  <a:srgbClr val="002060"/>
                </a:solidFill>
              </a:rPr>
              <a:t>dạy</a:t>
            </a:r>
            <a:r>
              <a:rPr lang="en-US" sz="1800" b="1" dirty="0">
                <a:solidFill>
                  <a:srgbClr val="002060"/>
                </a:solidFill>
              </a:rPr>
              <a:t> </a:t>
            </a:r>
            <a:r>
              <a:rPr lang="en-US" sz="1800" b="1" dirty="0" err="1">
                <a:solidFill>
                  <a:srgbClr val="002060"/>
                </a:solidFill>
              </a:rPr>
              <a:t>học</a:t>
            </a:r>
            <a:r>
              <a:rPr lang="en-US" sz="1800" b="1" dirty="0">
                <a:solidFill>
                  <a:srgbClr val="002060"/>
                </a:solidFill>
              </a:rPr>
              <a:t>: </a:t>
            </a:r>
            <a:r>
              <a:rPr lang="en-US" sz="1800" dirty="0">
                <a:solidFill>
                  <a:srgbClr val="002060"/>
                </a:solidFill>
              </a:rPr>
              <a:t>GV </a:t>
            </a:r>
            <a:r>
              <a:rPr lang="en-US" sz="1800" dirty="0" err="1">
                <a:solidFill>
                  <a:srgbClr val="002060"/>
                </a:solidFill>
              </a:rPr>
              <a:t>nên</a:t>
            </a:r>
            <a:r>
              <a:rPr lang="en-US" sz="1800" dirty="0">
                <a:solidFill>
                  <a:srgbClr val="002060"/>
                </a:solidFill>
              </a:rPr>
              <a:t> </a:t>
            </a:r>
            <a:r>
              <a:rPr lang="en-US" sz="1800" dirty="0" err="1">
                <a:solidFill>
                  <a:srgbClr val="002060"/>
                </a:solidFill>
              </a:rPr>
              <a:t>chuẩn</a:t>
            </a:r>
            <a:r>
              <a:rPr lang="en-US" sz="1800" dirty="0">
                <a:solidFill>
                  <a:srgbClr val="002060"/>
                </a:solidFill>
              </a:rPr>
              <a:t> </a:t>
            </a:r>
            <a:r>
              <a:rPr lang="en-US" sz="1800" dirty="0" err="1">
                <a:solidFill>
                  <a:srgbClr val="002060"/>
                </a:solidFill>
              </a:rPr>
              <a:t>bị</a:t>
            </a:r>
            <a:r>
              <a:rPr lang="en-US" sz="1800" dirty="0">
                <a:solidFill>
                  <a:srgbClr val="002060"/>
                </a:solidFill>
              </a:rPr>
              <a:t> video clip, </a:t>
            </a:r>
            <a:r>
              <a:rPr lang="en-US" sz="1800" dirty="0" err="1">
                <a:solidFill>
                  <a:srgbClr val="002060"/>
                </a:solidFill>
              </a:rPr>
              <a:t>phiếu</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tập</a:t>
            </a:r>
            <a:r>
              <a:rPr lang="en-US" sz="1800" dirty="0">
                <a:solidFill>
                  <a:srgbClr val="002060"/>
                </a:solidFill>
              </a:rPr>
              <a:t>, </a:t>
            </a:r>
            <a:r>
              <a:rPr lang="en-US" sz="1800" dirty="0" err="1">
                <a:solidFill>
                  <a:srgbClr val="002060"/>
                </a:solidFill>
              </a:rPr>
              <a:t>đoạn</a:t>
            </a:r>
            <a:r>
              <a:rPr lang="en-US" sz="1800" dirty="0">
                <a:solidFill>
                  <a:srgbClr val="002060"/>
                </a:solidFill>
              </a:rPr>
              <a:t> </a:t>
            </a:r>
            <a:r>
              <a:rPr lang="en-US" sz="1800" dirty="0" err="1">
                <a:solidFill>
                  <a:srgbClr val="002060"/>
                </a:solidFill>
              </a:rPr>
              <a:t>phim</a:t>
            </a:r>
            <a:r>
              <a:rPr lang="en-US" sz="1800" dirty="0">
                <a:solidFill>
                  <a:srgbClr val="002060"/>
                </a:solidFill>
              </a:rPr>
              <a:t> </a:t>
            </a:r>
            <a:r>
              <a:rPr lang="en-US" sz="1800" dirty="0" err="1">
                <a:solidFill>
                  <a:srgbClr val="002060"/>
                </a:solidFill>
              </a:rPr>
              <a:t>ngắn</a:t>
            </a:r>
            <a:r>
              <a:rPr lang="en-US" sz="1800" dirty="0">
                <a:solidFill>
                  <a:srgbClr val="002060"/>
                </a:solidFill>
              </a:rPr>
              <a:t>, </a:t>
            </a:r>
            <a:r>
              <a:rPr lang="en-US" sz="1800" dirty="0" err="1">
                <a:solidFill>
                  <a:srgbClr val="002060"/>
                </a:solidFill>
              </a:rPr>
              <a:t>tranh</a:t>
            </a:r>
            <a:r>
              <a:rPr lang="en-US" sz="1800" dirty="0">
                <a:solidFill>
                  <a:srgbClr val="002060"/>
                </a:solidFill>
              </a:rPr>
              <a:t> </a:t>
            </a:r>
            <a:r>
              <a:rPr lang="en-US" sz="1800" dirty="0" err="1">
                <a:solidFill>
                  <a:srgbClr val="002060"/>
                </a:solidFill>
              </a:rPr>
              <a:t>ảnh</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liên</a:t>
            </a:r>
            <a:r>
              <a:rPr lang="en-US" sz="1800" dirty="0">
                <a:solidFill>
                  <a:srgbClr val="002060"/>
                </a:solidFill>
              </a:rPr>
              <a:t> </a:t>
            </a:r>
            <a:r>
              <a:rPr lang="en-US" sz="1800" dirty="0" err="1">
                <a:solidFill>
                  <a:srgbClr val="002060"/>
                </a:solidFill>
              </a:rPr>
              <a:t>quan</a:t>
            </a:r>
            <a:r>
              <a:rPr lang="en-US" sz="1800" dirty="0">
                <a:solidFill>
                  <a:srgbClr val="002060"/>
                </a:solidFill>
              </a:rPr>
              <a:t>. </a:t>
            </a:r>
            <a:r>
              <a:rPr lang="en-US" sz="1800" dirty="0" err="1">
                <a:solidFill>
                  <a:srgbClr val="002060"/>
                </a:solidFill>
              </a:rPr>
              <a:t>Tuy</a:t>
            </a:r>
            <a:r>
              <a:rPr lang="en-US" sz="1800" dirty="0">
                <a:solidFill>
                  <a:srgbClr val="002060"/>
                </a:solidFill>
              </a:rPr>
              <a:t> </a:t>
            </a:r>
            <a:r>
              <a:rPr lang="en-US" sz="1800" dirty="0" err="1">
                <a:solidFill>
                  <a:srgbClr val="002060"/>
                </a:solidFill>
              </a:rPr>
              <a:t>nhiên</a:t>
            </a:r>
            <a:r>
              <a:rPr lang="en-US" sz="1800" dirty="0">
                <a:solidFill>
                  <a:srgbClr val="002060"/>
                </a:solidFill>
              </a:rPr>
              <a:t>, </a:t>
            </a:r>
            <a:r>
              <a:rPr lang="en-US" sz="1800" dirty="0" err="1">
                <a:solidFill>
                  <a:srgbClr val="002060"/>
                </a:solidFill>
              </a:rPr>
              <a:t>cần</a:t>
            </a:r>
            <a:r>
              <a:rPr lang="en-US" sz="1800" dirty="0">
                <a:solidFill>
                  <a:srgbClr val="002060"/>
                </a:solidFill>
              </a:rPr>
              <a:t> </a:t>
            </a:r>
            <a:r>
              <a:rPr lang="en-US" sz="1800" dirty="0" err="1">
                <a:solidFill>
                  <a:srgbClr val="002060"/>
                </a:solidFill>
              </a:rPr>
              <a:t>tránh</a:t>
            </a:r>
            <a:r>
              <a:rPr lang="en-US" sz="1800" dirty="0">
                <a:solidFill>
                  <a:srgbClr val="002060"/>
                </a:solidFill>
              </a:rPr>
              <a:t> </a:t>
            </a:r>
            <a:r>
              <a:rPr lang="en-US" sz="1800" dirty="0" err="1">
                <a:solidFill>
                  <a:srgbClr val="002060"/>
                </a:solidFill>
              </a:rPr>
              <a:t>lạm</a:t>
            </a:r>
            <a:r>
              <a:rPr lang="en-US" sz="1800" dirty="0">
                <a:solidFill>
                  <a:srgbClr val="002060"/>
                </a:solidFill>
              </a:rPr>
              <a:t> </a:t>
            </a:r>
            <a:r>
              <a:rPr lang="en-US" sz="1800" dirty="0" err="1">
                <a:solidFill>
                  <a:srgbClr val="002060"/>
                </a:solidFill>
              </a:rPr>
              <a:t>dụng</a:t>
            </a:r>
            <a:r>
              <a:rPr lang="en-US" sz="1800" dirty="0">
                <a:solidFill>
                  <a:srgbClr val="002060"/>
                </a:solidFill>
              </a:rPr>
              <a:t> </a:t>
            </a:r>
            <a:r>
              <a:rPr lang="en-US" sz="1800" dirty="0" err="1">
                <a:solidFill>
                  <a:srgbClr val="002060"/>
                </a:solidFill>
              </a:rPr>
              <a:t>phương</a:t>
            </a:r>
            <a:r>
              <a:rPr lang="en-US" sz="1800" dirty="0">
                <a:solidFill>
                  <a:srgbClr val="002060"/>
                </a:solidFill>
              </a:rPr>
              <a:t> </a:t>
            </a:r>
            <a:r>
              <a:rPr lang="en-US" sz="1800" dirty="0" err="1">
                <a:solidFill>
                  <a:srgbClr val="002060"/>
                </a:solidFill>
              </a:rPr>
              <a:t>tiện</a:t>
            </a:r>
            <a:r>
              <a:rPr lang="en-US"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vì</a:t>
            </a:r>
            <a:r>
              <a:rPr lang="en-US" sz="1800" dirty="0">
                <a:solidFill>
                  <a:srgbClr val="002060"/>
                </a:solidFill>
              </a:rPr>
              <a:t> </a:t>
            </a:r>
            <a:r>
              <a:rPr lang="en-US" sz="1800" dirty="0" err="1">
                <a:solidFill>
                  <a:srgbClr val="002060"/>
                </a:solidFill>
              </a:rPr>
              <a:t>nó</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làm</a:t>
            </a:r>
            <a:r>
              <a:rPr lang="en-US" sz="1800" dirty="0">
                <a:solidFill>
                  <a:srgbClr val="002060"/>
                </a:solidFill>
              </a:rPr>
              <a:t> </a:t>
            </a:r>
            <a:r>
              <a:rPr lang="en-US" sz="1800" dirty="0" err="1">
                <a:solidFill>
                  <a:srgbClr val="002060"/>
                </a:solidFill>
              </a:rPr>
              <a:t>cho</a:t>
            </a:r>
            <a:r>
              <a:rPr lang="en-US" sz="1800" dirty="0">
                <a:solidFill>
                  <a:srgbClr val="002060"/>
                </a:solidFill>
              </a:rPr>
              <a:t> </a:t>
            </a:r>
            <a:r>
              <a:rPr lang="en-US" sz="1800" dirty="0" err="1">
                <a:solidFill>
                  <a:srgbClr val="002060"/>
                </a:solidFill>
              </a:rPr>
              <a:t>việc</a:t>
            </a:r>
            <a:r>
              <a:rPr lang="en-US"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trở</a:t>
            </a:r>
            <a:r>
              <a:rPr lang="en-US" sz="1800" dirty="0">
                <a:solidFill>
                  <a:srgbClr val="002060"/>
                </a:solidFill>
              </a:rPr>
              <a:t> </a:t>
            </a:r>
            <a:r>
              <a:rPr lang="en-US" sz="1800" dirty="0" err="1">
                <a:solidFill>
                  <a:srgbClr val="002060"/>
                </a:solidFill>
              </a:rPr>
              <a:t>nên</a:t>
            </a:r>
            <a:r>
              <a:rPr lang="en-US" sz="1800" dirty="0">
                <a:solidFill>
                  <a:srgbClr val="002060"/>
                </a:solidFill>
              </a:rPr>
              <a:t> </a:t>
            </a:r>
            <a:r>
              <a:rPr lang="en-US" sz="1800" dirty="0" err="1">
                <a:solidFill>
                  <a:srgbClr val="002060"/>
                </a:solidFill>
              </a:rPr>
              <a:t>tốn</a:t>
            </a:r>
            <a:r>
              <a:rPr lang="en-US" sz="1800" dirty="0">
                <a:solidFill>
                  <a:srgbClr val="002060"/>
                </a:solidFill>
              </a:rPr>
              <a:t> </a:t>
            </a:r>
            <a:r>
              <a:rPr lang="en-US" sz="1800" dirty="0" err="1">
                <a:solidFill>
                  <a:srgbClr val="002060"/>
                </a:solidFill>
              </a:rPr>
              <a:t>kém</a:t>
            </a:r>
            <a:r>
              <a:rPr lang="en-US" sz="1800" dirty="0">
                <a:solidFill>
                  <a:srgbClr val="002060"/>
                </a:solidFill>
              </a:rPr>
              <a:t>, </a:t>
            </a:r>
            <a:r>
              <a:rPr lang="en-US" sz="1800" dirty="0" err="1">
                <a:solidFill>
                  <a:srgbClr val="002060"/>
                </a:solidFill>
              </a:rPr>
              <a:t>hình</a:t>
            </a:r>
            <a:r>
              <a:rPr lang="en-US" sz="1800" dirty="0">
                <a:solidFill>
                  <a:srgbClr val="002060"/>
                </a:solidFill>
              </a:rPr>
              <a:t> </a:t>
            </a:r>
            <a:r>
              <a:rPr lang="en-US" sz="1800" dirty="0" err="1">
                <a:solidFill>
                  <a:srgbClr val="002060"/>
                </a:solidFill>
              </a:rPr>
              <a:t>thức</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biệt</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hạn</a:t>
            </a:r>
            <a:r>
              <a:rPr lang="en-US" sz="1800" dirty="0">
                <a:solidFill>
                  <a:srgbClr val="002060"/>
                </a:solidFill>
              </a:rPr>
              <a:t> </a:t>
            </a:r>
            <a:r>
              <a:rPr lang="en-US" sz="1800" dirty="0" err="1">
                <a:solidFill>
                  <a:srgbClr val="002060"/>
                </a:solidFill>
              </a:rPr>
              <a:t>chế</a:t>
            </a:r>
            <a:r>
              <a:rPr lang="en-US" sz="1800" dirty="0">
                <a:solidFill>
                  <a:srgbClr val="002060"/>
                </a:solidFill>
              </a:rPr>
              <a:t> </a:t>
            </a:r>
            <a:r>
              <a:rPr lang="en-US" sz="1800" dirty="0" err="1">
                <a:solidFill>
                  <a:srgbClr val="002060"/>
                </a:solidFill>
              </a:rPr>
              <a:t>cơ</a:t>
            </a:r>
            <a:r>
              <a:rPr lang="en-US" sz="1800" dirty="0">
                <a:solidFill>
                  <a:srgbClr val="002060"/>
                </a:solidFill>
              </a:rPr>
              <a:t> </a:t>
            </a:r>
            <a:r>
              <a:rPr lang="en-US" sz="1800" dirty="0" err="1">
                <a:solidFill>
                  <a:srgbClr val="002060"/>
                </a:solidFill>
              </a:rPr>
              <a:t>hội</a:t>
            </a:r>
            <a:r>
              <a:rPr lang="en-US" sz="1800" dirty="0">
                <a:solidFill>
                  <a:srgbClr val="002060"/>
                </a:solidFill>
              </a:rPr>
              <a:t> </a:t>
            </a:r>
            <a:r>
              <a:rPr lang="en-US" sz="1800" dirty="0" err="1">
                <a:solidFill>
                  <a:srgbClr val="002060"/>
                </a:solidFill>
              </a:rPr>
              <a:t>để</a:t>
            </a:r>
            <a:r>
              <a:rPr lang="en-US" sz="1800" dirty="0">
                <a:solidFill>
                  <a:srgbClr val="002060"/>
                </a:solidFill>
              </a:rPr>
              <a:t> HS </a:t>
            </a:r>
            <a:r>
              <a:rPr lang="en-US" sz="1800" dirty="0" err="1">
                <a:solidFill>
                  <a:srgbClr val="002060"/>
                </a:solidFill>
              </a:rPr>
              <a:t>tiếp</a:t>
            </a:r>
            <a:r>
              <a:rPr lang="en-US" sz="1800" dirty="0">
                <a:solidFill>
                  <a:srgbClr val="002060"/>
                </a:solidFill>
              </a:rPr>
              <a:t> </a:t>
            </a:r>
            <a:r>
              <a:rPr lang="en-US" sz="1800" dirty="0" err="1">
                <a:solidFill>
                  <a:srgbClr val="002060"/>
                </a:solidFill>
              </a:rPr>
              <a:t>cận</a:t>
            </a:r>
            <a:r>
              <a:rPr lang="en-US" sz="1800" dirty="0">
                <a:solidFill>
                  <a:srgbClr val="002060"/>
                </a:solidFill>
              </a:rPr>
              <a:t> VB </a:t>
            </a:r>
            <a:r>
              <a:rPr lang="en-US" sz="1800" dirty="0" err="1">
                <a:solidFill>
                  <a:srgbClr val="002060"/>
                </a:solidFill>
              </a:rPr>
              <a:t>ngôn</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cách</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chiều</a:t>
            </a:r>
            <a:r>
              <a:rPr lang="en-US" sz="1800" dirty="0">
                <a:solidFill>
                  <a:srgbClr val="002060"/>
                </a:solidFill>
              </a:rPr>
              <a:t> </a:t>
            </a:r>
            <a:r>
              <a:rPr lang="en-US" sz="1800" dirty="0" err="1">
                <a:solidFill>
                  <a:srgbClr val="002060"/>
                </a:solidFill>
              </a:rPr>
              <a:t>sâu</a:t>
            </a:r>
            <a:r>
              <a:rPr lang="en-US" sz="1800" dirty="0">
                <a:solidFill>
                  <a:srgbClr val="002060"/>
                </a:solidFill>
              </a:rPr>
              <a:t>.</a:t>
            </a:r>
          </a:p>
          <a:p>
            <a:pPr algn="just">
              <a:lnSpc>
                <a:spcPct val="125000"/>
              </a:lnSpc>
              <a:spcBef>
                <a:spcPts val="0"/>
              </a:spcBef>
            </a:pPr>
            <a:endParaRPr lang="en-US" sz="1800" dirty="0">
              <a:solidFill>
                <a:srgbClr val="002060"/>
              </a:solidFill>
            </a:endParaRPr>
          </a:p>
        </p:txBody>
      </p:sp>
      <p:sp>
        <p:nvSpPr>
          <p:cNvPr id="6" name="Rounded Rectangle 5"/>
          <p:cNvSpPr/>
          <p:nvPr/>
        </p:nvSpPr>
        <p:spPr>
          <a:xfrm>
            <a:off x="628650" y="590550"/>
            <a:ext cx="7524750" cy="5179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endParaRPr lang="en-US" sz="2000" b="1" dirty="0">
              <a:latin typeface="Arial (Body)"/>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91</a:t>
            </a:fld>
            <a:endParaRPr lang="en-US" dirty="0"/>
          </a:p>
        </p:txBody>
      </p:sp>
    </p:spTree>
    <p:extLst>
      <p:ext uri="{BB962C8B-B14F-4D97-AF65-F5344CB8AC3E}">
        <p14:creationId xmlns:p14="http://schemas.microsoft.com/office/powerpoint/2010/main" val="2329691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52550"/>
            <a:ext cx="8077200" cy="3640931"/>
          </a:xfrm>
        </p:spPr>
        <p:txBody>
          <a:bodyPr>
            <a:normAutofit lnSpcReduction="10000"/>
          </a:bodyPr>
          <a:lstStyle/>
          <a:p>
            <a:pPr marL="0" indent="0" algn="just">
              <a:lnSpc>
                <a:spcPct val="135000"/>
              </a:lnSpc>
              <a:spcBef>
                <a:spcPts val="0"/>
              </a:spcBef>
              <a:buNone/>
            </a:pPr>
            <a:r>
              <a:rPr lang="en-US" sz="1800" dirty="0" err="1">
                <a:solidFill>
                  <a:srgbClr val="002060"/>
                </a:solidFill>
              </a:rPr>
              <a:t>Mở</a:t>
            </a:r>
            <a:r>
              <a:rPr lang="en-US" sz="1800" dirty="0">
                <a:solidFill>
                  <a:srgbClr val="002060"/>
                </a:solidFill>
              </a:rPr>
              <a:t> </a:t>
            </a:r>
            <a:r>
              <a:rPr lang="en-US" sz="1800" dirty="0" err="1">
                <a:solidFill>
                  <a:srgbClr val="002060"/>
                </a:solidFill>
              </a:rPr>
              <a:t>đầu</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học</a:t>
            </a:r>
            <a:r>
              <a:rPr lang="en-US" sz="1800" dirty="0">
                <a:solidFill>
                  <a:srgbClr val="002060"/>
                </a:solidFill>
              </a:rPr>
              <a:t>, GV </a:t>
            </a:r>
            <a:r>
              <a:rPr lang="en-US" sz="1800" dirty="0" err="1">
                <a:solidFill>
                  <a:srgbClr val="002060"/>
                </a:solidFill>
              </a:rPr>
              <a:t>tổ</a:t>
            </a:r>
            <a:r>
              <a:rPr lang="en-US" sz="1800" dirty="0">
                <a:solidFill>
                  <a:srgbClr val="002060"/>
                </a:solidFill>
              </a:rPr>
              <a:t> </a:t>
            </a:r>
            <a:r>
              <a:rPr lang="en-US" sz="1800" dirty="0" err="1">
                <a:solidFill>
                  <a:srgbClr val="002060"/>
                </a:solidFill>
              </a:rPr>
              <a:t>chức</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dạy</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quy</a:t>
            </a:r>
            <a:r>
              <a:rPr lang="en-US" sz="1800" dirty="0">
                <a:solidFill>
                  <a:srgbClr val="002060"/>
                </a:solidFill>
              </a:rPr>
              <a:t> </a:t>
            </a:r>
            <a:r>
              <a:rPr lang="en-US" sz="1800" dirty="0" err="1">
                <a:solidFill>
                  <a:srgbClr val="002060"/>
                </a:solidFill>
              </a:rPr>
              <a:t>định</a:t>
            </a:r>
            <a:r>
              <a:rPr lang="en-US" sz="1800" dirty="0">
                <a:solidFill>
                  <a:srgbClr val="002060"/>
                </a:solidFill>
              </a:rPr>
              <a:t> </a:t>
            </a:r>
            <a:r>
              <a:rPr lang="en-US" sz="1800" dirty="0" err="1">
                <a:solidFill>
                  <a:srgbClr val="002060"/>
                </a:solidFill>
              </a:rPr>
              <a:t>chung</a:t>
            </a:r>
            <a:r>
              <a:rPr lang="en-US" sz="1800" dirty="0">
                <a:solidFill>
                  <a:srgbClr val="002060"/>
                </a:solidFill>
              </a:rPr>
              <a:t> </a:t>
            </a:r>
            <a:r>
              <a:rPr lang="en-US" sz="1800" dirty="0" err="1">
                <a:solidFill>
                  <a:srgbClr val="002060"/>
                </a:solidFill>
              </a:rPr>
              <a:t>cho</a:t>
            </a:r>
            <a:r>
              <a:rPr lang="en-US" sz="1800" dirty="0">
                <a:solidFill>
                  <a:srgbClr val="002060"/>
                </a:solidFill>
              </a:rPr>
              <a:t> </a:t>
            </a:r>
            <a:r>
              <a:rPr lang="en-US" sz="1800" dirty="0" err="1">
                <a:solidFill>
                  <a:srgbClr val="002060"/>
                </a:solidFill>
              </a:rPr>
              <a:t>tất</a:t>
            </a:r>
            <a:r>
              <a:rPr lang="en-US" sz="1800" dirty="0">
                <a:solidFill>
                  <a:srgbClr val="002060"/>
                </a:solidFill>
              </a:rPr>
              <a:t> </a:t>
            </a:r>
            <a:r>
              <a:rPr lang="en-US" sz="1800" dirty="0" err="1">
                <a:solidFill>
                  <a:srgbClr val="002060"/>
                </a:solidFill>
              </a:rPr>
              <a:t>cả</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bài</a:t>
            </a:r>
            <a:r>
              <a:rPr lang="en-US" sz="1800" dirty="0">
                <a:solidFill>
                  <a:srgbClr val="002060"/>
                </a:solidFill>
              </a:rPr>
              <a:t>: </a:t>
            </a:r>
          </a:p>
          <a:p>
            <a:pPr marL="0" indent="0" algn="just">
              <a:lnSpc>
                <a:spcPct val="135000"/>
              </a:lnSpc>
              <a:spcBef>
                <a:spcPts val="0"/>
              </a:spcBef>
              <a:buNone/>
            </a:pPr>
            <a:r>
              <a:rPr lang="en-US" sz="1800" dirty="0">
                <a:solidFill>
                  <a:srgbClr val="002060"/>
                </a:solidFill>
              </a:rPr>
              <a:t> </a:t>
            </a:r>
            <a:r>
              <a:rPr lang="vi-VN" sz="1800" dirty="0">
                <a:solidFill>
                  <a:srgbClr val="002060"/>
                </a:solidFill>
              </a:rPr>
              <a:t>     – </a:t>
            </a:r>
            <a:r>
              <a:rPr lang="en-US" sz="1800" dirty="0" err="1">
                <a:solidFill>
                  <a:srgbClr val="002060"/>
                </a:solidFill>
              </a:rPr>
              <a:t>Tìm</a:t>
            </a:r>
            <a:r>
              <a:rPr lang="en-US" sz="1800" dirty="0">
                <a:solidFill>
                  <a:srgbClr val="002060"/>
                </a:solidFill>
              </a:rPr>
              <a:t> </a:t>
            </a:r>
            <a:r>
              <a:rPr lang="en-US" sz="1800" dirty="0" err="1">
                <a:solidFill>
                  <a:srgbClr val="002060"/>
                </a:solidFill>
              </a:rPr>
              <a:t>hiểu</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giới</a:t>
            </a:r>
            <a:r>
              <a:rPr lang="en-US" sz="1800" dirty="0">
                <a:solidFill>
                  <a:srgbClr val="002060"/>
                </a:solidFill>
              </a:rPr>
              <a:t> </a:t>
            </a:r>
            <a:r>
              <a:rPr lang="en-US" sz="1800" dirty="0" err="1">
                <a:solidFill>
                  <a:srgbClr val="002060"/>
                </a:solidFill>
              </a:rPr>
              <a:t>thiệu</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học</a:t>
            </a:r>
            <a:r>
              <a:rPr lang="en-US" sz="1800" dirty="0">
                <a:solidFill>
                  <a:srgbClr val="002060"/>
                </a:solidFill>
              </a:rPr>
              <a:t>: GV </a:t>
            </a:r>
            <a:r>
              <a:rPr lang="en-US" sz="1800" dirty="0" err="1">
                <a:solidFill>
                  <a:srgbClr val="002060"/>
                </a:solidFill>
              </a:rPr>
              <a:t>hướng</a:t>
            </a:r>
            <a:r>
              <a:rPr lang="en-US" sz="1800" dirty="0">
                <a:solidFill>
                  <a:srgbClr val="002060"/>
                </a:solidFill>
              </a:rPr>
              <a:t> </a:t>
            </a:r>
            <a:r>
              <a:rPr lang="en-US" sz="1800" dirty="0" err="1">
                <a:solidFill>
                  <a:srgbClr val="002060"/>
                </a:solidFill>
              </a:rPr>
              <a:t>dẫn</a:t>
            </a:r>
            <a:r>
              <a:rPr lang="en-US" sz="1800" dirty="0">
                <a:solidFill>
                  <a:srgbClr val="002060"/>
                </a:solidFill>
              </a:rPr>
              <a:t> HS </a:t>
            </a:r>
            <a:r>
              <a:rPr lang="en-US" sz="1800" dirty="0" err="1">
                <a:solidFill>
                  <a:srgbClr val="002060"/>
                </a:solidFill>
              </a:rPr>
              <a:t>đọc</a:t>
            </a:r>
            <a:r>
              <a:rPr lang="en-US" sz="1800" dirty="0">
                <a:solidFill>
                  <a:srgbClr val="002060"/>
                </a:solidFill>
              </a:rPr>
              <a:t> </a:t>
            </a:r>
            <a:r>
              <a:rPr lang="en-US" sz="1800" dirty="0" err="1">
                <a:solidFill>
                  <a:srgbClr val="002060"/>
                </a:solidFill>
              </a:rPr>
              <a:t>lời</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phần</a:t>
            </a:r>
            <a:r>
              <a:rPr lang="en-US" sz="1800" dirty="0">
                <a:solidFill>
                  <a:srgbClr val="002060"/>
                </a:solidFill>
              </a:rPr>
              <a:t> </a:t>
            </a:r>
            <a:r>
              <a:rPr lang="en-US" sz="1800" dirty="0" err="1">
                <a:solidFill>
                  <a:srgbClr val="002060"/>
                </a:solidFill>
              </a:rPr>
              <a:t>giới</a:t>
            </a:r>
            <a:r>
              <a:rPr lang="en-US" sz="1800" dirty="0">
                <a:solidFill>
                  <a:srgbClr val="002060"/>
                </a:solidFill>
              </a:rPr>
              <a:t> </a:t>
            </a:r>
            <a:r>
              <a:rPr lang="en-US" sz="1800" dirty="0" err="1">
                <a:solidFill>
                  <a:srgbClr val="002060"/>
                </a:solidFill>
              </a:rPr>
              <a:t>thiệu</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nắm</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chủ</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loại</a:t>
            </a:r>
            <a:r>
              <a:rPr lang="en-US" sz="1800" dirty="0">
                <a:solidFill>
                  <a:srgbClr val="002060"/>
                </a:solidFill>
              </a:rPr>
              <a:t> </a:t>
            </a:r>
            <a:r>
              <a:rPr lang="en-US" sz="1800" dirty="0" err="1">
                <a:solidFill>
                  <a:srgbClr val="002060"/>
                </a:solidFill>
              </a:rPr>
              <a:t>đọc</a:t>
            </a:r>
            <a:r>
              <a:rPr lang="en-US" sz="1800" dirty="0">
                <a:solidFill>
                  <a:srgbClr val="002060"/>
                </a:solidFill>
              </a:rPr>
              <a:t>. HS </a:t>
            </a:r>
            <a:r>
              <a:rPr lang="en-US" sz="1800" dirty="0" err="1">
                <a:solidFill>
                  <a:srgbClr val="002060"/>
                </a:solidFill>
              </a:rPr>
              <a:t>trao</a:t>
            </a:r>
            <a:r>
              <a:rPr lang="en-US" sz="1800" dirty="0">
                <a:solidFill>
                  <a:srgbClr val="002060"/>
                </a:solidFill>
              </a:rPr>
              <a:t> </a:t>
            </a:r>
            <a:r>
              <a:rPr lang="en-US" sz="1800" dirty="0" err="1">
                <a:solidFill>
                  <a:srgbClr val="002060"/>
                </a:solidFill>
              </a:rPr>
              <a:t>đổi</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nhóm</a:t>
            </a:r>
            <a:r>
              <a:rPr lang="en-US" sz="1800" dirty="0">
                <a:solidFill>
                  <a:srgbClr val="002060"/>
                </a:solidFill>
              </a:rPr>
              <a:t>, </a:t>
            </a:r>
            <a:r>
              <a:rPr lang="en-US" sz="1800" dirty="0" err="1">
                <a:solidFill>
                  <a:srgbClr val="002060"/>
                </a:solidFill>
              </a:rPr>
              <a:t>sau</a:t>
            </a:r>
            <a:r>
              <a:rPr lang="en-US" sz="1800" dirty="0">
                <a:solidFill>
                  <a:srgbClr val="002060"/>
                </a:solidFill>
              </a:rPr>
              <a:t> </a:t>
            </a:r>
            <a:r>
              <a:rPr lang="en-US" sz="1800" dirty="0" err="1">
                <a:solidFill>
                  <a:srgbClr val="002060"/>
                </a:solidFill>
              </a:rPr>
              <a:t>đó</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HS </a:t>
            </a:r>
            <a:r>
              <a:rPr lang="en-US" sz="1800" dirty="0" err="1">
                <a:solidFill>
                  <a:srgbClr val="002060"/>
                </a:solidFill>
              </a:rPr>
              <a:t>trình</a:t>
            </a:r>
            <a:r>
              <a:rPr lang="en-US" sz="1800" dirty="0">
                <a:solidFill>
                  <a:srgbClr val="002060"/>
                </a:solidFill>
              </a:rPr>
              <a:t> </a:t>
            </a:r>
            <a:r>
              <a:rPr lang="en-US" sz="1800" dirty="0" err="1">
                <a:solidFill>
                  <a:srgbClr val="002060"/>
                </a:solidFill>
              </a:rPr>
              <a:t>bày</a:t>
            </a:r>
            <a:r>
              <a:rPr lang="en-US" sz="1800" dirty="0">
                <a:solidFill>
                  <a:srgbClr val="002060"/>
                </a:solidFill>
              </a:rPr>
              <a:t> </a:t>
            </a:r>
            <a:r>
              <a:rPr lang="en-US" sz="1800" dirty="0" err="1">
                <a:solidFill>
                  <a:srgbClr val="002060"/>
                </a:solidFill>
              </a:rPr>
              <a:t>trước</a:t>
            </a:r>
            <a:r>
              <a:rPr lang="en-US" sz="1800" dirty="0">
                <a:solidFill>
                  <a:srgbClr val="002060"/>
                </a:solidFill>
              </a:rPr>
              <a:t> </a:t>
            </a:r>
            <a:r>
              <a:rPr lang="en-US" sz="1800" dirty="0" err="1">
                <a:solidFill>
                  <a:srgbClr val="002060"/>
                </a:solidFill>
              </a:rPr>
              <a:t>lớp</a:t>
            </a:r>
            <a:r>
              <a:rPr lang="en-US" sz="1800" dirty="0">
                <a:solidFill>
                  <a:srgbClr val="002060"/>
                </a:solidFill>
              </a:rPr>
              <a:t>. GV </a:t>
            </a:r>
            <a:r>
              <a:rPr lang="en-US" sz="1800" dirty="0" err="1">
                <a:solidFill>
                  <a:srgbClr val="002060"/>
                </a:solidFill>
              </a:rPr>
              <a:t>và</a:t>
            </a:r>
            <a:r>
              <a:rPr lang="en-US" sz="1800" dirty="0">
                <a:solidFill>
                  <a:srgbClr val="002060"/>
                </a:solidFill>
              </a:rPr>
              <a:t> HS </a:t>
            </a:r>
            <a:r>
              <a:rPr lang="en-US" sz="1800" dirty="0" err="1">
                <a:solidFill>
                  <a:srgbClr val="002060"/>
                </a:solidFill>
              </a:rPr>
              <a:t>thống</a:t>
            </a:r>
            <a:r>
              <a:rPr lang="en-US" sz="1800" dirty="0">
                <a:solidFill>
                  <a:srgbClr val="002060"/>
                </a:solidFill>
              </a:rPr>
              <a:t> </a:t>
            </a:r>
            <a:r>
              <a:rPr lang="en-US" sz="1800" dirty="0" err="1">
                <a:solidFill>
                  <a:srgbClr val="002060"/>
                </a:solidFill>
              </a:rPr>
              <a:t>nhất</a:t>
            </a:r>
            <a:r>
              <a:rPr lang="en-US" sz="1800" dirty="0">
                <a:solidFill>
                  <a:srgbClr val="002060"/>
                </a:solidFill>
              </a:rPr>
              <a:t> </a:t>
            </a:r>
            <a:r>
              <a:rPr lang="en-US" sz="1800" dirty="0" err="1">
                <a:solidFill>
                  <a:srgbClr val="002060"/>
                </a:solidFill>
              </a:rPr>
              <a:t>cách</a:t>
            </a:r>
            <a:r>
              <a:rPr lang="en-US" sz="1800" dirty="0">
                <a:solidFill>
                  <a:srgbClr val="002060"/>
                </a:solidFill>
              </a:rPr>
              <a:t> </a:t>
            </a:r>
            <a:r>
              <a:rPr lang="en-US" sz="1800" dirty="0" err="1">
                <a:solidFill>
                  <a:srgbClr val="002060"/>
                </a:solidFill>
              </a:rPr>
              <a:t>hiểu</a:t>
            </a:r>
            <a:r>
              <a:rPr lang="en-US" sz="1800" dirty="0">
                <a:solidFill>
                  <a:srgbClr val="002060"/>
                </a:solidFill>
              </a:rPr>
              <a:t>.</a:t>
            </a:r>
          </a:p>
          <a:p>
            <a:pPr marL="0" indent="0" algn="just">
              <a:lnSpc>
                <a:spcPct val="135000"/>
              </a:lnSpc>
              <a:spcBef>
                <a:spcPts val="0"/>
              </a:spcBef>
              <a:buNone/>
            </a:pPr>
            <a:r>
              <a:rPr lang="vi-VN" sz="1800" dirty="0">
                <a:solidFill>
                  <a:srgbClr val="002060"/>
                </a:solidFill>
              </a:rPr>
              <a:t>      – </a:t>
            </a:r>
            <a:r>
              <a:rPr lang="en-US" sz="1800" dirty="0" err="1">
                <a:solidFill>
                  <a:srgbClr val="002060"/>
                </a:solidFill>
              </a:rPr>
              <a:t>Dựa</a:t>
            </a:r>
            <a:r>
              <a:rPr lang="en-US" sz="1800" dirty="0">
                <a:solidFill>
                  <a:srgbClr val="002060"/>
                </a:solidFill>
              </a:rPr>
              <a:t> </a:t>
            </a:r>
            <a:r>
              <a:rPr lang="en-US" sz="1800" dirty="0" err="1">
                <a:solidFill>
                  <a:srgbClr val="002060"/>
                </a:solidFill>
              </a:rPr>
              <a:t>trên</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mà</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em</a:t>
            </a:r>
            <a:r>
              <a:rPr lang="en-US" sz="1800" dirty="0">
                <a:solidFill>
                  <a:srgbClr val="002060"/>
                </a:solidFill>
              </a:rPr>
              <a:t> </a:t>
            </a:r>
            <a:r>
              <a:rPr lang="en-US" sz="1800" dirty="0" err="1">
                <a:solidFill>
                  <a:srgbClr val="002060"/>
                </a:solidFill>
              </a:rPr>
              <a:t>đã</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đã</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và</a:t>
            </a:r>
            <a:r>
              <a:rPr lang="en-US" sz="1800" dirty="0">
                <a:solidFill>
                  <a:srgbClr val="002060"/>
                </a:solidFill>
              </a:rPr>
              <a:t> tri </a:t>
            </a:r>
            <a:r>
              <a:rPr lang="en-US" sz="1800" dirty="0" err="1">
                <a:solidFill>
                  <a:srgbClr val="002060"/>
                </a:solidFill>
              </a:rPr>
              <a:t>thức</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mà</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em</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lớp</a:t>
            </a:r>
            <a:r>
              <a:rPr lang="en-US" sz="1800" dirty="0">
                <a:solidFill>
                  <a:srgbClr val="002060"/>
                </a:solidFill>
              </a:rPr>
              <a:t> 6, </a:t>
            </a:r>
            <a:r>
              <a:rPr lang="en-US" sz="1800" dirty="0" err="1">
                <a:solidFill>
                  <a:srgbClr val="002060"/>
                </a:solidFill>
              </a:rPr>
              <a:t>lớp</a:t>
            </a:r>
            <a:r>
              <a:rPr lang="en-US" sz="1800" dirty="0">
                <a:solidFill>
                  <a:srgbClr val="002060"/>
                </a:solidFill>
              </a:rPr>
              <a:t> 7, GV </a:t>
            </a:r>
            <a:r>
              <a:rPr lang="en-US" sz="1800" dirty="0" err="1">
                <a:solidFill>
                  <a:srgbClr val="002060"/>
                </a:solidFill>
              </a:rPr>
              <a:t>hướng</a:t>
            </a:r>
            <a:r>
              <a:rPr lang="en-US" sz="1800" dirty="0">
                <a:solidFill>
                  <a:srgbClr val="002060"/>
                </a:solidFill>
              </a:rPr>
              <a:t> </a:t>
            </a:r>
            <a:r>
              <a:rPr lang="en-US" sz="1800" dirty="0" err="1">
                <a:solidFill>
                  <a:srgbClr val="002060"/>
                </a:solidFill>
              </a:rPr>
              <a:t>dẫn</a:t>
            </a:r>
            <a:r>
              <a:rPr lang="en-US" sz="1800" dirty="0">
                <a:solidFill>
                  <a:srgbClr val="002060"/>
                </a:solidFill>
              </a:rPr>
              <a:t> </a:t>
            </a:r>
            <a:r>
              <a:rPr lang="en-US" sz="1800" dirty="0" err="1">
                <a:solidFill>
                  <a:srgbClr val="002060"/>
                </a:solidFill>
              </a:rPr>
              <a:t>cho</a:t>
            </a:r>
            <a:r>
              <a:rPr lang="en-US" sz="1800" dirty="0">
                <a:solidFill>
                  <a:srgbClr val="002060"/>
                </a:solidFill>
              </a:rPr>
              <a:t> HS </a:t>
            </a:r>
            <a:r>
              <a:rPr lang="en-US" sz="1800" dirty="0" err="1">
                <a:solidFill>
                  <a:srgbClr val="002060"/>
                </a:solidFill>
              </a:rPr>
              <a:t>đọc</a:t>
            </a:r>
            <a:r>
              <a:rPr lang="en-US" sz="1800" dirty="0">
                <a:solidFill>
                  <a:srgbClr val="002060"/>
                </a:solidFill>
              </a:rPr>
              <a:t>, </a:t>
            </a:r>
            <a:r>
              <a:rPr lang="en-US" sz="1800" dirty="0" err="1">
                <a:solidFill>
                  <a:srgbClr val="002060"/>
                </a:solidFill>
              </a:rPr>
              <a:t>nhận</a:t>
            </a:r>
            <a:r>
              <a:rPr lang="en-US" sz="1800" dirty="0">
                <a:solidFill>
                  <a:srgbClr val="002060"/>
                </a:solidFill>
              </a:rPr>
              <a:t> </a:t>
            </a:r>
            <a:r>
              <a:rPr lang="en-US" sz="1800" dirty="0" err="1">
                <a:solidFill>
                  <a:srgbClr val="002060"/>
                </a:solidFill>
              </a:rPr>
              <a:t>biết</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khái</a:t>
            </a:r>
            <a:r>
              <a:rPr lang="en-US" sz="1800" dirty="0">
                <a:solidFill>
                  <a:srgbClr val="002060"/>
                </a:solidFill>
              </a:rPr>
              <a:t> </a:t>
            </a:r>
            <a:r>
              <a:rPr lang="en-US" sz="1800" dirty="0" err="1">
                <a:solidFill>
                  <a:srgbClr val="002060"/>
                </a:solidFill>
              </a:rPr>
              <a:t>niệm</a:t>
            </a:r>
            <a:r>
              <a:rPr lang="en-US" sz="1800" dirty="0">
                <a:solidFill>
                  <a:srgbClr val="002060"/>
                </a:solidFill>
              </a:rPr>
              <a:t> </a:t>
            </a:r>
            <a:r>
              <a:rPr lang="en-US" sz="1800" dirty="0" err="1">
                <a:solidFill>
                  <a:srgbClr val="002060"/>
                </a:solidFill>
              </a:rPr>
              <a:t>công</a:t>
            </a:r>
            <a:r>
              <a:rPr lang="en-US" sz="1800" dirty="0">
                <a:solidFill>
                  <a:srgbClr val="002060"/>
                </a:solidFill>
              </a:rPr>
              <a:t> </a:t>
            </a:r>
            <a:r>
              <a:rPr lang="en-US" sz="1800" dirty="0" err="1">
                <a:solidFill>
                  <a:srgbClr val="002060"/>
                </a:solidFill>
              </a:rPr>
              <a:t>cụ</a:t>
            </a:r>
            <a:r>
              <a:rPr lang="en-US" sz="1800" dirty="0">
                <a:solidFill>
                  <a:srgbClr val="002060"/>
                </a:solidFill>
              </a:rPr>
              <a:t>: </a:t>
            </a:r>
            <a:r>
              <a:rPr lang="en-US" sz="1800" dirty="0" err="1">
                <a:solidFill>
                  <a:srgbClr val="002060"/>
                </a:solidFill>
              </a:rPr>
              <a:t>chủ</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bối</a:t>
            </a:r>
            <a:r>
              <a:rPr lang="en-US" sz="1800" dirty="0">
                <a:solidFill>
                  <a:srgbClr val="002060"/>
                </a:solidFill>
              </a:rPr>
              <a:t> </a:t>
            </a:r>
            <a:r>
              <a:rPr lang="en-US" sz="1800" dirty="0" err="1">
                <a:solidFill>
                  <a:srgbClr val="002060"/>
                </a:solidFill>
              </a:rPr>
              <a:t>cảnh</a:t>
            </a:r>
            <a:r>
              <a:rPr lang="en-US" sz="1800" dirty="0">
                <a:solidFill>
                  <a:srgbClr val="002060"/>
                </a:solidFill>
              </a:rPr>
              <a:t>, </a:t>
            </a:r>
            <a:r>
              <a:rPr lang="en-US" sz="1800" dirty="0" err="1">
                <a:solidFill>
                  <a:srgbClr val="002060"/>
                </a:solidFill>
              </a:rPr>
              <a:t>nhân</a:t>
            </a:r>
            <a:r>
              <a:rPr lang="en-US" sz="1800" dirty="0">
                <a:solidFill>
                  <a:srgbClr val="002060"/>
                </a:solidFill>
              </a:rPr>
              <a:t> </a:t>
            </a:r>
            <a:r>
              <a:rPr lang="en-US" sz="1800" dirty="0" err="1">
                <a:solidFill>
                  <a:srgbClr val="002060"/>
                </a:solidFill>
              </a:rPr>
              <a:t>vật</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khái</a:t>
            </a:r>
            <a:r>
              <a:rPr lang="en-US" sz="1800" dirty="0">
                <a:solidFill>
                  <a:srgbClr val="002060"/>
                </a:solidFill>
              </a:rPr>
              <a:t> </a:t>
            </a:r>
            <a:r>
              <a:rPr lang="en-US" sz="1800" dirty="0" err="1">
                <a:solidFill>
                  <a:srgbClr val="002060"/>
                </a:solidFill>
              </a:rPr>
              <a:t>niệm</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loại</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mới</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lịch</a:t>
            </a:r>
            <a:r>
              <a:rPr lang="en-US" sz="1800" dirty="0">
                <a:solidFill>
                  <a:srgbClr val="002060"/>
                </a:solidFill>
              </a:rPr>
              <a:t> </a:t>
            </a:r>
            <a:r>
              <a:rPr lang="en-US" sz="1800" dirty="0" err="1">
                <a:solidFill>
                  <a:srgbClr val="002060"/>
                </a:solidFill>
              </a:rPr>
              <a:t>sử</a:t>
            </a:r>
            <a:r>
              <a:rPr lang="en-US" sz="1800" dirty="0">
                <a:solidFill>
                  <a:srgbClr val="002060"/>
                </a:solidFill>
              </a:rPr>
              <a:t> (</a:t>
            </a:r>
            <a:r>
              <a:rPr lang="en-US" sz="1800" dirty="0" err="1">
                <a:solidFill>
                  <a:srgbClr val="002060"/>
                </a:solidFill>
              </a:rPr>
              <a:t>bài</a:t>
            </a:r>
            <a:r>
              <a:rPr lang="en-US" sz="1800" dirty="0">
                <a:solidFill>
                  <a:srgbClr val="002060"/>
                </a:solidFill>
              </a:rPr>
              <a:t> 1), </a:t>
            </a:r>
            <a:r>
              <a:rPr lang="en-US" sz="1800" dirty="0" err="1">
                <a:solidFill>
                  <a:srgbClr val="002060"/>
                </a:solidFill>
              </a:rPr>
              <a:t>truyện</a:t>
            </a:r>
            <a:r>
              <a:rPr lang="en-US" sz="1800" dirty="0">
                <a:solidFill>
                  <a:srgbClr val="002060"/>
                </a:solidFill>
              </a:rPr>
              <a:t> </a:t>
            </a:r>
            <a:r>
              <a:rPr lang="en-US" sz="1800" dirty="0" err="1">
                <a:solidFill>
                  <a:srgbClr val="002060"/>
                </a:solidFill>
              </a:rPr>
              <a:t>cười</a:t>
            </a:r>
            <a:r>
              <a:rPr lang="en-US" sz="1800" dirty="0">
                <a:solidFill>
                  <a:srgbClr val="002060"/>
                </a:solidFill>
              </a:rPr>
              <a:t> (</a:t>
            </a:r>
            <a:r>
              <a:rPr lang="en-US" sz="1800" dirty="0" err="1">
                <a:solidFill>
                  <a:srgbClr val="002060"/>
                </a:solidFill>
              </a:rPr>
              <a:t>bài</a:t>
            </a:r>
            <a:r>
              <a:rPr lang="en-US" sz="1800" dirty="0">
                <a:solidFill>
                  <a:srgbClr val="002060"/>
                </a:solidFill>
              </a:rPr>
              <a:t> 5), </a:t>
            </a:r>
            <a:r>
              <a:rPr lang="en-US" sz="1800" dirty="0" err="1">
                <a:solidFill>
                  <a:srgbClr val="002060"/>
                </a:solidFill>
              </a:rPr>
              <a:t>truyện</a:t>
            </a:r>
            <a:r>
              <a:rPr lang="en-US" sz="1800" dirty="0">
                <a:solidFill>
                  <a:srgbClr val="002060"/>
                </a:solidFill>
              </a:rPr>
              <a:t> </a:t>
            </a:r>
            <a:r>
              <a:rPr lang="en-US" sz="1800" dirty="0" err="1">
                <a:solidFill>
                  <a:srgbClr val="002060"/>
                </a:solidFill>
              </a:rPr>
              <a:t>ngắn</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đại</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đơn</a:t>
            </a:r>
            <a:r>
              <a:rPr lang="en-US" sz="1800" dirty="0">
                <a:solidFill>
                  <a:srgbClr val="002060"/>
                </a:solidFill>
              </a:rPr>
              <a:t> </a:t>
            </a:r>
            <a:r>
              <a:rPr lang="en-US" sz="1800" dirty="0" err="1">
                <a:solidFill>
                  <a:srgbClr val="002060"/>
                </a:solidFill>
              </a:rPr>
              <a:t>tuyến</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đa</a:t>
            </a:r>
            <a:r>
              <a:rPr lang="en-US" sz="1800" dirty="0">
                <a:solidFill>
                  <a:srgbClr val="002060"/>
                </a:solidFill>
              </a:rPr>
              <a:t> </a:t>
            </a:r>
            <a:r>
              <a:rPr lang="en-US" sz="1800" dirty="0" err="1">
                <a:solidFill>
                  <a:srgbClr val="002060"/>
                </a:solidFill>
              </a:rPr>
              <a:t>tuyến</a:t>
            </a:r>
            <a:r>
              <a:rPr lang="en-US" sz="1800" dirty="0">
                <a:solidFill>
                  <a:srgbClr val="002060"/>
                </a:solidFill>
              </a:rPr>
              <a:t>) (</a:t>
            </a:r>
            <a:r>
              <a:rPr lang="en-US" sz="1800" dirty="0" err="1">
                <a:solidFill>
                  <a:srgbClr val="002060"/>
                </a:solidFill>
              </a:rPr>
              <a:t>bài</a:t>
            </a:r>
            <a:r>
              <a:rPr lang="en-US" sz="1800" dirty="0">
                <a:solidFill>
                  <a:srgbClr val="002060"/>
                </a:solidFill>
              </a:rPr>
              <a:t> 6)</a:t>
            </a:r>
            <a:r>
              <a:rPr lang="vi-VN" sz="1800" dirty="0">
                <a:solidFill>
                  <a:srgbClr val="002060"/>
                </a:solidFill>
              </a:rPr>
              <a:t>.</a:t>
            </a:r>
            <a:endParaRPr lang="en-US" sz="18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92</a:t>
            </a:fld>
            <a:endParaRPr lang="en-US">
              <a:solidFill>
                <a:prstClr val="black">
                  <a:lumMod val="95000"/>
                  <a:lumOff val="5000"/>
                </a:prstClr>
              </a:solidFill>
            </a:endParaRPr>
          </a:p>
        </p:txBody>
      </p:sp>
      <p:sp>
        <p:nvSpPr>
          <p:cNvPr id="6" name="Rounded Rectangle 5"/>
          <p:cNvSpPr/>
          <p:nvPr/>
        </p:nvSpPr>
        <p:spPr>
          <a:xfrm>
            <a:off x="1143000" y="742950"/>
            <a:ext cx="716280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Triển</a:t>
            </a:r>
            <a:r>
              <a:rPr lang="en-US" sz="2000" b="1" dirty="0">
                <a:latin typeface="Arial (Body)"/>
              </a:rPr>
              <a:t> </a:t>
            </a:r>
            <a:r>
              <a:rPr lang="en-US" sz="2000" b="1" dirty="0" err="1">
                <a:latin typeface="Arial (Body)"/>
              </a:rPr>
              <a:t>khai</a:t>
            </a:r>
            <a:r>
              <a:rPr lang="en-US" sz="2000" b="1" dirty="0">
                <a:latin typeface="Arial (Body)"/>
              </a:rPr>
              <a:t> </a:t>
            </a:r>
            <a:r>
              <a:rPr lang="en-US" sz="2000" b="1" dirty="0" err="1">
                <a:latin typeface="Arial (Body)"/>
              </a:rPr>
              <a:t>các</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đọc</a:t>
            </a:r>
            <a:r>
              <a:rPr lang="en-US" sz="2000" b="1" dirty="0">
                <a:latin typeface="Arial (Body)"/>
              </a:rPr>
              <a:t> </a:t>
            </a:r>
            <a:r>
              <a:rPr lang="en-US" sz="2000" b="1" dirty="0" smtClean="0">
                <a:latin typeface="Arial (Body)"/>
              </a:rPr>
              <a:t>VB </a:t>
            </a:r>
            <a:r>
              <a:rPr lang="en-US" sz="2000" b="1" dirty="0" err="1">
                <a:latin typeface="Arial (Body)"/>
              </a:rPr>
              <a:t>truyện</a:t>
            </a:r>
            <a:endParaRPr lang="en-US" sz="3200" dirty="0">
              <a:latin typeface="Arial (Body)"/>
            </a:endParaRPr>
          </a:p>
        </p:txBody>
      </p:sp>
    </p:spTree>
    <p:extLst>
      <p:ext uri="{BB962C8B-B14F-4D97-AF65-F5344CB8AC3E}">
        <p14:creationId xmlns:p14="http://schemas.microsoft.com/office/powerpoint/2010/main" val="837383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69219"/>
            <a:ext cx="8077200" cy="3263504"/>
          </a:xfrm>
        </p:spPr>
        <p:txBody>
          <a:bodyPr>
            <a:normAutofit/>
          </a:bodyPr>
          <a:lstStyle/>
          <a:p>
            <a:pPr algn="just">
              <a:lnSpc>
                <a:spcPct val="100000"/>
              </a:lnSpc>
            </a:pPr>
            <a:r>
              <a:rPr lang="en-US" sz="1800" spc="-90" dirty="0" err="1">
                <a:solidFill>
                  <a:srgbClr val="002060"/>
                </a:solidFill>
              </a:rPr>
              <a:t>Cần</a:t>
            </a:r>
            <a:r>
              <a:rPr lang="en-US" sz="1800" spc="-90" dirty="0">
                <a:solidFill>
                  <a:srgbClr val="002060"/>
                </a:solidFill>
              </a:rPr>
              <a:t> </a:t>
            </a:r>
            <a:r>
              <a:rPr lang="en-US" sz="1800" spc="-90" dirty="0" err="1">
                <a:solidFill>
                  <a:srgbClr val="002060"/>
                </a:solidFill>
              </a:rPr>
              <a:t>tránh</a:t>
            </a:r>
            <a:r>
              <a:rPr lang="en-US" sz="1800" spc="-90" dirty="0">
                <a:solidFill>
                  <a:srgbClr val="002060"/>
                </a:solidFill>
              </a:rPr>
              <a:t> </a:t>
            </a:r>
            <a:r>
              <a:rPr lang="en-US" sz="1800" spc="-90" dirty="0" err="1">
                <a:solidFill>
                  <a:srgbClr val="002060"/>
                </a:solidFill>
              </a:rPr>
              <a:t>dạy</a:t>
            </a:r>
            <a:r>
              <a:rPr lang="en-US" sz="1800" spc="-90" dirty="0">
                <a:solidFill>
                  <a:srgbClr val="002060"/>
                </a:solidFill>
              </a:rPr>
              <a:t> </a:t>
            </a:r>
            <a:r>
              <a:rPr lang="en-US" sz="1800" spc="-90" dirty="0" err="1">
                <a:solidFill>
                  <a:srgbClr val="002060"/>
                </a:solidFill>
              </a:rPr>
              <a:t>thuần</a:t>
            </a:r>
            <a:r>
              <a:rPr lang="en-US" sz="1800" spc="-90" dirty="0">
                <a:solidFill>
                  <a:srgbClr val="002060"/>
                </a:solidFill>
              </a:rPr>
              <a:t> </a:t>
            </a:r>
            <a:r>
              <a:rPr lang="en-US" sz="1800" spc="-90" dirty="0" err="1">
                <a:solidFill>
                  <a:srgbClr val="002060"/>
                </a:solidFill>
              </a:rPr>
              <a:t>tuý</a:t>
            </a:r>
            <a:r>
              <a:rPr lang="en-US" sz="1800" spc="-90" dirty="0">
                <a:solidFill>
                  <a:srgbClr val="002060"/>
                </a:solidFill>
              </a:rPr>
              <a:t> </a:t>
            </a:r>
            <a:r>
              <a:rPr lang="en-US" sz="1800" spc="-90" dirty="0" err="1">
                <a:solidFill>
                  <a:srgbClr val="002060"/>
                </a:solidFill>
              </a:rPr>
              <a:t>lí</a:t>
            </a:r>
            <a:r>
              <a:rPr lang="en-US" sz="1800" spc="-90" dirty="0">
                <a:solidFill>
                  <a:srgbClr val="002060"/>
                </a:solidFill>
              </a:rPr>
              <a:t> </a:t>
            </a:r>
            <a:r>
              <a:rPr lang="en-US" sz="1800" spc="-90" dirty="0" err="1">
                <a:solidFill>
                  <a:srgbClr val="002060"/>
                </a:solidFill>
              </a:rPr>
              <a:t>thuyết</a:t>
            </a:r>
            <a:r>
              <a:rPr lang="en-US" sz="1800" spc="-90" dirty="0">
                <a:solidFill>
                  <a:srgbClr val="002060"/>
                </a:solidFill>
              </a:rPr>
              <a:t> (</a:t>
            </a:r>
            <a:r>
              <a:rPr lang="en-US" sz="1800" spc="-90" dirty="0" err="1">
                <a:solidFill>
                  <a:srgbClr val="002060"/>
                </a:solidFill>
              </a:rPr>
              <a:t>không</a:t>
            </a:r>
            <a:r>
              <a:rPr lang="en-US" sz="1800" spc="-90" dirty="0">
                <a:solidFill>
                  <a:srgbClr val="002060"/>
                </a:solidFill>
              </a:rPr>
              <a:t> </a:t>
            </a:r>
            <a:r>
              <a:rPr lang="en-US" sz="1800" spc="-90" dirty="0" err="1">
                <a:solidFill>
                  <a:srgbClr val="002060"/>
                </a:solidFill>
              </a:rPr>
              <a:t>dành</a:t>
            </a:r>
            <a:r>
              <a:rPr lang="en-US" sz="1800" spc="-90" dirty="0">
                <a:solidFill>
                  <a:srgbClr val="002060"/>
                </a:solidFill>
              </a:rPr>
              <a:t> 1 </a:t>
            </a:r>
            <a:r>
              <a:rPr lang="en-US" sz="1800" spc="-90" dirty="0" err="1">
                <a:solidFill>
                  <a:srgbClr val="002060"/>
                </a:solidFill>
              </a:rPr>
              <a:t>tiết</a:t>
            </a:r>
            <a:r>
              <a:rPr lang="en-US" sz="1800" spc="-90" dirty="0">
                <a:solidFill>
                  <a:srgbClr val="002060"/>
                </a:solidFill>
              </a:rPr>
              <a:t> </a:t>
            </a:r>
            <a:r>
              <a:rPr lang="en-US" sz="1800" spc="-90" dirty="0" err="1">
                <a:solidFill>
                  <a:srgbClr val="002060"/>
                </a:solidFill>
              </a:rPr>
              <a:t>riêng</a:t>
            </a:r>
            <a:r>
              <a:rPr lang="en-US" sz="1800" spc="-90" dirty="0">
                <a:solidFill>
                  <a:srgbClr val="002060"/>
                </a:solidFill>
              </a:rPr>
              <a:t> </a:t>
            </a:r>
            <a:r>
              <a:rPr lang="en-US" sz="1800" spc="-90" dirty="0" err="1">
                <a:solidFill>
                  <a:srgbClr val="002060"/>
                </a:solidFill>
              </a:rPr>
              <a:t>để</a:t>
            </a:r>
            <a:r>
              <a:rPr lang="en-US" sz="1800" spc="-90" dirty="0">
                <a:solidFill>
                  <a:srgbClr val="002060"/>
                </a:solidFill>
              </a:rPr>
              <a:t> </a:t>
            </a:r>
            <a:r>
              <a:rPr lang="en-US" sz="1800" spc="-90" dirty="0" err="1">
                <a:solidFill>
                  <a:srgbClr val="002060"/>
                </a:solidFill>
              </a:rPr>
              <a:t>dạy</a:t>
            </a:r>
            <a:r>
              <a:rPr lang="en-US" sz="1800" spc="-90" dirty="0">
                <a:solidFill>
                  <a:srgbClr val="002060"/>
                </a:solidFill>
              </a:rPr>
              <a:t> </a:t>
            </a:r>
            <a:r>
              <a:rPr lang="en-US" sz="1800" i="1" spc="-90" dirty="0">
                <a:solidFill>
                  <a:srgbClr val="002060"/>
                </a:solidFill>
              </a:rPr>
              <a:t>Tri </a:t>
            </a:r>
            <a:r>
              <a:rPr lang="en-US" sz="1800" i="1" spc="-90" dirty="0" err="1">
                <a:solidFill>
                  <a:srgbClr val="002060"/>
                </a:solidFill>
              </a:rPr>
              <a:t>thức</a:t>
            </a:r>
            <a:r>
              <a:rPr lang="en-US" sz="1800" i="1" spc="-90" dirty="0">
                <a:solidFill>
                  <a:srgbClr val="002060"/>
                </a:solidFill>
              </a:rPr>
              <a:t> </a:t>
            </a:r>
            <a:r>
              <a:rPr lang="en-US" sz="1800" i="1" spc="-90" dirty="0" err="1">
                <a:solidFill>
                  <a:srgbClr val="002060"/>
                </a:solidFill>
              </a:rPr>
              <a:t>ngữ</a:t>
            </a:r>
            <a:r>
              <a:rPr lang="en-US" sz="1800" i="1" spc="-90" dirty="0">
                <a:solidFill>
                  <a:srgbClr val="002060"/>
                </a:solidFill>
              </a:rPr>
              <a:t> </a:t>
            </a:r>
            <a:r>
              <a:rPr lang="en-US" sz="1800" i="1" spc="-90" dirty="0" err="1">
                <a:solidFill>
                  <a:srgbClr val="002060"/>
                </a:solidFill>
              </a:rPr>
              <a:t>văn</a:t>
            </a:r>
            <a:r>
              <a:rPr lang="en-US" sz="1800" spc="-90" dirty="0">
                <a:solidFill>
                  <a:srgbClr val="002060"/>
                </a:solidFill>
              </a:rPr>
              <a:t>). </a:t>
            </a:r>
            <a:r>
              <a:rPr lang="en-US" sz="1800" dirty="0" err="1">
                <a:solidFill>
                  <a:srgbClr val="002060"/>
                </a:solidFill>
              </a:rPr>
              <a:t>Trừ</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trường</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biệt</a:t>
            </a:r>
            <a:r>
              <a:rPr lang="en-US" sz="1800" dirty="0">
                <a:solidFill>
                  <a:srgbClr val="002060"/>
                </a:solidFill>
              </a:rPr>
              <a:t>, </a:t>
            </a:r>
            <a:r>
              <a:rPr lang="en-US" sz="1800" dirty="0" err="1">
                <a:solidFill>
                  <a:srgbClr val="002060"/>
                </a:solidFill>
              </a:rPr>
              <a:t>mỗi</a:t>
            </a:r>
            <a:r>
              <a:rPr lang="en-US" sz="1800" dirty="0">
                <a:solidFill>
                  <a:srgbClr val="002060"/>
                </a:solidFill>
              </a:rPr>
              <a:t> </a:t>
            </a:r>
            <a:r>
              <a:rPr lang="en-US" sz="1800" dirty="0" err="1">
                <a:solidFill>
                  <a:srgbClr val="002060"/>
                </a:solidFill>
              </a:rPr>
              <a:t>khái</a:t>
            </a:r>
            <a:r>
              <a:rPr lang="en-US" sz="1800" dirty="0">
                <a:solidFill>
                  <a:srgbClr val="002060"/>
                </a:solidFill>
              </a:rPr>
              <a:t> </a:t>
            </a:r>
            <a:r>
              <a:rPr lang="en-US" sz="1800" dirty="0" err="1">
                <a:solidFill>
                  <a:srgbClr val="002060"/>
                </a:solidFill>
              </a:rPr>
              <a:t>niệm</a:t>
            </a:r>
            <a:r>
              <a:rPr lang="en-US" sz="1800" dirty="0">
                <a:solidFill>
                  <a:srgbClr val="002060"/>
                </a:solidFill>
              </a:rPr>
              <a:t> </a:t>
            </a:r>
            <a:r>
              <a:rPr lang="en-US" sz="1800" dirty="0" err="1">
                <a:solidFill>
                  <a:srgbClr val="002060"/>
                </a:solidFill>
              </a:rPr>
              <a:t>nên</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hình</a:t>
            </a:r>
            <a:r>
              <a:rPr lang="en-US" sz="1800" dirty="0">
                <a:solidFill>
                  <a:srgbClr val="002060"/>
                </a:solidFill>
              </a:rPr>
              <a:t> </a:t>
            </a:r>
            <a:r>
              <a:rPr lang="en-US" sz="1800" dirty="0" err="1">
                <a:solidFill>
                  <a:srgbClr val="002060"/>
                </a:solidFill>
              </a:rPr>
              <a:t>thành</a:t>
            </a:r>
            <a:r>
              <a:rPr lang="en-US" sz="1800" dirty="0">
                <a:solidFill>
                  <a:srgbClr val="002060"/>
                </a:solidFill>
              </a:rPr>
              <a:t> </a:t>
            </a:r>
            <a:r>
              <a:rPr lang="en-US" sz="1800" dirty="0" err="1">
                <a:solidFill>
                  <a:srgbClr val="002060"/>
                </a:solidFill>
              </a:rPr>
              <a:t>trên</a:t>
            </a:r>
            <a:r>
              <a:rPr lang="en-US" sz="1800" dirty="0">
                <a:solidFill>
                  <a:srgbClr val="002060"/>
                </a:solidFill>
              </a:rPr>
              <a:t> </a:t>
            </a:r>
            <a:r>
              <a:rPr lang="en-US" sz="1800" dirty="0" err="1">
                <a:solidFill>
                  <a:srgbClr val="002060"/>
                </a:solidFill>
              </a:rPr>
              <a:t>cơ</a:t>
            </a:r>
            <a:r>
              <a:rPr lang="en-US" sz="1800" dirty="0">
                <a:solidFill>
                  <a:srgbClr val="002060"/>
                </a:solidFill>
              </a:rPr>
              <a:t> </a:t>
            </a:r>
            <a:r>
              <a:rPr lang="en-US" sz="1800" dirty="0" err="1">
                <a:solidFill>
                  <a:srgbClr val="002060"/>
                </a:solidFill>
              </a:rPr>
              <a:t>sở</a:t>
            </a:r>
            <a:r>
              <a:rPr lang="en-US" sz="1800" dirty="0">
                <a:solidFill>
                  <a:srgbClr val="002060"/>
                </a:solidFill>
              </a:rPr>
              <a:t> </a:t>
            </a:r>
            <a:r>
              <a:rPr lang="en-US" sz="1800" dirty="0" err="1">
                <a:solidFill>
                  <a:srgbClr val="002060"/>
                </a:solidFill>
              </a:rPr>
              <a:t>quy</a:t>
            </a:r>
            <a:r>
              <a:rPr lang="en-US" sz="1800" dirty="0">
                <a:solidFill>
                  <a:srgbClr val="002060"/>
                </a:solidFill>
              </a:rPr>
              <a:t> </a:t>
            </a:r>
            <a:r>
              <a:rPr lang="en-US" sz="1800" dirty="0" err="1">
                <a:solidFill>
                  <a:srgbClr val="002060"/>
                </a:solidFill>
              </a:rPr>
              <a:t>nạp</a:t>
            </a:r>
            <a:r>
              <a:rPr lang="en-US" sz="1800" dirty="0">
                <a:solidFill>
                  <a:srgbClr val="002060"/>
                </a:solidFill>
              </a:rPr>
              <a:t> </a:t>
            </a:r>
            <a:r>
              <a:rPr lang="en-US" sz="1800" dirty="0" err="1">
                <a:solidFill>
                  <a:srgbClr val="002060"/>
                </a:solidFill>
              </a:rPr>
              <a:t>từ</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ngữ</a:t>
            </a:r>
            <a:r>
              <a:rPr lang="en-US" sz="1800" dirty="0">
                <a:solidFill>
                  <a:srgbClr val="002060"/>
                </a:solidFill>
              </a:rPr>
              <a:t> </a:t>
            </a:r>
            <a:r>
              <a:rPr lang="en-US" sz="1800" dirty="0" err="1">
                <a:solidFill>
                  <a:srgbClr val="002060"/>
                </a:solidFill>
              </a:rPr>
              <a:t>liệu</a:t>
            </a:r>
            <a:r>
              <a:rPr lang="en-US" sz="1800" dirty="0">
                <a:solidFill>
                  <a:srgbClr val="002060"/>
                </a:solidFill>
              </a:rPr>
              <a:t> </a:t>
            </a:r>
            <a:r>
              <a:rPr lang="en-US" sz="1800" dirty="0" err="1">
                <a:solidFill>
                  <a:srgbClr val="002060"/>
                </a:solidFill>
              </a:rPr>
              <a:t>cụ</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mà</a:t>
            </a:r>
            <a:r>
              <a:rPr lang="en-US" sz="1800" dirty="0">
                <a:solidFill>
                  <a:srgbClr val="002060"/>
                </a:solidFill>
              </a:rPr>
              <a:t> HS </a:t>
            </a:r>
            <a:r>
              <a:rPr lang="en-US" sz="1800" dirty="0" err="1">
                <a:solidFill>
                  <a:srgbClr val="002060"/>
                </a:solidFill>
              </a:rPr>
              <a:t>đã</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đã</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trước</a:t>
            </a:r>
            <a:r>
              <a:rPr lang="en-US" sz="1800" dirty="0">
                <a:solidFill>
                  <a:srgbClr val="002060"/>
                </a:solidFill>
              </a:rPr>
              <a:t> </a:t>
            </a:r>
            <a:r>
              <a:rPr lang="en-US" sz="1800" dirty="0" err="1">
                <a:solidFill>
                  <a:srgbClr val="002060"/>
                </a:solidFill>
              </a:rPr>
              <a:t>đó</a:t>
            </a:r>
            <a:endParaRPr lang="en-US" sz="1800" dirty="0">
              <a:solidFill>
                <a:srgbClr val="002060"/>
              </a:solidFill>
            </a:endParaRPr>
          </a:p>
          <a:p>
            <a:pPr algn="just">
              <a:lnSpc>
                <a:spcPct val="100000"/>
              </a:lnSpc>
            </a:pP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đọc</a:t>
            </a:r>
            <a:r>
              <a:rPr lang="en-US" sz="1800" dirty="0">
                <a:solidFill>
                  <a:srgbClr val="002060"/>
                </a:solidFill>
              </a:rPr>
              <a:t> VB </a:t>
            </a:r>
            <a:r>
              <a:rPr lang="en-US" sz="1800" dirty="0" err="1">
                <a:solidFill>
                  <a:srgbClr val="002060"/>
                </a:solidFill>
              </a:rPr>
              <a:t>truyện</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thực</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theo</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bước</a:t>
            </a:r>
            <a:r>
              <a:rPr lang="en-US" sz="1800" dirty="0">
                <a:solidFill>
                  <a:srgbClr val="002060"/>
                </a:solidFill>
              </a:rPr>
              <a:t> </a:t>
            </a:r>
            <a:r>
              <a:rPr lang="en-US" sz="1800" dirty="0" err="1">
                <a:solidFill>
                  <a:srgbClr val="002060"/>
                </a:solidFill>
              </a:rPr>
              <a:t>như</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các</a:t>
            </a:r>
            <a:r>
              <a:rPr lang="en-US" sz="1800" dirty="0">
                <a:solidFill>
                  <a:srgbClr val="002060"/>
                </a:solidFill>
              </a:rPr>
              <a:t> VB </a:t>
            </a:r>
            <a:r>
              <a:rPr lang="en-US" sz="1800" dirty="0" err="1">
                <a:solidFill>
                  <a:srgbClr val="002060"/>
                </a:solidFill>
              </a:rPr>
              <a:t>thuộc</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loại</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loại</a:t>
            </a:r>
            <a:r>
              <a:rPr lang="en-US" sz="1800" dirty="0">
                <a:solidFill>
                  <a:srgbClr val="002060"/>
                </a:solidFill>
              </a:rPr>
              <a:t> VB </a:t>
            </a:r>
            <a:r>
              <a:rPr lang="en-US" sz="1800" dirty="0" err="1">
                <a:solidFill>
                  <a:srgbClr val="002060"/>
                </a:solidFill>
              </a:rPr>
              <a:t>khác</a:t>
            </a:r>
            <a:r>
              <a:rPr lang="en-US" sz="1800" dirty="0">
                <a:solidFill>
                  <a:srgbClr val="002060"/>
                </a:solidFill>
              </a:rPr>
              <a:t>, </a:t>
            </a:r>
            <a:r>
              <a:rPr lang="en-US" sz="1800" dirty="0" err="1">
                <a:solidFill>
                  <a:srgbClr val="002060"/>
                </a:solidFill>
              </a:rPr>
              <a:t>thường</a:t>
            </a:r>
            <a:r>
              <a:rPr lang="en-US" sz="1800" dirty="0">
                <a:solidFill>
                  <a:srgbClr val="002060"/>
                </a:solidFill>
              </a:rPr>
              <a:t> </a:t>
            </a:r>
            <a:r>
              <a:rPr lang="en-US" sz="1800" dirty="0" err="1">
                <a:solidFill>
                  <a:srgbClr val="002060"/>
                </a:solidFill>
              </a:rPr>
              <a:t>theo</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bước</a:t>
            </a:r>
            <a:r>
              <a:rPr lang="en-US" sz="1800" dirty="0">
                <a:solidFill>
                  <a:srgbClr val="002060"/>
                </a:solidFill>
              </a:rPr>
              <a:t>: </a:t>
            </a:r>
            <a:r>
              <a:rPr lang="en-US" sz="1800" dirty="0" err="1">
                <a:solidFill>
                  <a:srgbClr val="002060"/>
                </a:solidFill>
              </a:rPr>
              <a:t>khởi</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trước</a:t>
            </a:r>
            <a:r>
              <a:rPr lang="en-US" sz="1800" dirty="0">
                <a:solidFill>
                  <a:srgbClr val="002060"/>
                </a:solidFill>
              </a:rPr>
              <a:t> </a:t>
            </a:r>
            <a:r>
              <a:rPr lang="en-US" sz="1800" dirty="0" err="1">
                <a:solidFill>
                  <a:srgbClr val="002060"/>
                </a:solidFill>
              </a:rPr>
              <a:t>khi</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đọc</a:t>
            </a:r>
            <a:r>
              <a:rPr lang="en-US" sz="1800" dirty="0">
                <a:solidFill>
                  <a:srgbClr val="002060"/>
                </a:solidFill>
              </a:rPr>
              <a:t> VB, </a:t>
            </a:r>
            <a:r>
              <a:rPr lang="en-US" sz="1800" dirty="0" err="1">
                <a:solidFill>
                  <a:srgbClr val="002060"/>
                </a:solidFill>
              </a:rPr>
              <a:t>trả</a:t>
            </a:r>
            <a:r>
              <a:rPr lang="en-US" sz="1800" dirty="0">
                <a:solidFill>
                  <a:srgbClr val="002060"/>
                </a:solidFill>
              </a:rPr>
              <a:t> </a:t>
            </a:r>
            <a:r>
              <a:rPr lang="en-US" sz="1800" dirty="0" err="1">
                <a:solidFill>
                  <a:srgbClr val="002060"/>
                </a:solidFill>
              </a:rPr>
              <a:t>lời</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hỏi</a:t>
            </a:r>
            <a:r>
              <a:rPr lang="en-US" sz="1800" dirty="0">
                <a:solidFill>
                  <a:srgbClr val="002060"/>
                </a:solidFill>
              </a:rPr>
              <a:t>, </a:t>
            </a:r>
            <a:r>
              <a:rPr lang="en-US" sz="1800" dirty="0" err="1">
                <a:solidFill>
                  <a:srgbClr val="002060"/>
                </a:solidFill>
              </a:rPr>
              <a:t>viết</a:t>
            </a:r>
            <a:r>
              <a:rPr lang="en-US" sz="1800" dirty="0">
                <a:solidFill>
                  <a:srgbClr val="002060"/>
                </a:solidFill>
              </a:rPr>
              <a:t> </a:t>
            </a:r>
            <a:r>
              <a:rPr lang="en-US" sz="1800" dirty="0" err="1">
                <a:solidFill>
                  <a:srgbClr val="002060"/>
                </a:solidFill>
              </a:rPr>
              <a:t>kết</a:t>
            </a:r>
            <a:r>
              <a:rPr lang="en-US" sz="1800" dirty="0">
                <a:solidFill>
                  <a:srgbClr val="002060"/>
                </a:solidFill>
              </a:rPr>
              <a:t> </a:t>
            </a:r>
            <a:r>
              <a:rPr lang="en-US" sz="1800" dirty="0" err="1">
                <a:solidFill>
                  <a:srgbClr val="002060"/>
                </a:solidFill>
              </a:rPr>
              <a:t>nối</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đọc</a:t>
            </a:r>
            <a:r>
              <a:rPr lang="vi-VN" sz="1800" dirty="0">
                <a:solidFill>
                  <a:srgbClr val="002060"/>
                </a:solidFill>
              </a:rPr>
              <a:t>.</a:t>
            </a:r>
            <a:r>
              <a:rPr lang="en-US" sz="1800" dirty="0">
                <a:solidFill>
                  <a:srgbClr val="002060"/>
                </a:solidFill>
              </a:rPr>
              <a:t> </a:t>
            </a:r>
          </a:p>
          <a:p>
            <a:pPr algn="just">
              <a:lnSpc>
                <a:spcPct val="100000"/>
              </a:lnSpc>
            </a:pPr>
            <a:r>
              <a:rPr lang="en-US" sz="1800" dirty="0">
                <a:solidFill>
                  <a:srgbClr val="002060"/>
                </a:solidFill>
              </a:rPr>
              <a:t>GV </a:t>
            </a:r>
            <a:r>
              <a:rPr lang="en-US" sz="1800" dirty="0" err="1">
                <a:solidFill>
                  <a:srgbClr val="002060"/>
                </a:solidFill>
              </a:rPr>
              <a:t>cần</a:t>
            </a:r>
            <a:r>
              <a:rPr lang="en-US" sz="1800" dirty="0">
                <a:solidFill>
                  <a:srgbClr val="002060"/>
                </a:solidFill>
              </a:rPr>
              <a:t> </a:t>
            </a:r>
            <a:r>
              <a:rPr lang="en-US" sz="1800" dirty="0" err="1">
                <a:solidFill>
                  <a:srgbClr val="002060"/>
                </a:solidFill>
              </a:rPr>
              <a:t>yêu</a:t>
            </a:r>
            <a:r>
              <a:rPr lang="en-US" sz="1800" dirty="0">
                <a:solidFill>
                  <a:srgbClr val="002060"/>
                </a:solidFill>
              </a:rPr>
              <a:t> </a:t>
            </a:r>
            <a:r>
              <a:rPr lang="en-US" sz="1800" dirty="0" err="1">
                <a:solidFill>
                  <a:srgbClr val="002060"/>
                </a:solidFill>
              </a:rPr>
              <a:t>cầu</a:t>
            </a:r>
            <a:r>
              <a:rPr lang="en-US" sz="1800" dirty="0">
                <a:solidFill>
                  <a:srgbClr val="002060"/>
                </a:solidFill>
              </a:rPr>
              <a:t> HS </a:t>
            </a:r>
            <a:r>
              <a:rPr lang="en-US" sz="1800" dirty="0" err="1">
                <a:solidFill>
                  <a:srgbClr val="002060"/>
                </a:solidFill>
              </a:rPr>
              <a:t>đọc</a:t>
            </a:r>
            <a:r>
              <a:rPr lang="en-US" sz="1800" dirty="0">
                <a:solidFill>
                  <a:srgbClr val="002060"/>
                </a:solidFill>
              </a:rPr>
              <a:t> </a:t>
            </a:r>
            <a:r>
              <a:rPr lang="en-US" sz="1800" dirty="0" err="1">
                <a:solidFill>
                  <a:srgbClr val="002060"/>
                </a:solidFill>
              </a:rPr>
              <a:t>trước</a:t>
            </a:r>
            <a:r>
              <a:rPr lang="en-US" sz="1800" dirty="0">
                <a:solidFill>
                  <a:srgbClr val="002060"/>
                </a:solidFill>
              </a:rPr>
              <a:t> VB ở </a:t>
            </a:r>
            <a:r>
              <a:rPr lang="en-US" sz="1800" dirty="0" err="1">
                <a:solidFill>
                  <a:srgbClr val="002060"/>
                </a:solidFill>
              </a:rPr>
              <a:t>nhà</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thực</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nhiệm</a:t>
            </a:r>
            <a:r>
              <a:rPr lang="en-US" sz="1800" dirty="0">
                <a:solidFill>
                  <a:srgbClr val="002060"/>
                </a:solidFill>
              </a:rPr>
              <a:t> </a:t>
            </a:r>
            <a:r>
              <a:rPr lang="en-US" sz="1800" dirty="0" err="1">
                <a:solidFill>
                  <a:srgbClr val="002060"/>
                </a:solidFill>
              </a:rPr>
              <a:t>vụ</a:t>
            </a:r>
            <a:r>
              <a:rPr lang="en-US" sz="1800" dirty="0">
                <a:solidFill>
                  <a:srgbClr val="002060"/>
                </a:solidFill>
              </a:rPr>
              <a:t> </a:t>
            </a:r>
            <a:r>
              <a:rPr lang="en-US" sz="1800" dirty="0" err="1">
                <a:solidFill>
                  <a:srgbClr val="002060"/>
                </a:solidFill>
              </a:rPr>
              <a:t>đọc</a:t>
            </a:r>
            <a:r>
              <a:rPr lang="en-US"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chuẩn</a:t>
            </a:r>
            <a:r>
              <a:rPr lang="en-US" sz="1800" dirty="0">
                <a:solidFill>
                  <a:srgbClr val="002060"/>
                </a:solidFill>
              </a:rPr>
              <a:t> </a:t>
            </a:r>
            <a:r>
              <a:rPr lang="en-US" sz="1800" dirty="0" err="1">
                <a:solidFill>
                  <a:srgbClr val="002060"/>
                </a:solidFill>
              </a:rPr>
              <a:t>bị</a:t>
            </a:r>
            <a:r>
              <a:rPr lang="en-US" sz="1800" dirty="0">
                <a:solidFill>
                  <a:srgbClr val="002060"/>
                </a:solidFill>
              </a:rPr>
              <a:t> </a:t>
            </a:r>
            <a:r>
              <a:rPr lang="en-US" sz="1800" dirty="0" err="1">
                <a:solidFill>
                  <a:srgbClr val="002060"/>
                </a:solidFill>
              </a:rPr>
              <a:t>bài</a:t>
            </a:r>
            <a:r>
              <a:rPr lang="en-US" sz="1800" dirty="0">
                <a:solidFill>
                  <a:srgbClr val="002060"/>
                </a:solidFill>
              </a:rPr>
              <a:t> </a:t>
            </a:r>
            <a:r>
              <a:rPr lang="en-US" sz="1800" dirty="0" err="1">
                <a:solidFill>
                  <a:srgbClr val="002060"/>
                </a:solidFill>
              </a:rPr>
              <a:t>trước</a:t>
            </a:r>
            <a:r>
              <a:rPr lang="en-US" sz="1800" dirty="0">
                <a:solidFill>
                  <a:srgbClr val="002060"/>
                </a:solidFill>
              </a:rPr>
              <a:t> </a:t>
            </a:r>
            <a:r>
              <a:rPr lang="en-US" sz="1800" dirty="0" err="1">
                <a:solidFill>
                  <a:srgbClr val="002060"/>
                </a:solidFill>
              </a:rPr>
              <a:t>khi</a:t>
            </a:r>
            <a:r>
              <a:rPr lang="en-US" sz="1800" dirty="0">
                <a:solidFill>
                  <a:srgbClr val="002060"/>
                </a:solidFill>
              </a:rPr>
              <a:t> </a:t>
            </a:r>
            <a:r>
              <a:rPr lang="en-US" sz="1800" dirty="0" err="1">
                <a:solidFill>
                  <a:srgbClr val="002060"/>
                </a:solidFill>
              </a:rPr>
              <a:t>đến</a:t>
            </a:r>
            <a:r>
              <a:rPr lang="en-US" sz="1800" dirty="0">
                <a:solidFill>
                  <a:srgbClr val="002060"/>
                </a:solidFill>
              </a:rPr>
              <a:t> </a:t>
            </a:r>
            <a:r>
              <a:rPr lang="en-US" sz="1800" dirty="0" err="1">
                <a:solidFill>
                  <a:srgbClr val="002060"/>
                </a:solidFill>
              </a:rPr>
              <a:t>lớp</a:t>
            </a:r>
            <a:r>
              <a:rPr lang="vi-VN" sz="1800" dirty="0">
                <a:solidFill>
                  <a:srgbClr val="002060"/>
                </a:solidFill>
              </a:rPr>
              <a:t>.</a:t>
            </a:r>
            <a:endParaRPr lang="en-US" sz="18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93</a:t>
            </a:fld>
            <a:endParaRPr lang="en-US">
              <a:solidFill>
                <a:prstClr val="black">
                  <a:lumMod val="95000"/>
                  <a:lumOff val="5000"/>
                </a:prstClr>
              </a:solidFill>
            </a:endParaRPr>
          </a:p>
        </p:txBody>
      </p:sp>
      <p:sp>
        <p:nvSpPr>
          <p:cNvPr id="6" name="Rounded Rectangle 5"/>
          <p:cNvSpPr/>
          <p:nvPr/>
        </p:nvSpPr>
        <p:spPr>
          <a:xfrm>
            <a:off x="1143000" y="742950"/>
            <a:ext cx="70675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latin typeface="Arial (Body)"/>
              </a:rPr>
              <a:t>Triển</a:t>
            </a:r>
            <a:r>
              <a:rPr lang="en-US" sz="2000" b="1" dirty="0">
                <a:latin typeface="Arial (Body)"/>
              </a:rPr>
              <a:t> </a:t>
            </a:r>
            <a:r>
              <a:rPr lang="en-US" sz="2000" b="1" dirty="0" err="1">
                <a:latin typeface="Arial (Body)"/>
              </a:rPr>
              <a:t>khai</a:t>
            </a:r>
            <a:r>
              <a:rPr lang="en-US" sz="2000" b="1" dirty="0">
                <a:latin typeface="Arial (Body)"/>
              </a:rPr>
              <a:t> </a:t>
            </a:r>
            <a:r>
              <a:rPr lang="en-US" sz="2000" b="1" dirty="0" err="1">
                <a:latin typeface="Arial (Body)"/>
              </a:rPr>
              <a:t>các</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đọc</a:t>
            </a:r>
            <a:r>
              <a:rPr lang="en-US" sz="2000" b="1" dirty="0">
                <a:latin typeface="Arial (Body)"/>
              </a:rPr>
              <a:t> VB </a:t>
            </a:r>
            <a:r>
              <a:rPr lang="en-US" sz="2000" b="1" dirty="0" err="1">
                <a:latin typeface="Arial (Body)"/>
              </a:rPr>
              <a:t>truyện</a:t>
            </a:r>
            <a:endParaRPr lang="en-US" sz="3200" dirty="0">
              <a:latin typeface="Arial (Body)"/>
            </a:endParaRPr>
          </a:p>
        </p:txBody>
      </p:sp>
    </p:spTree>
    <p:extLst>
      <p:ext uri="{BB962C8B-B14F-4D97-AF65-F5344CB8AC3E}">
        <p14:creationId xmlns:p14="http://schemas.microsoft.com/office/powerpoint/2010/main" val="4039033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00150"/>
            <a:ext cx="8223056" cy="3671888"/>
          </a:xfrm>
        </p:spPr>
        <p:txBody>
          <a:bodyPr>
            <a:normAutofit fontScale="92500"/>
          </a:bodyPr>
          <a:lstStyle/>
          <a:p>
            <a:pPr algn="just">
              <a:lnSpc>
                <a:spcPct val="125000"/>
              </a:lnSpc>
              <a:spcBef>
                <a:spcPts val="0"/>
              </a:spcBef>
            </a:pP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khám</a:t>
            </a:r>
            <a:r>
              <a:rPr lang="en-US" sz="1800" dirty="0">
                <a:solidFill>
                  <a:srgbClr val="002060"/>
                </a:solidFill>
              </a:rPr>
              <a:t> </a:t>
            </a:r>
            <a:r>
              <a:rPr lang="en-US" sz="1800" dirty="0" err="1">
                <a:solidFill>
                  <a:srgbClr val="002060"/>
                </a:solidFill>
              </a:rPr>
              <a:t>phá</a:t>
            </a:r>
            <a:r>
              <a:rPr lang="en-US" sz="1800" dirty="0">
                <a:solidFill>
                  <a:srgbClr val="002060"/>
                </a:solidFill>
              </a:rPr>
              <a:t> VB (</a:t>
            </a:r>
            <a:r>
              <a:rPr lang="en-US" sz="1800" dirty="0" err="1">
                <a:solidFill>
                  <a:srgbClr val="002060"/>
                </a:solidFill>
              </a:rPr>
              <a:t>trả</a:t>
            </a:r>
            <a:r>
              <a:rPr lang="en-US" sz="1800" dirty="0">
                <a:solidFill>
                  <a:srgbClr val="002060"/>
                </a:solidFill>
              </a:rPr>
              <a:t> </a:t>
            </a:r>
            <a:r>
              <a:rPr lang="en-US" sz="1800" dirty="0" err="1">
                <a:solidFill>
                  <a:srgbClr val="002060"/>
                </a:solidFill>
              </a:rPr>
              <a:t>lời</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hỏi</a:t>
            </a:r>
            <a:r>
              <a:rPr lang="en-US" sz="1800" dirty="0">
                <a:solidFill>
                  <a:srgbClr val="002060"/>
                </a:solidFill>
              </a:rPr>
              <a:t>): </a:t>
            </a:r>
            <a:r>
              <a:rPr lang="vi-VN" sz="1800" dirty="0">
                <a:solidFill>
                  <a:srgbClr val="002060"/>
                </a:solidFill>
              </a:rPr>
              <a:t>C</a:t>
            </a:r>
            <a:r>
              <a:rPr lang="en-US" sz="1800" dirty="0" err="1">
                <a:solidFill>
                  <a:srgbClr val="002060"/>
                </a:solidFill>
              </a:rPr>
              <a:t>ác</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hỏi</a:t>
            </a:r>
            <a:r>
              <a:rPr lang="en-US" sz="1800" dirty="0">
                <a:solidFill>
                  <a:srgbClr val="002060"/>
                </a:solidFill>
              </a:rPr>
              <a:t> </a:t>
            </a:r>
            <a:r>
              <a:rPr lang="en-US" sz="1800" dirty="0" err="1">
                <a:solidFill>
                  <a:srgbClr val="002060"/>
                </a:solidFill>
              </a:rPr>
              <a:t>sau</a:t>
            </a:r>
            <a:r>
              <a:rPr lang="en-US" sz="1800" dirty="0">
                <a:solidFill>
                  <a:srgbClr val="002060"/>
                </a:solidFill>
              </a:rPr>
              <a:t> </a:t>
            </a:r>
            <a:r>
              <a:rPr lang="en-US" sz="1800" dirty="0" err="1">
                <a:solidFill>
                  <a:srgbClr val="002060"/>
                </a:solidFill>
              </a:rPr>
              <a:t>khi</a:t>
            </a:r>
            <a:r>
              <a:rPr lang="en-US" sz="1800" dirty="0">
                <a:solidFill>
                  <a:srgbClr val="002060"/>
                </a:solidFill>
              </a:rPr>
              <a:t> </a:t>
            </a:r>
            <a:r>
              <a:rPr lang="en-US" sz="1800" dirty="0" err="1">
                <a:solidFill>
                  <a:srgbClr val="002060"/>
                </a:solidFill>
              </a:rPr>
              <a:t>đọc</a:t>
            </a:r>
            <a:r>
              <a:rPr lang="en-US" sz="1800" dirty="0">
                <a:solidFill>
                  <a:srgbClr val="002060"/>
                </a:solidFill>
              </a:rPr>
              <a:t> ở </a:t>
            </a:r>
            <a:r>
              <a:rPr lang="en-US" sz="1800" dirty="0" err="1">
                <a:solidFill>
                  <a:srgbClr val="002060"/>
                </a:solidFill>
              </a:rPr>
              <a:t>bài</a:t>
            </a:r>
            <a:r>
              <a:rPr lang="en-US" sz="1800" dirty="0">
                <a:solidFill>
                  <a:srgbClr val="002060"/>
                </a:solidFill>
              </a:rPr>
              <a:t> 1, 5, 6 </a:t>
            </a:r>
            <a:r>
              <a:rPr lang="en-US" sz="1800" dirty="0" err="1">
                <a:solidFill>
                  <a:srgbClr val="002060"/>
                </a:solidFill>
              </a:rPr>
              <a:t>bám</a:t>
            </a:r>
            <a:r>
              <a:rPr lang="en-US" sz="1800" dirty="0">
                <a:solidFill>
                  <a:srgbClr val="002060"/>
                </a:solidFill>
              </a:rPr>
              <a:t> </a:t>
            </a:r>
            <a:r>
              <a:rPr lang="en-US" sz="1800" dirty="0" err="1">
                <a:solidFill>
                  <a:srgbClr val="002060"/>
                </a:solidFill>
              </a:rPr>
              <a:t>sát</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vi-VN" sz="1800" dirty="0">
                <a:solidFill>
                  <a:srgbClr val="002060"/>
                </a:solidFill>
              </a:rPr>
              <a:t>yêu cầu</a:t>
            </a:r>
            <a:r>
              <a:rPr lang="en-US" sz="1800" dirty="0">
                <a:solidFill>
                  <a:srgbClr val="002060"/>
                </a:solidFill>
              </a:rPr>
              <a:t> </a:t>
            </a:r>
            <a:r>
              <a:rPr lang="en-US" sz="1800" dirty="0" err="1">
                <a:solidFill>
                  <a:srgbClr val="002060"/>
                </a:solidFill>
              </a:rPr>
              <a:t>cần</a:t>
            </a:r>
            <a:r>
              <a:rPr lang="en-US" sz="1800" dirty="0">
                <a:solidFill>
                  <a:srgbClr val="002060"/>
                </a:solidFill>
              </a:rPr>
              <a:t> </a:t>
            </a:r>
            <a:r>
              <a:rPr lang="en-US" sz="1800" dirty="0" err="1">
                <a:solidFill>
                  <a:srgbClr val="002060"/>
                </a:solidFill>
              </a:rPr>
              <a:t>đạt</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thiết</a:t>
            </a:r>
            <a:r>
              <a:rPr lang="en-US" sz="1800" dirty="0">
                <a:solidFill>
                  <a:srgbClr val="002060"/>
                </a:solidFill>
              </a:rPr>
              <a:t> </a:t>
            </a:r>
            <a:r>
              <a:rPr lang="en-US" sz="1800" dirty="0" err="1">
                <a:solidFill>
                  <a:srgbClr val="002060"/>
                </a:solidFill>
              </a:rPr>
              <a:t>kế</a:t>
            </a:r>
            <a:r>
              <a:rPr lang="en-US" sz="1800" dirty="0">
                <a:solidFill>
                  <a:srgbClr val="002060"/>
                </a:solidFill>
              </a:rPr>
              <a:t> </a:t>
            </a:r>
            <a:r>
              <a:rPr lang="en-US" sz="1800" dirty="0" err="1">
                <a:solidFill>
                  <a:srgbClr val="002060"/>
                </a:solidFill>
              </a:rPr>
              <a:t>theo</a:t>
            </a:r>
            <a:r>
              <a:rPr lang="en-US" sz="1800" dirty="0">
                <a:solidFill>
                  <a:srgbClr val="002060"/>
                </a:solidFill>
              </a:rPr>
              <a:t> </a:t>
            </a:r>
            <a:r>
              <a:rPr lang="en-US" sz="1800" dirty="0" err="1">
                <a:solidFill>
                  <a:srgbClr val="002060"/>
                </a:solidFill>
              </a:rPr>
              <a:t>ba</a:t>
            </a:r>
            <a:r>
              <a:rPr lang="en-US" sz="1800" dirty="0">
                <a:solidFill>
                  <a:srgbClr val="002060"/>
                </a:solidFill>
              </a:rPr>
              <a:t> </a:t>
            </a:r>
            <a:r>
              <a:rPr lang="en-US" sz="1800" dirty="0" err="1">
                <a:solidFill>
                  <a:srgbClr val="002060"/>
                </a:solidFill>
              </a:rPr>
              <a:t>nhóm</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hỏi</a:t>
            </a:r>
            <a:r>
              <a:rPr lang="en-US" sz="1800" dirty="0">
                <a:solidFill>
                  <a:srgbClr val="002060"/>
                </a:solidFill>
              </a:rPr>
              <a:t>: </a:t>
            </a:r>
            <a:r>
              <a:rPr lang="en-US" sz="1800" dirty="0" err="1">
                <a:solidFill>
                  <a:srgbClr val="002060"/>
                </a:solidFill>
              </a:rPr>
              <a:t>nhận</a:t>
            </a:r>
            <a:r>
              <a:rPr lang="en-US" sz="1800" dirty="0">
                <a:solidFill>
                  <a:srgbClr val="002060"/>
                </a:solidFill>
              </a:rPr>
              <a:t> </a:t>
            </a:r>
            <a:r>
              <a:rPr lang="en-US" sz="1800" dirty="0" err="1">
                <a:solidFill>
                  <a:srgbClr val="002060"/>
                </a:solidFill>
              </a:rPr>
              <a:t>biết</a:t>
            </a:r>
            <a:r>
              <a:rPr lang="en-US" sz="1800" dirty="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tích</a:t>
            </a:r>
            <a:r>
              <a:rPr lang="en-US" sz="1800" dirty="0">
                <a:solidFill>
                  <a:srgbClr val="002060"/>
                </a:solidFill>
              </a:rPr>
              <a:t>, </a:t>
            </a:r>
            <a:r>
              <a:rPr lang="en-US" sz="1800" dirty="0" err="1">
                <a:solidFill>
                  <a:srgbClr val="002060"/>
                </a:solidFill>
              </a:rPr>
              <a:t>suy</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đánh</a:t>
            </a:r>
            <a:r>
              <a:rPr lang="en-US" sz="1800" dirty="0">
                <a:solidFill>
                  <a:srgbClr val="002060"/>
                </a:solidFill>
              </a:rPr>
              <a:t> </a:t>
            </a:r>
            <a:r>
              <a:rPr lang="en-US" sz="1800" dirty="0" err="1">
                <a:solidFill>
                  <a:srgbClr val="002060"/>
                </a:solidFill>
              </a:rPr>
              <a:t>giá</a:t>
            </a:r>
            <a:r>
              <a:rPr lang="en-US" sz="1800" dirty="0">
                <a:solidFill>
                  <a:srgbClr val="002060"/>
                </a:solidFill>
              </a:rPr>
              <a:t>, </a:t>
            </a:r>
            <a:r>
              <a:rPr lang="en-US" sz="1800" dirty="0" err="1">
                <a:solidFill>
                  <a:srgbClr val="002060"/>
                </a:solidFill>
              </a:rPr>
              <a:t>vận</a:t>
            </a:r>
            <a:r>
              <a:rPr lang="en-US" sz="1800" dirty="0">
                <a:solidFill>
                  <a:srgbClr val="002060"/>
                </a:solidFill>
              </a:rPr>
              <a:t> </a:t>
            </a:r>
            <a:r>
              <a:rPr lang="en-US" sz="1800" dirty="0" err="1">
                <a:solidFill>
                  <a:srgbClr val="002060"/>
                </a:solidFill>
              </a:rPr>
              <a:t>dụng</a:t>
            </a:r>
            <a:r>
              <a:rPr lang="en-US" sz="1800" dirty="0">
                <a:solidFill>
                  <a:srgbClr val="002060"/>
                </a:solidFill>
              </a:rPr>
              <a:t>. </a:t>
            </a:r>
          </a:p>
          <a:p>
            <a:pPr algn="just">
              <a:lnSpc>
                <a:spcPct val="125000"/>
              </a:lnSpc>
              <a:spcBef>
                <a:spcPts val="0"/>
              </a:spcBef>
            </a:pPr>
            <a:r>
              <a:rPr lang="en-US" sz="1800" dirty="0" err="1">
                <a:solidFill>
                  <a:srgbClr val="002060"/>
                </a:solidFill>
              </a:rPr>
              <a:t>Nhóm</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hỏi</a:t>
            </a:r>
            <a:r>
              <a:rPr lang="en-US" sz="1800" dirty="0">
                <a:solidFill>
                  <a:srgbClr val="002060"/>
                </a:solidFill>
              </a:rPr>
              <a:t> </a:t>
            </a:r>
            <a:r>
              <a:rPr lang="en-US" sz="1800" dirty="0" err="1">
                <a:solidFill>
                  <a:srgbClr val="002060"/>
                </a:solidFill>
              </a:rPr>
              <a:t>nhận</a:t>
            </a:r>
            <a:r>
              <a:rPr lang="en-US" sz="1800" dirty="0">
                <a:solidFill>
                  <a:srgbClr val="002060"/>
                </a:solidFill>
              </a:rPr>
              <a:t> </a:t>
            </a:r>
            <a:r>
              <a:rPr lang="en-US" sz="1800" dirty="0" err="1">
                <a:solidFill>
                  <a:srgbClr val="002060"/>
                </a:solidFill>
              </a:rPr>
              <a:t>biết</a:t>
            </a:r>
            <a:r>
              <a:rPr lang="en-US" sz="1800" dirty="0">
                <a:solidFill>
                  <a:srgbClr val="002060"/>
                </a:solidFill>
              </a:rPr>
              <a:t> </a:t>
            </a:r>
            <a:r>
              <a:rPr lang="en-US" sz="1800" dirty="0" err="1">
                <a:solidFill>
                  <a:srgbClr val="002060"/>
                </a:solidFill>
              </a:rPr>
              <a:t>thường</a:t>
            </a:r>
            <a:r>
              <a:rPr lang="en-US" sz="1800" dirty="0">
                <a:solidFill>
                  <a:srgbClr val="002060"/>
                </a:solidFill>
              </a:rPr>
              <a:t> </a:t>
            </a:r>
            <a:r>
              <a:rPr lang="en-US" sz="1800" dirty="0" err="1">
                <a:solidFill>
                  <a:srgbClr val="002060"/>
                </a:solidFill>
              </a:rPr>
              <a:t>gắn</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yêu</a:t>
            </a:r>
            <a:r>
              <a:rPr lang="en-US" sz="1800" dirty="0">
                <a:solidFill>
                  <a:srgbClr val="002060"/>
                </a:solidFill>
              </a:rPr>
              <a:t> </a:t>
            </a:r>
            <a:r>
              <a:rPr lang="en-US" sz="1800" dirty="0" err="1">
                <a:solidFill>
                  <a:srgbClr val="002060"/>
                </a:solidFill>
              </a:rPr>
              <a:t>cầu</a:t>
            </a:r>
            <a:r>
              <a:rPr lang="en-US" sz="1800" dirty="0">
                <a:solidFill>
                  <a:srgbClr val="002060"/>
                </a:solidFill>
              </a:rPr>
              <a:t> </a:t>
            </a:r>
            <a:r>
              <a:rPr lang="en-US" sz="1800" dirty="0" err="1">
                <a:solidFill>
                  <a:srgbClr val="002060"/>
                </a:solidFill>
              </a:rPr>
              <a:t>nhận</a:t>
            </a:r>
            <a:r>
              <a:rPr lang="en-US" sz="1800" dirty="0">
                <a:solidFill>
                  <a:srgbClr val="002060"/>
                </a:solidFill>
              </a:rPr>
              <a:t> </a:t>
            </a:r>
            <a:r>
              <a:rPr lang="en-US" sz="1800" dirty="0" err="1">
                <a:solidFill>
                  <a:srgbClr val="002060"/>
                </a:solidFill>
              </a:rPr>
              <a:t>biết</a:t>
            </a:r>
            <a:r>
              <a:rPr lang="en-US" sz="1800" dirty="0">
                <a:solidFill>
                  <a:srgbClr val="002060"/>
                </a:solidFill>
              </a:rPr>
              <a:t> </a:t>
            </a:r>
            <a:r>
              <a:rPr lang="en-US" sz="1800" dirty="0" err="1">
                <a:solidFill>
                  <a:srgbClr val="002060"/>
                </a:solidFill>
              </a:rPr>
              <a:t>đề</a:t>
            </a:r>
            <a:r>
              <a:rPr lang="en-US" sz="1800" dirty="0">
                <a:solidFill>
                  <a:srgbClr val="002060"/>
                </a:solidFill>
              </a:rPr>
              <a:t> </a:t>
            </a:r>
            <a:r>
              <a:rPr lang="en-US" sz="1800" dirty="0" err="1">
                <a:solidFill>
                  <a:srgbClr val="002060"/>
                </a:solidFill>
              </a:rPr>
              <a:t>tài</a:t>
            </a:r>
            <a:r>
              <a:rPr lang="en-US" sz="1800" dirty="0">
                <a:solidFill>
                  <a:srgbClr val="002060"/>
                </a:solidFill>
              </a:rPr>
              <a:t>, </a:t>
            </a:r>
            <a:r>
              <a:rPr lang="en-US" sz="1800" dirty="0" err="1">
                <a:solidFill>
                  <a:srgbClr val="002060"/>
                </a:solidFill>
              </a:rPr>
              <a:t>bối</a:t>
            </a:r>
            <a:r>
              <a:rPr lang="en-US" sz="1800" dirty="0">
                <a:solidFill>
                  <a:srgbClr val="002060"/>
                </a:solidFill>
              </a:rPr>
              <a:t> </a:t>
            </a:r>
            <a:r>
              <a:rPr lang="en-US" sz="1800" dirty="0" err="1">
                <a:solidFill>
                  <a:srgbClr val="002060"/>
                </a:solidFill>
              </a:rPr>
              <a:t>cảnh</a:t>
            </a:r>
            <a:r>
              <a:rPr lang="en-US" sz="1800" dirty="0">
                <a:solidFill>
                  <a:srgbClr val="002060"/>
                </a:solidFill>
              </a:rPr>
              <a:t>, </a:t>
            </a:r>
            <a:r>
              <a:rPr lang="en-US" sz="1800" dirty="0" err="1">
                <a:solidFill>
                  <a:srgbClr val="002060"/>
                </a:solidFill>
              </a:rPr>
              <a:t>sự</a:t>
            </a:r>
            <a:r>
              <a:rPr lang="en-US" sz="1800" dirty="0">
                <a:solidFill>
                  <a:srgbClr val="002060"/>
                </a:solidFill>
              </a:rPr>
              <a:t> </a:t>
            </a:r>
            <a:r>
              <a:rPr lang="en-US" sz="1800" dirty="0" err="1">
                <a:solidFill>
                  <a:srgbClr val="002060"/>
                </a:solidFill>
              </a:rPr>
              <a:t>kiện</a:t>
            </a:r>
            <a:r>
              <a:rPr lang="en-US" sz="1800" dirty="0">
                <a:solidFill>
                  <a:srgbClr val="002060"/>
                </a:solidFill>
              </a:rPr>
              <a:t> </a:t>
            </a:r>
            <a:r>
              <a:rPr lang="en-US" sz="1800" dirty="0" err="1">
                <a:solidFill>
                  <a:srgbClr val="002060"/>
                </a:solidFill>
              </a:rPr>
              <a:t>chính</a:t>
            </a:r>
            <a:r>
              <a:rPr lang="en-US" sz="1800" dirty="0">
                <a:solidFill>
                  <a:srgbClr val="002060"/>
                </a:solidFill>
              </a:rPr>
              <a:t>,… </a:t>
            </a:r>
            <a:r>
              <a:rPr lang="en-US" sz="1800" dirty="0" err="1">
                <a:solidFill>
                  <a:srgbClr val="002060"/>
                </a:solidFill>
              </a:rPr>
              <a:t>như</a:t>
            </a:r>
            <a:r>
              <a:rPr lang="en-US" sz="1800" dirty="0">
                <a:solidFill>
                  <a:srgbClr val="002060"/>
                </a:solidFill>
              </a:rPr>
              <a:t>: </a:t>
            </a:r>
            <a:r>
              <a:rPr lang="en-US" sz="1800" i="1" dirty="0" err="1">
                <a:solidFill>
                  <a:srgbClr val="002060"/>
                </a:solidFill>
              </a:rPr>
              <a:t>Tóm</a:t>
            </a:r>
            <a:r>
              <a:rPr lang="en-US" sz="1800" i="1" dirty="0">
                <a:solidFill>
                  <a:srgbClr val="002060"/>
                </a:solidFill>
              </a:rPr>
              <a:t> </a:t>
            </a:r>
            <a:r>
              <a:rPr lang="en-US" sz="1800" i="1" dirty="0" err="1">
                <a:solidFill>
                  <a:srgbClr val="002060"/>
                </a:solidFill>
              </a:rPr>
              <a:t>tắt</a:t>
            </a:r>
            <a:r>
              <a:rPr lang="en-US" sz="1800" i="1" dirty="0">
                <a:solidFill>
                  <a:srgbClr val="002060"/>
                </a:solidFill>
              </a:rPr>
              <a:t> </a:t>
            </a:r>
            <a:r>
              <a:rPr lang="en-US" sz="1800" i="1" dirty="0" err="1">
                <a:solidFill>
                  <a:srgbClr val="002060"/>
                </a:solidFill>
              </a:rPr>
              <a:t>nội</a:t>
            </a:r>
            <a:r>
              <a:rPr lang="en-US" sz="1800" i="1" dirty="0">
                <a:solidFill>
                  <a:srgbClr val="002060"/>
                </a:solidFill>
              </a:rPr>
              <a:t> dung </a:t>
            </a:r>
            <a:r>
              <a:rPr lang="en-US" sz="1800" i="1" dirty="0" err="1">
                <a:solidFill>
                  <a:srgbClr val="002060"/>
                </a:solidFill>
              </a:rPr>
              <a:t>của</a:t>
            </a:r>
            <a:r>
              <a:rPr lang="en-US" sz="1800" i="1" dirty="0">
                <a:solidFill>
                  <a:srgbClr val="002060"/>
                </a:solidFill>
              </a:rPr>
              <a:t> VB </a:t>
            </a:r>
            <a:r>
              <a:rPr lang="en-US" sz="1800" i="1" dirty="0" err="1">
                <a:solidFill>
                  <a:srgbClr val="002060"/>
                </a:solidFill>
              </a:rPr>
              <a:t>và</a:t>
            </a:r>
            <a:r>
              <a:rPr lang="en-US" sz="1800" i="1" dirty="0">
                <a:solidFill>
                  <a:srgbClr val="002060"/>
                </a:solidFill>
              </a:rPr>
              <a:t> </a:t>
            </a:r>
            <a:r>
              <a:rPr lang="en-US" sz="1800" i="1" dirty="0" err="1">
                <a:solidFill>
                  <a:srgbClr val="002060"/>
                </a:solidFill>
              </a:rPr>
              <a:t>cho</a:t>
            </a:r>
            <a:r>
              <a:rPr lang="en-US" sz="1800" i="1" dirty="0">
                <a:solidFill>
                  <a:srgbClr val="002060"/>
                </a:solidFill>
              </a:rPr>
              <a:t> </a:t>
            </a:r>
            <a:r>
              <a:rPr lang="en-US" sz="1800" i="1" dirty="0" err="1">
                <a:solidFill>
                  <a:srgbClr val="002060"/>
                </a:solidFill>
              </a:rPr>
              <a:t>biết</a:t>
            </a:r>
            <a:r>
              <a:rPr lang="en-US" sz="1800" i="1" dirty="0">
                <a:solidFill>
                  <a:srgbClr val="002060"/>
                </a:solidFill>
              </a:rPr>
              <a:t> </a:t>
            </a:r>
            <a:r>
              <a:rPr lang="en-US" sz="1800" i="1" dirty="0" err="1">
                <a:solidFill>
                  <a:srgbClr val="002060"/>
                </a:solidFill>
              </a:rPr>
              <a:t>câu</a:t>
            </a:r>
            <a:r>
              <a:rPr lang="en-US" sz="1800" i="1" dirty="0">
                <a:solidFill>
                  <a:srgbClr val="002060"/>
                </a:solidFill>
              </a:rPr>
              <a:t> </a:t>
            </a:r>
            <a:r>
              <a:rPr lang="en-US" sz="1800" i="1" dirty="0" err="1">
                <a:solidFill>
                  <a:srgbClr val="002060"/>
                </a:solidFill>
              </a:rPr>
              <a:t>chuyện</a:t>
            </a:r>
            <a:r>
              <a:rPr lang="en-US" sz="1800" i="1" dirty="0">
                <a:solidFill>
                  <a:srgbClr val="002060"/>
                </a:solidFill>
              </a:rPr>
              <a:t> </a:t>
            </a:r>
            <a:r>
              <a:rPr lang="en-US" sz="1800" i="1" dirty="0" err="1">
                <a:solidFill>
                  <a:srgbClr val="002060"/>
                </a:solidFill>
              </a:rPr>
              <a:t>dựa</a:t>
            </a:r>
            <a:r>
              <a:rPr lang="en-US" sz="1800" i="1" dirty="0">
                <a:solidFill>
                  <a:srgbClr val="002060"/>
                </a:solidFill>
              </a:rPr>
              <a:t> </a:t>
            </a:r>
            <a:r>
              <a:rPr lang="en-US" sz="1800" i="1" dirty="0" err="1">
                <a:solidFill>
                  <a:srgbClr val="002060"/>
                </a:solidFill>
              </a:rPr>
              <a:t>trên</a:t>
            </a:r>
            <a:r>
              <a:rPr lang="en-US" sz="1800" i="1" dirty="0">
                <a:solidFill>
                  <a:srgbClr val="002060"/>
                </a:solidFill>
              </a:rPr>
              <a:t> </a:t>
            </a:r>
            <a:r>
              <a:rPr lang="en-US" sz="1800" i="1" dirty="0" err="1">
                <a:solidFill>
                  <a:srgbClr val="002060"/>
                </a:solidFill>
              </a:rPr>
              <a:t>bối</a:t>
            </a:r>
            <a:r>
              <a:rPr lang="en-US" sz="1800" i="1" dirty="0">
                <a:solidFill>
                  <a:srgbClr val="002060"/>
                </a:solidFill>
              </a:rPr>
              <a:t> </a:t>
            </a:r>
            <a:r>
              <a:rPr lang="en-US" sz="1800" i="1" dirty="0" err="1">
                <a:solidFill>
                  <a:srgbClr val="002060"/>
                </a:solidFill>
              </a:rPr>
              <a:t>cảnh</a:t>
            </a:r>
            <a:r>
              <a:rPr lang="en-US" sz="1800" i="1" dirty="0">
                <a:solidFill>
                  <a:srgbClr val="002060"/>
                </a:solidFill>
              </a:rPr>
              <a:t> </a:t>
            </a:r>
            <a:r>
              <a:rPr lang="en-US" sz="1800" i="1" dirty="0" err="1">
                <a:solidFill>
                  <a:srgbClr val="002060"/>
                </a:solidFill>
              </a:rPr>
              <a:t>của</a:t>
            </a:r>
            <a:r>
              <a:rPr lang="en-US" sz="1800" i="1" dirty="0">
                <a:solidFill>
                  <a:srgbClr val="002060"/>
                </a:solidFill>
              </a:rPr>
              <a:t> </a:t>
            </a:r>
            <a:r>
              <a:rPr lang="en-US" sz="1800" i="1" dirty="0" err="1">
                <a:solidFill>
                  <a:srgbClr val="002060"/>
                </a:solidFill>
              </a:rPr>
              <a:t>sự</a:t>
            </a:r>
            <a:r>
              <a:rPr lang="en-US" sz="1800" i="1" dirty="0">
                <a:solidFill>
                  <a:srgbClr val="002060"/>
                </a:solidFill>
              </a:rPr>
              <a:t> </a:t>
            </a:r>
            <a:r>
              <a:rPr lang="en-US" sz="1800" i="1" dirty="0" err="1">
                <a:solidFill>
                  <a:srgbClr val="002060"/>
                </a:solidFill>
              </a:rPr>
              <a:t>kiện</a:t>
            </a:r>
            <a:r>
              <a:rPr lang="en-US" sz="1800" i="1" dirty="0">
                <a:solidFill>
                  <a:srgbClr val="002060"/>
                </a:solidFill>
              </a:rPr>
              <a:t> </a:t>
            </a:r>
            <a:r>
              <a:rPr lang="en-US" sz="1800" i="1" dirty="0" err="1">
                <a:solidFill>
                  <a:srgbClr val="002060"/>
                </a:solidFill>
              </a:rPr>
              <a:t>lịch</a:t>
            </a:r>
            <a:r>
              <a:rPr lang="en-US" sz="1800" i="1" dirty="0">
                <a:solidFill>
                  <a:srgbClr val="002060"/>
                </a:solidFill>
              </a:rPr>
              <a:t> </a:t>
            </a:r>
            <a:r>
              <a:rPr lang="en-US" sz="1800" i="1" dirty="0" err="1">
                <a:solidFill>
                  <a:srgbClr val="002060"/>
                </a:solidFill>
              </a:rPr>
              <a:t>sử</a:t>
            </a:r>
            <a:r>
              <a:rPr lang="en-US" sz="1800" i="1" dirty="0">
                <a:solidFill>
                  <a:srgbClr val="002060"/>
                </a:solidFill>
              </a:rPr>
              <a:t> </a:t>
            </a:r>
            <a:r>
              <a:rPr lang="en-US" sz="1800" i="1" dirty="0" err="1">
                <a:solidFill>
                  <a:srgbClr val="002060"/>
                </a:solidFill>
              </a:rPr>
              <a:t>nào</a:t>
            </a:r>
            <a:r>
              <a:rPr lang="en-US" sz="1800" i="1" dirty="0">
                <a:solidFill>
                  <a:srgbClr val="002060"/>
                </a:solidFill>
              </a:rPr>
              <a:t>. </a:t>
            </a:r>
            <a:r>
              <a:rPr lang="en-US" sz="1800" dirty="0">
                <a:solidFill>
                  <a:srgbClr val="002060"/>
                </a:solidFill>
              </a:rPr>
              <a:t>(</a:t>
            </a:r>
            <a:r>
              <a:rPr lang="en-US" sz="1800" dirty="0" err="1">
                <a:solidFill>
                  <a:srgbClr val="002060"/>
                </a:solidFill>
              </a:rPr>
              <a:t>Lá</a:t>
            </a:r>
            <a:r>
              <a:rPr lang="en-US" sz="1800" dirty="0">
                <a:solidFill>
                  <a:srgbClr val="002060"/>
                </a:solidFill>
              </a:rPr>
              <a:t> </a:t>
            </a:r>
            <a:r>
              <a:rPr lang="en-US" sz="1800" dirty="0" err="1">
                <a:solidFill>
                  <a:srgbClr val="002060"/>
                </a:solidFill>
              </a:rPr>
              <a:t>cờ</a:t>
            </a:r>
            <a:r>
              <a:rPr lang="en-US" sz="1800" dirty="0">
                <a:solidFill>
                  <a:srgbClr val="002060"/>
                </a:solidFill>
              </a:rPr>
              <a:t> </a:t>
            </a:r>
            <a:r>
              <a:rPr lang="en-US" sz="1800" dirty="0" err="1">
                <a:solidFill>
                  <a:srgbClr val="002060"/>
                </a:solidFill>
              </a:rPr>
              <a:t>thêu</a:t>
            </a:r>
            <a:r>
              <a:rPr lang="en-US" sz="1800" dirty="0">
                <a:solidFill>
                  <a:srgbClr val="002060"/>
                </a:solidFill>
              </a:rPr>
              <a:t> </a:t>
            </a:r>
            <a:r>
              <a:rPr lang="en-US" sz="1800" dirty="0" err="1">
                <a:solidFill>
                  <a:srgbClr val="002060"/>
                </a:solidFill>
              </a:rPr>
              <a:t>sáu</a:t>
            </a:r>
            <a:r>
              <a:rPr lang="en-US" sz="1800" dirty="0">
                <a:solidFill>
                  <a:srgbClr val="002060"/>
                </a:solidFill>
              </a:rPr>
              <a:t> </a:t>
            </a:r>
            <a:r>
              <a:rPr lang="en-US" sz="1800" dirty="0" err="1">
                <a:solidFill>
                  <a:srgbClr val="002060"/>
                </a:solidFill>
              </a:rPr>
              <a:t>chữ</a:t>
            </a:r>
            <a:r>
              <a:rPr lang="en-US" sz="1800" dirty="0">
                <a:solidFill>
                  <a:srgbClr val="002060"/>
                </a:solidFill>
              </a:rPr>
              <a:t> </a:t>
            </a:r>
            <a:r>
              <a:rPr lang="en-US" sz="1800" dirty="0" err="1">
                <a:solidFill>
                  <a:srgbClr val="002060"/>
                </a:solidFill>
              </a:rPr>
              <a:t>vàng</a:t>
            </a:r>
            <a:r>
              <a:rPr lang="en-US" sz="1800" dirty="0">
                <a:solidFill>
                  <a:srgbClr val="002060"/>
                </a:solidFill>
              </a:rPr>
              <a:t>);</a:t>
            </a:r>
            <a:r>
              <a:rPr lang="en-US" sz="1800" i="1" dirty="0">
                <a:solidFill>
                  <a:srgbClr val="002060"/>
                </a:solidFill>
              </a:rPr>
              <a:t> </a:t>
            </a:r>
            <a:r>
              <a:rPr lang="en-US" sz="1800" i="1" dirty="0" err="1">
                <a:solidFill>
                  <a:srgbClr val="002060"/>
                </a:solidFill>
              </a:rPr>
              <a:t>Em</a:t>
            </a:r>
            <a:r>
              <a:rPr lang="en-US" sz="1800" i="1" dirty="0">
                <a:solidFill>
                  <a:srgbClr val="002060"/>
                </a:solidFill>
              </a:rPr>
              <a:t> </a:t>
            </a:r>
            <a:r>
              <a:rPr lang="en-US" sz="1800" i="1" dirty="0" err="1">
                <a:solidFill>
                  <a:srgbClr val="002060"/>
                </a:solidFill>
              </a:rPr>
              <a:t>hãy</a:t>
            </a:r>
            <a:r>
              <a:rPr lang="en-US" sz="1800" i="1" dirty="0">
                <a:solidFill>
                  <a:srgbClr val="002060"/>
                </a:solidFill>
              </a:rPr>
              <a:t> </a:t>
            </a:r>
            <a:r>
              <a:rPr lang="en-US" sz="1800" i="1" dirty="0" err="1">
                <a:solidFill>
                  <a:srgbClr val="002060"/>
                </a:solidFill>
              </a:rPr>
              <a:t>liệt</a:t>
            </a:r>
            <a:r>
              <a:rPr lang="en-US" sz="1800" i="1" dirty="0">
                <a:solidFill>
                  <a:srgbClr val="002060"/>
                </a:solidFill>
              </a:rPr>
              <a:t> </a:t>
            </a:r>
            <a:r>
              <a:rPr lang="en-US" sz="1800" i="1" dirty="0" err="1">
                <a:solidFill>
                  <a:srgbClr val="002060"/>
                </a:solidFill>
              </a:rPr>
              <a:t>kê</a:t>
            </a:r>
            <a:r>
              <a:rPr lang="vi-VN" sz="1800" i="1" dirty="0">
                <a:solidFill>
                  <a:srgbClr val="002060"/>
                </a:solidFill>
              </a:rPr>
              <a:t> </a:t>
            </a:r>
            <a:r>
              <a:rPr lang="en-US" sz="1800" i="1" dirty="0" err="1">
                <a:solidFill>
                  <a:srgbClr val="002060"/>
                </a:solidFill>
              </a:rPr>
              <a:t>những</a:t>
            </a:r>
            <a:r>
              <a:rPr lang="en-US" sz="1800" i="1" dirty="0">
                <a:solidFill>
                  <a:srgbClr val="002060"/>
                </a:solidFill>
              </a:rPr>
              <a:t> </a:t>
            </a:r>
            <a:r>
              <a:rPr lang="en-US" sz="1800" i="1" dirty="0" err="1">
                <a:solidFill>
                  <a:srgbClr val="002060"/>
                </a:solidFill>
              </a:rPr>
              <a:t>nhân</a:t>
            </a:r>
            <a:r>
              <a:rPr lang="en-US" sz="1800" i="1" dirty="0">
                <a:solidFill>
                  <a:srgbClr val="002060"/>
                </a:solidFill>
              </a:rPr>
              <a:t> </a:t>
            </a:r>
            <a:r>
              <a:rPr lang="en-US" sz="1800" i="1" dirty="0" err="1">
                <a:solidFill>
                  <a:srgbClr val="002060"/>
                </a:solidFill>
              </a:rPr>
              <a:t>vật</a:t>
            </a:r>
            <a:r>
              <a:rPr lang="en-US" sz="1800" i="1" dirty="0">
                <a:solidFill>
                  <a:srgbClr val="002060"/>
                </a:solidFill>
              </a:rPr>
              <a:t> </a:t>
            </a:r>
            <a:r>
              <a:rPr lang="en-US" sz="1800" i="1" dirty="0" err="1">
                <a:solidFill>
                  <a:srgbClr val="002060"/>
                </a:solidFill>
              </a:rPr>
              <a:t>và</a:t>
            </a:r>
            <a:r>
              <a:rPr lang="en-US" sz="1800" i="1" dirty="0">
                <a:solidFill>
                  <a:srgbClr val="002060"/>
                </a:solidFill>
              </a:rPr>
              <a:t> </a:t>
            </a:r>
            <a:r>
              <a:rPr lang="en-US" sz="1800" i="1" dirty="0" err="1">
                <a:solidFill>
                  <a:srgbClr val="002060"/>
                </a:solidFill>
              </a:rPr>
              <a:t>sự</a:t>
            </a:r>
            <a:r>
              <a:rPr lang="en-US" sz="1800" i="1" dirty="0">
                <a:solidFill>
                  <a:srgbClr val="002060"/>
                </a:solidFill>
              </a:rPr>
              <a:t> </a:t>
            </a:r>
            <a:r>
              <a:rPr lang="en-US" sz="1800" i="1" dirty="0" err="1">
                <a:solidFill>
                  <a:srgbClr val="002060"/>
                </a:solidFill>
              </a:rPr>
              <a:t>kiện</a:t>
            </a:r>
            <a:r>
              <a:rPr lang="en-US" sz="1800" i="1" dirty="0">
                <a:solidFill>
                  <a:srgbClr val="002060"/>
                </a:solidFill>
              </a:rPr>
              <a:t> </a:t>
            </a:r>
            <a:r>
              <a:rPr lang="en-US" sz="1800" i="1" dirty="0" err="1">
                <a:solidFill>
                  <a:srgbClr val="002060"/>
                </a:solidFill>
              </a:rPr>
              <a:t>lịch</a:t>
            </a:r>
            <a:r>
              <a:rPr lang="en-US" sz="1800" i="1" dirty="0">
                <a:solidFill>
                  <a:srgbClr val="002060"/>
                </a:solidFill>
              </a:rPr>
              <a:t> </a:t>
            </a:r>
            <a:r>
              <a:rPr lang="en-US" sz="1800" i="1" dirty="0" err="1">
                <a:solidFill>
                  <a:srgbClr val="002060"/>
                </a:solidFill>
              </a:rPr>
              <a:t>sử</a:t>
            </a:r>
            <a:r>
              <a:rPr lang="en-US" sz="1800" i="1" dirty="0">
                <a:solidFill>
                  <a:srgbClr val="002060"/>
                </a:solidFill>
              </a:rPr>
              <a:t> </a:t>
            </a:r>
            <a:r>
              <a:rPr lang="en-US" sz="1800" i="1" dirty="0" err="1">
                <a:solidFill>
                  <a:srgbClr val="002060"/>
                </a:solidFill>
              </a:rPr>
              <a:t>được</a:t>
            </a:r>
            <a:r>
              <a:rPr lang="en-US" sz="1800" i="1" dirty="0">
                <a:solidFill>
                  <a:srgbClr val="002060"/>
                </a:solidFill>
              </a:rPr>
              <a:t> </a:t>
            </a:r>
            <a:r>
              <a:rPr lang="en-US" sz="1800" i="1" dirty="0" err="1">
                <a:solidFill>
                  <a:srgbClr val="002060"/>
                </a:solidFill>
              </a:rPr>
              <a:t>tác</a:t>
            </a:r>
            <a:r>
              <a:rPr lang="en-US" sz="1800" i="1" dirty="0">
                <a:solidFill>
                  <a:srgbClr val="002060"/>
                </a:solidFill>
              </a:rPr>
              <a:t> </a:t>
            </a:r>
            <a:r>
              <a:rPr lang="en-US" sz="1800" i="1" dirty="0" err="1">
                <a:solidFill>
                  <a:srgbClr val="002060"/>
                </a:solidFill>
              </a:rPr>
              <a:t>giả</a:t>
            </a:r>
            <a:r>
              <a:rPr lang="en-US" sz="1800" i="1" dirty="0">
                <a:solidFill>
                  <a:srgbClr val="002060"/>
                </a:solidFill>
              </a:rPr>
              <a:t> </a:t>
            </a:r>
            <a:r>
              <a:rPr lang="en-US" sz="1800" i="1" dirty="0" err="1">
                <a:solidFill>
                  <a:srgbClr val="002060"/>
                </a:solidFill>
              </a:rPr>
              <a:t>đề</a:t>
            </a:r>
            <a:r>
              <a:rPr lang="en-US" sz="1800" i="1" dirty="0">
                <a:solidFill>
                  <a:srgbClr val="002060"/>
                </a:solidFill>
              </a:rPr>
              <a:t> </a:t>
            </a:r>
            <a:r>
              <a:rPr lang="en-US" sz="1800" i="1" dirty="0" err="1">
                <a:solidFill>
                  <a:srgbClr val="002060"/>
                </a:solidFill>
              </a:rPr>
              <a:t>cập</a:t>
            </a:r>
            <a:r>
              <a:rPr lang="en-US" sz="1800" i="1" dirty="0">
                <a:solidFill>
                  <a:srgbClr val="002060"/>
                </a:solidFill>
              </a:rPr>
              <a:t> </a:t>
            </a:r>
            <a:r>
              <a:rPr lang="en-US" sz="1800" i="1" dirty="0" err="1">
                <a:solidFill>
                  <a:srgbClr val="002060"/>
                </a:solidFill>
              </a:rPr>
              <a:t>trong</a:t>
            </a:r>
            <a:r>
              <a:rPr lang="en-US" sz="1800" i="1" dirty="0">
                <a:solidFill>
                  <a:srgbClr val="002060"/>
                </a:solidFill>
              </a:rPr>
              <a:t> VB. </a:t>
            </a:r>
            <a:r>
              <a:rPr lang="en-US" sz="1800" dirty="0">
                <a:solidFill>
                  <a:srgbClr val="002060"/>
                </a:solidFill>
              </a:rPr>
              <a:t>(Quang </a:t>
            </a:r>
            <a:r>
              <a:rPr lang="en-US" sz="1800" dirty="0" err="1">
                <a:solidFill>
                  <a:srgbClr val="002060"/>
                </a:solidFill>
              </a:rPr>
              <a:t>Trung</a:t>
            </a:r>
            <a:r>
              <a:rPr lang="en-US" sz="1800" dirty="0">
                <a:solidFill>
                  <a:srgbClr val="002060"/>
                </a:solidFill>
              </a:rPr>
              <a:t> </a:t>
            </a:r>
            <a:r>
              <a:rPr lang="en-US" sz="1800" dirty="0" err="1">
                <a:solidFill>
                  <a:srgbClr val="002060"/>
                </a:solidFill>
              </a:rPr>
              <a:t>đại</a:t>
            </a:r>
            <a:r>
              <a:rPr lang="en-US" sz="1800" dirty="0">
                <a:solidFill>
                  <a:srgbClr val="002060"/>
                </a:solidFill>
              </a:rPr>
              <a:t> </a:t>
            </a:r>
            <a:r>
              <a:rPr lang="en-US" sz="1800" dirty="0" err="1">
                <a:solidFill>
                  <a:srgbClr val="002060"/>
                </a:solidFill>
              </a:rPr>
              <a:t>phá</a:t>
            </a:r>
            <a:r>
              <a:rPr lang="en-US" sz="1800" dirty="0">
                <a:solidFill>
                  <a:srgbClr val="002060"/>
                </a:solidFill>
              </a:rPr>
              <a:t> </a:t>
            </a:r>
            <a:r>
              <a:rPr lang="en-US" sz="1800" dirty="0" err="1">
                <a:solidFill>
                  <a:srgbClr val="002060"/>
                </a:solidFill>
              </a:rPr>
              <a:t>quân</a:t>
            </a:r>
            <a:r>
              <a:rPr lang="en-US" sz="1800" dirty="0">
                <a:solidFill>
                  <a:srgbClr val="002060"/>
                </a:solidFill>
              </a:rPr>
              <a:t> Thanh)</a:t>
            </a:r>
            <a:r>
              <a:rPr lang="vi-VN" sz="1800" dirty="0">
                <a:solidFill>
                  <a:srgbClr val="002060"/>
                </a:solidFill>
              </a:rPr>
              <a:t>;..</a:t>
            </a:r>
            <a:endParaRPr lang="en-US" sz="1800" dirty="0">
              <a:solidFill>
                <a:srgbClr val="002060"/>
              </a:solidFill>
            </a:endParaRPr>
          </a:p>
          <a:p>
            <a:pPr algn="just">
              <a:lnSpc>
                <a:spcPct val="125000"/>
              </a:lnSpc>
              <a:spcBef>
                <a:spcPts val="0"/>
              </a:spcBef>
            </a:pPr>
            <a:r>
              <a:rPr lang="en-US" sz="1800" dirty="0">
                <a:solidFill>
                  <a:srgbClr val="002060"/>
                </a:solidFill>
              </a:rPr>
              <a:t> </a:t>
            </a:r>
            <a:r>
              <a:rPr lang="en-US" sz="1800" dirty="0" err="1">
                <a:solidFill>
                  <a:srgbClr val="002060"/>
                </a:solidFill>
              </a:rPr>
              <a:t>Nhóm</a:t>
            </a:r>
            <a:r>
              <a:rPr lang="en-US" sz="1800" dirty="0">
                <a:solidFill>
                  <a:srgbClr val="002060"/>
                </a:solidFill>
              </a:rPr>
              <a:t> </a:t>
            </a:r>
            <a:r>
              <a:rPr lang="en-US" sz="1800" dirty="0" err="1">
                <a:solidFill>
                  <a:srgbClr val="002060"/>
                </a:solidFill>
              </a:rPr>
              <a:t>câu</a:t>
            </a:r>
            <a:r>
              <a:rPr lang="en-US" sz="1800" dirty="0">
                <a:solidFill>
                  <a:srgbClr val="002060"/>
                </a:solidFill>
              </a:rPr>
              <a:t> </a:t>
            </a:r>
            <a:r>
              <a:rPr lang="en-US" sz="1800" dirty="0" err="1">
                <a:solidFill>
                  <a:srgbClr val="002060"/>
                </a:solidFill>
              </a:rPr>
              <a:t>hỏi</a:t>
            </a:r>
            <a:r>
              <a:rPr lang="en-US" sz="1800" dirty="0">
                <a:solidFill>
                  <a:srgbClr val="002060"/>
                </a:solidFill>
              </a:rPr>
              <a:t> </a:t>
            </a:r>
            <a:r>
              <a:rPr lang="en-US" sz="1800" dirty="0" err="1">
                <a:solidFill>
                  <a:srgbClr val="002060"/>
                </a:solidFill>
              </a:rPr>
              <a:t>phân</a:t>
            </a:r>
            <a:r>
              <a:rPr lang="en-US" sz="1800" dirty="0">
                <a:solidFill>
                  <a:srgbClr val="002060"/>
                </a:solidFill>
              </a:rPr>
              <a:t> </a:t>
            </a:r>
            <a:r>
              <a:rPr lang="en-US" sz="1800" dirty="0" err="1">
                <a:solidFill>
                  <a:srgbClr val="002060"/>
                </a:solidFill>
              </a:rPr>
              <a:t>tích</a:t>
            </a:r>
            <a:r>
              <a:rPr lang="en-US" sz="1800" dirty="0">
                <a:solidFill>
                  <a:srgbClr val="002060"/>
                </a:solidFill>
              </a:rPr>
              <a:t>, </a:t>
            </a:r>
            <a:r>
              <a:rPr lang="en-US" sz="1800" dirty="0" err="1">
                <a:solidFill>
                  <a:srgbClr val="002060"/>
                </a:solidFill>
              </a:rPr>
              <a:t>suy</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giúp</a:t>
            </a:r>
            <a:r>
              <a:rPr lang="en-US" sz="1800" dirty="0">
                <a:solidFill>
                  <a:srgbClr val="002060"/>
                </a:solidFill>
              </a:rPr>
              <a:t> HS </a:t>
            </a:r>
            <a:r>
              <a:rPr lang="en-US" sz="1800" dirty="0" err="1">
                <a:solidFill>
                  <a:srgbClr val="002060"/>
                </a:solidFill>
              </a:rPr>
              <a:t>nắm</a:t>
            </a:r>
            <a:r>
              <a:rPr lang="en-US" sz="1800" dirty="0">
                <a:solidFill>
                  <a:srgbClr val="002060"/>
                </a:solidFill>
              </a:rPr>
              <a:t> </a:t>
            </a:r>
            <a:r>
              <a:rPr lang="en-US" sz="1800" dirty="0" err="1">
                <a:solidFill>
                  <a:srgbClr val="002060"/>
                </a:solidFill>
              </a:rPr>
              <a:t>bắt</a:t>
            </a:r>
            <a:r>
              <a:rPr lang="en-US" sz="1800" dirty="0">
                <a:solidFill>
                  <a:srgbClr val="002060"/>
                </a:solidFill>
              </a:rPr>
              <a:t> </a:t>
            </a:r>
            <a:r>
              <a:rPr lang="en-US" sz="1800" dirty="0" err="1">
                <a:solidFill>
                  <a:srgbClr val="002060"/>
                </a:solidFill>
              </a:rPr>
              <a:t>được</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nhân</a:t>
            </a:r>
            <a:r>
              <a:rPr lang="en-US" sz="1800" dirty="0">
                <a:solidFill>
                  <a:srgbClr val="002060"/>
                </a:solidFill>
              </a:rPr>
              <a:t> </a:t>
            </a:r>
            <a:r>
              <a:rPr lang="en-US" sz="1800" dirty="0" err="1">
                <a:solidFill>
                  <a:srgbClr val="002060"/>
                </a:solidFill>
              </a:rPr>
              <a:t>vật</a:t>
            </a:r>
            <a:r>
              <a:rPr lang="en-US" sz="1800" dirty="0">
                <a:solidFill>
                  <a:srgbClr val="002060"/>
                </a:solidFill>
              </a:rPr>
              <a:t> qua </a:t>
            </a:r>
            <a:r>
              <a:rPr lang="en-US" sz="1800" dirty="0" err="1">
                <a:solidFill>
                  <a:srgbClr val="002060"/>
                </a:solidFill>
              </a:rPr>
              <a:t>các</a:t>
            </a:r>
            <a:r>
              <a:rPr lang="en-US" sz="1800" dirty="0">
                <a:solidFill>
                  <a:srgbClr val="002060"/>
                </a:solidFill>
              </a:rPr>
              <a:t> chi </a:t>
            </a:r>
            <a:r>
              <a:rPr lang="en-US" sz="1800" dirty="0" err="1">
                <a:solidFill>
                  <a:srgbClr val="002060"/>
                </a:solidFill>
              </a:rPr>
              <a:t>tiết</a:t>
            </a:r>
            <a:r>
              <a:rPr lang="en-US" sz="1800" dirty="0">
                <a:solidFill>
                  <a:srgbClr val="002060"/>
                </a:solidFill>
              </a:rPr>
              <a:t> </a:t>
            </a:r>
            <a:r>
              <a:rPr lang="en-US" sz="1800" dirty="0" err="1">
                <a:solidFill>
                  <a:srgbClr val="002060"/>
                </a:solidFill>
              </a:rPr>
              <a:t>miêu</a:t>
            </a:r>
            <a:r>
              <a:rPr lang="en-US" sz="1800" dirty="0">
                <a:solidFill>
                  <a:srgbClr val="002060"/>
                </a:solidFill>
              </a:rPr>
              <a:t> </a:t>
            </a:r>
            <a:r>
              <a:rPr lang="en-US" sz="1800" dirty="0" err="1">
                <a:solidFill>
                  <a:srgbClr val="002060"/>
                </a:solidFill>
              </a:rPr>
              <a:t>tả</a:t>
            </a:r>
            <a:r>
              <a:rPr lang="en-US" sz="1800" dirty="0">
                <a:solidFill>
                  <a:srgbClr val="002060"/>
                </a:solidFill>
              </a:rPr>
              <a:t> </a:t>
            </a:r>
            <a:r>
              <a:rPr lang="en-US" sz="1800" dirty="0" err="1">
                <a:solidFill>
                  <a:srgbClr val="002060"/>
                </a:solidFill>
              </a:rPr>
              <a:t>ngoại</a:t>
            </a:r>
            <a:r>
              <a:rPr lang="en-US" sz="1800" dirty="0">
                <a:solidFill>
                  <a:srgbClr val="002060"/>
                </a:solidFill>
              </a:rPr>
              <a:t> </a:t>
            </a:r>
            <a:r>
              <a:rPr lang="en-US" sz="1800" dirty="0" err="1">
                <a:solidFill>
                  <a:srgbClr val="002060"/>
                </a:solidFill>
              </a:rPr>
              <a:t>hình</a:t>
            </a:r>
            <a:r>
              <a:rPr lang="en-US" sz="1800" dirty="0">
                <a:solidFill>
                  <a:srgbClr val="002060"/>
                </a:solidFill>
              </a:rPr>
              <a:t>, </a:t>
            </a:r>
            <a:r>
              <a:rPr lang="en-US" sz="1800" dirty="0" err="1">
                <a:solidFill>
                  <a:srgbClr val="002060"/>
                </a:solidFill>
              </a:rPr>
              <a:t>lời</a:t>
            </a:r>
            <a:r>
              <a:rPr lang="en-US" sz="1800" dirty="0">
                <a:solidFill>
                  <a:srgbClr val="002060"/>
                </a:solidFill>
              </a:rPr>
              <a:t> </a:t>
            </a:r>
            <a:r>
              <a:rPr lang="en-US" sz="1800" dirty="0" err="1">
                <a:solidFill>
                  <a:srgbClr val="002060"/>
                </a:solidFill>
              </a:rPr>
              <a:t>nói</a:t>
            </a:r>
            <a:r>
              <a:rPr lang="en-US" sz="1800" dirty="0">
                <a:solidFill>
                  <a:srgbClr val="002060"/>
                </a:solidFill>
              </a:rPr>
              <a:t>, </a:t>
            </a:r>
            <a:r>
              <a:rPr lang="en-US" sz="1800" dirty="0" err="1">
                <a:solidFill>
                  <a:srgbClr val="002060"/>
                </a:solidFill>
              </a:rPr>
              <a:t>cử</a:t>
            </a:r>
            <a:r>
              <a:rPr lang="en-US" sz="1800" dirty="0">
                <a:solidFill>
                  <a:srgbClr val="002060"/>
                </a:solidFill>
              </a:rPr>
              <a:t> </a:t>
            </a:r>
            <a:r>
              <a:rPr lang="en-US" sz="1800" dirty="0" err="1">
                <a:solidFill>
                  <a:srgbClr val="002060"/>
                </a:solidFill>
              </a:rPr>
              <a:t>chỉ</a:t>
            </a:r>
            <a:r>
              <a:rPr lang="en-US" sz="1800" dirty="0">
                <a:solidFill>
                  <a:srgbClr val="002060"/>
                </a:solidFill>
              </a:rPr>
              <a:t>, </a:t>
            </a:r>
            <a:r>
              <a:rPr lang="en-US" sz="1800" dirty="0" err="1">
                <a:solidFill>
                  <a:srgbClr val="002060"/>
                </a:solidFill>
              </a:rPr>
              <a:t>hành</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suy</a:t>
            </a:r>
            <a:r>
              <a:rPr lang="en-US" sz="1800" dirty="0">
                <a:solidFill>
                  <a:srgbClr val="002060"/>
                </a:solidFill>
              </a:rPr>
              <a:t> </a:t>
            </a:r>
            <a:r>
              <a:rPr lang="en-US" sz="1800" dirty="0" err="1">
                <a:solidFill>
                  <a:srgbClr val="002060"/>
                </a:solidFill>
              </a:rPr>
              <a:t>nghĩ</a:t>
            </a:r>
            <a:r>
              <a:rPr lang="en-US" sz="1800" dirty="0">
                <a:solidFill>
                  <a:srgbClr val="002060"/>
                </a:solidFill>
              </a:rPr>
              <a:t>, </a:t>
            </a:r>
            <a:r>
              <a:rPr lang="en-US" sz="1800" dirty="0" err="1">
                <a:solidFill>
                  <a:srgbClr val="002060"/>
                </a:solidFill>
              </a:rPr>
              <a:t>cảm</a:t>
            </a:r>
            <a:r>
              <a:rPr lang="en-US" sz="1800" dirty="0">
                <a:solidFill>
                  <a:srgbClr val="002060"/>
                </a:solidFill>
              </a:rPr>
              <a:t> </a:t>
            </a:r>
            <a:r>
              <a:rPr lang="en-US" sz="1800" dirty="0" err="1">
                <a:solidFill>
                  <a:srgbClr val="002060"/>
                </a:solidFill>
              </a:rPr>
              <a:t>xúc</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những</a:t>
            </a:r>
            <a:r>
              <a:rPr lang="en-US" sz="1800" dirty="0">
                <a:solidFill>
                  <a:srgbClr val="002060"/>
                </a:solidFill>
              </a:rPr>
              <a:t> </a:t>
            </a:r>
            <a:r>
              <a:rPr lang="en-US" sz="1800" dirty="0" err="1">
                <a:solidFill>
                  <a:srgbClr val="002060"/>
                </a:solidFill>
              </a:rPr>
              <a:t>nét</a:t>
            </a:r>
            <a:r>
              <a:rPr lang="en-US" sz="1800" dirty="0">
                <a:solidFill>
                  <a:srgbClr val="002060"/>
                </a:solidFill>
              </a:rPr>
              <a:t> </a:t>
            </a:r>
            <a:r>
              <a:rPr lang="en-US" sz="1800" dirty="0" err="1">
                <a:solidFill>
                  <a:srgbClr val="002060"/>
                </a:solidFill>
              </a:rPr>
              <a:t>nghệ</a:t>
            </a:r>
            <a:r>
              <a:rPr lang="en-US" sz="1800" dirty="0">
                <a:solidFill>
                  <a:srgbClr val="002060"/>
                </a:solidFill>
              </a:rPr>
              <a:t> </a:t>
            </a:r>
            <a:r>
              <a:rPr lang="en-US" sz="1800" dirty="0" err="1">
                <a:solidFill>
                  <a:srgbClr val="002060"/>
                </a:solidFill>
              </a:rPr>
              <a:t>thuật</a:t>
            </a:r>
            <a:r>
              <a:rPr lang="en-US" sz="1800" dirty="0">
                <a:solidFill>
                  <a:srgbClr val="002060"/>
                </a:solidFill>
              </a:rPr>
              <a:t> </a:t>
            </a:r>
            <a:r>
              <a:rPr lang="en-US" sz="1800" dirty="0" err="1">
                <a:solidFill>
                  <a:srgbClr val="002060"/>
                </a:solidFill>
              </a:rPr>
              <a:t>nổi</a:t>
            </a:r>
            <a:r>
              <a:rPr lang="en-US" sz="1800" dirty="0">
                <a:solidFill>
                  <a:srgbClr val="002060"/>
                </a:solidFill>
              </a:rPr>
              <a:t> </a:t>
            </a:r>
            <a:r>
              <a:rPr lang="en-US" sz="1800" dirty="0" err="1">
                <a:solidFill>
                  <a:srgbClr val="002060"/>
                </a:solidFill>
              </a:rPr>
              <a:t>bật</a:t>
            </a:r>
            <a:r>
              <a:rPr lang="en-US" sz="1800" dirty="0">
                <a:solidFill>
                  <a:srgbClr val="002060"/>
                </a:solidFill>
              </a:rPr>
              <a:t> </a:t>
            </a:r>
            <a:r>
              <a:rPr lang="en-US" sz="1800" dirty="0" err="1">
                <a:solidFill>
                  <a:srgbClr val="002060"/>
                </a:solidFill>
              </a:rPr>
              <a:t>khác</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loại</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liên</a:t>
            </a:r>
            <a:r>
              <a:rPr lang="en-US" sz="1800" dirty="0">
                <a:solidFill>
                  <a:srgbClr val="002060"/>
                </a:solidFill>
              </a:rPr>
              <a:t> </a:t>
            </a:r>
            <a:r>
              <a:rPr lang="en-US" sz="1800" dirty="0" err="1">
                <a:solidFill>
                  <a:srgbClr val="002060"/>
                </a:solidFill>
              </a:rPr>
              <a:t>quan</a:t>
            </a:r>
            <a:r>
              <a:rPr lang="en-US" sz="1800" dirty="0">
                <a:solidFill>
                  <a:srgbClr val="002060"/>
                </a:solidFill>
              </a:rPr>
              <a:t> </a:t>
            </a:r>
            <a:r>
              <a:rPr lang="en-US" sz="1800" dirty="0" err="1">
                <a:solidFill>
                  <a:srgbClr val="002060"/>
                </a:solidFill>
              </a:rPr>
              <a:t>đến</a:t>
            </a:r>
            <a:r>
              <a:rPr lang="en-US" sz="1800" dirty="0">
                <a:solidFill>
                  <a:srgbClr val="002060"/>
                </a:solidFill>
              </a:rPr>
              <a:t> </a:t>
            </a:r>
            <a:r>
              <a:rPr lang="en-US" sz="1800" dirty="0" err="1">
                <a:solidFill>
                  <a:srgbClr val="002060"/>
                </a:solidFill>
              </a:rPr>
              <a:t>cốt</a:t>
            </a:r>
            <a:r>
              <a:rPr lang="en-US" sz="1800" dirty="0">
                <a:solidFill>
                  <a:srgbClr val="002060"/>
                </a:solidFill>
              </a:rPr>
              <a:t> </a:t>
            </a:r>
            <a:r>
              <a:rPr lang="en-US" sz="1800" dirty="0" err="1">
                <a:solidFill>
                  <a:srgbClr val="002060"/>
                </a:solidFill>
              </a:rPr>
              <a:t>truyện</a:t>
            </a:r>
            <a:r>
              <a:rPr lang="en-US" sz="1800" dirty="0">
                <a:solidFill>
                  <a:srgbClr val="002060"/>
                </a:solidFill>
              </a:rPr>
              <a:t>, </a:t>
            </a:r>
            <a:r>
              <a:rPr lang="en-US" sz="1800" dirty="0" err="1">
                <a:solidFill>
                  <a:srgbClr val="002060"/>
                </a:solidFill>
              </a:rPr>
              <a:t>tình</a:t>
            </a:r>
            <a:r>
              <a:rPr lang="en-US" sz="1800" dirty="0">
                <a:solidFill>
                  <a:srgbClr val="002060"/>
                </a:solidFill>
              </a:rPr>
              <a:t> </a:t>
            </a:r>
            <a:r>
              <a:rPr lang="en-US" sz="1800" dirty="0" err="1">
                <a:solidFill>
                  <a:srgbClr val="002060"/>
                </a:solidFill>
              </a:rPr>
              <a:t>huống</a:t>
            </a:r>
            <a:r>
              <a:rPr lang="en-US" sz="1800" dirty="0">
                <a:solidFill>
                  <a:srgbClr val="002060"/>
                </a:solidFill>
              </a:rPr>
              <a:t>, </a:t>
            </a:r>
            <a:r>
              <a:rPr lang="en-US" sz="1800" dirty="0" err="1">
                <a:solidFill>
                  <a:srgbClr val="002060"/>
                </a:solidFill>
              </a:rPr>
              <a:t>nghệ</a:t>
            </a:r>
            <a:r>
              <a:rPr lang="en-US" sz="1800" dirty="0">
                <a:solidFill>
                  <a:srgbClr val="002060"/>
                </a:solidFill>
              </a:rPr>
              <a:t> </a:t>
            </a:r>
            <a:r>
              <a:rPr lang="en-US" sz="1800" dirty="0" err="1">
                <a:solidFill>
                  <a:srgbClr val="002060"/>
                </a:solidFill>
              </a:rPr>
              <a:t>thuật</a:t>
            </a:r>
            <a:r>
              <a:rPr lang="en-US" sz="1800" dirty="0">
                <a:solidFill>
                  <a:srgbClr val="002060"/>
                </a:solidFill>
              </a:rPr>
              <a:t> </a:t>
            </a:r>
            <a:r>
              <a:rPr lang="en-US" sz="1800" dirty="0" err="1">
                <a:solidFill>
                  <a:srgbClr val="002060"/>
                </a:solidFill>
              </a:rPr>
              <a:t>kể</a:t>
            </a:r>
            <a:r>
              <a:rPr lang="en-US" sz="1800" dirty="0">
                <a:solidFill>
                  <a:srgbClr val="002060"/>
                </a:solidFill>
              </a:rPr>
              <a:t> </a:t>
            </a:r>
            <a:r>
              <a:rPr lang="en-US" sz="1800" dirty="0" err="1">
                <a:solidFill>
                  <a:srgbClr val="002060"/>
                </a:solidFill>
              </a:rPr>
              <a:t>chuyện</a:t>
            </a:r>
            <a:r>
              <a:rPr lang="vi-VN" sz="1800" dirty="0">
                <a:solidFill>
                  <a:srgbClr val="002060"/>
                </a:solidFill>
              </a:rPr>
              <a:t>.</a:t>
            </a:r>
            <a:endParaRPr lang="en-US" sz="1800" i="1" dirty="0">
              <a:solidFill>
                <a:srgbClr val="002060"/>
              </a:solidFill>
            </a:endParaRPr>
          </a:p>
          <a:p>
            <a:pPr>
              <a:lnSpc>
                <a:spcPct val="100000"/>
              </a:lnSpc>
            </a:pPr>
            <a:endParaRPr lang="en-US" sz="16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94</a:t>
            </a:fld>
            <a:endParaRPr lang="en-US">
              <a:solidFill>
                <a:prstClr val="black">
                  <a:lumMod val="95000"/>
                  <a:lumOff val="5000"/>
                </a:prstClr>
              </a:solidFill>
            </a:endParaRPr>
          </a:p>
        </p:txBody>
      </p:sp>
      <p:sp>
        <p:nvSpPr>
          <p:cNvPr id="6" name="Rounded Rectangle 5"/>
          <p:cNvSpPr/>
          <p:nvPr/>
        </p:nvSpPr>
        <p:spPr>
          <a:xfrm>
            <a:off x="1371600" y="666750"/>
            <a:ext cx="71437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Triển</a:t>
            </a:r>
            <a:r>
              <a:rPr lang="en-US" sz="2000" b="1" dirty="0">
                <a:latin typeface="Arial (Body)"/>
              </a:rPr>
              <a:t> </a:t>
            </a:r>
            <a:r>
              <a:rPr lang="en-US" sz="2000" b="1" dirty="0" err="1">
                <a:latin typeface="Arial (Body)"/>
              </a:rPr>
              <a:t>khai</a:t>
            </a:r>
            <a:r>
              <a:rPr lang="en-US" sz="2000" b="1" dirty="0">
                <a:latin typeface="Arial (Body)"/>
              </a:rPr>
              <a:t> </a:t>
            </a:r>
            <a:r>
              <a:rPr lang="en-US" sz="2000" b="1" dirty="0" err="1">
                <a:latin typeface="Arial (Body)"/>
              </a:rPr>
              <a:t>các</a:t>
            </a:r>
            <a:r>
              <a:rPr lang="en-US" sz="2000" b="1" dirty="0">
                <a:latin typeface="Arial (Body)"/>
              </a:rPr>
              <a:t> </a:t>
            </a:r>
            <a:r>
              <a:rPr lang="en-US" sz="2000" b="1" dirty="0" err="1">
                <a:latin typeface="Arial (Body)"/>
              </a:rPr>
              <a:t>hoạt</a:t>
            </a:r>
            <a:r>
              <a:rPr lang="en-US" sz="2000" b="1" dirty="0">
                <a:latin typeface="Arial (Body)"/>
              </a:rPr>
              <a:t> </a:t>
            </a:r>
            <a:r>
              <a:rPr lang="en-US" sz="2000" b="1" dirty="0" err="1">
                <a:latin typeface="Arial (Body)"/>
              </a:rPr>
              <a:t>động</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smtClean="0">
                <a:latin typeface="Arial (Body)"/>
              </a:rPr>
              <a:t>đọc</a:t>
            </a:r>
            <a:r>
              <a:rPr lang="en-US" sz="2000" b="1" dirty="0" smtClean="0">
                <a:latin typeface="Arial (Body)"/>
              </a:rPr>
              <a:t> </a:t>
            </a:r>
            <a:r>
              <a:rPr lang="en-US" sz="2000" b="1" dirty="0">
                <a:latin typeface="Arial (Body)"/>
              </a:rPr>
              <a:t>VB </a:t>
            </a:r>
            <a:r>
              <a:rPr lang="en-US" sz="2000" b="1" dirty="0" err="1">
                <a:latin typeface="Arial (Body)"/>
              </a:rPr>
              <a:t>truyện</a:t>
            </a:r>
            <a:endParaRPr lang="en-US" sz="3200" dirty="0">
              <a:latin typeface="Arial (Body)"/>
            </a:endParaRPr>
          </a:p>
        </p:txBody>
      </p:sp>
    </p:spTree>
    <p:extLst>
      <p:ext uri="{BB962C8B-B14F-4D97-AF65-F5344CB8AC3E}">
        <p14:creationId xmlns:p14="http://schemas.microsoft.com/office/powerpoint/2010/main" val="2051922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45"/>
            <a:ext cx="9148713" cy="5143500"/>
          </a:xfrm>
          <a:prstGeom prst="rect">
            <a:avLst/>
          </a:prstGeom>
        </p:spPr>
      </p:pic>
      <p:sp>
        <p:nvSpPr>
          <p:cNvPr id="3" name="Rectangle 2"/>
          <p:cNvSpPr/>
          <p:nvPr/>
        </p:nvSpPr>
        <p:spPr>
          <a:xfrm>
            <a:off x="609600" y="895350"/>
            <a:ext cx="7812856"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Body)"/>
                <a:cs typeface="Times New Roman" pitchFamily="18" charset="0"/>
              </a:rPr>
              <a:t>DẠY HỌC ĐỌC VĂN BẢN </a:t>
            </a:r>
            <a:r>
              <a:rPr lang="vi-VN" sz="2800" b="1" dirty="0">
                <a:solidFill>
                  <a:schemeClr val="bg1"/>
                </a:solidFill>
                <a:latin typeface="Arial (Body)"/>
                <a:cs typeface="Times New Roman" pitchFamily="18" charset="0"/>
              </a:rPr>
              <a:t>THƠ</a:t>
            </a:r>
            <a:endParaRPr lang="en-US" sz="2800" dirty="0">
              <a:solidFill>
                <a:schemeClr val="bg1"/>
              </a:solidFill>
              <a:latin typeface="Arial (Body)"/>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95</a:t>
            </a:fld>
            <a:endParaRPr lang="en-US" dirty="0"/>
          </a:p>
        </p:txBody>
      </p:sp>
    </p:spTree>
    <p:extLst>
      <p:ext uri="{BB962C8B-B14F-4D97-AF65-F5344CB8AC3E}">
        <p14:creationId xmlns:p14="http://schemas.microsoft.com/office/powerpoint/2010/main" val="3335912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just">
              <a:lnSpc>
                <a:spcPct val="100000"/>
              </a:lnSpc>
            </a:pPr>
            <a:r>
              <a:rPr lang="en-US" sz="2000" dirty="0" err="1">
                <a:solidFill>
                  <a:srgbClr val="002060"/>
                </a:solidFill>
              </a:rPr>
              <a:t>Trong</a:t>
            </a:r>
            <a:r>
              <a:rPr lang="en-US" sz="2000" dirty="0">
                <a:solidFill>
                  <a:srgbClr val="002060"/>
                </a:solidFill>
              </a:rPr>
              <a:t> </a:t>
            </a:r>
            <a:r>
              <a:rPr lang="en-US" sz="2000" i="1" dirty="0" err="1">
                <a:solidFill>
                  <a:srgbClr val="002060"/>
                </a:solidFill>
              </a:rPr>
              <a:t>Ngữ</a:t>
            </a:r>
            <a:r>
              <a:rPr lang="en-US" sz="2000" i="1" dirty="0">
                <a:solidFill>
                  <a:srgbClr val="002060"/>
                </a:solidFill>
              </a:rPr>
              <a:t> </a:t>
            </a:r>
            <a:r>
              <a:rPr lang="en-US" sz="2000" i="1" dirty="0" err="1">
                <a:solidFill>
                  <a:srgbClr val="002060"/>
                </a:solidFill>
              </a:rPr>
              <a:t>văn</a:t>
            </a:r>
            <a:r>
              <a:rPr lang="en-US" sz="2000" i="1" dirty="0">
                <a:solidFill>
                  <a:srgbClr val="002060"/>
                </a:solidFill>
              </a:rPr>
              <a:t> 8 </a:t>
            </a:r>
            <a:r>
              <a:rPr lang="en-US" sz="2000" dirty="0" err="1">
                <a:solidFill>
                  <a:srgbClr val="002060"/>
                </a:solidFill>
              </a:rPr>
              <a:t>có</a:t>
            </a:r>
            <a:r>
              <a:rPr lang="en-US" sz="2000" dirty="0">
                <a:solidFill>
                  <a:srgbClr val="002060"/>
                </a:solidFill>
              </a:rPr>
              <a:t> 6 VB</a:t>
            </a:r>
            <a:r>
              <a:rPr lang="vi-VN" sz="2000" dirty="0">
                <a:solidFill>
                  <a:srgbClr val="002060"/>
                </a:solidFill>
              </a:rPr>
              <a:t> thơ được chọn làm </a:t>
            </a:r>
            <a:r>
              <a:rPr lang="en-US" sz="2000" dirty="0">
                <a:solidFill>
                  <a:srgbClr val="002060"/>
                </a:solidFill>
              </a:rPr>
              <a:t>VB </a:t>
            </a:r>
            <a:r>
              <a:rPr lang="en-US" sz="2000" dirty="0" err="1">
                <a:solidFill>
                  <a:srgbClr val="002060"/>
                </a:solidFill>
              </a:rPr>
              <a:t>thuộc</a:t>
            </a:r>
            <a:r>
              <a:rPr lang="en-US" sz="2000" dirty="0">
                <a:solidFill>
                  <a:srgbClr val="002060"/>
                </a:solidFill>
              </a:rPr>
              <a:t> </a:t>
            </a:r>
            <a:r>
              <a:rPr lang="en-US" sz="2000" dirty="0" err="1">
                <a:solidFill>
                  <a:srgbClr val="002060"/>
                </a:solidFill>
              </a:rPr>
              <a:t>thể</a:t>
            </a:r>
            <a:r>
              <a:rPr lang="en-US" sz="2000" dirty="0">
                <a:solidFill>
                  <a:srgbClr val="002060"/>
                </a:solidFill>
              </a:rPr>
              <a:t> </a:t>
            </a:r>
            <a:r>
              <a:rPr lang="en-US" sz="2000" dirty="0" err="1">
                <a:solidFill>
                  <a:srgbClr val="002060"/>
                </a:solidFill>
              </a:rPr>
              <a:t>loại</a:t>
            </a:r>
            <a:r>
              <a:rPr lang="en-US" sz="2000" dirty="0">
                <a:solidFill>
                  <a:srgbClr val="002060"/>
                </a:solidFill>
              </a:rPr>
              <a:t> </a:t>
            </a:r>
            <a:r>
              <a:rPr lang="en-US" sz="2000" dirty="0" err="1">
                <a:solidFill>
                  <a:srgbClr val="002060"/>
                </a:solidFill>
              </a:rPr>
              <a:t>chính</a:t>
            </a:r>
            <a:r>
              <a:rPr lang="en-US" sz="2000" dirty="0">
                <a:solidFill>
                  <a:srgbClr val="002060"/>
                </a:solidFill>
              </a:rPr>
              <a:t> ở 3 </a:t>
            </a:r>
            <a:r>
              <a:rPr lang="en-US" sz="2000" dirty="0" err="1">
                <a:solidFill>
                  <a:srgbClr val="002060"/>
                </a:solidFill>
              </a:rPr>
              <a:t>bài</a:t>
            </a:r>
            <a:r>
              <a:rPr lang="en-US" sz="2000" dirty="0">
                <a:solidFill>
                  <a:srgbClr val="002060"/>
                </a:solidFill>
              </a:rPr>
              <a:t>: </a:t>
            </a:r>
            <a:r>
              <a:rPr lang="en-US" sz="2000" i="1" dirty="0" err="1">
                <a:solidFill>
                  <a:srgbClr val="002060"/>
                </a:solidFill>
              </a:rPr>
              <a:t>Thiên</a:t>
            </a:r>
            <a:r>
              <a:rPr lang="en-US" sz="2000" i="1" dirty="0">
                <a:solidFill>
                  <a:srgbClr val="002060"/>
                </a:solidFill>
              </a:rPr>
              <a:t> </a:t>
            </a:r>
            <a:r>
              <a:rPr lang="en-US" sz="2000" i="1" dirty="0" err="1">
                <a:solidFill>
                  <a:srgbClr val="002060"/>
                </a:solidFill>
              </a:rPr>
              <a:t>Trường</a:t>
            </a:r>
            <a:r>
              <a:rPr lang="en-US" sz="2000" i="1" dirty="0">
                <a:solidFill>
                  <a:srgbClr val="002060"/>
                </a:solidFill>
              </a:rPr>
              <a:t> </a:t>
            </a:r>
            <a:r>
              <a:rPr lang="en-US" sz="2000" i="1" dirty="0" err="1">
                <a:solidFill>
                  <a:srgbClr val="002060"/>
                </a:solidFill>
              </a:rPr>
              <a:t>vãn</a:t>
            </a:r>
            <a:r>
              <a:rPr lang="en-US" sz="2000" i="1" dirty="0">
                <a:solidFill>
                  <a:srgbClr val="002060"/>
                </a:solidFill>
              </a:rPr>
              <a:t> </a:t>
            </a:r>
            <a:r>
              <a:rPr lang="en-US" sz="2000" i="1" dirty="0" err="1">
                <a:solidFill>
                  <a:srgbClr val="002060"/>
                </a:solidFill>
              </a:rPr>
              <a:t>vọng</a:t>
            </a:r>
            <a:r>
              <a:rPr lang="en-US" sz="2000" b="1" i="1" dirty="0">
                <a:solidFill>
                  <a:srgbClr val="002060"/>
                </a:solidFill>
              </a:rPr>
              <a:t> </a:t>
            </a:r>
            <a:r>
              <a:rPr lang="en-US" sz="2000" dirty="0">
                <a:solidFill>
                  <a:srgbClr val="002060"/>
                </a:solidFill>
              </a:rPr>
              <a:t>(</a:t>
            </a:r>
            <a:r>
              <a:rPr lang="en-US" sz="2000" dirty="0" err="1">
                <a:solidFill>
                  <a:srgbClr val="002060"/>
                </a:solidFill>
              </a:rPr>
              <a:t>Trần</a:t>
            </a:r>
            <a:r>
              <a:rPr lang="en-US" sz="2000" dirty="0">
                <a:solidFill>
                  <a:srgbClr val="002060"/>
                </a:solidFill>
              </a:rPr>
              <a:t> </a:t>
            </a:r>
            <a:r>
              <a:rPr lang="en-US" sz="2000" dirty="0" err="1">
                <a:solidFill>
                  <a:srgbClr val="002060"/>
                </a:solidFill>
              </a:rPr>
              <a:t>Nhân</a:t>
            </a:r>
            <a:r>
              <a:rPr lang="en-US" sz="2000" dirty="0">
                <a:solidFill>
                  <a:srgbClr val="002060"/>
                </a:solidFill>
              </a:rPr>
              <a:t> </a:t>
            </a:r>
            <a:r>
              <a:rPr lang="en-US" sz="2000" dirty="0" err="1">
                <a:solidFill>
                  <a:srgbClr val="002060"/>
                </a:solidFill>
              </a:rPr>
              <a:t>Tông</a:t>
            </a:r>
            <a:r>
              <a:rPr lang="en-US" sz="2000" dirty="0">
                <a:solidFill>
                  <a:srgbClr val="002060"/>
                </a:solidFill>
              </a:rPr>
              <a:t>), </a:t>
            </a:r>
            <a:r>
              <a:rPr lang="en-US" sz="2000" i="1" dirty="0">
                <a:solidFill>
                  <a:srgbClr val="002060"/>
                </a:solidFill>
              </a:rPr>
              <a:t>Thu </a:t>
            </a:r>
            <a:r>
              <a:rPr lang="en-US" sz="2000" i="1" dirty="0" err="1">
                <a:solidFill>
                  <a:srgbClr val="002060"/>
                </a:solidFill>
              </a:rPr>
              <a:t>điếu</a:t>
            </a:r>
            <a:r>
              <a:rPr lang="en-US" sz="2000" i="1" dirty="0">
                <a:solidFill>
                  <a:srgbClr val="002060"/>
                </a:solidFill>
              </a:rPr>
              <a:t> </a:t>
            </a:r>
            <a:r>
              <a:rPr lang="en-US" sz="2000" dirty="0">
                <a:solidFill>
                  <a:srgbClr val="002060"/>
                </a:solidFill>
              </a:rPr>
              <a:t>(</a:t>
            </a:r>
            <a:r>
              <a:rPr lang="en-US" sz="2000" dirty="0" err="1">
                <a:solidFill>
                  <a:srgbClr val="002060"/>
                </a:solidFill>
              </a:rPr>
              <a:t>Nguyễn</a:t>
            </a:r>
            <a:r>
              <a:rPr lang="en-US" sz="2000" dirty="0">
                <a:solidFill>
                  <a:srgbClr val="002060"/>
                </a:solidFill>
              </a:rPr>
              <a:t> </a:t>
            </a:r>
            <a:r>
              <a:rPr lang="en-US" sz="2000" dirty="0" err="1">
                <a:solidFill>
                  <a:srgbClr val="002060"/>
                </a:solidFill>
              </a:rPr>
              <a:t>Khuyến</a:t>
            </a:r>
            <a:r>
              <a:rPr lang="en-US" sz="2000" dirty="0">
                <a:solidFill>
                  <a:srgbClr val="002060"/>
                </a:solidFill>
              </a:rPr>
              <a:t>) ở </a:t>
            </a:r>
            <a:r>
              <a:rPr lang="en-US" sz="2000" dirty="0" err="1">
                <a:solidFill>
                  <a:srgbClr val="002060"/>
                </a:solidFill>
              </a:rPr>
              <a:t>bài</a:t>
            </a:r>
            <a:r>
              <a:rPr lang="en-US" sz="2000" dirty="0">
                <a:solidFill>
                  <a:srgbClr val="002060"/>
                </a:solidFill>
              </a:rPr>
              <a:t> 2; </a:t>
            </a:r>
            <a:r>
              <a:rPr lang="en-US" sz="2000" i="1" dirty="0" err="1">
                <a:solidFill>
                  <a:srgbClr val="002060"/>
                </a:solidFill>
              </a:rPr>
              <a:t>Lễ</a:t>
            </a:r>
            <a:r>
              <a:rPr lang="en-US" sz="2000" i="1" dirty="0">
                <a:solidFill>
                  <a:srgbClr val="002060"/>
                </a:solidFill>
              </a:rPr>
              <a:t> </a:t>
            </a:r>
            <a:r>
              <a:rPr lang="en-US" sz="2000" i="1" dirty="0" err="1">
                <a:solidFill>
                  <a:srgbClr val="002060"/>
                </a:solidFill>
              </a:rPr>
              <a:t>xướng</a:t>
            </a:r>
            <a:r>
              <a:rPr lang="en-US" sz="2000" i="1" dirty="0">
                <a:solidFill>
                  <a:srgbClr val="002060"/>
                </a:solidFill>
              </a:rPr>
              <a:t> </a:t>
            </a:r>
            <a:r>
              <a:rPr lang="en-US" sz="2000" i="1" dirty="0" err="1">
                <a:solidFill>
                  <a:srgbClr val="002060"/>
                </a:solidFill>
              </a:rPr>
              <a:t>danh</a:t>
            </a:r>
            <a:r>
              <a:rPr lang="en-US" sz="2000" i="1" dirty="0">
                <a:solidFill>
                  <a:srgbClr val="002060"/>
                </a:solidFill>
              </a:rPr>
              <a:t> khoa </a:t>
            </a:r>
            <a:r>
              <a:rPr lang="en-US" sz="2000" i="1" dirty="0" err="1">
                <a:solidFill>
                  <a:srgbClr val="002060"/>
                </a:solidFill>
              </a:rPr>
              <a:t>Đinh</a:t>
            </a:r>
            <a:r>
              <a:rPr lang="en-US" sz="2000" i="1" dirty="0">
                <a:solidFill>
                  <a:srgbClr val="002060"/>
                </a:solidFill>
              </a:rPr>
              <a:t> </a:t>
            </a:r>
            <a:r>
              <a:rPr lang="en-US" sz="2000" i="1" dirty="0" err="1">
                <a:solidFill>
                  <a:srgbClr val="002060"/>
                </a:solidFill>
              </a:rPr>
              <a:t>Dậu</a:t>
            </a:r>
            <a:r>
              <a:rPr lang="en-US" sz="2000" i="1" dirty="0">
                <a:solidFill>
                  <a:srgbClr val="002060"/>
                </a:solidFill>
              </a:rPr>
              <a:t> </a:t>
            </a:r>
            <a:r>
              <a:rPr lang="en-US" sz="2000" dirty="0">
                <a:solidFill>
                  <a:srgbClr val="002060"/>
                </a:solidFill>
              </a:rPr>
              <a:t>(</a:t>
            </a:r>
            <a:r>
              <a:rPr lang="en-US" sz="2000" dirty="0" err="1">
                <a:solidFill>
                  <a:srgbClr val="002060"/>
                </a:solidFill>
              </a:rPr>
              <a:t>Trần</a:t>
            </a:r>
            <a:r>
              <a:rPr lang="en-US" sz="2000" dirty="0">
                <a:solidFill>
                  <a:srgbClr val="002060"/>
                </a:solidFill>
              </a:rPr>
              <a:t> </a:t>
            </a:r>
            <a:r>
              <a:rPr lang="en-US" sz="2000" dirty="0" err="1">
                <a:solidFill>
                  <a:srgbClr val="002060"/>
                </a:solidFill>
              </a:rPr>
              <a:t>Tế</a:t>
            </a:r>
            <a:r>
              <a:rPr lang="en-US" sz="2000" dirty="0">
                <a:solidFill>
                  <a:srgbClr val="002060"/>
                </a:solidFill>
              </a:rPr>
              <a:t> </a:t>
            </a:r>
            <a:r>
              <a:rPr lang="en-US" sz="2000" dirty="0" err="1">
                <a:solidFill>
                  <a:srgbClr val="002060"/>
                </a:solidFill>
              </a:rPr>
              <a:t>Xương</a:t>
            </a:r>
            <a:r>
              <a:rPr lang="en-US" sz="2000" dirty="0">
                <a:solidFill>
                  <a:srgbClr val="002060"/>
                </a:solidFill>
              </a:rPr>
              <a:t>), </a:t>
            </a:r>
            <a:r>
              <a:rPr lang="en-US" sz="2000" i="1" dirty="0">
                <a:solidFill>
                  <a:srgbClr val="002060"/>
                </a:solidFill>
              </a:rPr>
              <a:t>Lai </a:t>
            </a:r>
            <a:r>
              <a:rPr lang="en-US" sz="2000" i="1" dirty="0" err="1">
                <a:solidFill>
                  <a:srgbClr val="002060"/>
                </a:solidFill>
              </a:rPr>
              <a:t>Tân</a:t>
            </a:r>
            <a:r>
              <a:rPr lang="en-US" sz="2000" i="1" dirty="0">
                <a:solidFill>
                  <a:srgbClr val="002060"/>
                </a:solidFill>
              </a:rPr>
              <a:t> </a:t>
            </a:r>
            <a:r>
              <a:rPr lang="en-US" sz="2000" dirty="0">
                <a:solidFill>
                  <a:srgbClr val="002060"/>
                </a:solidFill>
              </a:rPr>
              <a:t>(</a:t>
            </a:r>
            <a:r>
              <a:rPr lang="en-US" sz="2000" dirty="0" err="1">
                <a:solidFill>
                  <a:srgbClr val="002060"/>
                </a:solidFill>
              </a:rPr>
              <a:t>Hồ</a:t>
            </a:r>
            <a:r>
              <a:rPr lang="en-US" sz="2000" dirty="0">
                <a:solidFill>
                  <a:srgbClr val="002060"/>
                </a:solidFill>
              </a:rPr>
              <a:t> </a:t>
            </a:r>
            <a:r>
              <a:rPr lang="en-US" sz="2000" dirty="0" err="1">
                <a:solidFill>
                  <a:srgbClr val="002060"/>
                </a:solidFill>
              </a:rPr>
              <a:t>Chí</a:t>
            </a:r>
            <a:r>
              <a:rPr lang="en-US" sz="2000" dirty="0">
                <a:solidFill>
                  <a:srgbClr val="002060"/>
                </a:solidFill>
              </a:rPr>
              <a:t> Minh) ở </a:t>
            </a:r>
            <a:r>
              <a:rPr lang="en-US" sz="2000" dirty="0" err="1">
                <a:solidFill>
                  <a:srgbClr val="002060"/>
                </a:solidFill>
              </a:rPr>
              <a:t>bài</a:t>
            </a:r>
            <a:r>
              <a:rPr lang="en-US" sz="2000" dirty="0">
                <a:solidFill>
                  <a:srgbClr val="002060"/>
                </a:solidFill>
              </a:rPr>
              <a:t> 4; </a:t>
            </a:r>
            <a:r>
              <a:rPr lang="en-US" sz="2000" i="1" dirty="0" err="1">
                <a:solidFill>
                  <a:srgbClr val="002060"/>
                </a:solidFill>
              </a:rPr>
              <a:t>Đồng</a:t>
            </a:r>
            <a:r>
              <a:rPr lang="en-US" sz="2000" i="1" dirty="0">
                <a:solidFill>
                  <a:srgbClr val="002060"/>
                </a:solidFill>
              </a:rPr>
              <a:t> </a:t>
            </a:r>
            <a:r>
              <a:rPr lang="en-US" sz="2000" i="1" dirty="0" err="1">
                <a:solidFill>
                  <a:srgbClr val="002060"/>
                </a:solidFill>
              </a:rPr>
              <a:t>chí</a:t>
            </a:r>
            <a:r>
              <a:rPr lang="en-US" sz="2000" dirty="0">
                <a:solidFill>
                  <a:srgbClr val="002060"/>
                </a:solidFill>
              </a:rPr>
              <a:t> (</a:t>
            </a:r>
            <a:r>
              <a:rPr lang="en-US" sz="2000" dirty="0" err="1">
                <a:solidFill>
                  <a:srgbClr val="002060"/>
                </a:solidFill>
              </a:rPr>
              <a:t>Chính</a:t>
            </a:r>
            <a:r>
              <a:rPr lang="en-US" sz="2000" dirty="0">
                <a:solidFill>
                  <a:srgbClr val="002060"/>
                </a:solidFill>
              </a:rPr>
              <a:t> </a:t>
            </a:r>
            <a:r>
              <a:rPr lang="en-US" sz="2000" dirty="0" err="1">
                <a:solidFill>
                  <a:srgbClr val="002060"/>
                </a:solidFill>
              </a:rPr>
              <a:t>Hữu</a:t>
            </a:r>
            <a:r>
              <a:rPr lang="en-US" sz="2000" dirty="0">
                <a:solidFill>
                  <a:srgbClr val="002060"/>
                </a:solidFill>
              </a:rPr>
              <a:t>), </a:t>
            </a:r>
            <a:r>
              <a:rPr lang="en-US" sz="2000" i="1" dirty="0" err="1">
                <a:solidFill>
                  <a:srgbClr val="002060"/>
                </a:solidFill>
              </a:rPr>
              <a:t>Lá</a:t>
            </a:r>
            <a:r>
              <a:rPr lang="en-US" sz="2000" i="1" dirty="0">
                <a:solidFill>
                  <a:srgbClr val="002060"/>
                </a:solidFill>
              </a:rPr>
              <a:t> </a:t>
            </a:r>
            <a:r>
              <a:rPr lang="en-US" sz="2000" i="1" dirty="0" err="1">
                <a:solidFill>
                  <a:srgbClr val="002060"/>
                </a:solidFill>
              </a:rPr>
              <a:t>đỏ</a:t>
            </a:r>
            <a:r>
              <a:rPr lang="en-US" sz="2000" dirty="0">
                <a:solidFill>
                  <a:srgbClr val="002060"/>
                </a:solidFill>
              </a:rPr>
              <a:t> (</a:t>
            </a:r>
            <a:r>
              <a:rPr lang="en-US" sz="2000" dirty="0" err="1">
                <a:solidFill>
                  <a:srgbClr val="002060"/>
                </a:solidFill>
              </a:rPr>
              <a:t>Nguyễn</a:t>
            </a:r>
            <a:r>
              <a:rPr lang="en-US" sz="2000" dirty="0">
                <a:solidFill>
                  <a:srgbClr val="002060"/>
                </a:solidFill>
              </a:rPr>
              <a:t> </a:t>
            </a:r>
            <a:r>
              <a:rPr lang="en-US" sz="2000" dirty="0" err="1">
                <a:solidFill>
                  <a:srgbClr val="002060"/>
                </a:solidFill>
              </a:rPr>
              <a:t>Đình</a:t>
            </a:r>
            <a:r>
              <a:rPr lang="en-US" sz="2000" dirty="0">
                <a:solidFill>
                  <a:srgbClr val="002060"/>
                </a:solidFill>
              </a:rPr>
              <a:t> </a:t>
            </a:r>
            <a:r>
              <a:rPr lang="en-US" sz="2000" dirty="0" err="1">
                <a:solidFill>
                  <a:srgbClr val="002060"/>
                </a:solidFill>
              </a:rPr>
              <a:t>Thi</a:t>
            </a:r>
            <a:r>
              <a:rPr lang="en-US" sz="2000" dirty="0">
                <a:solidFill>
                  <a:srgbClr val="002060"/>
                </a:solidFill>
              </a:rPr>
              <a:t>) ở </a:t>
            </a:r>
            <a:r>
              <a:rPr lang="en-US" sz="2000" dirty="0" err="1">
                <a:solidFill>
                  <a:srgbClr val="002060"/>
                </a:solidFill>
              </a:rPr>
              <a:t>bài</a:t>
            </a:r>
            <a:r>
              <a:rPr lang="en-US" sz="2000" dirty="0">
                <a:solidFill>
                  <a:srgbClr val="002060"/>
                </a:solidFill>
              </a:rPr>
              <a:t> 7. </a:t>
            </a:r>
            <a:r>
              <a:rPr lang="en-US" sz="2000" dirty="0" err="1">
                <a:solidFill>
                  <a:srgbClr val="002060"/>
                </a:solidFill>
              </a:rPr>
              <a:t>Có</a:t>
            </a:r>
            <a:r>
              <a:rPr lang="en-US" sz="2000" dirty="0">
                <a:solidFill>
                  <a:srgbClr val="002060"/>
                </a:solidFill>
              </a:rPr>
              <a:t> 4 VB </a:t>
            </a:r>
            <a:r>
              <a:rPr lang="en-US" sz="2000" dirty="0" err="1">
                <a:solidFill>
                  <a:srgbClr val="002060"/>
                </a:solidFill>
              </a:rPr>
              <a:t>thơ</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đưa</a:t>
            </a:r>
            <a:r>
              <a:rPr lang="en-US" sz="2000" dirty="0">
                <a:solidFill>
                  <a:srgbClr val="002060"/>
                </a:solidFill>
              </a:rPr>
              <a:t> </a:t>
            </a:r>
            <a:r>
              <a:rPr lang="en-US" sz="2000" dirty="0" err="1">
                <a:solidFill>
                  <a:srgbClr val="002060"/>
                </a:solidFill>
              </a:rPr>
              <a:t>vào</a:t>
            </a:r>
            <a:r>
              <a:rPr lang="en-US" sz="2000" dirty="0">
                <a:solidFill>
                  <a:srgbClr val="002060"/>
                </a:solidFill>
              </a:rPr>
              <a:t> </a:t>
            </a:r>
            <a:r>
              <a:rPr lang="en-US" sz="2000" dirty="0" err="1">
                <a:solidFill>
                  <a:srgbClr val="002060"/>
                </a:solidFill>
              </a:rPr>
              <a:t>bài</a:t>
            </a:r>
            <a:r>
              <a:rPr lang="en-US" sz="2000" dirty="0">
                <a:solidFill>
                  <a:srgbClr val="002060"/>
                </a:solidFill>
              </a:rPr>
              <a:t> </a:t>
            </a:r>
            <a:r>
              <a:rPr lang="en-US" sz="2000" dirty="0" err="1">
                <a:solidFill>
                  <a:srgbClr val="002060"/>
                </a:solidFill>
              </a:rPr>
              <a:t>học</a:t>
            </a:r>
            <a:r>
              <a:rPr lang="en-US" sz="2000" dirty="0">
                <a:solidFill>
                  <a:srgbClr val="002060"/>
                </a:solidFill>
              </a:rPr>
              <a:t> </a:t>
            </a:r>
            <a:r>
              <a:rPr lang="en-US" sz="2000" dirty="0" err="1">
                <a:solidFill>
                  <a:srgbClr val="002060"/>
                </a:solidFill>
              </a:rPr>
              <a:t>dựa</a:t>
            </a:r>
            <a:r>
              <a:rPr lang="en-US" sz="2000" dirty="0">
                <a:solidFill>
                  <a:srgbClr val="002060"/>
                </a:solidFill>
              </a:rPr>
              <a:t> </a:t>
            </a:r>
            <a:r>
              <a:rPr lang="en-US" sz="2000" dirty="0" err="1">
                <a:solidFill>
                  <a:srgbClr val="002060"/>
                </a:solidFill>
              </a:rPr>
              <a:t>trên</a:t>
            </a:r>
            <a:r>
              <a:rPr lang="en-US" sz="2000" dirty="0">
                <a:solidFill>
                  <a:srgbClr val="002060"/>
                </a:solidFill>
              </a:rPr>
              <a:t> </a:t>
            </a:r>
            <a:r>
              <a:rPr lang="en-US" sz="2000" dirty="0" err="1">
                <a:solidFill>
                  <a:srgbClr val="002060"/>
                </a:solidFill>
              </a:rPr>
              <a:t>sự</a:t>
            </a:r>
            <a:r>
              <a:rPr lang="en-US" sz="2000" dirty="0">
                <a:solidFill>
                  <a:srgbClr val="002060"/>
                </a:solidFill>
              </a:rPr>
              <a:t> </a:t>
            </a:r>
            <a:r>
              <a:rPr lang="en-US" sz="2000" dirty="0" err="1">
                <a:solidFill>
                  <a:srgbClr val="002060"/>
                </a:solidFill>
              </a:rPr>
              <a:t>kết</a:t>
            </a:r>
            <a:r>
              <a:rPr lang="en-US" sz="2000" dirty="0">
                <a:solidFill>
                  <a:srgbClr val="002060"/>
                </a:solidFill>
              </a:rPr>
              <a:t> </a:t>
            </a:r>
            <a:r>
              <a:rPr lang="en-US" sz="2000" dirty="0" err="1">
                <a:solidFill>
                  <a:srgbClr val="002060"/>
                </a:solidFill>
              </a:rPr>
              <a:t>nối</a:t>
            </a:r>
            <a:r>
              <a:rPr lang="en-US" sz="2000" dirty="0">
                <a:solidFill>
                  <a:srgbClr val="002060"/>
                </a:solidFill>
              </a:rPr>
              <a:t> </a:t>
            </a:r>
            <a:r>
              <a:rPr lang="en-US" sz="2000" dirty="0" err="1">
                <a:solidFill>
                  <a:srgbClr val="002060"/>
                </a:solidFill>
              </a:rPr>
              <a:t>về</a:t>
            </a:r>
            <a:r>
              <a:rPr lang="en-US" sz="2000" dirty="0">
                <a:solidFill>
                  <a:srgbClr val="002060"/>
                </a:solidFill>
              </a:rPr>
              <a:t> </a:t>
            </a:r>
            <a:r>
              <a:rPr lang="en-US" sz="2000" dirty="0" err="1">
                <a:solidFill>
                  <a:srgbClr val="002060"/>
                </a:solidFill>
              </a:rPr>
              <a:t>chủ</a:t>
            </a:r>
            <a:r>
              <a:rPr lang="en-US" sz="2000" dirty="0">
                <a:solidFill>
                  <a:srgbClr val="002060"/>
                </a:solidFill>
              </a:rPr>
              <a:t> </a:t>
            </a:r>
            <a:r>
              <a:rPr lang="en-US" sz="2000" dirty="0" err="1">
                <a:solidFill>
                  <a:srgbClr val="002060"/>
                </a:solidFill>
              </a:rPr>
              <a:t>đề</a:t>
            </a:r>
            <a:r>
              <a:rPr lang="en-US" sz="2000" dirty="0">
                <a:solidFill>
                  <a:srgbClr val="002060"/>
                </a:solidFill>
              </a:rPr>
              <a:t>: </a:t>
            </a:r>
            <a:r>
              <a:rPr lang="en-US" sz="2000" i="1" dirty="0">
                <a:solidFill>
                  <a:srgbClr val="002060"/>
                </a:solidFill>
              </a:rPr>
              <a:t>Ta </a:t>
            </a:r>
            <a:r>
              <a:rPr lang="en-US" sz="2000" i="1" dirty="0" err="1">
                <a:solidFill>
                  <a:srgbClr val="002060"/>
                </a:solidFill>
              </a:rPr>
              <a:t>đi</a:t>
            </a:r>
            <a:r>
              <a:rPr lang="en-US" sz="2000" i="1" dirty="0">
                <a:solidFill>
                  <a:srgbClr val="002060"/>
                </a:solidFill>
              </a:rPr>
              <a:t> </a:t>
            </a:r>
            <a:r>
              <a:rPr lang="en-US" sz="2000" i="1" dirty="0" err="1">
                <a:solidFill>
                  <a:srgbClr val="002060"/>
                </a:solidFill>
              </a:rPr>
              <a:t>tới</a:t>
            </a:r>
            <a:r>
              <a:rPr lang="en-US" sz="2000" i="1" dirty="0">
                <a:solidFill>
                  <a:srgbClr val="002060"/>
                </a:solidFill>
              </a:rPr>
              <a:t> </a:t>
            </a:r>
            <a:br>
              <a:rPr lang="en-US" sz="2000" i="1" dirty="0">
                <a:solidFill>
                  <a:srgbClr val="002060"/>
                </a:solidFill>
              </a:rPr>
            </a:br>
            <a:r>
              <a:rPr lang="en-US" sz="1950" dirty="0">
                <a:solidFill>
                  <a:srgbClr val="002060"/>
                </a:solidFill>
              </a:rPr>
              <a:t>(</a:t>
            </a:r>
            <a:r>
              <a:rPr lang="en-US" sz="1950" dirty="0" err="1">
                <a:solidFill>
                  <a:srgbClr val="002060"/>
                </a:solidFill>
              </a:rPr>
              <a:t>Tố</a:t>
            </a:r>
            <a:r>
              <a:rPr lang="en-US" sz="1950" dirty="0">
                <a:solidFill>
                  <a:srgbClr val="002060"/>
                </a:solidFill>
              </a:rPr>
              <a:t> </a:t>
            </a:r>
            <a:r>
              <a:rPr lang="en-US" sz="1950" dirty="0" err="1">
                <a:solidFill>
                  <a:srgbClr val="002060"/>
                </a:solidFill>
              </a:rPr>
              <a:t>Hữu</a:t>
            </a:r>
            <a:r>
              <a:rPr lang="en-US" sz="1950" dirty="0">
                <a:solidFill>
                  <a:srgbClr val="002060"/>
                </a:solidFill>
              </a:rPr>
              <a:t>) ở </a:t>
            </a:r>
            <a:r>
              <a:rPr lang="en-US" sz="1950" dirty="0" err="1">
                <a:solidFill>
                  <a:srgbClr val="002060"/>
                </a:solidFill>
              </a:rPr>
              <a:t>bài</a:t>
            </a:r>
            <a:r>
              <a:rPr lang="en-US" sz="1950" dirty="0">
                <a:solidFill>
                  <a:srgbClr val="002060"/>
                </a:solidFill>
              </a:rPr>
              <a:t> 1, </a:t>
            </a:r>
            <a:r>
              <a:rPr lang="en-US" sz="1950" i="1" dirty="0">
                <a:solidFill>
                  <a:srgbClr val="002060"/>
                </a:solidFill>
              </a:rPr>
              <a:t>Nam </a:t>
            </a:r>
            <a:r>
              <a:rPr lang="en-US" sz="1950" i="1" dirty="0" err="1">
                <a:solidFill>
                  <a:srgbClr val="002060"/>
                </a:solidFill>
              </a:rPr>
              <a:t>quốc</a:t>
            </a:r>
            <a:r>
              <a:rPr lang="en-US" sz="1950" i="1" dirty="0">
                <a:solidFill>
                  <a:srgbClr val="002060"/>
                </a:solidFill>
              </a:rPr>
              <a:t> </a:t>
            </a:r>
            <a:r>
              <a:rPr lang="en-US" sz="1950" i="1" dirty="0" err="1">
                <a:solidFill>
                  <a:srgbClr val="002060"/>
                </a:solidFill>
              </a:rPr>
              <a:t>sơn</a:t>
            </a:r>
            <a:r>
              <a:rPr lang="en-US" sz="1950" i="1" dirty="0">
                <a:solidFill>
                  <a:srgbClr val="002060"/>
                </a:solidFill>
              </a:rPr>
              <a:t> </a:t>
            </a:r>
            <a:r>
              <a:rPr lang="en-US" sz="1950" i="1" dirty="0" err="1">
                <a:solidFill>
                  <a:srgbClr val="002060"/>
                </a:solidFill>
              </a:rPr>
              <a:t>hà</a:t>
            </a:r>
            <a:r>
              <a:rPr lang="en-US" sz="1950" i="1" dirty="0">
                <a:solidFill>
                  <a:srgbClr val="002060"/>
                </a:solidFill>
              </a:rPr>
              <a:t> </a:t>
            </a:r>
            <a:r>
              <a:rPr lang="en-US" sz="1950" dirty="0">
                <a:solidFill>
                  <a:srgbClr val="002060"/>
                </a:solidFill>
              </a:rPr>
              <a:t>ở </a:t>
            </a:r>
            <a:r>
              <a:rPr lang="en-US" sz="1950" dirty="0" err="1">
                <a:solidFill>
                  <a:srgbClr val="002060"/>
                </a:solidFill>
              </a:rPr>
              <a:t>bài</a:t>
            </a:r>
            <a:r>
              <a:rPr lang="en-US" sz="1950" dirty="0">
                <a:solidFill>
                  <a:srgbClr val="002060"/>
                </a:solidFill>
              </a:rPr>
              <a:t> 3, </a:t>
            </a:r>
            <a:r>
              <a:rPr lang="en-US" sz="1950" i="1" dirty="0" err="1">
                <a:solidFill>
                  <a:srgbClr val="002060"/>
                </a:solidFill>
              </a:rPr>
              <a:t>Chùm</a:t>
            </a:r>
            <a:r>
              <a:rPr lang="en-US" sz="1950" i="1" dirty="0">
                <a:solidFill>
                  <a:srgbClr val="002060"/>
                </a:solidFill>
              </a:rPr>
              <a:t> ca </a:t>
            </a:r>
            <a:r>
              <a:rPr lang="en-US" sz="1950" i="1" dirty="0" err="1">
                <a:solidFill>
                  <a:srgbClr val="002060"/>
                </a:solidFill>
              </a:rPr>
              <a:t>dao</a:t>
            </a:r>
            <a:r>
              <a:rPr lang="en-US" sz="1950" i="1" dirty="0">
                <a:solidFill>
                  <a:srgbClr val="002060"/>
                </a:solidFill>
              </a:rPr>
              <a:t> </a:t>
            </a:r>
            <a:r>
              <a:rPr lang="en-US" sz="1950" i="1" dirty="0" err="1">
                <a:solidFill>
                  <a:srgbClr val="002060"/>
                </a:solidFill>
              </a:rPr>
              <a:t>trào</a:t>
            </a:r>
            <a:r>
              <a:rPr lang="en-US" sz="1950" i="1" dirty="0">
                <a:solidFill>
                  <a:srgbClr val="002060"/>
                </a:solidFill>
              </a:rPr>
              <a:t> </a:t>
            </a:r>
            <a:r>
              <a:rPr lang="en-US" sz="1950" i="1" dirty="0" err="1">
                <a:solidFill>
                  <a:srgbClr val="002060"/>
                </a:solidFill>
              </a:rPr>
              <a:t>phúng</a:t>
            </a:r>
            <a:r>
              <a:rPr lang="en-US" sz="1950" dirty="0">
                <a:solidFill>
                  <a:srgbClr val="002060"/>
                </a:solidFill>
              </a:rPr>
              <a:t> ở </a:t>
            </a:r>
            <a:r>
              <a:rPr lang="en-US" sz="1950" dirty="0" err="1">
                <a:solidFill>
                  <a:srgbClr val="002060"/>
                </a:solidFill>
              </a:rPr>
              <a:t>bài</a:t>
            </a:r>
            <a:r>
              <a:rPr lang="en-US" sz="1950" dirty="0">
                <a:solidFill>
                  <a:srgbClr val="002060"/>
                </a:solidFill>
              </a:rPr>
              <a:t> 5</a:t>
            </a:r>
            <a:r>
              <a:rPr lang="en-US" sz="2000" dirty="0">
                <a:solidFill>
                  <a:srgbClr val="002060"/>
                </a:solidFill>
              </a:rPr>
              <a:t>, </a:t>
            </a:r>
            <a:r>
              <a:rPr lang="en-US" sz="2000" i="1" dirty="0" err="1">
                <a:solidFill>
                  <a:srgbClr val="002060"/>
                </a:solidFill>
              </a:rPr>
              <a:t>Bếp</a:t>
            </a:r>
            <a:r>
              <a:rPr lang="en-US" sz="2000" i="1" dirty="0">
                <a:solidFill>
                  <a:srgbClr val="002060"/>
                </a:solidFill>
              </a:rPr>
              <a:t> </a:t>
            </a:r>
            <a:r>
              <a:rPr lang="en-US" sz="2000" i="1" dirty="0" err="1">
                <a:solidFill>
                  <a:srgbClr val="002060"/>
                </a:solidFill>
              </a:rPr>
              <a:t>lửa</a:t>
            </a:r>
            <a:r>
              <a:rPr lang="en-US" sz="2000" dirty="0">
                <a:solidFill>
                  <a:srgbClr val="002060"/>
                </a:solidFill>
              </a:rPr>
              <a:t> (</a:t>
            </a:r>
            <a:r>
              <a:rPr lang="en-US" sz="2000" dirty="0" err="1">
                <a:solidFill>
                  <a:srgbClr val="002060"/>
                </a:solidFill>
              </a:rPr>
              <a:t>Bằng</a:t>
            </a:r>
            <a:r>
              <a:rPr lang="en-US" sz="2000" dirty="0">
                <a:solidFill>
                  <a:srgbClr val="002060"/>
                </a:solidFill>
              </a:rPr>
              <a:t> </a:t>
            </a:r>
            <a:r>
              <a:rPr lang="en-US" sz="2000" dirty="0" err="1">
                <a:solidFill>
                  <a:srgbClr val="002060"/>
                </a:solidFill>
              </a:rPr>
              <a:t>Việt</a:t>
            </a:r>
            <a:r>
              <a:rPr lang="en-US" sz="2000" dirty="0">
                <a:solidFill>
                  <a:srgbClr val="002060"/>
                </a:solidFill>
              </a:rPr>
              <a:t>) ở </a:t>
            </a:r>
            <a:r>
              <a:rPr lang="en-US" sz="2000" dirty="0" err="1">
                <a:solidFill>
                  <a:srgbClr val="002060"/>
                </a:solidFill>
              </a:rPr>
              <a:t>bài</a:t>
            </a:r>
            <a:r>
              <a:rPr lang="en-US" sz="2000" dirty="0">
                <a:solidFill>
                  <a:srgbClr val="002060"/>
                </a:solidFill>
              </a:rPr>
              <a:t> 6.</a:t>
            </a:r>
          </a:p>
          <a:p>
            <a:pPr algn="just">
              <a:lnSpc>
                <a:spcPct val="100000"/>
              </a:lnSpc>
            </a:pPr>
            <a:r>
              <a:rPr lang="en-US" sz="2000" dirty="0">
                <a:solidFill>
                  <a:srgbClr val="002060"/>
                </a:solidFill>
              </a:rPr>
              <a:t> </a:t>
            </a:r>
            <a:r>
              <a:rPr lang="en-US" sz="2000" dirty="0" err="1">
                <a:solidFill>
                  <a:srgbClr val="002060"/>
                </a:solidFill>
              </a:rPr>
              <a:t>Ngoài</a:t>
            </a:r>
            <a:r>
              <a:rPr lang="en-US" sz="2000" dirty="0">
                <a:solidFill>
                  <a:srgbClr val="002060"/>
                </a:solidFill>
              </a:rPr>
              <a:t> </a:t>
            </a:r>
            <a:r>
              <a:rPr lang="en-US" sz="2000" dirty="0" err="1">
                <a:solidFill>
                  <a:srgbClr val="002060"/>
                </a:solidFill>
              </a:rPr>
              <a:t>ra</a:t>
            </a:r>
            <a:r>
              <a:rPr lang="en-US" sz="2000" dirty="0">
                <a:solidFill>
                  <a:srgbClr val="002060"/>
                </a:solidFill>
              </a:rPr>
              <a:t>, </a:t>
            </a:r>
            <a:r>
              <a:rPr lang="en-US" sz="2000" dirty="0" err="1">
                <a:solidFill>
                  <a:srgbClr val="002060"/>
                </a:solidFill>
              </a:rPr>
              <a:t>còn</a:t>
            </a:r>
            <a:r>
              <a:rPr lang="en-US" sz="2000" dirty="0">
                <a:solidFill>
                  <a:srgbClr val="002060"/>
                </a:solidFill>
              </a:rPr>
              <a:t> </a:t>
            </a:r>
            <a:r>
              <a:rPr lang="en-US" sz="2000" dirty="0" err="1">
                <a:solidFill>
                  <a:srgbClr val="002060"/>
                </a:solidFill>
              </a:rPr>
              <a:t>có</a:t>
            </a:r>
            <a:r>
              <a:rPr lang="en-US" sz="2000" dirty="0">
                <a:solidFill>
                  <a:srgbClr val="002060"/>
                </a:solidFill>
              </a:rPr>
              <a:t> </a:t>
            </a:r>
            <a:r>
              <a:rPr lang="en-US" sz="2000" dirty="0" err="1">
                <a:solidFill>
                  <a:srgbClr val="002060"/>
                </a:solidFill>
              </a:rPr>
              <a:t>các</a:t>
            </a:r>
            <a:r>
              <a:rPr lang="en-US" sz="2000" dirty="0">
                <a:solidFill>
                  <a:srgbClr val="002060"/>
                </a:solidFill>
              </a:rPr>
              <a:t> VB </a:t>
            </a:r>
            <a:r>
              <a:rPr lang="en-US" sz="2000" dirty="0" err="1">
                <a:solidFill>
                  <a:srgbClr val="002060"/>
                </a:solidFill>
              </a:rPr>
              <a:t>thơ</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dùng</a:t>
            </a:r>
            <a:r>
              <a:rPr lang="en-US" sz="2000" dirty="0">
                <a:solidFill>
                  <a:srgbClr val="002060"/>
                </a:solidFill>
              </a:rPr>
              <a:t> </a:t>
            </a:r>
            <a:r>
              <a:rPr lang="en-US" sz="2000" dirty="0" err="1">
                <a:solidFill>
                  <a:srgbClr val="002060"/>
                </a:solidFill>
              </a:rPr>
              <a:t>để</a:t>
            </a:r>
            <a:r>
              <a:rPr lang="en-US" sz="2000" dirty="0">
                <a:solidFill>
                  <a:srgbClr val="002060"/>
                </a:solidFill>
              </a:rPr>
              <a:t> HS </a:t>
            </a:r>
            <a:r>
              <a:rPr lang="en-US" sz="2000" dirty="0" err="1">
                <a:solidFill>
                  <a:srgbClr val="002060"/>
                </a:solidFill>
              </a:rPr>
              <a:t>thực</a:t>
            </a:r>
            <a:r>
              <a:rPr lang="en-US" sz="2000" dirty="0">
                <a:solidFill>
                  <a:srgbClr val="002060"/>
                </a:solidFill>
              </a:rPr>
              <a:t> </a:t>
            </a:r>
            <a:r>
              <a:rPr lang="en-US" sz="2000" dirty="0" err="1">
                <a:solidFill>
                  <a:srgbClr val="002060"/>
                </a:solidFill>
              </a:rPr>
              <a:t>hành</a:t>
            </a:r>
            <a:r>
              <a:rPr lang="en-US" sz="2000" dirty="0">
                <a:solidFill>
                  <a:srgbClr val="002060"/>
                </a:solidFill>
              </a:rPr>
              <a:t> </a:t>
            </a:r>
            <a:r>
              <a:rPr lang="en-US" sz="2000" dirty="0" err="1">
                <a:solidFill>
                  <a:srgbClr val="002060"/>
                </a:solidFill>
              </a:rPr>
              <a:t>đọc</a:t>
            </a:r>
            <a:r>
              <a:rPr lang="en-US" sz="2000" dirty="0">
                <a:solidFill>
                  <a:srgbClr val="002060"/>
                </a:solidFill>
              </a:rPr>
              <a:t> : </a:t>
            </a:r>
            <a:r>
              <a:rPr lang="en-US" sz="2000" i="1" dirty="0">
                <a:solidFill>
                  <a:srgbClr val="002060"/>
                </a:solidFill>
              </a:rPr>
              <a:t>Qua </a:t>
            </a:r>
            <a:r>
              <a:rPr lang="en-US" sz="2000" i="1" dirty="0" err="1">
                <a:solidFill>
                  <a:srgbClr val="002060"/>
                </a:solidFill>
              </a:rPr>
              <a:t>Đèo</a:t>
            </a:r>
            <a:r>
              <a:rPr lang="en-US" sz="2000" i="1" dirty="0">
                <a:solidFill>
                  <a:srgbClr val="002060"/>
                </a:solidFill>
              </a:rPr>
              <a:t> </a:t>
            </a:r>
            <a:r>
              <a:rPr lang="en-US" sz="2000" i="1" dirty="0" err="1">
                <a:solidFill>
                  <a:srgbClr val="002060"/>
                </a:solidFill>
              </a:rPr>
              <a:t>Ngang</a:t>
            </a:r>
            <a:r>
              <a:rPr lang="en-US" sz="2000" dirty="0">
                <a:solidFill>
                  <a:srgbClr val="002060"/>
                </a:solidFill>
              </a:rPr>
              <a:t> (</a:t>
            </a:r>
            <a:r>
              <a:rPr lang="en-US" sz="2000" dirty="0" err="1">
                <a:solidFill>
                  <a:srgbClr val="002060"/>
                </a:solidFill>
              </a:rPr>
              <a:t>Bà</a:t>
            </a:r>
            <a:r>
              <a:rPr lang="en-US" sz="2000" dirty="0">
                <a:solidFill>
                  <a:srgbClr val="002060"/>
                </a:solidFill>
              </a:rPr>
              <a:t> </a:t>
            </a:r>
            <a:r>
              <a:rPr lang="en-US" sz="2000" dirty="0" err="1">
                <a:solidFill>
                  <a:srgbClr val="002060"/>
                </a:solidFill>
              </a:rPr>
              <a:t>Huyện</a:t>
            </a:r>
            <a:r>
              <a:rPr lang="en-US" sz="2000" dirty="0">
                <a:solidFill>
                  <a:srgbClr val="002060"/>
                </a:solidFill>
              </a:rPr>
              <a:t> </a:t>
            </a:r>
            <a:r>
              <a:rPr lang="en-US" sz="2000" dirty="0" err="1">
                <a:solidFill>
                  <a:srgbClr val="002060"/>
                </a:solidFill>
              </a:rPr>
              <a:t>Thanh</a:t>
            </a:r>
            <a:r>
              <a:rPr lang="en-US" sz="2000" dirty="0">
                <a:solidFill>
                  <a:srgbClr val="002060"/>
                </a:solidFill>
              </a:rPr>
              <a:t> </a:t>
            </a:r>
            <a:r>
              <a:rPr lang="en-US" sz="2000" dirty="0" err="1">
                <a:solidFill>
                  <a:srgbClr val="002060"/>
                </a:solidFill>
              </a:rPr>
              <a:t>Quan</a:t>
            </a:r>
            <a:r>
              <a:rPr lang="en-US" sz="2000" dirty="0">
                <a:solidFill>
                  <a:srgbClr val="002060"/>
                </a:solidFill>
              </a:rPr>
              <a:t>) ở </a:t>
            </a:r>
            <a:r>
              <a:rPr lang="en-US" sz="2000" dirty="0" err="1">
                <a:solidFill>
                  <a:srgbClr val="002060"/>
                </a:solidFill>
              </a:rPr>
              <a:t>bài</a:t>
            </a:r>
            <a:r>
              <a:rPr lang="en-US" sz="2000" dirty="0">
                <a:solidFill>
                  <a:srgbClr val="002060"/>
                </a:solidFill>
              </a:rPr>
              <a:t> 2, </a:t>
            </a:r>
            <a:r>
              <a:rPr lang="en-US" sz="2000" i="1" dirty="0" err="1">
                <a:solidFill>
                  <a:srgbClr val="002060"/>
                </a:solidFill>
              </a:rPr>
              <a:t>Vịnh</a:t>
            </a:r>
            <a:r>
              <a:rPr lang="en-US" sz="2000" i="1" dirty="0">
                <a:solidFill>
                  <a:srgbClr val="002060"/>
                </a:solidFill>
              </a:rPr>
              <a:t> </a:t>
            </a:r>
            <a:r>
              <a:rPr lang="en-US" sz="2000" i="1" dirty="0" err="1">
                <a:solidFill>
                  <a:srgbClr val="002060"/>
                </a:solidFill>
              </a:rPr>
              <a:t>cây</a:t>
            </a:r>
            <a:r>
              <a:rPr lang="en-US" sz="2000" i="1" dirty="0">
                <a:solidFill>
                  <a:srgbClr val="002060"/>
                </a:solidFill>
              </a:rPr>
              <a:t> </a:t>
            </a:r>
            <a:r>
              <a:rPr lang="en-US" sz="2000" i="1" dirty="0" err="1">
                <a:solidFill>
                  <a:srgbClr val="002060"/>
                </a:solidFill>
              </a:rPr>
              <a:t>vông</a:t>
            </a:r>
            <a:r>
              <a:rPr lang="en-US" sz="2000" i="1" dirty="0">
                <a:solidFill>
                  <a:srgbClr val="002060"/>
                </a:solidFill>
              </a:rPr>
              <a:t> </a:t>
            </a:r>
            <a:r>
              <a:rPr lang="en-US" sz="2000" dirty="0">
                <a:solidFill>
                  <a:srgbClr val="002060"/>
                </a:solidFill>
              </a:rPr>
              <a:t>(</a:t>
            </a:r>
            <a:r>
              <a:rPr lang="en-US" sz="2000" dirty="0" err="1">
                <a:solidFill>
                  <a:srgbClr val="002060"/>
                </a:solidFill>
              </a:rPr>
              <a:t>Nguyễn</a:t>
            </a:r>
            <a:r>
              <a:rPr lang="en-US" sz="2000" dirty="0">
                <a:solidFill>
                  <a:srgbClr val="002060"/>
                </a:solidFill>
              </a:rPr>
              <a:t> </a:t>
            </a:r>
            <a:r>
              <a:rPr lang="en-US" sz="2000" dirty="0" err="1">
                <a:solidFill>
                  <a:srgbClr val="002060"/>
                </a:solidFill>
              </a:rPr>
              <a:t>Công</a:t>
            </a:r>
            <a:r>
              <a:rPr lang="en-US" sz="2000" dirty="0">
                <a:solidFill>
                  <a:srgbClr val="002060"/>
                </a:solidFill>
              </a:rPr>
              <a:t> </a:t>
            </a:r>
            <a:r>
              <a:rPr lang="en-US" sz="2000" dirty="0" err="1">
                <a:solidFill>
                  <a:srgbClr val="002060"/>
                </a:solidFill>
              </a:rPr>
              <a:t>Trứ</a:t>
            </a:r>
            <a:r>
              <a:rPr lang="en-US" sz="2000" dirty="0">
                <a:solidFill>
                  <a:srgbClr val="002060"/>
                </a:solidFill>
              </a:rPr>
              <a:t>) ở </a:t>
            </a:r>
            <a:r>
              <a:rPr lang="en-US" sz="2000" dirty="0" err="1">
                <a:solidFill>
                  <a:srgbClr val="002060"/>
                </a:solidFill>
              </a:rPr>
              <a:t>bài</a:t>
            </a:r>
            <a:r>
              <a:rPr lang="en-US" sz="2000" dirty="0">
                <a:solidFill>
                  <a:srgbClr val="002060"/>
                </a:solidFill>
              </a:rPr>
              <a:t> 4</a:t>
            </a:r>
            <a:r>
              <a:rPr lang="vi-VN" sz="2000" dirty="0">
                <a:solidFill>
                  <a:srgbClr val="002060"/>
                </a:solidFill>
              </a:rPr>
              <a:t>, </a:t>
            </a:r>
            <a:r>
              <a:rPr lang="en-US" sz="2000" i="1" dirty="0" err="1">
                <a:solidFill>
                  <a:srgbClr val="002060"/>
                </a:solidFill>
              </a:rPr>
              <a:t>Bài</a:t>
            </a:r>
            <a:r>
              <a:rPr lang="en-US" sz="2000" i="1" dirty="0">
                <a:solidFill>
                  <a:srgbClr val="002060"/>
                </a:solidFill>
              </a:rPr>
              <a:t> </a:t>
            </a:r>
            <a:r>
              <a:rPr lang="en-US" sz="2000" i="1" dirty="0" err="1">
                <a:solidFill>
                  <a:srgbClr val="002060"/>
                </a:solidFill>
              </a:rPr>
              <a:t>thơ</a:t>
            </a:r>
            <a:r>
              <a:rPr lang="en-US" sz="2000" i="1" dirty="0">
                <a:solidFill>
                  <a:srgbClr val="002060"/>
                </a:solidFill>
              </a:rPr>
              <a:t> </a:t>
            </a:r>
            <a:r>
              <a:rPr lang="en-US" sz="2000" i="1" dirty="0" err="1">
                <a:solidFill>
                  <a:srgbClr val="002060"/>
                </a:solidFill>
              </a:rPr>
              <a:t>về</a:t>
            </a:r>
            <a:r>
              <a:rPr lang="en-US" sz="2000" i="1" dirty="0">
                <a:solidFill>
                  <a:srgbClr val="002060"/>
                </a:solidFill>
              </a:rPr>
              <a:t> </a:t>
            </a:r>
            <a:r>
              <a:rPr lang="en-US" sz="2000" i="1" dirty="0" err="1">
                <a:solidFill>
                  <a:srgbClr val="002060"/>
                </a:solidFill>
              </a:rPr>
              <a:t>tiểu</a:t>
            </a:r>
            <a:r>
              <a:rPr lang="en-US" sz="2000" i="1" dirty="0">
                <a:solidFill>
                  <a:srgbClr val="002060"/>
                </a:solidFill>
              </a:rPr>
              <a:t> </a:t>
            </a:r>
            <a:r>
              <a:rPr lang="en-US" sz="2000" i="1" dirty="0" err="1">
                <a:solidFill>
                  <a:srgbClr val="002060"/>
                </a:solidFill>
              </a:rPr>
              <a:t>đội</a:t>
            </a:r>
            <a:r>
              <a:rPr lang="en-US" sz="2000" i="1" dirty="0">
                <a:solidFill>
                  <a:srgbClr val="002060"/>
                </a:solidFill>
              </a:rPr>
              <a:t> </a:t>
            </a:r>
            <a:r>
              <a:rPr lang="en-US" sz="2000" i="1" dirty="0" err="1">
                <a:solidFill>
                  <a:srgbClr val="002060"/>
                </a:solidFill>
              </a:rPr>
              <a:t>xe</a:t>
            </a:r>
            <a:r>
              <a:rPr lang="en-US" sz="2000" i="1" dirty="0">
                <a:solidFill>
                  <a:srgbClr val="002060"/>
                </a:solidFill>
              </a:rPr>
              <a:t> </a:t>
            </a:r>
            <a:r>
              <a:rPr lang="en-US" sz="2000" i="1" dirty="0" err="1">
                <a:solidFill>
                  <a:srgbClr val="002060"/>
                </a:solidFill>
              </a:rPr>
              <a:t>không</a:t>
            </a:r>
            <a:r>
              <a:rPr lang="en-US" sz="2000" i="1" dirty="0">
                <a:solidFill>
                  <a:srgbClr val="002060"/>
                </a:solidFill>
              </a:rPr>
              <a:t> </a:t>
            </a:r>
            <a:r>
              <a:rPr lang="en-US" sz="2000" i="1" dirty="0" err="1">
                <a:solidFill>
                  <a:srgbClr val="002060"/>
                </a:solidFill>
              </a:rPr>
              <a:t>kính</a:t>
            </a:r>
            <a:r>
              <a:rPr lang="en-US" sz="2000" dirty="0">
                <a:solidFill>
                  <a:srgbClr val="002060"/>
                </a:solidFill>
              </a:rPr>
              <a:t> (</a:t>
            </a:r>
            <a:r>
              <a:rPr lang="en-US" sz="2000" dirty="0" err="1">
                <a:solidFill>
                  <a:srgbClr val="002060"/>
                </a:solidFill>
              </a:rPr>
              <a:t>Phạm</a:t>
            </a:r>
            <a:r>
              <a:rPr lang="en-US" sz="2000" dirty="0">
                <a:solidFill>
                  <a:srgbClr val="002060"/>
                </a:solidFill>
              </a:rPr>
              <a:t> </a:t>
            </a:r>
            <a:r>
              <a:rPr lang="en-US" sz="2000" dirty="0" err="1">
                <a:solidFill>
                  <a:srgbClr val="002060"/>
                </a:solidFill>
              </a:rPr>
              <a:t>Tiến</a:t>
            </a:r>
            <a:r>
              <a:rPr lang="en-US" sz="2000" dirty="0">
                <a:solidFill>
                  <a:srgbClr val="002060"/>
                </a:solidFill>
              </a:rPr>
              <a:t> </a:t>
            </a:r>
            <a:r>
              <a:rPr lang="en-US" sz="2000" dirty="0" err="1">
                <a:solidFill>
                  <a:srgbClr val="002060"/>
                </a:solidFill>
              </a:rPr>
              <a:t>Duật</a:t>
            </a:r>
            <a:r>
              <a:rPr lang="en-US" sz="2000" dirty="0">
                <a:solidFill>
                  <a:srgbClr val="002060"/>
                </a:solidFill>
              </a:rPr>
              <a:t>) ở </a:t>
            </a:r>
            <a:r>
              <a:rPr lang="en-US" sz="2000" dirty="0" err="1">
                <a:solidFill>
                  <a:srgbClr val="002060"/>
                </a:solidFill>
              </a:rPr>
              <a:t>bài</a:t>
            </a:r>
            <a:r>
              <a:rPr lang="en-US" sz="2000" dirty="0">
                <a:solidFill>
                  <a:srgbClr val="002060"/>
                </a:solidFill>
              </a:rPr>
              <a:t> 7.</a:t>
            </a:r>
          </a:p>
          <a:p>
            <a:pPr algn="just">
              <a:lnSpc>
                <a:spcPct val="100000"/>
              </a:lnSpc>
            </a:pPr>
            <a:endParaRPr lang="en-US" sz="18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96</a:t>
            </a:fld>
            <a:endParaRPr lang="en-US">
              <a:solidFill>
                <a:prstClr val="black">
                  <a:lumMod val="95000"/>
                  <a:lumOff val="5000"/>
                </a:prstClr>
              </a:solidFill>
            </a:endParaRPr>
          </a:p>
        </p:txBody>
      </p:sp>
      <p:sp>
        <p:nvSpPr>
          <p:cNvPr id="6" name="Rounded Rectangle 5"/>
          <p:cNvSpPr/>
          <p:nvPr/>
        </p:nvSpPr>
        <p:spPr>
          <a:xfrm>
            <a:off x="1143000" y="666750"/>
            <a:ext cx="7065805"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latin typeface="Arial (Body)"/>
              </a:rPr>
              <a:t>Văn</a:t>
            </a:r>
            <a:r>
              <a:rPr lang="en-US" sz="2000" b="1" dirty="0">
                <a:latin typeface="Arial (Body)"/>
              </a:rPr>
              <a:t> </a:t>
            </a:r>
            <a:r>
              <a:rPr lang="en-US" sz="2000" b="1" dirty="0" err="1">
                <a:latin typeface="Arial (Body)"/>
              </a:rPr>
              <a:t>bản</a:t>
            </a:r>
            <a:r>
              <a:rPr lang="en-US" sz="2000" b="1" dirty="0">
                <a:latin typeface="Arial (Body)"/>
              </a:rPr>
              <a:t> </a:t>
            </a:r>
            <a:r>
              <a:rPr lang="en-US" sz="2000" b="1" dirty="0" err="1">
                <a:latin typeface="Arial (Body)"/>
              </a:rPr>
              <a:t>thơ</a:t>
            </a:r>
            <a:r>
              <a:rPr lang="en-US" sz="2000" b="1" dirty="0">
                <a:latin typeface="Arial (Body)"/>
              </a:rPr>
              <a:t> </a:t>
            </a:r>
            <a:r>
              <a:rPr lang="en-US" sz="2000" b="1" dirty="0" err="1">
                <a:latin typeface="Arial (Body)"/>
              </a:rPr>
              <a:t>và</a:t>
            </a:r>
            <a:r>
              <a:rPr lang="en-US" sz="2000" b="1" dirty="0">
                <a:latin typeface="Arial (Body)"/>
              </a:rPr>
              <a:t> </a:t>
            </a:r>
            <a:r>
              <a:rPr lang="en-US" sz="2000" b="1" dirty="0" err="1">
                <a:latin typeface="Arial (Body)"/>
              </a:rPr>
              <a:t>mục</a:t>
            </a:r>
            <a:r>
              <a:rPr lang="en-US" sz="2000" b="1" dirty="0">
                <a:latin typeface="Arial (Body)"/>
              </a:rPr>
              <a:t> </a:t>
            </a:r>
            <a:r>
              <a:rPr lang="en-US" sz="2000" b="1" dirty="0" err="1">
                <a:latin typeface="Arial (Body)"/>
              </a:rPr>
              <a:t>tiêu</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trong</a:t>
            </a:r>
            <a:r>
              <a:rPr lang="en-US" sz="2000" b="1" dirty="0">
                <a:latin typeface="Arial (Body)"/>
              </a:rPr>
              <a:t> SGK </a:t>
            </a:r>
            <a:r>
              <a:rPr lang="en-US" sz="2000" b="1" i="1" dirty="0" err="1">
                <a:latin typeface="Arial (Body)"/>
              </a:rPr>
              <a:t>Ngữ</a:t>
            </a:r>
            <a:r>
              <a:rPr lang="en-US" sz="2000" b="1" i="1" dirty="0">
                <a:latin typeface="Arial (Body)"/>
              </a:rPr>
              <a:t> </a:t>
            </a:r>
            <a:r>
              <a:rPr lang="en-US" sz="2000" b="1" i="1" dirty="0" err="1">
                <a:latin typeface="Arial (Body)"/>
              </a:rPr>
              <a:t>văn</a:t>
            </a:r>
            <a:r>
              <a:rPr lang="en-US" sz="2000" b="1" i="1" dirty="0">
                <a:latin typeface="Arial (Body)"/>
              </a:rPr>
              <a:t> 8</a:t>
            </a:r>
          </a:p>
        </p:txBody>
      </p:sp>
    </p:spTree>
    <p:extLst>
      <p:ext uri="{BB962C8B-B14F-4D97-AF65-F5344CB8AC3E}">
        <p14:creationId xmlns:p14="http://schemas.microsoft.com/office/powerpoint/2010/main" val="1821020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00150"/>
            <a:ext cx="7886700" cy="3488531"/>
          </a:xfrm>
        </p:spPr>
        <p:txBody>
          <a:bodyPr>
            <a:normAutofit fontScale="92500" lnSpcReduction="20000"/>
          </a:bodyPr>
          <a:lstStyle/>
          <a:p>
            <a:pPr algn="just">
              <a:lnSpc>
                <a:spcPct val="110000"/>
              </a:lnSpc>
            </a:pPr>
            <a:r>
              <a:rPr lang="en-US" sz="1900" dirty="0" err="1">
                <a:solidFill>
                  <a:srgbClr val="002060"/>
                </a:solidFill>
                <a:latin typeface="Calibri (Body)"/>
                <a:cs typeface="Arial" pitchFamily="34" charset="0"/>
              </a:rPr>
              <a:t>Các</a:t>
            </a:r>
            <a:r>
              <a:rPr lang="en-US" sz="1900" dirty="0">
                <a:solidFill>
                  <a:srgbClr val="002060"/>
                </a:solidFill>
                <a:latin typeface="Calibri (Body)"/>
                <a:cs typeface="Arial" pitchFamily="34" charset="0"/>
              </a:rPr>
              <a:t> VB</a:t>
            </a:r>
            <a:r>
              <a:rPr lang="vi-VN" sz="1900" dirty="0">
                <a:solidFill>
                  <a:srgbClr val="002060"/>
                </a:solidFill>
                <a:latin typeface="Calibri (Body)"/>
                <a:cs typeface="Arial" pitchFamily="34" charset="0"/>
              </a:rPr>
              <a:t> thơ</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được</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chọn</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đọc</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trong</a:t>
            </a:r>
            <a:r>
              <a:rPr lang="en-US" sz="1900" dirty="0">
                <a:solidFill>
                  <a:srgbClr val="002060"/>
                </a:solidFill>
                <a:latin typeface="Calibri (Body)"/>
                <a:cs typeface="Arial" pitchFamily="34" charset="0"/>
              </a:rPr>
              <a:t> </a:t>
            </a:r>
            <a:r>
              <a:rPr lang="en-US" sz="1900" i="1" dirty="0" err="1">
                <a:solidFill>
                  <a:srgbClr val="002060"/>
                </a:solidFill>
                <a:latin typeface="Calibri (Body)"/>
                <a:cs typeface="Arial" pitchFamily="34" charset="0"/>
              </a:rPr>
              <a:t>Ngữ</a:t>
            </a:r>
            <a:r>
              <a:rPr lang="en-US" sz="1900" i="1" dirty="0">
                <a:solidFill>
                  <a:srgbClr val="002060"/>
                </a:solidFill>
                <a:latin typeface="Calibri (Body)"/>
                <a:cs typeface="Arial" pitchFamily="34" charset="0"/>
              </a:rPr>
              <a:t> </a:t>
            </a:r>
            <a:r>
              <a:rPr lang="en-US" sz="1900" i="1" dirty="0" err="1">
                <a:solidFill>
                  <a:srgbClr val="002060"/>
                </a:solidFill>
                <a:latin typeface="Calibri (Body)"/>
                <a:cs typeface="Arial" pitchFamily="34" charset="0"/>
              </a:rPr>
              <a:t>văn</a:t>
            </a:r>
            <a:r>
              <a:rPr lang="en-US" sz="1900" i="1" dirty="0">
                <a:solidFill>
                  <a:srgbClr val="002060"/>
                </a:solidFill>
                <a:latin typeface="Calibri (Body)"/>
                <a:cs typeface="Arial" pitchFamily="34" charset="0"/>
              </a:rPr>
              <a:t> 8</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đều</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là</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những</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ngữ</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liệu</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phù</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hợp</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đáp</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ứng</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tốt</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yêu</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cầu</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của</a:t>
            </a:r>
            <a:r>
              <a:rPr lang="en-US" sz="1900" dirty="0">
                <a:solidFill>
                  <a:srgbClr val="002060"/>
                </a:solidFill>
                <a:latin typeface="Calibri (Body)"/>
                <a:cs typeface="Arial" pitchFamily="34" charset="0"/>
              </a:rPr>
              <a:t> CT </a:t>
            </a:r>
            <a:r>
              <a:rPr lang="en-US" sz="1900" dirty="0" err="1">
                <a:solidFill>
                  <a:srgbClr val="002060"/>
                </a:solidFill>
                <a:latin typeface="Calibri (Body)"/>
                <a:cs typeface="Arial" pitchFamily="34" charset="0"/>
              </a:rPr>
              <a:t>về</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phát</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triển</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kĩ</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năng</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đọc</a:t>
            </a:r>
            <a:r>
              <a:rPr lang="en-US" sz="1900" dirty="0">
                <a:solidFill>
                  <a:srgbClr val="002060"/>
                </a:solidFill>
                <a:latin typeface="Calibri (Body)"/>
                <a:cs typeface="Arial" pitchFamily="34" charset="0"/>
              </a:rPr>
              <a:t> VB</a:t>
            </a:r>
            <a:r>
              <a:rPr lang="vi-VN" sz="1900" dirty="0">
                <a:solidFill>
                  <a:srgbClr val="002060"/>
                </a:solidFill>
                <a:latin typeface="Calibri (Body)"/>
                <a:cs typeface="Arial" pitchFamily="34" charset="0"/>
              </a:rPr>
              <a:t> thơ</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trong</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đó</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có</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thơ</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Đường</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luật</a:t>
            </a:r>
            <a:r>
              <a:rPr lang="vi-VN" sz="1900" dirty="0">
                <a:solidFill>
                  <a:srgbClr val="002060"/>
                </a:solidFill>
                <a:latin typeface="Calibri (Body)"/>
                <a:cs typeface="Arial" pitchFamily="34" charset="0"/>
              </a:rPr>
              <a:t>. </a:t>
            </a:r>
            <a:r>
              <a:rPr lang="en-US" sz="1900" dirty="0">
                <a:solidFill>
                  <a:srgbClr val="002060"/>
                </a:solidFill>
                <a:latin typeface="Calibri (Body)"/>
                <a:cs typeface="Arial" pitchFamily="34" charset="0"/>
              </a:rPr>
              <a:t>Ở </a:t>
            </a:r>
            <a:r>
              <a:rPr lang="en-US" sz="1900" dirty="0" err="1">
                <a:solidFill>
                  <a:srgbClr val="002060"/>
                </a:solidFill>
                <a:latin typeface="Calibri (Body)"/>
                <a:cs typeface="Arial" pitchFamily="34" charset="0"/>
              </a:rPr>
              <a:t>các</a:t>
            </a:r>
            <a:r>
              <a:rPr lang="en-US" sz="1900" dirty="0">
                <a:solidFill>
                  <a:srgbClr val="002060"/>
                </a:solidFill>
                <a:latin typeface="Calibri (Body)"/>
                <a:cs typeface="Arial" pitchFamily="34" charset="0"/>
              </a:rPr>
              <a:t> VB </a:t>
            </a:r>
            <a:r>
              <a:rPr lang="en-US" sz="1900" dirty="0" err="1">
                <a:solidFill>
                  <a:srgbClr val="002060"/>
                </a:solidFill>
                <a:latin typeface="Calibri (Body)"/>
                <a:cs typeface="Arial" pitchFamily="34" charset="0"/>
              </a:rPr>
              <a:t>thơ</a:t>
            </a:r>
            <a:r>
              <a:rPr lang="en-US" sz="1900" dirty="0">
                <a:solidFill>
                  <a:srgbClr val="002060"/>
                </a:solidFill>
                <a:latin typeface="Calibri (Body)"/>
                <a:cs typeface="Arial" pitchFamily="34" charset="0"/>
              </a:rPr>
              <a:t>, h</a:t>
            </a:r>
            <a:r>
              <a:rPr lang="vi-VN" sz="1900" dirty="0">
                <a:solidFill>
                  <a:srgbClr val="002060"/>
                </a:solidFill>
                <a:latin typeface="Calibri (Body)"/>
                <a:cs typeface="Arial" pitchFamily="34" charset="0"/>
              </a:rPr>
              <a:t>ệ thống câu hỏi </a:t>
            </a:r>
            <a:r>
              <a:rPr lang="en-US" sz="1900" dirty="0" err="1">
                <a:solidFill>
                  <a:srgbClr val="002060"/>
                </a:solidFill>
                <a:latin typeface="Calibri (Body)"/>
                <a:cs typeface="Arial" pitchFamily="34" charset="0"/>
              </a:rPr>
              <a:t>sau</a:t>
            </a:r>
            <a:r>
              <a:rPr lang="en-US" sz="1900" dirty="0">
                <a:solidFill>
                  <a:srgbClr val="002060"/>
                </a:solidFill>
                <a:latin typeface="Calibri (Body)"/>
                <a:cs typeface="Arial" pitchFamily="34" charset="0"/>
              </a:rPr>
              <a:t> </a:t>
            </a:r>
            <a:r>
              <a:rPr lang="en-US" sz="1900" dirty="0" err="1">
                <a:solidFill>
                  <a:srgbClr val="002060"/>
                </a:solidFill>
                <a:latin typeface="Calibri (Body)"/>
                <a:cs typeface="Arial" pitchFamily="34" charset="0"/>
              </a:rPr>
              <a:t>khi</a:t>
            </a:r>
            <a:r>
              <a:rPr lang="en-US" sz="1900" dirty="0">
                <a:solidFill>
                  <a:srgbClr val="002060"/>
                </a:solidFill>
                <a:latin typeface="Calibri (Body)"/>
                <a:cs typeface="Arial" pitchFamily="34" charset="0"/>
              </a:rPr>
              <a:t> </a:t>
            </a:r>
            <a:r>
              <a:rPr lang="vi-VN" sz="1900" dirty="0">
                <a:solidFill>
                  <a:srgbClr val="002060"/>
                </a:solidFill>
                <a:latin typeface="Calibri (Body)"/>
                <a:cs typeface="Arial" pitchFamily="34" charset="0"/>
              </a:rPr>
              <a:t>đọc </a:t>
            </a:r>
            <a:r>
              <a:rPr lang="en-US" sz="1900" dirty="0" err="1">
                <a:solidFill>
                  <a:srgbClr val="002060"/>
                </a:solidFill>
                <a:latin typeface="Calibri (Body)"/>
                <a:cs typeface="Arial" pitchFamily="34" charset="0"/>
              </a:rPr>
              <a:t>trong</a:t>
            </a:r>
            <a:r>
              <a:rPr lang="en-US" sz="1900" dirty="0">
                <a:solidFill>
                  <a:srgbClr val="002060"/>
                </a:solidFill>
                <a:latin typeface="Calibri (Body)"/>
                <a:cs typeface="Arial" pitchFamily="34" charset="0"/>
              </a:rPr>
              <a:t> </a:t>
            </a:r>
            <a:r>
              <a:rPr lang="vi-VN" sz="1900" dirty="0">
                <a:solidFill>
                  <a:srgbClr val="002060"/>
                </a:solidFill>
                <a:latin typeface="Calibri (Body)"/>
                <a:cs typeface="Arial" pitchFamily="34" charset="0"/>
              </a:rPr>
              <a:t>S</a:t>
            </a:r>
            <a:r>
              <a:rPr lang="en-US" sz="1900" dirty="0">
                <a:solidFill>
                  <a:srgbClr val="002060"/>
                </a:solidFill>
                <a:latin typeface="Calibri (Body)"/>
                <a:cs typeface="Arial" pitchFamily="34" charset="0"/>
              </a:rPr>
              <a:t>GK</a:t>
            </a:r>
            <a:r>
              <a:rPr lang="vi-VN" sz="1900" dirty="0">
                <a:solidFill>
                  <a:srgbClr val="002060"/>
                </a:solidFill>
                <a:latin typeface="Calibri (Body)"/>
                <a:cs typeface="Arial" pitchFamily="34" charset="0"/>
              </a:rPr>
              <a:t> đều hướng HS tới:</a:t>
            </a:r>
            <a:endParaRPr lang="en-US" sz="1900" dirty="0">
              <a:solidFill>
                <a:srgbClr val="002060"/>
              </a:solidFill>
              <a:latin typeface="Calibri (Body)"/>
              <a:cs typeface="Arial" pitchFamily="34" charset="0"/>
            </a:endParaRPr>
          </a:p>
          <a:p>
            <a:pPr marL="0" indent="0" algn="just">
              <a:lnSpc>
                <a:spcPct val="110000"/>
              </a:lnSpc>
              <a:buNone/>
            </a:pPr>
            <a:r>
              <a:rPr lang="vi-VN" sz="2000" dirty="0">
                <a:solidFill>
                  <a:srgbClr val="002060"/>
                </a:solidFill>
              </a:rPr>
              <a:t>     – </a:t>
            </a:r>
            <a:r>
              <a:rPr lang="en-US" sz="1900" dirty="0" err="1">
                <a:solidFill>
                  <a:srgbClr val="002060"/>
                </a:solidFill>
              </a:rPr>
              <a:t>Nhận</a:t>
            </a:r>
            <a:r>
              <a:rPr lang="en-US" sz="1900" dirty="0">
                <a:solidFill>
                  <a:srgbClr val="002060"/>
                </a:solidFill>
              </a:rPr>
              <a:t> </a:t>
            </a:r>
            <a:r>
              <a:rPr lang="en-US" sz="1900" dirty="0" err="1">
                <a:solidFill>
                  <a:srgbClr val="002060"/>
                </a:solidFill>
              </a:rPr>
              <a:t>biết</a:t>
            </a:r>
            <a:r>
              <a:rPr lang="en-US" sz="1900" dirty="0">
                <a:solidFill>
                  <a:srgbClr val="002060"/>
                </a:solidFill>
              </a:rPr>
              <a:t> </a:t>
            </a:r>
            <a:r>
              <a:rPr lang="en-US" sz="1900" dirty="0" err="1">
                <a:solidFill>
                  <a:srgbClr val="002060"/>
                </a:solidFill>
              </a:rPr>
              <a:t>được</a:t>
            </a:r>
            <a:r>
              <a:rPr lang="en-US" sz="1900" dirty="0">
                <a:solidFill>
                  <a:srgbClr val="002060"/>
                </a:solidFill>
              </a:rPr>
              <a:t> </a:t>
            </a:r>
            <a:r>
              <a:rPr lang="en-US" sz="1900" dirty="0" err="1">
                <a:solidFill>
                  <a:srgbClr val="002060"/>
                </a:solidFill>
              </a:rPr>
              <a:t>một</a:t>
            </a:r>
            <a:r>
              <a:rPr lang="en-US" sz="1900" dirty="0">
                <a:solidFill>
                  <a:srgbClr val="002060"/>
                </a:solidFill>
              </a:rPr>
              <a:t> </a:t>
            </a:r>
            <a:r>
              <a:rPr lang="en-US" sz="1900" dirty="0" err="1">
                <a:solidFill>
                  <a:srgbClr val="002060"/>
                </a:solidFill>
              </a:rPr>
              <a:t>số</a:t>
            </a:r>
            <a:r>
              <a:rPr lang="en-US" sz="1900" dirty="0">
                <a:solidFill>
                  <a:srgbClr val="002060"/>
                </a:solidFill>
              </a:rPr>
              <a:t> </a:t>
            </a:r>
            <a:r>
              <a:rPr lang="en-US" sz="1900" dirty="0" err="1">
                <a:solidFill>
                  <a:srgbClr val="002060"/>
                </a:solidFill>
              </a:rPr>
              <a:t>yếu</a:t>
            </a:r>
            <a:r>
              <a:rPr lang="en-US" sz="1900" dirty="0">
                <a:solidFill>
                  <a:srgbClr val="002060"/>
                </a:solidFill>
              </a:rPr>
              <a:t> </a:t>
            </a:r>
            <a:r>
              <a:rPr lang="en-US" sz="1900" dirty="0" err="1">
                <a:solidFill>
                  <a:srgbClr val="002060"/>
                </a:solidFill>
              </a:rPr>
              <a:t>tố</a:t>
            </a:r>
            <a:r>
              <a:rPr lang="en-US" sz="1900" dirty="0">
                <a:solidFill>
                  <a:srgbClr val="002060"/>
                </a:solidFill>
              </a:rPr>
              <a:t> </a:t>
            </a:r>
            <a:r>
              <a:rPr lang="en-US" sz="1900" dirty="0" err="1">
                <a:solidFill>
                  <a:srgbClr val="002060"/>
                </a:solidFill>
              </a:rPr>
              <a:t>thi</a:t>
            </a:r>
            <a:r>
              <a:rPr lang="en-US" sz="1900" dirty="0">
                <a:solidFill>
                  <a:srgbClr val="002060"/>
                </a:solidFill>
              </a:rPr>
              <a:t> </a:t>
            </a:r>
            <a:r>
              <a:rPr lang="en-US" sz="1900" dirty="0" err="1">
                <a:solidFill>
                  <a:srgbClr val="002060"/>
                </a:solidFill>
              </a:rPr>
              <a:t>luật</a:t>
            </a:r>
            <a:r>
              <a:rPr lang="en-US" sz="1900" dirty="0">
                <a:solidFill>
                  <a:srgbClr val="002060"/>
                </a:solidFill>
              </a:rPr>
              <a:t> </a:t>
            </a:r>
            <a:r>
              <a:rPr lang="en-US" sz="1900" dirty="0" err="1">
                <a:solidFill>
                  <a:srgbClr val="002060"/>
                </a:solidFill>
              </a:rPr>
              <a:t>của</a:t>
            </a:r>
            <a:r>
              <a:rPr lang="en-US" sz="1900" dirty="0">
                <a:solidFill>
                  <a:srgbClr val="002060"/>
                </a:solidFill>
              </a:rPr>
              <a:t> </a:t>
            </a:r>
            <a:r>
              <a:rPr lang="en-US" sz="1900" dirty="0" err="1">
                <a:solidFill>
                  <a:srgbClr val="002060"/>
                </a:solidFill>
              </a:rPr>
              <a:t>thơ</a:t>
            </a:r>
            <a:r>
              <a:rPr lang="en-US" sz="1900" dirty="0">
                <a:solidFill>
                  <a:srgbClr val="002060"/>
                </a:solidFill>
              </a:rPr>
              <a:t> </a:t>
            </a:r>
            <a:r>
              <a:rPr lang="en-US" sz="1900" dirty="0" err="1">
                <a:solidFill>
                  <a:srgbClr val="002060"/>
                </a:solidFill>
              </a:rPr>
              <a:t>thất</a:t>
            </a:r>
            <a:r>
              <a:rPr lang="en-US" sz="1900" dirty="0">
                <a:solidFill>
                  <a:srgbClr val="002060"/>
                </a:solidFill>
              </a:rPr>
              <a:t> </a:t>
            </a:r>
            <a:r>
              <a:rPr lang="en-US" sz="1900" dirty="0" err="1">
                <a:solidFill>
                  <a:srgbClr val="002060"/>
                </a:solidFill>
              </a:rPr>
              <a:t>ngôn</a:t>
            </a:r>
            <a:r>
              <a:rPr lang="en-US" sz="1900" dirty="0">
                <a:solidFill>
                  <a:srgbClr val="002060"/>
                </a:solidFill>
              </a:rPr>
              <a:t> </a:t>
            </a:r>
            <a:r>
              <a:rPr lang="en-US" sz="1900" dirty="0" err="1">
                <a:solidFill>
                  <a:srgbClr val="002060"/>
                </a:solidFill>
              </a:rPr>
              <a:t>bát</a:t>
            </a:r>
            <a:r>
              <a:rPr lang="en-US" sz="1900" dirty="0">
                <a:solidFill>
                  <a:srgbClr val="002060"/>
                </a:solidFill>
              </a:rPr>
              <a:t> </a:t>
            </a:r>
            <a:r>
              <a:rPr lang="en-US" sz="1900" dirty="0" err="1">
                <a:solidFill>
                  <a:srgbClr val="002060"/>
                </a:solidFill>
              </a:rPr>
              <a:t>cú</a:t>
            </a:r>
            <a:r>
              <a:rPr lang="en-US" sz="1900" dirty="0">
                <a:solidFill>
                  <a:srgbClr val="002060"/>
                </a:solidFill>
              </a:rPr>
              <a:t> </a:t>
            </a:r>
            <a:r>
              <a:rPr lang="en-US" sz="1900" dirty="0" err="1">
                <a:solidFill>
                  <a:srgbClr val="002060"/>
                </a:solidFill>
              </a:rPr>
              <a:t>và</a:t>
            </a:r>
            <a:r>
              <a:rPr lang="en-US" sz="1900" dirty="0">
                <a:solidFill>
                  <a:srgbClr val="002060"/>
                </a:solidFill>
              </a:rPr>
              <a:t> </a:t>
            </a:r>
            <a:r>
              <a:rPr lang="en-US" sz="1900" dirty="0" err="1">
                <a:solidFill>
                  <a:srgbClr val="002060"/>
                </a:solidFill>
              </a:rPr>
              <a:t>thơ</a:t>
            </a:r>
            <a:r>
              <a:rPr lang="en-US" sz="1900" dirty="0">
                <a:solidFill>
                  <a:srgbClr val="002060"/>
                </a:solidFill>
              </a:rPr>
              <a:t> </a:t>
            </a:r>
            <a:r>
              <a:rPr lang="en-US" sz="1900" dirty="0" err="1">
                <a:solidFill>
                  <a:srgbClr val="002060"/>
                </a:solidFill>
              </a:rPr>
              <a:t>tứ</a:t>
            </a:r>
            <a:r>
              <a:rPr lang="en-US" sz="1900" dirty="0">
                <a:solidFill>
                  <a:srgbClr val="002060"/>
                </a:solidFill>
              </a:rPr>
              <a:t> </a:t>
            </a:r>
            <a:r>
              <a:rPr lang="en-US" sz="1900" dirty="0" err="1">
                <a:solidFill>
                  <a:srgbClr val="002060"/>
                </a:solidFill>
              </a:rPr>
              <a:t>tuyệt</a:t>
            </a:r>
            <a:r>
              <a:rPr lang="en-US" sz="1900" dirty="0">
                <a:solidFill>
                  <a:srgbClr val="002060"/>
                </a:solidFill>
              </a:rPr>
              <a:t> </a:t>
            </a:r>
            <a:r>
              <a:rPr lang="en-US" sz="1900" dirty="0" err="1">
                <a:solidFill>
                  <a:srgbClr val="002060"/>
                </a:solidFill>
              </a:rPr>
              <a:t>Đường</a:t>
            </a:r>
            <a:r>
              <a:rPr lang="en-US" sz="1900" dirty="0">
                <a:solidFill>
                  <a:srgbClr val="002060"/>
                </a:solidFill>
              </a:rPr>
              <a:t> </a:t>
            </a:r>
            <a:r>
              <a:rPr lang="en-US" sz="1900" dirty="0" err="1">
                <a:solidFill>
                  <a:srgbClr val="002060"/>
                </a:solidFill>
              </a:rPr>
              <a:t>luật</a:t>
            </a:r>
            <a:r>
              <a:rPr lang="en-US" sz="1900" dirty="0">
                <a:solidFill>
                  <a:srgbClr val="002060"/>
                </a:solidFill>
              </a:rPr>
              <a:t> </a:t>
            </a:r>
            <a:r>
              <a:rPr lang="en-US" sz="1900" dirty="0" err="1">
                <a:solidFill>
                  <a:srgbClr val="002060"/>
                </a:solidFill>
              </a:rPr>
              <a:t>như</a:t>
            </a:r>
            <a:r>
              <a:rPr lang="en-US" sz="1900" dirty="0">
                <a:solidFill>
                  <a:srgbClr val="002060"/>
                </a:solidFill>
              </a:rPr>
              <a:t>: </a:t>
            </a:r>
            <a:r>
              <a:rPr lang="en-US" sz="1900" dirty="0" err="1">
                <a:solidFill>
                  <a:srgbClr val="002060"/>
                </a:solidFill>
              </a:rPr>
              <a:t>bố</a:t>
            </a:r>
            <a:r>
              <a:rPr lang="en-US" sz="1900" dirty="0">
                <a:solidFill>
                  <a:srgbClr val="002060"/>
                </a:solidFill>
              </a:rPr>
              <a:t> </a:t>
            </a:r>
            <a:r>
              <a:rPr lang="en-US" sz="1900" dirty="0" err="1">
                <a:solidFill>
                  <a:srgbClr val="002060"/>
                </a:solidFill>
              </a:rPr>
              <a:t>cục</a:t>
            </a:r>
            <a:r>
              <a:rPr lang="en-US" sz="1900" dirty="0">
                <a:solidFill>
                  <a:srgbClr val="002060"/>
                </a:solidFill>
              </a:rPr>
              <a:t>, </a:t>
            </a:r>
            <a:r>
              <a:rPr lang="en-US" sz="1900" dirty="0" err="1">
                <a:solidFill>
                  <a:srgbClr val="002060"/>
                </a:solidFill>
              </a:rPr>
              <a:t>niêm</a:t>
            </a:r>
            <a:r>
              <a:rPr lang="en-US" sz="1900" dirty="0">
                <a:solidFill>
                  <a:srgbClr val="002060"/>
                </a:solidFill>
              </a:rPr>
              <a:t>, </a:t>
            </a:r>
            <a:r>
              <a:rPr lang="en-US" sz="1900" dirty="0" err="1">
                <a:solidFill>
                  <a:srgbClr val="002060"/>
                </a:solidFill>
              </a:rPr>
              <a:t>luật</a:t>
            </a:r>
            <a:r>
              <a:rPr lang="en-US" sz="1900" dirty="0">
                <a:solidFill>
                  <a:srgbClr val="002060"/>
                </a:solidFill>
              </a:rPr>
              <a:t>, </a:t>
            </a:r>
            <a:r>
              <a:rPr lang="en-US" sz="1900" dirty="0" err="1">
                <a:solidFill>
                  <a:srgbClr val="002060"/>
                </a:solidFill>
              </a:rPr>
              <a:t>vần</a:t>
            </a:r>
            <a:r>
              <a:rPr lang="en-US" sz="1900" dirty="0">
                <a:solidFill>
                  <a:srgbClr val="002060"/>
                </a:solidFill>
              </a:rPr>
              <a:t>, </a:t>
            </a:r>
            <a:r>
              <a:rPr lang="en-US" sz="1900" dirty="0" err="1">
                <a:solidFill>
                  <a:srgbClr val="002060"/>
                </a:solidFill>
              </a:rPr>
              <a:t>nhịp</a:t>
            </a:r>
            <a:r>
              <a:rPr lang="en-US" sz="1900" dirty="0">
                <a:solidFill>
                  <a:srgbClr val="002060"/>
                </a:solidFill>
              </a:rPr>
              <a:t>, </a:t>
            </a:r>
            <a:r>
              <a:rPr lang="en-US" sz="1900" dirty="0" err="1">
                <a:solidFill>
                  <a:srgbClr val="002060"/>
                </a:solidFill>
              </a:rPr>
              <a:t>đối</a:t>
            </a:r>
            <a:r>
              <a:rPr lang="en-US" sz="1900" dirty="0">
                <a:solidFill>
                  <a:srgbClr val="002060"/>
                </a:solidFill>
              </a:rPr>
              <a:t> (</a:t>
            </a:r>
            <a:r>
              <a:rPr lang="en-US" sz="1900" dirty="0" err="1">
                <a:solidFill>
                  <a:srgbClr val="002060"/>
                </a:solidFill>
              </a:rPr>
              <a:t>bài</a:t>
            </a:r>
            <a:r>
              <a:rPr lang="en-US" sz="1900" dirty="0">
                <a:solidFill>
                  <a:srgbClr val="002060"/>
                </a:solidFill>
              </a:rPr>
              <a:t> 2, </a:t>
            </a:r>
            <a:r>
              <a:rPr lang="en-US" sz="1900" dirty="0" err="1">
                <a:solidFill>
                  <a:srgbClr val="002060"/>
                </a:solidFill>
              </a:rPr>
              <a:t>bài</a:t>
            </a:r>
            <a:r>
              <a:rPr lang="en-US" sz="1900" dirty="0">
                <a:solidFill>
                  <a:srgbClr val="002060"/>
                </a:solidFill>
              </a:rPr>
              <a:t> 4).</a:t>
            </a:r>
          </a:p>
          <a:p>
            <a:pPr marL="0" indent="0" algn="just">
              <a:lnSpc>
                <a:spcPct val="110000"/>
              </a:lnSpc>
              <a:buNone/>
            </a:pPr>
            <a:r>
              <a:rPr lang="vi-VN" sz="2000" dirty="0">
                <a:solidFill>
                  <a:srgbClr val="002060"/>
                </a:solidFill>
              </a:rPr>
              <a:t>     – </a:t>
            </a:r>
            <a:r>
              <a:rPr lang="en-US" sz="1900" dirty="0" err="1">
                <a:solidFill>
                  <a:srgbClr val="002060"/>
                </a:solidFill>
              </a:rPr>
              <a:t>Nhận</a:t>
            </a:r>
            <a:r>
              <a:rPr lang="en-US" sz="1900" dirty="0">
                <a:solidFill>
                  <a:srgbClr val="002060"/>
                </a:solidFill>
              </a:rPr>
              <a:t> </a:t>
            </a:r>
            <a:r>
              <a:rPr lang="en-US" sz="1900" dirty="0" err="1">
                <a:solidFill>
                  <a:srgbClr val="002060"/>
                </a:solidFill>
              </a:rPr>
              <a:t>biết</a:t>
            </a:r>
            <a:r>
              <a:rPr lang="en-US" sz="1900" dirty="0">
                <a:solidFill>
                  <a:srgbClr val="002060"/>
                </a:solidFill>
              </a:rPr>
              <a:t> </a:t>
            </a:r>
            <a:r>
              <a:rPr lang="en-US" sz="1900" dirty="0" err="1">
                <a:solidFill>
                  <a:srgbClr val="002060"/>
                </a:solidFill>
              </a:rPr>
              <a:t>và</a:t>
            </a:r>
            <a:r>
              <a:rPr lang="en-US" sz="1900" dirty="0">
                <a:solidFill>
                  <a:srgbClr val="002060"/>
                </a:solidFill>
              </a:rPr>
              <a:t> </a:t>
            </a:r>
            <a:r>
              <a:rPr lang="en-US" sz="1900" dirty="0" err="1">
                <a:solidFill>
                  <a:srgbClr val="002060"/>
                </a:solidFill>
              </a:rPr>
              <a:t>phân</a:t>
            </a:r>
            <a:r>
              <a:rPr lang="en-US" sz="1900" dirty="0">
                <a:solidFill>
                  <a:srgbClr val="002060"/>
                </a:solidFill>
              </a:rPr>
              <a:t> </a:t>
            </a:r>
            <a:r>
              <a:rPr lang="en-US" sz="1900" dirty="0" err="1">
                <a:solidFill>
                  <a:srgbClr val="002060"/>
                </a:solidFill>
              </a:rPr>
              <a:t>tích</a:t>
            </a:r>
            <a:r>
              <a:rPr lang="en-US" sz="1900" dirty="0">
                <a:solidFill>
                  <a:srgbClr val="002060"/>
                </a:solidFill>
              </a:rPr>
              <a:t> </a:t>
            </a:r>
            <a:r>
              <a:rPr lang="en-US" sz="1900" dirty="0" err="1">
                <a:solidFill>
                  <a:srgbClr val="002060"/>
                </a:solidFill>
              </a:rPr>
              <a:t>được</a:t>
            </a:r>
            <a:r>
              <a:rPr lang="en-US" sz="1900" dirty="0">
                <a:solidFill>
                  <a:srgbClr val="002060"/>
                </a:solidFill>
              </a:rPr>
              <a:t> </a:t>
            </a:r>
            <a:r>
              <a:rPr lang="en-US" sz="1900" dirty="0" err="1">
                <a:solidFill>
                  <a:srgbClr val="002060"/>
                </a:solidFill>
              </a:rPr>
              <a:t>tác</a:t>
            </a:r>
            <a:r>
              <a:rPr lang="en-US" sz="1900" dirty="0">
                <a:solidFill>
                  <a:srgbClr val="002060"/>
                </a:solidFill>
              </a:rPr>
              <a:t> </a:t>
            </a:r>
            <a:r>
              <a:rPr lang="en-US" sz="1900" dirty="0" err="1">
                <a:solidFill>
                  <a:srgbClr val="002060"/>
                </a:solidFill>
              </a:rPr>
              <a:t>dụng</a:t>
            </a:r>
            <a:r>
              <a:rPr lang="en-US" sz="1900" dirty="0">
                <a:solidFill>
                  <a:srgbClr val="002060"/>
                </a:solidFill>
              </a:rPr>
              <a:t> </a:t>
            </a:r>
            <a:r>
              <a:rPr lang="en-US" sz="1900" dirty="0" err="1">
                <a:solidFill>
                  <a:srgbClr val="002060"/>
                </a:solidFill>
              </a:rPr>
              <a:t>của</a:t>
            </a:r>
            <a:r>
              <a:rPr lang="en-US" sz="1900" dirty="0">
                <a:solidFill>
                  <a:srgbClr val="002060"/>
                </a:solidFill>
              </a:rPr>
              <a:t> </a:t>
            </a:r>
            <a:r>
              <a:rPr lang="en-US" sz="1900" dirty="0" err="1">
                <a:solidFill>
                  <a:srgbClr val="002060"/>
                </a:solidFill>
              </a:rPr>
              <a:t>một</a:t>
            </a:r>
            <a:r>
              <a:rPr lang="en-US" sz="1900" dirty="0">
                <a:solidFill>
                  <a:srgbClr val="002060"/>
                </a:solidFill>
              </a:rPr>
              <a:t> </a:t>
            </a:r>
            <a:r>
              <a:rPr lang="en-US" sz="1900" dirty="0" err="1">
                <a:solidFill>
                  <a:srgbClr val="002060"/>
                </a:solidFill>
              </a:rPr>
              <a:t>số</a:t>
            </a:r>
            <a:r>
              <a:rPr lang="en-US" sz="1900" dirty="0">
                <a:solidFill>
                  <a:srgbClr val="002060"/>
                </a:solidFill>
              </a:rPr>
              <a:t> </a:t>
            </a:r>
            <a:r>
              <a:rPr lang="en-US" sz="1900" dirty="0" err="1">
                <a:solidFill>
                  <a:srgbClr val="002060"/>
                </a:solidFill>
              </a:rPr>
              <a:t>thủ</a:t>
            </a:r>
            <a:r>
              <a:rPr lang="en-US" sz="1900" dirty="0">
                <a:solidFill>
                  <a:srgbClr val="002060"/>
                </a:solidFill>
              </a:rPr>
              <a:t> </a:t>
            </a:r>
            <a:r>
              <a:rPr lang="en-US" sz="1900" dirty="0" err="1">
                <a:solidFill>
                  <a:srgbClr val="002060"/>
                </a:solidFill>
              </a:rPr>
              <a:t>pháp</a:t>
            </a:r>
            <a:r>
              <a:rPr lang="en-US" sz="1900" dirty="0">
                <a:solidFill>
                  <a:srgbClr val="002060"/>
                </a:solidFill>
              </a:rPr>
              <a:t> </a:t>
            </a:r>
            <a:r>
              <a:rPr lang="en-US" sz="1900" dirty="0" err="1">
                <a:solidFill>
                  <a:srgbClr val="002060"/>
                </a:solidFill>
              </a:rPr>
              <a:t>nghệ</a:t>
            </a:r>
            <a:r>
              <a:rPr lang="en-US" sz="1900" dirty="0">
                <a:solidFill>
                  <a:srgbClr val="002060"/>
                </a:solidFill>
              </a:rPr>
              <a:t> </a:t>
            </a:r>
            <a:r>
              <a:rPr lang="en-US" sz="1900" dirty="0" err="1">
                <a:solidFill>
                  <a:srgbClr val="002060"/>
                </a:solidFill>
              </a:rPr>
              <a:t>thuật</a:t>
            </a:r>
            <a:r>
              <a:rPr lang="en-US" sz="1900" dirty="0">
                <a:solidFill>
                  <a:srgbClr val="002060"/>
                </a:solidFill>
              </a:rPr>
              <a:t> </a:t>
            </a:r>
            <a:r>
              <a:rPr lang="en-US" sz="1900" dirty="0" err="1">
                <a:solidFill>
                  <a:srgbClr val="002060"/>
                </a:solidFill>
              </a:rPr>
              <a:t>chính</a:t>
            </a:r>
            <a:r>
              <a:rPr lang="en-US" sz="1900" dirty="0">
                <a:solidFill>
                  <a:srgbClr val="002060"/>
                </a:solidFill>
              </a:rPr>
              <a:t> </a:t>
            </a:r>
            <a:r>
              <a:rPr lang="en-US" sz="1900" dirty="0" err="1">
                <a:solidFill>
                  <a:srgbClr val="002060"/>
                </a:solidFill>
              </a:rPr>
              <a:t>của</a:t>
            </a:r>
            <a:r>
              <a:rPr lang="en-US" sz="1900" dirty="0">
                <a:solidFill>
                  <a:srgbClr val="002060"/>
                </a:solidFill>
              </a:rPr>
              <a:t> </a:t>
            </a:r>
            <a:r>
              <a:rPr lang="en-US" sz="1900" dirty="0" err="1">
                <a:solidFill>
                  <a:srgbClr val="002060"/>
                </a:solidFill>
              </a:rPr>
              <a:t>thơ</a:t>
            </a:r>
            <a:r>
              <a:rPr lang="en-US" sz="1900" dirty="0">
                <a:solidFill>
                  <a:srgbClr val="002060"/>
                </a:solidFill>
              </a:rPr>
              <a:t> </a:t>
            </a:r>
            <a:r>
              <a:rPr lang="en-US" sz="1900" dirty="0" err="1">
                <a:solidFill>
                  <a:srgbClr val="002060"/>
                </a:solidFill>
              </a:rPr>
              <a:t>trào</a:t>
            </a:r>
            <a:r>
              <a:rPr lang="en-US" sz="1900" dirty="0">
                <a:solidFill>
                  <a:srgbClr val="002060"/>
                </a:solidFill>
              </a:rPr>
              <a:t> </a:t>
            </a:r>
            <a:r>
              <a:rPr lang="en-US" sz="1900" dirty="0" err="1">
                <a:solidFill>
                  <a:srgbClr val="002060"/>
                </a:solidFill>
              </a:rPr>
              <a:t>phúng</a:t>
            </a:r>
            <a:r>
              <a:rPr lang="en-US" sz="1900" dirty="0">
                <a:solidFill>
                  <a:srgbClr val="002060"/>
                </a:solidFill>
              </a:rPr>
              <a:t> (</a:t>
            </a:r>
            <a:r>
              <a:rPr lang="en-US" sz="1900" dirty="0" err="1">
                <a:solidFill>
                  <a:srgbClr val="002060"/>
                </a:solidFill>
              </a:rPr>
              <a:t>bài</a:t>
            </a:r>
            <a:r>
              <a:rPr lang="en-US" sz="1900" dirty="0">
                <a:solidFill>
                  <a:srgbClr val="002060"/>
                </a:solidFill>
              </a:rPr>
              <a:t> 4).</a:t>
            </a:r>
          </a:p>
          <a:p>
            <a:pPr marL="0" indent="0" algn="just">
              <a:lnSpc>
                <a:spcPct val="110000"/>
              </a:lnSpc>
              <a:buNone/>
            </a:pPr>
            <a:r>
              <a:rPr lang="vi-VN" sz="2000" dirty="0">
                <a:solidFill>
                  <a:srgbClr val="002060"/>
                </a:solidFill>
              </a:rPr>
              <a:t>     – </a:t>
            </a:r>
            <a:r>
              <a:rPr lang="en-US" sz="1900" dirty="0" err="1">
                <a:solidFill>
                  <a:srgbClr val="002060"/>
                </a:solidFill>
              </a:rPr>
              <a:t>Nhận</a:t>
            </a:r>
            <a:r>
              <a:rPr lang="en-US" sz="1900" dirty="0">
                <a:solidFill>
                  <a:srgbClr val="002060"/>
                </a:solidFill>
              </a:rPr>
              <a:t> </a:t>
            </a:r>
            <a:r>
              <a:rPr lang="en-US" sz="1900" dirty="0" err="1">
                <a:solidFill>
                  <a:srgbClr val="002060"/>
                </a:solidFill>
              </a:rPr>
              <a:t>biết</a:t>
            </a:r>
            <a:r>
              <a:rPr lang="en-US" sz="1900" dirty="0">
                <a:solidFill>
                  <a:srgbClr val="002060"/>
                </a:solidFill>
              </a:rPr>
              <a:t> </a:t>
            </a:r>
            <a:r>
              <a:rPr lang="en-US" sz="1900" dirty="0" err="1">
                <a:solidFill>
                  <a:srgbClr val="002060"/>
                </a:solidFill>
              </a:rPr>
              <a:t>và</a:t>
            </a:r>
            <a:r>
              <a:rPr lang="en-US" sz="1900" dirty="0">
                <a:solidFill>
                  <a:srgbClr val="002060"/>
                </a:solidFill>
              </a:rPr>
              <a:t> </a:t>
            </a:r>
            <a:r>
              <a:rPr lang="en-US" sz="1900" dirty="0" err="1">
                <a:solidFill>
                  <a:srgbClr val="002060"/>
                </a:solidFill>
              </a:rPr>
              <a:t>phân</a:t>
            </a:r>
            <a:r>
              <a:rPr lang="en-US" sz="1900" dirty="0">
                <a:solidFill>
                  <a:srgbClr val="002060"/>
                </a:solidFill>
              </a:rPr>
              <a:t> </a:t>
            </a:r>
            <a:r>
              <a:rPr lang="en-US" sz="1900" dirty="0" err="1">
                <a:solidFill>
                  <a:srgbClr val="002060"/>
                </a:solidFill>
              </a:rPr>
              <a:t>tích</a:t>
            </a:r>
            <a:r>
              <a:rPr lang="en-US" sz="1900" dirty="0">
                <a:solidFill>
                  <a:srgbClr val="002060"/>
                </a:solidFill>
              </a:rPr>
              <a:t> </a:t>
            </a:r>
            <a:r>
              <a:rPr lang="en-US" sz="1900" dirty="0" err="1">
                <a:solidFill>
                  <a:srgbClr val="002060"/>
                </a:solidFill>
              </a:rPr>
              <a:t>được</a:t>
            </a:r>
            <a:r>
              <a:rPr lang="en-US" sz="1900" dirty="0">
                <a:solidFill>
                  <a:srgbClr val="002060"/>
                </a:solidFill>
              </a:rPr>
              <a:t> </a:t>
            </a:r>
            <a:r>
              <a:rPr lang="en-US" sz="1900" dirty="0" err="1">
                <a:solidFill>
                  <a:srgbClr val="002060"/>
                </a:solidFill>
              </a:rPr>
              <a:t>nét</a:t>
            </a:r>
            <a:r>
              <a:rPr lang="en-US" sz="1900" dirty="0">
                <a:solidFill>
                  <a:srgbClr val="002060"/>
                </a:solidFill>
              </a:rPr>
              <a:t> </a:t>
            </a:r>
            <a:r>
              <a:rPr lang="en-US" sz="1900" dirty="0" err="1">
                <a:solidFill>
                  <a:srgbClr val="002060"/>
                </a:solidFill>
              </a:rPr>
              <a:t>độc</a:t>
            </a:r>
            <a:r>
              <a:rPr lang="en-US" sz="1900" dirty="0">
                <a:solidFill>
                  <a:srgbClr val="002060"/>
                </a:solidFill>
              </a:rPr>
              <a:t> </a:t>
            </a:r>
            <a:r>
              <a:rPr lang="en-US" sz="1900" dirty="0" err="1">
                <a:solidFill>
                  <a:srgbClr val="002060"/>
                </a:solidFill>
              </a:rPr>
              <a:t>đáo</a:t>
            </a:r>
            <a:r>
              <a:rPr lang="en-US" sz="1900" dirty="0">
                <a:solidFill>
                  <a:srgbClr val="002060"/>
                </a:solidFill>
              </a:rPr>
              <a:t> </a:t>
            </a:r>
            <a:r>
              <a:rPr lang="en-US" sz="1900" dirty="0" err="1">
                <a:solidFill>
                  <a:srgbClr val="002060"/>
                </a:solidFill>
              </a:rPr>
              <a:t>của</a:t>
            </a:r>
            <a:r>
              <a:rPr lang="en-US" sz="1900" dirty="0">
                <a:solidFill>
                  <a:srgbClr val="002060"/>
                </a:solidFill>
              </a:rPr>
              <a:t> </a:t>
            </a:r>
            <a:r>
              <a:rPr lang="en-US" sz="1900" dirty="0" err="1">
                <a:solidFill>
                  <a:srgbClr val="002060"/>
                </a:solidFill>
              </a:rPr>
              <a:t>bài</a:t>
            </a:r>
            <a:r>
              <a:rPr lang="en-US" sz="1900" dirty="0">
                <a:solidFill>
                  <a:srgbClr val="002060"/>
                </a:solidFill>
              </a:rPr>
              <a:t> </a:t>
            </a:r>
            <a:r>
              <a:rPr lang="en-US" sz="1900" dirty="0" err="1">
                <a:solidFill>
                  <a:srgbClr val="002060"/>
                </a:solidFill>
              </a:rPr>
              <a:t>thơ</a:t>
            </a:r>
            <a:r>
              <a:rPr lang="en-US" sz="1900" dirty="0">
                <a:solidFill>
                  <a:srgbClr val="002060"/>
                </a:solidFill>
              </a:rPr>
              <a:t> </a:t>
            </a:r>
            <a:r>
              <a:rPr lang="en-US" sz="1900" dirty="0" err="1">
                <a:solidFill>
                  <a:srgbClr val="002060"/>
                </a:solidFill>
              </a:rPr>
              <a:t>thể</a:t>
            </a:r>
            <a:r>
              <a:rPr lang="en-US" sz="1900" dirty="0">
                <a:solidFill>
                  <a:srgbClr val="002060"/>
                </a:solidFill>
              </a:rPr>
              <a:t> </a:t>
            </a:r>
            <a:r>
              <a:rPr lang="en-US" sz="1900" dirty="0" err="1">
                <a:solidFill>
                  <a:srgbClr val="002060"/>
                </a:solidFill>
              </a:rPr>
              <a:t>hiện</a:t>
            </a:r>
            <a:r>
              <a:rPr lang="en-US" sz="1900" dirty="0">
                <a:solidFill>
                  <a:srgbClr val="002060"/>
                </a:solidFill>
              </a:rPr>
              <a:t> qua </a:t>
            </a:r>
            <a:r>
              <a:rPr lang="en-US" sz="1900" dirty="0" err="1">
                <a:solidFill>
                  <a:srgbClr val="002060"/>
                </a:solidFill>
              </a:rPr>
              <a:t>từ</a:t>
            </a:r>
            <a:r>
              <a:rPr lang="en-US" sz="1900" dirty="0">
                <a:solidFill>
                  <a:srgbClr val="002060"/>
                </a:solidFill>
              </a:rPr>
              <a:t> </a:t>
            </a:r>
            <a:r>
              <a:rPr lang="en-US" sz="1900" dirty="0" err="1">
                <a:solidFill>
                  <a:srgbClr val="002060"/>
                </a:solidFill>
              </a:rPr>
              <a:t>ngữ</a:t>
            </a:r>
            <a:r>
              <a:rPr lang="en-US" sz="1900" dirty="0">
                <a:solidFill>
                  <a:srgbClr val="002060"/>
                </a:solidFill>
              </a:rPr>
              <a:t>, </a:t>
            </a:r>
            <a:r>
              <a:rPr lang="en-US" sz="1900" dirty="0" err="1">
                <a:solidFill>
                  <a:srgbClr val="002060"/>
                </a:solidFill>
              </a:rPr>
              <a:t>hình</a:t>
            </a:r>
            <a:r>
              <a:rPr lang="en-US" sz="1900" dirty="0">
                <a:solidFill>
                  <a:srgbClr val="002060"/>
                </a:solidFill>
              </a:rPr>
              <a:t> </a:t>
            </a:r>
            <a:r>
              <a:rPr lang="en-US" sz="1900" dirty="0" err="1">
                <a:solidFill>
                  <a:srgbClr val="002060"/>
                </a:solidFill>
              </a:rPr>
              <a:t>ảnh</a:t>
            </a:r>
            <a:r>
              <a:rPr lang="en-US" sz="1900" dirty="0">
                <a:solidFill>
                  <a:srgbClr val="002060"/>
                </a:solidFill>
              </a:rPr>
              <a:t>, </a:t>
            </a:r>
            <a:r>
              <a:rPr lang="en-US" sz="1900" dirty="0" err="1">
                <a:solidFill>
                  <a:srgbClr val="002060"/>
                </a:solidFill>
              </a:rPr>
              <a:t>bố</a:t>
            </a:r>
            <a:r>
              <a:rPr lang="en-US" sz="1900" dirty="0">
                <a:solidFill>
                  <a:srgbClr val="002060"/>
                </a:solidFill>
              </a:rPr>
              <a:t> </a:t>
            </a:r>
            <a:r>
              <a:rPr lang="en-US" sz="1900" dirty="0" err="1">
                <a:solidFill>
                  <a:srgbClr val="002060"/>
                </a:solidFill>
              </a:rPr>
              <a:t>cục</a:t>
            </a:r>
            <a:r>
              <a:rPr lang="en-US" sz="1900" dirty="0">
                <a:solidFill>
                  <a:srgbClr val="002060"/>
                </a:solidFill>
              </a:rPr>
              <a:t>, </a:t>
            </a:r>
            <a:r>
              <a:rPr lang="en-US" sz="1900" dirty="0" err="1">
                <a:solidFill>
                  <a:srgbClr val="002060"/>
                </a:solidFill>
              </a:rPr>
              <a:t>mạch</a:t>
            </a:r>
            <a:r>
              <a:rPr lang="en-US" sz="1900" dirty="0">
                <a:solidFill>
                  <a:srgbClr val="002060"/>
                </a:solidFill>
              </a:rPr>
              <a:t> </a:t>
            </a:r>
            <a:r>
              <a:rPr lang="en-US" sz="1900" dirty="0" err="1">
                <a:solidFill>
                  <a:srgbClr val="002060"/>
                </a:solidFill>
              </a:rPr>
              <a:t>cảm</a:t>
            </a:r>
            <a:r>
              <a:rPr lang="en-US" sz="1900" dirty="0">
                <a:solidFill>
                  <a:srgbClr val="002060"/>
                </a:solidFill>
              </a:rPr>
              <a:t> </a:t>
            </a:r>
            <a:r>
              <a:rPr lang="en-US" sz="1900" dirty="0" err="1">
                <a:solidFill>
                  <a:srgbClr val="002060"/>
                </a:solidFill>
              </a:rPr>
              <a:t>xúc</a:t>
            </a:r>
            <a:r>
              <a:rPr lang="en-US" sz="1900" dirty="0">
                <a:solidFill>
                  <a:srgbClr val="002060"/>
                </a:solidFill>
              </a:rPr>
              <a:t> (</a:t>
            </a:r>
            <a:r>
              <a:rPr lang="en-US" sz="1900" dirty="0" err="1">
                <a:solidFill>
                  <a:srgbClr val="002060"/>
                </a:solidFill>
              </a:rPr>
              <a:t>bài</a:t>
            </a:r>
            <a:r>
              <a:rPr lang="en-US" sz="1900" dirty="0">
                <a:solidFill>
                  <a:srgbClr val="002060"/>
                </a:solidFill>
              </a:rPr>
              <a:t> 7).</a:t>
            </a:r>
          </a:p>
          <a:p>
            <a:pPr marL="0" indent="0" algn="just">
              <a:lnSpc>
                <a:spcPct val="110000"/>
              </a:lnSpc>
              <a:buNone/>
            </a:pPr>
            <a:r>
              <a:rPr lang="vi-VN" sz="2000" dirty="0">
                <a:solidFill>
                  <a:srgbClr val="002060"/>
                </a:solidFill>
              </a:rPr>
              <a:t>     – </a:t>
            </a:r>
            <a:r>
              <a:rPr lang="en-US" sz="1900" dirty="0" err="1">
                <a:solidFill>
                  <a:srgbClr val="002060"/>
                </a:solidFill>
              </a:rPr>
              <a:t>Nhận</a:t>
            </a:r>
            <a:r>
              <a:rPr lang="en-US" sz="1900" dirty="0">
                <a:solidFill>
                  <a:srgbClr val="002060"/>
                </a:solidFill>
              </a:rPr>
              <a:t> </a:t>
            </a:r>
            <a:r>
              <a:rPr lang="en-US" sz="1900" dirty="0" err="1">
                <a:solidFill>
                  <a:srgbClr val="002060"/>
                </a:solidFill>
              </a:rPr>
              <a:t>biết</a:t>
            </a:r>
            <a:r>
              <a:rPr lang="en-US" sz="1900" dirty="0">
                <a:solidFill>
                  <a:srgbClr val="002060"/>
                </a:solidFill>
              </a:rPr>
              <a:t> </a:t>
            </a:r>
            <a:r>
              <a:rPr lang="en-US" sz="1900" dirty="0" err="1">
                <a:solidFill>
                  <a:srgbClr val="002060"/>
                </a:solidFill>
              </a:rPr>
              <a:t>và</a:t>
            </a:r>
            <a:r>
              <a:rPr lang="en-US" sz="1900" dirty="0">
                <a:solidFill>
                  <a:srgbClr val="002060"/>
                </a:solidFill>
              </a:rPr>
              <a:t> </a:t>
            </a:r>
            <a:r>
              <a:rPr lang="en-US" sz="1900" dirty="0" err="1">
                <a:solidFill>
                  <a:srgbClr val="002060"/>
                </a:solidFill>
              </a:rPr>
              <a:t>phân</a:t>
            </a:r>
            <a:r>
              <a:rPr lang="en-US" sz="1900" dirty="0">
                <a:solidFill>
                  <a:srgbClr val="002060"/>
                </a:solidFill>
              </a:rPr>
              <a:t> </a:t>
            </a:r>
            <a:r>
              <a:rPr lang="en-US" sz="1900" dirty="0" err="1">
                <a:solidFill>
                  <a:srgbClr val="002060"/>
                </a:solidFill>
              </a:rPr>
              <a:t>tích</a:t>
            </a:r>
            <a:r>
              <a:rPr lang="en-US" sz="1900" dirty="0">
                <a:solidFill>
                  <a:srgbClr val="002060"/>
                </a:solidFill>
              </a:rPr>
              <a:t> </a:t>
            </a:r>
            <a:r>
              <a:rPr lang="en-US" sz="1900" dirty="0" err="1">
                <a:solidFill>
                  <a:srgbClr val="002060"/>
                </a:solidFill>
              </a:rPr>
              <a:t>được</a:t>
            </a:r>
            <a:r>
              <a:rPr lang="en-US" sz="1900" dirty="0">
                <a:solidFill>
                  <a:srgbClr val="002060"/>
                </a:solidFill>
              </a:rPr>
              <a:t> </a:t>
            </a:r>
            <a:r>
              <a:rPr lang="en-US" sz="1900" dirty="0" err="1">
                <a:solidFill>
                  <a:srgbClr val="002060"/>
                </a:solidFill>
              </a:rPr>
              <a:t>tình</a:t>
            </a:r>
            <a:r>
              <a:rPr lang="en-US" sz="1900" dirty="0">
                <a:solidFill>
                  <a:srgbClr val="002060"/>
                </a:solidFill>
              </a:rPr>
              <a:t> </a:t>
            </a:r>
            <a:r>
              <a:rPr lang="en-US" sz="1900" dirty="0" err="1">
                <a:solidFill>
                  <a:srgbClr val="002060"/>
                </a:solidFill>
              </a:rPr>
              <a:t>cảm</a:t>
            </a:r>
            <a:r>
              <a:rPr lang="en-US" sz="1900" dirty="0">
                <a:solidFill>
                  <a:srgbClr val="002060"/>
                </a:solidFill>
              </a:rPr>
              <a:t>, </a:t>
            </a:r>
            <a:r>
              <a:rPr lang="en-US" sz="1900" dirty="0" err="1">
                <a:solidFill>
                  <a:srgbClr val="002060"/>
                </a:solidFill>
              </a:rPr>
              <a:t>cảm</a:t>
            </a:r>
            <a:r>
              <a:rPr lang="en-US" sz="1900" dirty="0">
                <a:solidFill>
                  <a:srgbClr val="002060"/>
                </a:solidFill>
              </a:rPr>
              <a:t> </a:t>
            </a:r>
            <a:r>
              <a:rPr lang="en-US" sz="1900" dirty="0" err="1">
                <a:solidFill>
                  <a:srgbClr val="002060"/>
                </a:solidFill>
              </a:rPr>
              <a:t>xúc</a:t>
            </a:r>
            <a:r>
              <a:rPr lang="en-US" sz="1900" dirty="0">
                <a:solidFill>
                  <a:srgbClr val="002060"/>
                </a:solidFill>
              </a:rPr>
              <a:t>, </a:t>
            </a:r>
            <a:r>
              <a:rPr lang="en-US" sz="1900" dirty="0" err="1">
                <a:solidFill>
                  <a:srgbClr val="002060"/>
                </a:solidFill>
              </a:rPr>
              <a:t>cảm</a:t>
            </a:r>
            <a:r>
              <a:rPr lang="en-US" sz="1900" dirty="0">
                <a:solidFill>
                  <a:srgbClr val="002060"/>
                </a:solidFill>
              </a:rPr>
              <a:t> </a:t>
            </a:r>
            <a:r>
              <a:rPr lang="en-US" sz="1900" dirty="0" err="1">
                <a:solidFill>
                  <a:srgbClr val="002060"/>
                </a:solidFill>
              </a:rPr>
              <a:t>hứng</a:t>
            </a:r>
            <a:r>
              <a:rPr lang="en-US" sz="1900" dirty="0">
                <a:solidFill>
                  <a:srgbClr val="002060"/>
                </a:solidFill>
              </a:rPr>
              <a:t> </a:t>
            </a:r>
            <a:r>
              <a:rPr lang="en-US" sz="1900" dirty="0" err="1">
                <a:solidFill>
                  <a:srgbClr val="002060"/>
                </a:solidFill>
              </a:rPr>
              <a:t>chủ</a:t>
            </a:r>
            <a:r>
              <a:rPr lang="en-US" sz="1900" dirty="0">
                <a:solidFill>
                  <a:srgbClr val="002060"/>
                </a:solidFill>
              </a:rPr>
              <a:t> </a:t>
            </a:r>
            <a:r>
              <a:rPr lang="en-US" sz="1900" dirty="0" err="1">
                <a:solidFill>
                  <a:srgbClr val="002060"/>
                </a:solidFill>
              </a:rPr>
              <a:t>đạo</a:t>
            </a:r>
            <a:r>
              <a:rPr lang="en-US" sz="1900" dirty="0">
                <a:solidFill>
                  <a:srgbClr val="002060"/>
                </a:solidFill>
              </a:rPr>
              <a:t> </a:t>
            </a:r>
            <a:r>
              <a:rPr lang="en-US" sz="1900" dirty="0" err="1">
                <a:solidFill>
                  <a:srgbClr val="002060"/>
                </a:solidFill>
              </a:rPr>
              <a:t>của</a:t>
            </a:r>
            <a:r>
              <a:rPr lang="en-US" sz="1900" dirty="0">
                <a:solidFill>
                  <a:srgbClr val="002060"/>
                </a:solidFill>
              </a:rPr>
              <a:t> </a:t>
            </a:r>
            <a:r>
              <a:rPr lang="en-US" sz="1900" dirty="0" err="1">
                <a:solidFill>
                  <a:srgbClr val="002060"/>
                </a:solidFill>
              </a:rPr>
              <a:t>người</a:t>
            </a:r>
            <a:r>
              <a:rPr lang="en-US" sz="1900" dirty="0">
                <a:solidFill>
                  <a:srgbClr val="002060"/>
                </a:solidFill>
              </a:rPr>
              <a:t> </a:t>
            </a:r>
            <a:r>
              <a:rPr lang="en-US" sz="1900" dirty="0" err="1">
                <a:solidFill>
                  <a:srgbClr val="002060"/>
                </a:solidFill>
              </a:rPr>
              <a:t>viết</a:t>
            </a:r>
            <a:r>
              <a:rPr lang="en-US" sz="1900" dirty="0">
                <a:solidFill>
                  <a:srgbClr val="002060"/>
                </a:solidFill>
              </a:rPr>
              <a:t> </a:t>
            </a:r>
            <a:r>
              <a:rPr lang="en-US" sz="1900" dirty="0" err="1">
                <a:solidFill>
                  <a:srgbClr val="002060"/>
                </a:solidFill>
              </a:rPr>
              <a:t>thể</a:t>
            </a:r>
            <a:r>
              <a:rPr lang="en-US" sz="1900" dirty="0">
                <a:solidFill>
                  <a:srgbClr val="002060"/>
                </a:solidFill>
              </a:rPr>
              <a:t> </a:t>
            </a:r>
            <a:r>
              <a:rPr lang="en-US" sz="1900" dirty="0" err="1">
                <a:solidFill>
                  <a:srgbClr val="002060"/>
                </a:solidFill>
              </a:rPr>
              <a:t>hiện</a:t>
            </a:r>
            <a:r>
              <a:rPr lang="en-US" sz="1900" dirty="0">
                <a:solidFill>
                  <a:srgbClr val="002060"/>
                </a:solidFill>
              </a:rPr>
              <a:t> qua VB (</a:t>
            </a:r>
            <a:r>
              <a:rPr lang="en-US" sz="1900" dirty="0" err="1">
                <a:solidFill>
                  <a:srgbClr val="002060"/>
                </a:solidFill>
              </a:rPr>
              <a:t>bài</a:t>
            </a:r>
            <a:r>
              <a:rPr lang="en-US" sz="1900" dirty="0">
                <a:solidFill>
                  <a:srgbClr val="002060"/>
                </a:solidFill>
              </a:rPr>
              <a:t> 2, </a:t>
            </a:r>
            <a:r>
              <a:rPr lang="en-US" sz="1900" dirty="0" err="1">
                <a:solidFill>
                  <a:srgbClr val="002060"/>
                </a:solidFill>
              </a:rPr>
              <a:t>bài</a:t>
            </a:r>
            <a:r>
              <a:rPr lang="en-US" sz="1900" dirty="0">
                <a:solidFill>
                  <a:srgbClr val="002060"/>
                </a:solidFill>
              </a:rPr>
              <a:t> 7).</a:t>
            </a:r>
          </a:p>
          <a:p>
            <a:pPr algn="just">
              <a:lnSpc>
                <a:spcPct val="110000"/>
              </a:lnSpc>
            </a:pPr>
            <a:endParaRPr lang="en-US" dirty="0">
              <a:solidFill>
                <a:srgbClr val="002060"/>
              </a:solidFill>
            </a:endParaRPr>
          </a:p>
        </p:txBody>
      </p:sp>
      <p:sp>
        <p:nvSpPr>
          <p:cNvPr id="6" name="Rounded Rectangle 5"/>
          <p:cNvSpPr/>
          <p:nvPr/>
        </p:nvSpPr>
        <p:spPr>
          <a:xfrm>
            <a:off x="990600" y="514350"/>
            <a:ext cx="72199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Văn</a:t>
            </a:r>
            <a:r>
              <a:rPr lang="en-US" sz="2000" b="1" dirty="0">
                <a:latin typeface="Arial (Body)"/>
              </a:rPr>
              <a:t> </a:t>
            </a:r>
            <a:r>
              <a:rPr lang="en-US" sz="2000" b="1" dirty="0" err="1">
                <a:latin typeface="Arial (Body)"/>
              </a:rPr>
              <a:t>bản</a:t>
            </a:r>
            <a:r>
              <a:rPr lang="en-US" sz="2000" b="1" dirty="0">
                <a:latin typeface="Arial (Body)"/>
              </a:rPr>
              <a:t> </a:t>
            </a:r>
            <a:r>
              <a:rPr lang="en-US" sz="2000" b="1" dirty="0" err="1">
                <a:latin typeface="Arial (Body)"/>
              </a:rPr>
              <a:t>thơ</a:t>
            </a:r>
            <a:r>
              <a:rPr lang="en-US" sz="2000" b="1" dirty="0">
                <a:latin typeface="Arial (Body)"/>
              </a:rPr>
              <a:t> </a:t>
            </a:r>
            <a:r>
              <a:rPr lang="en-US" sz="2000" b="1" dirty="0" err="1">
                <a:latin typeface="Arial (Body)"/>
              </a:rPr>
              <a:t>và</a:t>
            </a:r>
            <a:r>
              <a:rPr lang="en-US" sz="2000" b="1" dirty="0">
                <a:latin typeface="Arial (Body)"/>
              </a:rPr>
              <a:t> </a:t>
            </a:r>
            <a:r>
              <a:rPr lang="en-US" sz="2000" b="1" dirty="0" err="1">
                <a:latin typeface="Arial (Body)"/>
              </a:rPr>
              <a:t>mục</a:t>
            </a:r>
            <a:r>
              <a:rPr lang="en-US" sz="2000" b="1" dirty="0">
                <a:latin typeface="Arial (Body)"/>
              </a:rPr>
              <a:t> </a:t>
            </a:r>
            <a:r>
              <a:rPr lang="en-US" sz="2000" b="1" dirty="0" err="1">
                <a:latin typeface="Arial (Body)"/>
              </a:rPr>
              <a:t>tiêu</a:t>
            </a:r>
            <a:r>
              <a:rPr lang="en-US" sz="2000" b="1" dirty="0">
                <a:latin typeface="Arial (Body)"/>
              </a:rPr>
              <a:t> </a:t>
            </a:r>
            <a:r>
              <a:rPr lang="en-US" sz="2000" b="1" dirty="0" err="1">
                <a:latin typeface="Arial (Body)"/>
              </a:rPr>
              <a:t>dạy</a:t>
            </a:r>
            <a:r>
              <a:rPr lang="en-US" sz="2000" b="1" dirty="0">
                <a:latin typeface="Arial (Body)"/>
              </a:rPr>
              <a:t> </a:t>
            </a:r>
            <a:r>
              <a:rPr lang="en-US" sz="2000" b="1" dirty="0" err="1">
                <a:latin typeface="Arial (Body)"/>
              </a:rPr>
              <a:t>học</a:t>
            </a:r>
            <a:r>
              <a:rPr lang="en-US" sz="2000" b="1" dirty="0">
                <a:latin typeface="Arial (Body)"/>
              </a:rPr>
              <a:t> </a:t>
            </a:r>
            <a:r>
              <a:rPr lang="en-US" sz="2000" b="1" dirty="0" err="1">
                <a:latin typeface="Arial (Body)"/>
              </a:rPr>
              <a:t>trong</a:t>
            </a:r>
            <a:r>
              <a:rPr lang="en-US" sz="2000" b="1" dirty="0">
                <a:latin typeface="Arial (Body)"/>
              </a:rPr>
              <a:t> SGK </a:t>
            </a:r>
            <a:r>
              <a:rPr lang="en-US" sz="2000" b="1" i="1" dirty="0" err="1">
                <a:latin typeface="Arial (Body)"/>
              </a:rPr>
              <a:t>Ngữ</a:t>
            </a:r>
            <a:r>
              <a:rPr lang="en-US" sz="2000" b="1" i="1" dirty="0">
                <a:latin typeface="Arial (Body)"/>
              </a:rPr>
              <a:t> </a:t>
            </a:r>
            <a:r>
              <a:rPr lang="en-US" sz="2000" b="1" i="1" dirty="0" err="1">
                <a:latin typeface="Arial (Body)"/>
              </a:rPr>
              <a:t>văn</a:t>
            </a:r>
            <a:r>
              <a:rPr lang="en-US" sz="2000" b="1" i="1" dirty="0">
                <a:latin typeface="Arial (Body)"/>
              </a:rPr>
              <a:t> 8</a:t>
            </a:r>
          </a:p>
        </p:txBody>
      </p:sp>
      <p:sp>
        <p:nvSpPr>
          <p:cNvPr id="2" name="Slide Number Placeholder 1"/>
          <p:cNvSpPr>
            <a:spLocks noGrp="1"/>
          </p:cNvSpPr>
          <p:nvPr>
            <p:ph type="sldNum" sz="quarter" idx="12"/>
          </p:nvPr>
        </p:nvSpPr>
        <p:spPr/>
        <p:txBody>
          <a:bodyPr/>
          <a:lstStyle/>
          <a:p>
            <a:fld id="{01A8D44F-D097-4EC3-92A6-FB8C9F6C59BB}" type="slidenum">
              <a:rPr lang="en-US" smtClean="0"/>
              <a:pPr/>
              <a:t>97</a:t>
            </a:fld>
            <a:endParaRPr lang="en-US" dirty="0"/>
          </a:p>
        </p:txBody>
      </p:sp>
    </p:spTree>
    <p:extLst>
      <p:ext uri="{BB962C8B-B14F-4D97-AF65-F5344CB8AC3E}">
        <p14:creationId xmlns:p14="http://schemas.microsoft.com/office/powerpoint/2010/main" val="2245372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562" y="1278364"/>
            <a:ext cx="7886700" cy="3579386"/>
          </a:xfrm>
        </p:spPr>
        <p:txBody>
          <a:bodyPr>
            <a:normAutofit fontScale="77500" lnSpcReduction="20000"/>
          </a:bodyPr>
          <a:lstStyle/>
          <a:p>
            <a:pPr marL="0" indent="0">
              <a:lnSpc>
                <a:spcPct val="135000"/>
              </a:lnSpc>
              <a:buNone/>
            </a:pPr>
            <a:r>
              <a:rPr lang="vi-VN" sz="2300" b="1" dirty="0">
                <a:solidFill>
                  <a:srgbClr val="002060"/>
                </a:solidFill>
              </a:rPr>
              <a:t>Những kiến thức </a:t>
            </a:r>
            <a:r>
              <a:rPr lang="en-US" sz="2300" b="1" dirty="0">
                <a:solidFill>
                  <a:srgbClr val="002060"/>
                </a:solidFill>
              </a:rPr>
              <a:t>GV </a:t>
            </a:r>
            <a:r>
              <a:rPr lang="vi-VN" sz="2300" b="1" dirty="0">
                <a:solidFill>
                  <a:srgbClr val="002060"/>
                </a:solidFill>
              </a:rPr>
              <a:t>cần nắm</a:t>
            </a:r>
            <a:endParaRPr lang="en-US" sz="2300" dirty="0">
              <a:solidFill>
                <a:srgbClr val="002060"/>
              </a:solidFill>
            </a:endParaRPr>
          </a:p>
          <a:p>
            <a:pPr marL="0" indent="0" algn="just">
              <a:lnSpc>
                <a:spcPct val="135000"/>
              </a:lnSpc>
              <a:spcBef>
                <a:spcPts val="0"/>
              </a:spcBef>
              <a:buNone/>
            </a:pPr>
            <a:r>
              <a:rPr lang="vi-VN" sz="3800" dirty="0">
                <a:solidFill>
                  <a:srgbClr val="002060"/>
                </a:solidFill>
                <a:latin typeface="Arial" pitchFamily="34" charset="0"/>
                <a:cs typeface="Arial" pitchFamily="34" charset="0"/>
              </a:rPr>
              <a:t>   </a:t>
            </a:r>
            <a:r>
              <a:rPr lang="vi-VN"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Thơ</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Đường</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luật</a:t>
            </a:r>
            <a:r>
              <a:rPr lang="en-US" sz="2400" dirty="0">
                <a:solidFill>
                  <a:srgbClr val="002060"/>
                </a:solidFill>
                <a:latin typeface="Arial" pitchFamily="34" charset="0"/>
                <a:cs typeface="Arial" pitchFamily="34" charset="0"/>
              </a:rPr>
              <a:t>:</a:t>
            </a:r>
            <a:r>
              <a:rPr lang="en-US" sz="2400" b="1"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thuật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ngữ</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chỉ</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chung</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các</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thể</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thơ</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được</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viết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theo</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quy</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tắc</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chặt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chẽ</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luật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định</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hình</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từ</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thời</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nhà</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Đường</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Trung</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Quốc</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gồm</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hai</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thể</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chính</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là</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thất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ngôn</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bát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cú</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Đường</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luật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và</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tứ</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tuyệt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Đường</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luật</a:t>
            </a:r>
            <a:r>
              <a:rPr lang="en-US" sz="2400" dirty="0">
                <a:solidFill>
                  <a:srgbClr val="002060"/>
                </a:solidFill>
                <a:latin typeface="Arial" pitchFamily="34" charset="0"/>
                <a:cs typeface="Arial" pitchFamily="34" charset="0"/>
              </a:rPr>
              <a:t>.</a:t>
            </a:r>
          </a:p>
          <a:p>
            <a:pPr marL="0" indent="0">
              <a:lnSpc>
                <a:spcPct val="135000"/>
              </a:lnSpc>
              <a:spcBef>
                <a:spcPts val="0"/>
              </a:spcBef>
              <a:buNone/>
            </a:pPr>
            <a:r>
              <a:rPr lang="vi-VN" sz="2400" dirty="0">
                <a:solidFill>
                  <a:srgbClr val="002060"/>
                </a:solidFill>
                <a:latin typeface="Arial" pitchFamily="34" charset="0"/>
                <a:cs typeface="Arial" pitchFamily="34" charset="0"/>
              </a:rPr>
              <a:t>     – </a:t>
            </a:r>
            <a:r>
              <a:rPr lang="en-US" sz="2400" dirty="0" err="1">
                <a:solidFill>
                  <a:srgbClr val="002060"/>
                </a:solidFill>
                <a:latin typeface="Arial" pitchFamily="34" charset="0"/>
                <a:cs typeface="Arial" pitchFamily="34" charset="0"/>
              </a:rPr>
              <a:t>Thất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ngôn</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bát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cú</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Đường</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luật</a:t>
            </a:r>
            <a:endParaRPr lang="vi-VN" sz="2400" dirty="0">
              <a:solidFill>
                <a:srgbClr val="002060"/>
              </a:solidFill>
              <a:latin typeface="Arial" pitchFamily="34" charset="0"/>
              <a:cs typeface="Arial" pitchFamily="34" charset="0"/>
            </a:endParaRPr>
          </a:p>
          <a:p>
            <a:pPr marL="0" indent="0">
              <a:lnSpc>
                <a:spcPct val="135000"/>
              </a:lnSpc>
              <a:spcBef>
                <a:spcPts val="0"/>
              </a:spcBef>
              <a:buNone/>
            </a:pPr>
            <a:r>
              <a:rPr lang="vi-VN" sz="2400" dirty="0">
                <a:solidFill>
                  <a:srgbClr val="002060"/>
                </a:solidFill>
                <a:latin typeface="Arial" pitchFamily="34" charset="0"/>
                <a:cs typeface="Arial" pitchFamily="34" charset="0"/>
              </a:rPr>
              <a:t>   </a:t>
            </a:r>
            <a:r>
              <a:rPr lang="en-US" sz="2400" dirty="0">
                <a:solidFill>
                  <a:srgbClr val="002060"/>
                </a:solidFill>
                <a:latin typeface="Arial" pitchFamily="34" charset="0"/>
                <a:cs typeface="Arial" pitchFamily="34" charset="0"/>
              </a:rPr>
              <a:t> </a:t>
            </a:r>
            <a:r>
              <a:rPr lang="vi-VN" sz="2400" dirty="0">
                <a:solidFill>
                  <a:srgbClr val="002060"/>
                </a:solidFill>
                <a:latin typeface="Arial" pitchFamily="34" charset="0"/>
                <a:cs typeface="Arial" pitchFamily="34" charset="0"/>
              </a:rPr>
              <a:t> – </a:t>
            </a:r>
            <a:r>
              <a:rPr lang="en-US" sz="2400" dirty="0" err="1">
                <a:solidFill>
                  <a:srgbClr val="002060"/>
                </a:solidFill>
                <a:latin typeface="Arial" pitchFamily="34" charset="0"/>
                <a:cs typeface="Arial" pitchFamily="34" charset="0"/>
              </a:rPr>
              <a:t>Tứ</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tuyệt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Đường</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luật</a:t>
            </a:r>
            <a:r>
              <a:rPr lang="en-US" sz="2400" dirty="0">
                <a:solidFill>
                  <a:srgbClr val="002060"/>
                </a:solidFill>
                <a:latin typeface="Arial" pitchFamily="34" charset="0"/>
                <a:cs typeface="Arial" pitchFamily="34" charset="0"/>
              </a:rPr>
              <a:t> </a:t>
            </a:r>
            <a:endParaRPr lang="vi-VN" sz="2400" dirty="0">
              <a:solidFill>
                <a:srgbClr val="002060"/>
              </a:solidFill>
              <a:latin typeface="Arial" pitchFamily="34" charset="0"/>
              <a:cs typeface="Arial" pitchFamily="34" charset="0"/>
            </a:endParaRPr>
          </a:p>
          <a:p>
            <a:pPr marL="0" indent="0">
              <a:lnSpc>
                <a:spcPct val="135000"/>
              </a:lnSpc>
              <a:spcBef>
                <a:spcPts val="0"/>
              </a:spcBef>
              <a:buNone/>
            </a:pPr>
            <a:r>
              <a:rPr lang="vi-VN" sz="2400" dirty="0">
                <a:solidFill>
                  <a:srgbClr val="002060"/>
                </a:solidFill>
                <a:latin typeface="Arial" pitchFamily="34" charset="0"/>
                <a:cs typeface="Arial" pitchFamily="34" charset="0"/>
              </a:rPr>
              <a:t>    </a:t>
            </a:r>
            <a:r>
              <a:rPr lang="en-US" sz="2400" dirty="0">
                <a:solidFill>
                  <a:srgbClr val="002060"/>
                </a:solidFill>
                <a:latin typeface="Arial" pitchFamily="34" charset="0"/>
                <a:cs typeface="Arial" pitchFamily="34" charset="0"/>
              </a:rPr>
              <a:t> </a:t>
            </a:r>
            <a:r>
              <a:rPr lang="vi-VN"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Thơ</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trào</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phúng</a:t>
            </a:r>
            <a:endParaRPr lang="en-US" sz="2400" dirty="0">
              <a:solidFill>
                <a:srgbClr val="002060"/>
              </a:solidFill>
              <a:latin typeface="Arial" pitchFamily="34" charset="0"/>
              <a:cs typeface="Arial" pitchFamily="34" charset="0"/>
            </a:endParaRPr>
          </a:p>
          <a:p>
            <a:pPr marL="0" indent="0">
              <a:lnSpc>
                <a:spcPct val="135000"/>
              </a:lnSpc>
              <a:spcBef>
                <a:spcPts val="0"/>
              </a:spcBef>
              <a:buNone/>
            </a:pPr>
            <a:endParaRPr lang="en-US" b="1" dirty="0">
              <a:solidFill>
                <a:srgbClr val="002060"/>
              </a:solidFill>
            </a:endParaRPr>
          </a:p>
          <a:p>
            <a:pPr marL="0" indent="0" algn="just">
              <a:lnSpc>
                <a:spcPct val="135000"/>
              </a:lnSpc>
              <a:spcBef>
                <a:spcPts val="0"/>
              </a:spcBef>
              <a:buNone/>
            </a:pPr>
            <a:r>
              <a:rPr lang="en-US" dirty="0">
                <a:solidFill>
                  <a:srgbClr val="002060"/>
                </a:solidFill>
              </a:rPr>
              <a:t>   </a:t>
            </a:r>
            <a:r>
              <a:rPr lang="vi-VN" dirty="0">
                <a:solidFill>
                  <a:srgbClr val="002060"/>
                </a:solidFill>
              </a:rPr>
              <a:t>  </a:t>
            </a:r>
            <a:endParaRPr lang="en-US" sz="1800" dirty="0">
              <a:solidFill>
                <a:srgbClr val="002060"/>
              </a:solidFill>
            </a:endParaRP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98</a:t>
            </a:fld>
            <a:endParaRPr lang="en-US">
              <a:solidFill>
                <a:prstClr val="black">
                  <a:lumMod val="95000"/>
                  <a:lumOff val="5000"/>
                </a:prstClr>
              </a:solidFill>
            </a:endParaRPr>
          </a:p>
        </p:txBody>
      </p:sp>
      <p:sp>
        <p:nvSpPr>
          <p:cNvPr id="6" name="Rounded Rectangle 5"/>
          <p:cNvSpPr/>
          <p:nvPr/>
        </p:nvSpPr>
        <p:spPr>
          <a:xfrm>
            <a:off x="1143000" y="750711"/>
            <a:ext cx="6845494"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endParaRPr lang="en-US" sz="2000" b="1" dirty="0">
              <a:latin typeface="Arial (Body)"/>
            </a:endParaRPr>
          </a:p>
        </p:txBody>
      </p:sp>
    </p:spTree>
    <p:extLst>
      <p:ext uri="{BB962C8B-B14F-4D97-AF65-F5344CB8AC3E}">
        <p14:creationId xmlns:p14="http://schemas.microsoft.com/office/powerpoint/2010/main" val="431560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75984"/>
            <a:ext cx="7886700" cy="3263504"/>
          </a:xfrm>
        </p:spPr>
        <p:txBody>
          <a:bodyPr>
            <a:normAutofit/>
          </a:bodyPr>
          <a:lstStyle/>
          <a:p>
            <a:pPr marL="0" indent="0" algn="just">
              <a:lnSpc>
                <a:spcPct val="110000"/>
              </a:lnSpc>
              <a:buNone/>
            </a:pPr>
            <a:r>
              <a:rPr lang="vi-VN" sz="1800" dirty="0">
                <a:solidFill>
                  <a:srgbClr val="002060"/>
                </a:solidFill>
              </a:rPr>
              <a:t>       </a:t>
            </a:r>
            <a:r>
              <a:rPr lang="vi-VN"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Thơ</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tự</a:t>
            </a:r>
            <a:r>
              <a:rPr lang="en-US" sz="1600" dirty="0">
                <a:solidFill>
                  <a:srgbClr val="002060"/>
                </a:solidFill>
                <a:latin typeface="Arial" pitchFamily="34" charset="0"/>
                <a:cs typeface="Arial" pitchFamily="34" charset="0"/>
              </a:rPr>
              <a:t> do: </a:t>
            </a:r>
            <a:r>
              <a:rPr lang="en-US" sz="1600" dirty="0" err="1">
                <a:solidFill>
                  <a:srgbClr val="002060"/>
                </a:solidFill>
                <a:latin typeface="Arial" pitchFamily="34" charset="0"/>
                <a:cs typeface="Arial" pitchFamily="34" charset="0"/>
              </a:rPr>
              <a:t>là</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thể</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thơ</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không</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quy</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định</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số</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tiếng</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trong</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mỗi</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dòng</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thơ</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và</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số</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dòng</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trong</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mỗi</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khổ</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thơ</a:t>
            </a:r>
            <a:r>
              <a:rPr lang="en-US" sz="1600" dirty="0">
                <a:solidFill>
                  <a:srgbClr val="002060"/>
                </a:solidFill>
                <a:latin typeface="Arial" pitchFamily="34" charset="0"/>
                <a:cs typeface="Arial" pitchFamily="34" charset="0"/>
              </a:rPr>
              <a:t>.</a:t>
            </a:r>
          </a:p>
          <a:p>
            <a:pPr marL="0" indent="0" algn="just">
              <a:buNone/>
            </a:pPr>
            <a:r>
              <a:rPr lang="vi-VN" sz="1600" dirty="0">
                <a:solidFill>
                  <a:srgbClr val="002060"/>
                </a:solidFill>
                <a:latin typeface="Arial" pitchFamily="34" charset="0"/>
                <a:cs typeface="Arial" pitchFamily="34" charset="0"/>
              </a:rPr>
              <a:t>       – </a:t>
            </a:r>
            <a:r>
              <a:rPr lang="en-US" sz="1600" dirty="0" err="1">
                <a:solidFill>
                  <a:srgbClr val="002060"/>
                </a:solidFill>
                <a:latin typeface="Arial" pitchFamily="34" charset="0"/>
                <a:cs typeface="Arial" pitchFamily="34" charset="0"/>
              </a:rPr>
              <a:t>Mạch</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cảm</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xúc</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Thơ</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trữ</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tình</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thể</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hiện</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cảm</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xúc</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của</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nhà</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thơ</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trước</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một</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đối</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tượng</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nào</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đó</a:t>
            </a:r>
            <a:r>
              <a:rPr lang="en-US" sz="1600" dirty="0">
                <a:solidFill>
                  <a:srgbClr val="002060"/>
                </a:solidFill>
                <a:latin typeface="Arial" pitchFamily="34" charset="0"/>
                <a:cs typeface="Arial" pitchFamily="34" charset="0"/>
              </a:rPr>
              <a:t>. </a:t>
            </a:r>
            <a:r>
              <a:rPr lang="vi-VN" sz="1600" dirty="0">
                <a:solidFill>
                  <a:srgbClr val="002060"/>
                </a:solidFill>
                <a:latin typeface="Arial" pitchFamily="34" charset="0"/>
                <a:cs typeface="Arial" pitchFamily="34" charset="0"/>
              </a:rPr>
              <a:t>Vì vậy, cảm xúc là yếu tố đầu tiên, quan trọng nhất của thơ trữ tình. Cảm xúc vận động theo một trình tự và phát triển thành mạch. Mạch cảm xúc có nhiều cung bậc và sắc thái, chi phối các yếu tố nội dung và hình thức của một bài thơ trữ tình.</a:t>
            </a:r>
            <a:endParaRPr lang="en-US" sz="1600" dirty="0">
              <a:solidFill>
                <a:srgbClr val="002060"/>
              </a:solidFill>
              <a:latin typeface="Arial" pitchFamily="34" charset="0"/>
              <a:cs typeface="Arial" pitchFamily="34" charset="0"/>
            </a:endParaRPr>
          </a:p>
          <a:p>
            <a:pPr marL="0" indent="0" algn="just">
              <a:buNone/>
            </a:pPr>
            <a:r>
              <a:rPr lang="vi-VN" sz="1600" dirty="0">
                <a:solidFill>
                  <a:srgbClr val="002060"/>
                </a:solidFill>
                <a:latin typeface="Arial" pitchFamily="34" charset="0"/>
                <a:cs typeface="Arial" pitchFamily="34" charset="0"/>
              </a:rPr>
              <a:t>      – </a:t>
            </a:r>
            <a:r>
              <a:rPr lang="en-US" sz="1600" dirty="0" err="1">
                <a:solidFill>
                  <a:srgbClr val="002060"/>
                </a:solidFill>
                <a:latin typeface="Arial" pitchFamily="34" charset="0"/>
                <a:cs typeface="Arial" pitchFamily="34" charset="0"/>
              </a:rPr>
              <a:t>Cảm</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hứng</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chủ</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đạo</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Tình</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cảm</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sâu</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sắc</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mãnh</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liệt</a:t>
            </a:r>
            <a:r>
              <a:rPr lang="en-US" sz="1600" dirty="0">
                <a:solidFill>
                  <a:srgbClr val="002060"/>
                </a:solidFill>
                <a:latin typeface="Arial" pitchFamily="34" charset="0"/>
                <a:cs typeface="Arial" pitchFamily="34" charset="0"/>
              </a:rPr>
              <a:t> chi </a:t>
            </a:r>
            <a:r>
              <a:rPr lang="en-US" sz="1600" dirty="0" err="1">
                <a:solidFill>
                  <a:srgbClr val="002060"/>
                </a:solidFill>
                <a:latin typeface="Arial" pitchFamily="34" charset="0"/>
                <a:cs typeface="Arial" pitchFamily="34" charset="0"/>
              </a:rPr>
              <a:t>phối</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toàn</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bộ</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cách</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thể</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hiện</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đời</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sống</a:t>
            </a:r>
            <a:r>
              <a:rPr lang="en-US" sz="1600" dirty="0">
                <a:solidFill>
                  <a:srgbClr val="002060"/>
                </a:solidFill>
                <a:latin typeface="Arial" pitchFamily="34" charset="0"/>
                <a:cs typeface="Arial" pitchFamily="34" charset="0"/>
              </a:rPr>
              <a:t>, con </a:t>
            </a:r>
            <a:r>
              <a:rPr lang="en-US" sz="1600" dirty="0" err="1">
                <a:solidFill>
                  <a:srgbClr val="002060"/>
                </a:solidFill>
                <a:latin typeface="Arial" pitchFamily="34" charset="0"/>
                <a:cs typeface="Arial" pitchFamily="34" charset="0"/>
              </a:rPr>
              <a:t>người</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và</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sự</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lựa</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chọn</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hình</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thức</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nghệ</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thuật</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trong</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tác</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phẩm</a:t>
            </a:r>
            <a:r>
              <a:rPr lang="en-US" sz="1600" dirty="0">
                <a:solidFill>
                  <a:srgbClr val="002060"/>
                </a:solidFill>
                <a:latin typeface="Arial" pitchFamily="34" charset="0"/>
                <a:cs typeface="Arial" pitchFamily="34" charset="0"/>
              </a:rPr>
              <a:t>.</a:t>
            </a:r>
            <a:endParaRPr lang="en-US" sz="1600" b="1" dirty="0">
              <a:solidFill>
                <a:srgbClr val="002060"/>
              </a:solidFill>
              <a:latin typeface="Arial" pitchFamily="34" charset="0"/>
              <a:cs typeface="Arial" pitchFamily="34" charset="0"/>
            </a:endParaRPr>
          </a:p>
          <a:p>
            <a:pPr marL="0" indent="0" algn="just">
              <a:buNone/>
            </a:pPr>
            <a:r>
              <a:rPr lang="vi-VN" sz="1600" b="1" dirty="0">
                <a:solidFill>
                  <a:srgbClr val="002060"/>
                </a:solidFill>
                <a:latin typeface="Arial" pitchFamily="34" charset="0"/>
                <a:cs typeface="Arial" pitchFamily="34" charset="0"/>
              </a:rPr>
              <a:t>       </a:t>
            </a:r>
            <a:r>
              <a:rPr lang="en-US" sz="1600" b="1" dirty="0" err="1">
                <a:solidFill>
                  <a:srgbClr val="002060"/>
                </a:solidFill>
                <a:latin typeface="Arial" pitchFamily="34" charset="0"/>
                <a:cs typeface="Arial" pitchFamily="34" charset="0"/>
              </a:rPr>
              <a:t>Phương</a:t>
            </a:r>
            <a:r>
              <a:rPr lang="en-US" sz="1600" b="1" dirty="0">
                <a:solidFill>
                  <a:srgbClr val="002060"/>
                </a:solidFill>
                <a:latin typeface="Arial" pitchFamily="34" charset="0"/>
                <a:cs typeface="Arial" pitchFamily="34" charset="0"/>
              </a:rPr>
              <a:t> </a:t>
            </a:r>
            <a:r>
              <a:rPr lang="en-US" sz="1600" b="1" dirty="0" err="1">
                <a:solidFill>
                  <a:srgbClr val="002060"/>
                </a:solidFill>
                <a:latin typeface="Arial" pitchFamily="34" charset="0"/>
                <a:cs typeface="Arial" pitchFamily="34" charset="0"/>
              </a:rPr>
              <a:t>tiện</a:t>
            </a:r>
            <a:r>
              <a:rPr lang="en-US" sz="1600" b="1" dirty="0">
                <a:solidFill>
                  <a:srgbClr val="002060"/>
                </a:solidFill>
                <a:latin typeface="Arial" pitchFamily="34" charset="0"/>
                <a:cs typeface="Arial" pitchFamily="34" charset="0"/>
              </a:rPr>
              <a:t> </a:t>
            </a:r>
            <a:r>
              <a:rPr lang="en-US" sz="1600" b="1" dirty="0" err="1">
                <a:solidFill>
                  <a:srgbClr val="002060"/>
                </a:solidFill>
                <a:latin typeface="Arial" pitchFamily="34" charset="0"/>
                <a:cs typeface="Arial" pitchFamily="34" charset="0"/>
              </a:rPr>
              <a:t>dạy</a:t>
            </a:r>
            <a:r>
              <a:rPr lang="en-US" sz="1600" b="1" dirty="0">
                <a:solidFill>
                  <a:srgbClr val="002060"/>
                </a:solidFill>
                <a:latin typeface="Arial" pitchFamily="34" charset="0"/>
                <a:cs typeface="Arial" pitchFamily="34" charset="0"/>
              </a:rPr>
              <a:t> </a:t>
            </a:r>
            <a:r>
              <a:rPr lang="en-US" sz="1600" b="1" dirty="0" err="1">
                <a:solidFill>
                  <a:srgbClr val="002060"/>
                </a:solidFill>
                <a:latin typeface="Arial" pitchFamily="34" charset="0"/>
                <a:cs typeface="Arial" pitchFamily="34" charset="0"/>
              </a:rPr>
              <a:t>học</a:t>
            </a:r>
            <a:r>
              <a:rPr lang="en-US" sz="1600" b="1" dirty="0">
                <a:solidFill>
                  <a:srgbClr val="002060"/>
                </a:solidFill>
                <a:latin typeface="Arial" pitchFamily="34" charset="0"/>
                <a:cs typeface="Arial" pitchFamily="34" charset="0"/>
              </a:rPr>
              <a:t>: </a:t>
            </a:r>
            <a:r>
              <a:rPr lang="en-US" sz="1600" dirty="0">
                <a:solidFill>
                  <a:srgbClr val="002060"/>
                </a:solidFill>
                <a:latin typeface="Arial" pitchFamily="34" charset="0"/>
                <a:cs typeface="Arial" pitchFamily="34" charset="0"/>
              </a:rPr>
              <a:t>GV </a:t>
            </a:r>
            <a:r>
              <a:rPr lang="en-US" sz="1600" dirty="0" err="1">
                <a:solidFill>
                  <a:srgbClr val="002060"/>
                </a:solidFill>
                <a:latin typeface="Arial" pitchFamily="34" charset="0"/>
                <a:cs typeface="Arial" pitchFamily="34" charset="0"/>
              </a:rPr>
              <a:t>nên</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chuẩn</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bị</a:t>
            </a:r>
            <a:r>
              <a:rPr lang="en-US" sz="1600" dirty="0">
                <a:solidFill>
                  <a:srgbClr val="002060"/>
                </a:solidFill>
                <a:latin typeface="Arial" pitchFamily="34" charset="0"/>
                <a:cs typeface="Arial" pitchFamily="34" charset="0"/>
              </a:rPr>
              <a:t> video clip (</a:t>
            </a:r>
            <a:r>
              <a:rPr lang="en-US" sz="1600" dirty="0" err="1">
                <a:solidFill>
                  <a:srgbClr val="002060"/>
                </a:solidFill>
                <a:latin typeface="Arial" pitchFamily="34" charset="0"/>
                <a:cs typeface="Arial" pitchFamily="34" charset="0"/>
              </a:rPr>
              <a:t>ngâm</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thơ</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đọc</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thơ</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phiếu</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học</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tập</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đoạn</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phim</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ngắn</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tranh</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ảnh</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có</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liên</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quan</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đến</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nội</a:t>
            </a:r>
            <a:r>
              <a:rPr lang="en-US" sz="1600" dirty="0">
                <a:solidFill>
                  <a:srgbClr val="002060"/>
                </a:solidFill>
                <a:latin typeface="Arial" pitchFamily="34" charset="0"/>
                <a:cs typeface="Arial" pitchFamily="34" charset="0"/>
              </a:rPr>
              <a:t> dung </a:t>
            </a:r>
            <a:r>
              <a:rPr lang="en-US" sz="1600" dirty="0" err="1">
                <a:solidFill>
                  <a:srgbClr val="002060"/>
                </a:solidFill>
                <a:latin typeface="Arial" pitchFamily="34" charset="0"/>
                <a:cs typeface="Arial" pitchFamily="34" charset="0"/>
              </a:rPr>
              <a:t>bài</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học</a:t>
            </a:r>
            <a:r>
              <a:rPr lang="en-US" sz="1600" dirty="0">
                <a:solidFill>
                  <a:srgbClr val="002060"/>
                </a:solidFill>
                <a:latin typeface="Arial" pitchFamily="34" charset="0"/>
                <a:cs typeface="Arial" pitchFamily="34" charset="0"/>
              </a:rPr>
              <a:t>.</a:t>
            </a:r>
          </a:p>
        </p:txBody>
      </p:sp>
      <p:sp>
        <p:nvSpPr>
          <p:cNvPr id="4" name="Slide Number Placeholder 3"/>
          <p:cNvSpPr>
            <a:spLocks noGrp="1"/>
          </p:cNvSpPr>
          <p:nvPr>
            <p:ph type="sldNum" sz="quarter" idx="12"/>
          </p:nvPr>
        </p:nvSpPr>
        <p:spPr/>
        <p:txBody>
          <a:bodyPr>
            <a:normAutofit lnSpcReduction="10000"/>
          </a:bodyPr>
          <a:lstStyle/>
          <a:p>
            <a:fld id="{01A8D44F-D097-4EC3-92A6-FB8C9F6C59BB}" type="slidenum">
              <a:rPr lang="en-US" smtClean="0">
                <a:solidFill>
                  <a:prstClr val="black">
                    <a:lumMod val="95000"/>
                    <a:lumOff val="5000"/>
                  </a:prstClr>
                </a:solidFill>
              </a:rPr>
              <a:pPr/>
              <a:t>99</a:t>
            </a:fld>
            <a:endParaRPr lang="en-US">
              <a:solidFill>
                <a:prstClr val="black">
                  <a:lumMod val="95000"/>
                  <a:lumOff val="5000"/>
                </a:prstClr>
              </a:solidFill>
            </a:endParaRPr>
          </a:p>
        </p:txBody>
      </p:sp>
      <p:sp>
        <p:nvSpPr>
          <p:cNvPr id="6" name="Rounded Rectangle 5"/>
          <p:cNvSpPr/>
          <p:nvPr/>
        </p:nvSpPr>
        <p:spPr>
          <a:xfrm>
            <a:off x="1143000" y="666750"/>
            <a:ext cx="7143750" cy="49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Body)"/>
              </a:rPr>
              <a:t>Chuẩn</a:t>
            </a:r>
            <a:r>
              <a:rPr lang="en-US" sz="2000" b="1" dirty="0">
                <a:latin typeface="Arial (Body)"/>
              </a:rPr>
              <a:t> </a:t>
            </a:r>
            <a:r>
              <a:rPr lang="en-US" sz="2000" b="1" dirty="0" err="1">
                <a:latin typeface="Arial (Body)"/>
              </a:rPr>
              <a:t>bị</a:t>
            </a:r>
            <a:endParaRPr lang="en-US" sz="2000" b="1" dirty="0">
              <a:latin typeface="Arial (Body)"/>
            </a:endParaRPr>
          </a:p>
        </p:txBody>
      </p:sp>
    </p:spTree>
    <p:extLst>
      <p:ext uri="{BB962C8B-B14F-4D97-AF65-F5344CB8AC3E}">
        <p14:creationId xmlns:p14="http://schemas.microsoft.com/office/powerpoint/2010/main" val="690718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20008</TotalTime>
  <Words>23173</Words>
  <Application>Microsoft Office PowerPoint</Application>
  <PresentationFormat>On-screen Show (16:9)</PresentationFormat>
  <Paragraphs>1589</Paragraphs>
  <Slides>204</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204</vt:i4>
      </vt:variant>
    </vt:vector>
  </HeadingPairs>
  <TitlesOfParts>
    <vt:vector size="215" baseType="lpstr">
      <vt:lpstr>Open Sans ExtraBold</vt:lpstr>
      <vt:lpstr>Arial</vt:lpstr>
      <vt:lpstr>Times New Roman</vt:lpstr>
      <vt:lpstr>Symbol</vt:lpstr>
      <vt:lpstr>Calibri (Body)</vt:lpstr>
      <vt:lpstr>Arial (Body)</vt:lpstr>
      <vt:lpstr>MS Mincho</vt:lpstr>
      <vt:lpstr>Cambria</vt:lpstr>
      <vt:lpstr>Calibri</vt:lpstr>
      <vt:lpstr>Malgun Gothic</vt:lpstr>
      <vt:lpstr>Office Theme</vt:lpstr>
      <vt:lpstr>PowerPoint Presentation</vt:lpstr>
      <vt:lpstr>PowerPoint Presentation</vt:lpstr>
      <vt:lpstr>PowerPoint Presentation</vt:lpstr>
      <vt:lpstr>PowerPoint Presentation</vt:lpstr>
      <vt:lpstr>PowerPoint Presentation</vt:lpstr>
      <vt:lpstr>PowerPoint Presentation</vt:lpstr>
      <vt:lpstr>CẤU TRÚC CỦA CHƯƠNG TRÌNH </vt:lpstr>
      <vt:lpstr>CẤU TRÚC CỦA CHƯƠNG TRÌNH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Giới thiệu sách giáo viên</vt:lpstr>
      <vt:lpstr>              Giới thiệu sách giáo viên</vt:lpstr>
      <vt:lpstr>    Giới thiệu sách bài tập</vt:lpstr>
      <vt:lpstr>PowerPoint Presentation</vt:lpstr>
      <vt:lpstr>PowerPoint Presentation</vt:lpstr>
      <vt:lpstr>PowerPoint Presentation</vt:lpstr>
      <vt:lpstr>    YÊU CẦU ĐỔI MỚI PHƯƠNG PHÁP DẠY HỌC  ĐỐI VỚI GIÁO VIÊN</vt:lpstr>
      <vt:lpstr>  YÊU CẦU ĐỔI MỚI PHƯƠNG PHÁP HỌC TẬP  ĐỐI VỚI HỌC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BƯỚC TỔ CHỨC DẠY HỌC ĐỌC</vt:lpstr>
      <vt:lpstr>PowerPoint Presentation</vt:lpstr>
      <vt:lpstr>PowerPoint Presentation</vt:lpstr>
      <vt:lpstr>TÍCH HỢP LINH HOẠT MỤC TIÊU PHẨM CHẤT  TRONG MỤC TIÊU NĂNG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 ý quan hệ GIỮA câu hỏi sau khi đọc  và mục tiêu đọc hiểu VB 1, VB 2</vt:lpstr>
      <vt:lpstr>Hoạt động đọc VB 3: Phát triển kĩ năng Đọc, củng cố mục tiêu về  phẩm chất trong bài học</vt:lpstr>
      <vt:lpstr>PowerPoint Presentation</vt:lpstr>
      <vt:lpstr>            Nên khai thác VB 3 như thế nào cho phù hợp?</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gợi ý về đổi mới đánh giá theo SGK Ngữ văn 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Lưu ý khi xây dựng đề kiểm tra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TIẾN TRÌNH DẠY HỌC </vt:lpstr>
      <vt:lpstr>PowerPoint Presentation</vt:lpstr>
      <vt:lpstr> </vt:lpstr>
      <vt:lpstr>PowerPoint Presentation</vt:lpstr>
      <vt:lpstr>HOẠT ĐỘNG 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PhuongTH-PC</dc:creator>
  <cp:lastModifiedBy>Windows User</cp:lastModifiedBy>
  <cp:revision>1298</cp:revision>
  <dcterms:modified xsi:type="dcterms:W3CDTF">2023-05-11T10:27:50Z</dcterms:modified>
</cp:coreProperties>
</file>