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  <p:sldMasterId id="2147483702" r:id="rId4"/>
    <p:sldMasterId id="2147483717" r:id="rId5"/>
    <p:sldMasterId id="2147483732" r:id="rId6"/>
    <p:sldMasterId id="2147483762" r:id="rId7"/>
    <p:sldMasterId id="2147483774" r:id="rId8"/>
    <p:sldMasterId id="2147483786" r:id="rId9"/>
  </p:sldMasterIdLst>
  <p:notesMasterIdLst>
    <p:notesMasterId r:id="rId26"/>
  </p:notesMasterIdLst>
  <p:sldIdLst>
    <p:sldId id="283" r:id="rId10"/>
    <p:sldId id="287" r:id="rId11"/>
    <p:sldId id="260" r:id="rId12"/>
    <p:sldId id="273" r:id="rId13"/>
    <p:sldId id="284" r:id="rId14"/>
    <p:sldId id="275" r:id="rId15"/>
    <p:sldId id="274" r:id="rId16"/>
    <p:sldId id="263" r:id="rId17"/>
    <p:sldId id="285" r:id="rId18"/>
    <p:sldId id="265" r:id="rId19"/>
    <p:sldId id="277" r:id="rId20"/>
    <p:sldId id="276" r:id="rId21"/>
    <p:sldId id="278" r:id="rId22"/>
    <p:sldId id="279" r:id="rId23"/>
    <p:sldId id="280" r:id="rId24"/>
    <p:sldId id="269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704A0-2675-42B1-8CD7-DA2720C33280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6C1E0-4E1D-4CA7-9EFB-3C5591EC9A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222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07E80-1B68-4E9A-A17F-940266A0510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3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588-396C-4638-B3BA-67E53F9C0A61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13B5-C3CE-4FE9-AF6D-528291FD79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962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588-396C-4638-B3BA-67E53F9C0A61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13B5-C3CE-4FE9-AF6D-528291FD79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29579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662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0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241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890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6"/>
            <a:ext cx="10363200" cy="1131887"/>
          </a:xfrm>
        </p:spPr>
        <p:txBody>
          <a:bodyPr anchor="t"/>
          <a:lstStyle>
            <a:lvl1pPr marL="0" indent="0" algn="ctr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2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2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2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244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9459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5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073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068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323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21" y="266702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3733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4" y="273053"/>
            <a:ext cx="66611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21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7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2"/>
            <a:ext cx="7615765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37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2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1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5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588-396C-4638-B3BA-67E53F9C0A61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13B5-C3CE-4FE9-AF6D-528291FD79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10119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623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39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1B5-A79F-4B83-98A3-14515797E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9B7A-2661-4C9C-BE09-6E29B12F1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51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1B5-A79F-4B83-98A3-14515797E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9B7A-2661-4C9C-BE09-6E29B12F1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43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1B5-A79F-4B83-98A3-14515797E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9B7A-2661-4C9C-BE09-6E29B12F1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4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1B5-A79F-4B83-98A3-14515797E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9B7A-2661-4C9C-BE09-6E29B12F1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35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1B5-A79F-4B83-98A3-14515797E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9B7A-2661-4C9C-BE09-6E29B12F1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77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1B5-A79F-4B83-98A3-14515797E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9B7A-2661-4C9C-BE09-6E29B12F1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2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1B5-A79F-4B83-98A3-14515797E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9B7A-2661-4C9C-BE09-6E29B12F1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19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1B5-A79F-4B83-98A3-14515797E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9B7A-2661-4C9C-BE09-6E29B12F1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5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588-396C-4638-B3BA-67E53F9C0A61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13B5-C3CE-4FE9-AF6D-528291FD79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7949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1B5-A79F-4B83-98A3-14515797E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9B7A-2661-4C9C-BE09-6E29B12F1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56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1B5-A79F-4B83-98A3-14515797E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9B7A-2661-4C9C-BE09-6E29B12F1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92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21B5-A79F-4B83-98A3-14515797E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9B7A-2661-4C9C-BE09-6E29B12F1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05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86E16-47B5-44DB-9B6B-537E77E141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27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2EFC4-4162-40C7-8D94-B7E25EB696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98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8AA76-14E3-4469-BBB6-1436EBBA11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76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73FC5-A21B-43DA-9448-287B78268A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47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D8312-EC28-4FEB-AAF8-0C3BF30ECD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18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A8E44-BB33-4845-AA42-5C1ECB1199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81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E75B4-EE5D-438B-AC4E-07B93B64F8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3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588-396C-4638-B3BA-67E53F9C0A61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13B5-C3CE-4FE9-AF6D-528291FD79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1214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91B73-C953-4151-AF2B-95E92F386F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24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7645B-F26B-440B-8DF5-949236F449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04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827C7-A6E4-4A82-8B6A-F7DB0DD429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75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1E8F8-BBB8-4653-B41A-944DC7C5C6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72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72333E4-D68F-4A02-846F-824AB48048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80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2B25C84-2971-4E9B-B4D4-F7218BF1C9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56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62389"/>
            <a:ext cx="53848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69606-5236-4418-8F81-95F19BE9E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32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86E16-47B5-44DB-9B6B-537E77E141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81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2EFC4-4162-40C7-8D94-B7E25EB696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5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8AA76-14E3-4469-BBB6-1436EBBA11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7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588-396C-4638-B3BA-67E53F9C0A61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13B5-C3CE-4FE9-AF6D-528291FD79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8285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73FC5-A21B-43DA-9448-287B78268A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93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D8312-EC28-4FEB-AAF8-0C3BF30ECD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33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A8E44-BB33-4845-AA42-5C1ECB1199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75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E75B4-EE5D-438B-AC4E-07B93B64F8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57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91B73-C953-4151-AF2B-95E92F386F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93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7645B-F26B-440B-8DF5-949236F449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40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827C7-A6E4-4A82-8B6A-F7DB0DD429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61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1E8F8-BBB8-4653-B41A-944DC7C5C6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56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72333E4-D68F-4A02-846F-824AB48048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634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2B25C84-2971-4E9B-B4D4-F7218BF1C9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7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588-396C-4638-B3BA-67E53F9C0A61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13B5-C3CE-4FE9-AF6D-528291FD79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73400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62389"/>
            <a:ext cx="53848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69606-5236-4418-8F81-95F19BE9E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69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86E16-47B5-44DB-9B6B-537E77E141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86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2EFC4-4162-40C7-8D94-B7E25EB696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882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8AA76-14E3-4469-BBB6-1436EBBA11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439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73FC5-A21B-43DA-9448-287B78268A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529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D8312-EC28-4FEB-AAF8-0C3BF30ECD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342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A8E44-BB33-4845-AA42-5C1ECB1199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868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E75B4-EE5D-438B-AC4E-07B93B64F8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783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91B73-C953-4151-AF2B-95E92F386F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54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7645B-F26B-440B-8DF5-949236F449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6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588-396C-4638-B3BA-67E53F9C0A61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13B5-C3CE-4FE9-AF6D-528291FD79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95464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827C7-A6E4-4A82-8B6A-F7DB0DD429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062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1E8F8-BBB8-4653-B41A-944DC7C5C6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18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72333E4-D68F-4A02-846F-824AB48048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928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2B25C84-2971-4E9B-B4D4-F7218BF1C9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969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62389"/>
            <a:ext cx="53848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69606-5236-4418-8F81-95F19BE9E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033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86E16-47B5-44DB-9B6B-537E77E141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382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2EFC4-4162-40C7-8D94-B7E25EB696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29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8AA76-14E3-4469-BBB6-1436EBBA11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207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73FC5-A21B-43DA-9448-287B78268A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201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D8312-EC28-4FEB-AAF8-0C3BF30ECD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5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588-396C-4638-B3BA-67E53F9C0A61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13B5-C3CE-4FE9-AF6D-528291FD79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6390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A8E44-BB33-4845-AA42-5C1ECB1199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991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E75B4-EE5D-438B-AC4E-07B93B64F8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118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91B73-C953-4151-AF2B-95E92F386F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36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7645B-F26B-440B-8DF5-949236F449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135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827C7-A6E4-4A82-8B6A-F7DB0DD429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485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1E8F8-BBB8-4653-B41A-944DC7C5C6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272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72333E4-D68F-4A02-846F-824AB48048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403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2B25C84-2971-4E9B-B4D4-F7218BF1C9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894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62389"/>
            <a:ext cx="53848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69606-5236-4418-8F81-95F19BE9E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784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83C3-B439-406F-9464-F7DB06BF9F9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4250E-6DB4-49C8-B56D-D26BD75BF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1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588-396C-4638-B3BA-67E53F9C0A61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13B5-C3CE-4FE9-AF6D-528291FD79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93581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83C3-B439-406F-9464-F7DB06BF9F9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50E-6DB4-49C8-B56D-D26BD75BF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994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2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6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83C3-B439-406F-9464-F7DB06BF9F9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50E-6DB4-49C8-B56D-D26BD75BF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1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1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1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496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83C3-B439-406F-9464-F7DB06BF9F9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50E-6DB4-49C8-B56D-D26BD75BF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53780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4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83C3-B439-406F-9464-F7DB06BF9F9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50E-6DB4-49C8-B56D-D26BD75BF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0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114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83C3-B439-406F-9464-F7DB06BF9F9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50E-6DB4-49C8-B56D-D26BD75BF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382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83C3-B439-406F-9464-F7DB06BF9F9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50E-6DB4-49C8-B56D-D26BD75BF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697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9" y="266701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3" y="273053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9" y="2438402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83C3-B439-406F-9464-F7DB06BF9F9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50E-6DB4-49C8-B56D-D26BD75BF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245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2"/>
            <a:ext cx="7615765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1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1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83C3-B439-406F-9464-F7DB06BF9F9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50E-6DB4-49C8-B56D-D26BD75BF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679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83C3-B439-406F-9464-F7DB06BF9F9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50E-6DB4-49C8-B56D-D26BD75BF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15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83C3-B439-406F-9464-F7DB06BF9F9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250E-6DB4-49C8-B56D-D26BD75BF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0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588-396C-4638-B3BA-67E53F9C0A61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13B5-C3CE-4FE9-AF6D-528291FD79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33106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0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256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27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6"/>
            <a:ext cx="10363200" cy="1131887"/>
          </a:xfrm>
        </p:spPr>
        <p:txBody>
          <a:bodyPr anchor="t"/>
          <a:lstStyle>
            <a:lvl1pPr marL="0" indent="0" algn="ctr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2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2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2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534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6117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5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330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957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104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21" y="266702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3733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4" y="273053"/>
            <a:ext cx="66611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21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756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2"/>
            <a:ext cx="7615765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37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2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1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546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1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A588-396C-4638-B3BA-67E53F9C0A61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B13B5-C3CE-4FE9-AF6D-528291FD79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718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C21B5-A79F-4B83-98A3-14515797E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9B7A-2661-4C9C-BE09-6E29B12F1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0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AA6445-75A2-4ACA-8C48-4F9A7D66312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0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AA6445-75A2-4ACA-8C48-4F9A7D66312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6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AA6445-75A2-4ACA-8C48-4F9A7D66312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6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AA6445-75A2-4ACA-8C48-4F9A7D66312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4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31D83C3-B439-406F-9464-F7DB06BF9F9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90" y="6356352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41" y="6356352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9E4250E-6DB4-49C8-B56D-D26BD75BF63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5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5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7" y="6356352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91" y="6356352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42" y="6356352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6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6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1219170" rtl="0" eaLnBrk="1" latinLnBrk="0" hangingPunct="1">
        <a:lnSpc>
          <a:spcPts val="7733"/>
        </a:lnSpc>
        <a:spcBef>
          <a:spcPct val="0"/>
        </a:spcBef>
        <a:buNone/>
        <a:defRPr sz="72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7" y="6356352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91" y="6356352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42" y="6356352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6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6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7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1219170" rtl="0" eaLnBrk="1" latinLnBrk="0" hangingPunct="1">
        <a:lnSpc>
          <a:spcPts val="7733"/>
        </a:lnSpc>
        <a:spcBef>
          <a:spcPct val="0"/>
        </a:spcBef>
        <a:buNone/>
        <a:defRPr sz="72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96" y="1598321"/>
            <a:ext cx="4790941" cy="4790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3" y="570472"/>
            <a:ext cx="7280489" cy="44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04870" y="1674252"/>
                <a:ext cx="10515600" cy="44797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vi-VN" sz="3600" u="sng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Hệ quả: </a:t>
                </a:r>
              </a:p>
              <a:p>
                <a:pPr marL="0" indent="0">
                  <a:buNone/>
                </a:pPr>
                <a:endParaRPr lang="vi-VN" sz="3600" u="sng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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↓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𝑡h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ì </m:t>
                    </m:r>
                    <m:sSub>
                      <m:sSubPr>
                        <m:ctrlPr>
                          <a:rPr lang="vi-VN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↑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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𝑡𝑚𝑖𝑛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4870" y="1674252"/>
                <a:ext cx="10515600" cy="4479713"/>
              </a:xfrm>
              <a:blipFill rotWithShape="0">
                <a:blip r:embed="rId2"/>
                <a:stretch>
                  <a:fillRect l="-1739" t="-35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584101" y="181847"/>
            <a:ext cx="10336369" cy="106505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27: CƠ NĂNG</a:t>
            </a:r>
            <a:endParaRPr lang="vi-VN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Image result for áº£nh ÄÃ´ng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3" y="2589995"/>
            <a:ext cx="1620629" cy="9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8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4495800" y="3581400"/>
            <a:ext cx="4572000" cy="457200"/>
            <a:chOff x="1488" y="2256"/>
            <a:chExt cx="2880" cy="288"/>
          </a:xfrm>
        </p:grpSpPr>
        <p:sp>
          <p:nvSpPr>
            <p:cNvPr id="192517" name="Arc 5"/>
            <p:cNvSpPr>
              <a:spLocks/>
            </p:cNvSpPr>
            <p:nvPr/>
          </p:nvSpPr>
          <p:spPr bwMode="auto">
            <a:xfrm rot="5400000">
              <a:off x="2643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18" name="Arc 6"/>
            <p:cNvSpPr>
              <a:spLocks/>
            </p:cNvSpPr>
            <p:nvPr/>
          </p:nvSpPr>
          <p:spPr bwMode="auto">
            <a:xfrm rot="5400000">
              <a:off x="2663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19" name="Arc 7"/>
            <p:cNvSpPr>
              <a:spLocks/>
            </p:cNvSpPr>
            <p:nvPr/>
          </p:nvSpPr>
          <p:spPr bwMode="auto">
            <a:xfrm rot="5400000">
              <a:off x="2607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20" name="Arc 8"/>
            <p:cNvSpPr>
              <a:spLocks/>
            </p:cNvSpPr>
            <p:nvPr/>
          </p:nvSpPr>
          <p:spPr bwMode="auto">
            <a:xfrm rot="5400000">
              <a:off x="2543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21" name="Arc 9"/>
            <p:cNvSpPr>
              <a:spLocks/>
            </p:cNvSpPr>
            <p:nvPr/>
          </p:nvSpPr>
          <p:spPr bwMode="auto">
            <a:xfrm rot="5400000">
              <a:off x="2521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22" name="Arc 10"/>
            <p:cNvSpPr>
              <a:spLocks/>
            </p:cNvSpPr>
            <p:nvPr/>
          </p:nvSpPr>
          <p:spPr bwMode="auto">
            <a:xfrm rot="5400000">
              <a:off x="250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23" name="Arc 11"/>
            <p:cNvSpPr>
              <a:spLocks/>
            </p:cNvSpPr>
            <p:nvPr/>
          </p:nvSpPr>
          <p:spPr bwMode="auto">
            <a:xfrm rot="5400000">
              <a:off x="244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24" name="Arc 12"/>
            <p:cNvSpPr>
              <a:spLocks/>
            </p:cNvSpPr>
            <p:nvPr/>
          </p:nvSpPr>
          <p:spPr bwMode="auto">
            <a:xfrm rot="5400000">
              <a:off x="2422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25" name="Arc 13"/>
            <p:cNvSpPr>
              <a:spLocks/>
            </p:cNvSpPr>
            <p:nvPr/>
          </p:nvSpPr>
          <p:spPr bwMode="auto">
            <a:xfrm rot="5400000">
              <a:off x="240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26" name="Arc 14"/>
            <p:cNvSpPr>
              <a:spLocks/>
            </p:cNvSpPr>
            <p:nvPr/>
          </p:nvSpPr>
          <p:spPr bwMode="auto">
            <a:xfrm rot="5400000">
              <a:off x="2345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27" name="Arc 15"/>
            <p:cNvSpPr>
              <a:spLocks/>
            </p:cNvSpPr>
            <p:nvPr/>
          </p:nvSpPr>
          <p:spPr bwMode="auto">
            <a:xfrm rot="5400000">
              <a:off x="2322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28" name="Arc 16"/>
            <p:cNvSpPr>
              <a:spLocks/>
            </p:cNvSpPr>
            <p:nvPr/>
          </p:nvSpPr>
          <p:spPr bwMode="auto">
            <a:xfrm rot="5400000">
              <a:off x="230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31" name="Arc 19"/>
            <p:cNvSpPr>
              <a:spLocks/>
            </p:cNvSpPr>
            <p:nvPr/>
          </p:nvSpPr>
          <p:spPr bwMode="auto">
            <a:xfrm rot="5400000">
              <a:off x="2247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32" name="Arc 20"/>
            <p:cNvSpPr>
              <a:spLocks/>
            </p:cNvSpPr>
            <p:nvPr/>
          </p:nvSpPr>
          <p:spPr bwMode="auto">
            <a:xfrm rot="5400000">
              <a:off x="222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33" name="Arc 21"/>
            <p:cNvSpPr>
              <a:spLocks/>
            </p:cNvSpPr>
            <p:nvPr/>
          </p:nvSpPr>
          <p:spPr bwMode="auto">
            <a:xfrm rot="5400000">
              <a:off x="221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34" name="Arc 22"/>
            <p:cNvSpPr>
              <a:spLocks/>
            </p:cNvSpPr>
            <p:nvPr/>
          </p:nvSpPr>
          <p:spPr bwMode="auto">
            <a:xfrm rot="5400000">
              <a:off x="2147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35" name="Arc 23"/>
            <p:cNvSpPr>
              <a:spLocks/>
            </p:cNvSpPr>
            <p:nvPr/>
          </p:nvSpPr>
          <p:spPr bwMode="auto">
            <a:xfrm rot="5400000">
              <a:off x="212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36" name="Arc 24"/>
            <p:cNvSpPr>
              <a:spLocks/>
            </p:cNvSpPr>
            <p:nvPr/>
          </p:nvSpPr>
          <p:spPr bwMode="auto">
            <a:xfrm rot="5400000">
              <a:off x="211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37" name="Arc 25"/>
            <p:cNvSpPr>
              <a:spLocks/>
            </p:cNvSpPr>
            <p:nvPr/>
          </p:nvSpPr>
          <p:spPr bwMode="auto">
            <a:xfrm rot="5400000">
              <a:off x="2048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38" name="Arc 26"/>
            <p:cNvSpPr>
              <a:spLocks/>
            </p:cNvSpPr>
            <p:nvPr/>
          </p:nvSpPr>
          <p:spPr bwMode="auto">
            <a:xfrm rot="5400000">
              <a:off x="202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39" name="Arc 27"/>
            <p:cNvSpPr>
              <a:spLocks/>
            </p:cNvSpPr>
            <p:nvPr/>
          </p:nvSpPr>
          <p:spPr bwMode="auto">
            <a:xfrm rot="5400000">
              <a:off x="201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40" name="Arc 28"/>
            <p:cNvSpPr>
              <a:spLocks/>
            </p:cNvSpPr>
            <p:nvPr/>
          </p:nvSpPr>
          <p:spPr bwMode="auto">
            <a:xfrm rot="5400000">
              <a:off x="1949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41" name="Arc 29"/>
            <p:cNvSpPr>
              <a:spLocks/>
            </p:cNvSpPr>
            <p:nvPr/>
          </p:nvSpPr>
          <p:spPr bwMode="auto">
            <a:xfrm rot="5400000">
              <a:off x="192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42" name="Arc 30"/>
            <p:cNvSpPr>
              <a:spLocks/>
            </p:cNvSpPr>
            <p:nvPr/>
          </p:nvSpPr>
          <p:spPr bwMode="auto">
            <a:xfrm rot="5400000">
              <a:off x="187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44" name="Line 32"/>
            <p:cNvSpPr>
              <a:spLocks noChangeShapeType="1"/>
            </p:cNvSpPr>
            <p:nvPr/>
          </p:nvSpPr>
          <p:spPr bwMode="auto">
            <a:xfrm rot="5400000" flipV="1">
              <a:off x="183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47" name="Line 35"/>
            <p:cNvSpPr>
              <a:spLocks noChangeShapeType="1"/>
            </p:cNvSpPr>
            <p:nvPr/>
          </p:nvSpPr>
          <p:spPr bwMode="auto">
            <a:xfrm rot="5400000" flipV="1">
              <a:off x="288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51" name="Arc 39"/>
            <p:cNvSpPr>
              <a:spLocks/>
            </p:cNvSpPr>
            <p:nvPr/>
          </p:nvSpPr>
          <p:spPr bwMode="auto">
            <a:xfrm rot="5400000" flipV="1">
              <a:off x="3096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52" name="Arc 40"/>
            <p:cNvSpPr>
              <a:spLocks/>
            </p:cNvSpPr>
            <p:nvPr/>
          </p:nvSpPr>
          <p:spPr bwMode="auto">
            <a:xfrm rot="5400000" flipV="1">
              <a:off x="3017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53" name="Arc 41"/>
            <p:cNvSpPr>
              <a:spLocks/>
            </p:cNvSpPr>
            <p:nvPr/>
          </p:nvSpPr>
          <p:spPr bwMode="auto">
            <a:xfrm rot="5400000" flipV="1">
              <a:off x="3073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54" name="Arc 42"/>
            <p:cNvSpPr>
              <a:spLocks/>
            </p:cNvSpPr>
            <p:nvPr/>
          </p:nvSpPr>
          <p:spPr bwMode="auto">
            <a:xfrm rot="5400000" flipV="1">
              <a:off x="3195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55" name="Arc 43"/>
            <p:cNvSpPr>
              <a:spLocks/>
            </p:cNvSpPr>
            <p:nvPr/>
          </p:nvSpPr>
          <p:spPr bwMode="auto">
            <a:xfrm rot="5400000" flipV="1">
              <a:off x="3160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56" name="Arc 44"/>
            <p:cNvSpPr>
              <a:spLocks/>
            </p:cNvSpPr>
            <p:nvPr/>
          </p:nvSpPr>
          <p:spPr bwMode="auto">
            <a:xfrm rot="5400000" flipV="1">
              <a:off x="317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57" name="Arc 45"/>
            <p:cNvSpPr>
              <a:spLocks/>
            </p:cNvSpPr>
            <p:nvPr/>
          </p:nvSpPr>
          <p:spPr bwMode="auto">
            <a:xfrm rot="5400000" flipV="1">
              <a:off x="329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58" name="Arc 46"/>
            <p:cNvSpPr>
              <a:spLocks/>
            </p:cNvSpPr>
            <p:nvPr/>
          </p:nvSpPr>
          <p:spPr bwMode="auto">
            <a:xfrm rot="5400000" flipV="1">
              <a:off x="3259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59" name="Arc 47"/>
            <p:cNvSpPr>
              <a:spLocks/>
            </p:cNvSpPr>
            <p:nvPr/>
          </p:nvSpPr>
          <p:spPr bwMode="auto">
            <a:xfrm rot="5400000" flipV="1">
              <a:off x="327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60" name="Arc 48"/>
            <p:cNvSpPr>
              <a:spLocks/>
            </p:cNvSpPr>
            <p:nvPr/>
          </p:nvSpPr>
          <p:spPr bwMode="auto">
            <a:xfrm rot="5400000" flipV="1">
              <a:off x="3394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61" name="Arc 49"/>
            <p:cNvSpPr>
              <a:spLocks/>
            </p:cNvSpPr>
            <p:nvPr/>
          </p:nvSpPr>
          <p:spPr bwMode="auto">
            <a:xfrm rot="5400000" flipV="1">
              <a:off x="3358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62" name="Arc 50"/>
            <p:cNvSpPr>
              <a:spLocks/>
            </p:cNvSpPr>
            <p:nvPr/>
          </p:nvSpPr>
          <p:spPr bwMode="auto">
            <a:xfrm rot="5400000" flipV="1">
              <a:off x="337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63" name="Arc 51"/>
            <p:cNvSpPr>
              <a:spLocks/>
            </p:cNvSpPr>
            <p:nvPr/>
          </p:nvSpPr>
          <p:spPr bwMode="auto">
            <a:xfrm rot="5400000" flipV="1">
              <a:off x="3492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64" name="Arc 52"/>
            <p:cNvSpPr>
              <a:spLocks/>
            </p:cNvSpPr>
            <p:nvPr/>
          </p:nvSpPr>
          <p:spPr bwMode="auto">
            <a:xfrm rot="5400000" flipV="1">
              <a:off x="345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65" name="Arc 53"/>
            <p:cNvSpPr>
              <a:spLocks/>
            </p:cNvSpPr>
            <p:nvPr/>
          </p:nvSpPr>
          <p:spPr bwMode="auto">
            <a:xfrm rot="5400000" flipV="1">
              <a:off x="346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66" name="Arc 54"/>
            <p:cNvSpPr>
              <a:spLocks/>
            </p:cNvSpPr>
            <p:nvPr/>
          </p:nvSpPr>
          <p:spPr bwMode="auto">
            <a:xfrm rot="5400000" flipV="1">
              <a:off x="3591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67" name="Arc 55"/>
            <p:cNvSpPr>
              <a:spLocks/>
            </p:cNvSpPr>
            <p:nvPr/>
          </p:nvSpPr>
          <p:spPr bwMode="auto">
            <a:xfrm rot="5400000" flipV="1">
              <a:off x="355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68" name="Arc 56"/>
            <p:cNvSpPr>
              <a:spLocks/>
            </p:cNvSpPr>
            <p:nvPr/>
          </p:nvSpPr>
          <p:spPr bwMode="auto">
            <a:xfrm rot="5400000" flipV="1">
              <a:off x="356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69" name="Arc 57"/>
            <p:cNvSpPr>
              <a:spLocks/>
            </p:cNvSpPr>
            <p:nvPr/>
          </p:nvSpPr>
          <p:spPr bwMode="auto">
            <a:xfrm rot="5400000" flipV="1">
              <a:off x="3690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70" name="Arc 58"/>
            <p:cNvSpPr>
              <a:spLocks/>
            </p:cNvSpPr>
            <p:nvPr/>
          </p:nvSpPr>
          <p:spPr bwMode="auto">
            <a:xfrm rot="5400000" flipV="1">
              <a:off x="365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71" name="Arc 59"/>
            <p:cNvSpPr>
              <a:spLocks/>
            </p:cNvSpPr>
            <p:nvPr/>
          </p:nvSpPr>
          <p:spPr bwMode="auto">
            <a:xfrm rot="5400000" flipV="1">
              <a:off x="366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72" name="Arc 60"/>
            <p:cNvSpPr>
              <a:spLocks/>
            </p:cNvSpPr>
            <p:nvPr/>
          </p:nvSpPr>
          <p:spPr bwMode="auto">
            <a:xfrm rot="5400000" flipV="1">
              <a:off x="3790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73" name="Arc 61"/>
            <p:cNvSpPr>
              <a:spLocks/>
            </p:cNvSpPr>
            <p:nvPr/>
          </p:nvSpPr>
          <p:spPr bwMode="auto">
            <a:xfrm rot="5400000" flipV="1">
              <a:off x="375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74" name="Arc 62"/>
            <p:cNvSpPr>
              <a:spLocks/>
            </p:cNvSpPr>
            <p:nvPr/>
          </p:nvSpPr>
          <p:spPr bwMode="auto">
            <a:xfrm rot="5400000" flipV="1">
              <a:off x="381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75" name="Line 63"/>
            <p:cNvSpPr>
              <a:spLocks noChangeShapeType="1"/>
            </p:cNvSpPr>
            <p:nvPr/>
          </p:nvSpPr>
          <p:spPr bwMode="auto">
            <a:xfrm rot="-16200000">
              <a:off x="402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76" name="Line 64"/>
            <p:cNvSpPr>
              <a:spLocks noChangeShapeType="1"/>
            </p:cNvSpPr>
            <p:nvPr/>
          </p:nvSpPr>
          <p:spPr bwMode="auto">
            <a:xfrm rot="-16200000">
              <a:off x="297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81" name="Rectangle 69"/>
            <p:cNvSpPr>
              <a:spLocks noChangeArrowheads="1"/>
            </p:cNvSpPr>
            <p:nvPr/>
          </p:nvSpPr>
          <p:spPr bwMode="auto">
            <a:xfrm>
              <a:off x="4080" y="2256"/>
              <a:ext cx="288" cy="28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82" name="Rectangle 70"/>
            <p:cNvSpPr>
              <a:spLocks noChangeArrowheads="1"/>
            </p:cNvSpPr>
            <p:nvPr/>
          </p:nvSpPr>
          <p:spPr bwMode="auto">
            <a:xfrm>
              <a:off x="1488" y="2256"/>
              <a:ext cx="288" cy="28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4508500" y="3581400"/>
            <a:ext cx="4546600" cy="457200"/>
            <a:chOff x="1928" y="2544"/>
            <a:chExt cx="2864" cy="288"/>
          </a:xfrm>
        </p:grpSpPr>
        <p:sp>
          <p:nvSpPr>
            <p:cNvPr id="192587" name="Rectangle 75"/>
            <p:cNvSpPr>
              <a:spLocks noChangeArrowheads="1"/>
            </p:cNvSpPr>
            <p:nvPr/>
          </p:nvSpPr>
          <p:spPr bwMode="auto">
            <a:xfrm>
              <a:off x="4552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88" name="Rectangle 76"/>
            <p:cNvSpPr>
              <a:spLocks noChangeArrowheads="1"/>
            </p:cNvSpPr>
            <p:nvPr/>
          </p:nvSpPr>
          <p:spPr bwMode="auto">
            <a:xfrm>
              <a:off x="1928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2579" name="Rectangle 67"/>
          <p:cNvSpPr>
            <a:spLocks noChangeArrowheads="1"/>
          </p:cNvSpPr>
          <p:nvPr/>
        </p:nvSpPr>
        <p:spPr bwMode="auto">
          <a:xfrm>
            <a:off x="3200400" y="3200400"/>
            <a:ext cx="3581400" cy="1295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92580" name="Line 68"/>
          <p:cNvSpPr>
            <a:spLocks noChangeShapeType="1"/>
          </p:cNvSpPr>
          <p:nvPr/>
        </p:nvSpPr>
        <p:spPr bwMode="auto">
          <a:xfrm>
            <a:off x="6781800" y="31242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4267200" y="3352800"/>
            <a:ext cx="5029200" cy="914400"/>
            <a:chOff x="1344" y="2112"/>
            <a:chExt cx="3168" cy="576"/>
          </a:xfrm>
        </p:grpSpPr>
        <p:sp>
          <p:nvSpPr>
            <p:cNvPr id="192584" name="Rectangle 72"/>
            <p:cNvSpPr>
              <a:spLocks noChangeArrowheads="1"/>
            </p:cNvSpPr>
            <p:nvPr/>
          </p:nvSpPr>
          <p:spPr bwMode="auto">
            <a:xfrm>
              <a:off x="4368" y="2160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585" name="Rectangle 73"/>
            <p:cNvSpPr>
              <a:spLocks noChangeArrowheads="1"/>
            </p:cNvSpPr>
            <p:nvPr/>
          </p:nvSpPr>
          <p:spPr bwMode="auto">
            <a:xfrm>
              <a:off x="1344" y="2112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2594" name="Line 82"/>
          <p:cNvSpPr>
            <a:spLocks noChangeShapeType="1"/>
          </p:cNvSpPr>
          <p:nvPr/>
        </p:nvSpPr>
        <p:spPr bwMode="auto">
          <a:xfrm>
            <a:off x="6781800" y="38100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5" name="Group 158"/>
          <p:cNvGrpSpPr>
            <a:grpSpLocks/>
          </p:cNvGrpSpPr>
          <p:nvPr/>
        </p:nvGrpSpPr>
        <p:grpSpPr bwMode="auto">
          <a:xfrm>
            <a:off x="4495800" y="3581400"/>
            <a:ext cx="4572000" cy="457200"/>
            <a:chOff x="1488" y="2256"/>
            <a:chExt cx="2880" cy="288"/>
          </a:xfrm>
        </p:grpSpPr>
        <p:sp>
          <p:nvSpPr>
            <p:cNvPr id="192671" name="Arc 159"/>
            <p:cNvSpPr>
              <a:spLocks/>
            </p:cNvSpPr>
            <p:nvPr/>
          </p:nvSpPr>
          <p:spPr bwMode="auto">
            <a:xfrm rot="5400000">
              <a:off x="2643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72" name="Arc 160"/>
            <p:cNvSpPr>
              <a:spLocks/>
            </p:cNvSpPr>
            <p:nvPr/>
          </p:nvSpPr>
          <p:spPr bwMode="auto">
            <a:xfrm rot="5400000">
              <a:off x="2663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73" name="Arc 161"/>
            <p:cNvSpPr>
              <a:spLocks/>
            </p:cNvSpPr>
            <p:nvPr/>
          </p:nvSpPr>
          <p:spPr bwMode="auto">
            <a:xfrm rot="5400000">
              <a:off x="2607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74" name="Arc 162"/>
            <p:cNvSpPr>
              <a:spLocks/>
            </p:cNvSpPr>
            <p:nvPr/>
          </p:nvSpPr>
          <p:spPr bwMode="auto">
            <a:xfrm rot="5400000">
              <a:off x="2543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75" name="Arc 163"/>
            <p:cNvSpPr>
              <a:spLocks/>
            </p:cNvSpPr>
            <p:nvPr/>
          </p:nvSpPr>
          <p:spPr bwMode="auto">
            <a:xfrm rot="5400000">
              <a:off x="2521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76" name="Arc 164"/>
            <p:cNvSpPr>
              <a:spLocks/>
            </p:cNvSpPr>
            <p:nvPr/>
          </p:nvSpPr>
          <p:spPr bwMode="auto">
            <a:xfrm rot="5400000">
              <a:off x="250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77" name="Arc 165"/>
            <p:cNvSpPr>
              <a:spLocks/>
            </p:cNvSpPr>
            <p:nvPr/>
          </p:nvSpPr>
          <p:spPr bwMode="auto">
            <a:xfrm rot="5400000">
              <a:off x="244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78" name="Arc 166"/>
            <p:cNvSpPr>
              <a:spLocks/>
            </p:cNvSpPr>
            <p:nvPr/>
          </p:nvSpPr>
          <p:spPr bwMode="auto">
            <a:xfrm rot="5400000">
              <a:off x="2422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79" name="Arc 167"/>
            <p:cNvSpPr>
              <a:spLocks/>
            </p:cNvSpPr>
            <p:nvPr/>
          </p:nvSpPr>
          <p:spPr bwMode="auto">
            <a:xfrm rot="5400000">
              <a:off x="240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80" name="Arc 168"/>
            <p:cNvSpPr>
              <a:spLocks/>
            </p:cNvSpPr>
            <p:nvPr/>
          </p:nvSpPr>
          <p:spPr bwMode="auto">
            <a:xfrm rot="5400000">
              <a:off x="2345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81" name="Arc 169"/>
            <p:cNvSpPr>
              <a:spLocks/>
            </p:cNvSpPr>
            <p:nvPr/>
          </p:nvSpPr>
          <p:spPr bwMode="auto">
            <a:xfrm rot="5400000">
              <a:off x="2322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82" name="Arc 170"/>
            <p:cNvSpPr>
              <a:spLocks/>
            </p:cNvSpPr>
            <p:nvPr/>
          </p:nvSpPr>
          <p:spPr bwMode="auto">
            <a:xfrm rot="5400000">
              <a:off x="230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83" name="Arc 171"/>
            <p:cNvSpPr>
              <a:spLocks/>
            </p:cNvSpPr>
            <p:nvPr/>
          </p:nvSpPr>
          <p:spPr bwMode="auto">
            <a:xfrm rot="5400000">
              <a:off x="2247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84" name="Arc 172"/>
            <p:cNvSpPr>
              <a:spLocks/>
            </p:cNvSpPr>
            <p:nvPr/>
          </p:nvSpPr>
          <p:spPr bwMode="auto">
            <a:xfrm rot="5400000">
              <a:off x="222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85" name="Arc 173"/>
            <p:cNvSpPr>
              <a:spLocks/>
            </p:cNvSpPr>
            <p:nvPr/>
          </p:nvSpPr>
          <p:spPr bwMode="auto">
            <a:xfrm rot="5400000">
              <a:off x="221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86" name="Arc 174"/>
            <p:cNvSpPr>
              <a:spLocks/>
            </p:cNvSpPr>
            <p:nvPr/>
          </p:nvSpPr>
          <p:spPr bwMode="auto">
            <a:xfrm rot="5400000">
              <a:off x="2147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87" name="Arc 175"/>
            <p:cNvSpPr>
              <a:spLocks/>
            </p:cNvSpPr>
            <p:nvPr/>
          </p:nvSpPr>
          <p:spPr bwMode="auto">
            <a:xfrm rot="5400000">
              <a:off x="212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88" name="Arc 176"/>
            <p:cNvSpPr>
              <a:spLocks/>
            </p:cNvSpPr>
            <p:nvPr/>
          </p:nvSpPr>
          <p:spPr bwMode="auto">
            <a:xfrm rot="5400000">
              <a:off x="211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89" name="Arc 177"/>
            <p:cNvSpPr>
              <a:spLocks/>
            </p:cNvSpPr>
            <p:nvPr/>
          </p:nvSpPr>
          <p:spPr bwMode="auto">
            <a:xfrm rot="5400000">
              <a:off x="2048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90" name="Arc 178"/>
            <p:cNvSpPr>
              <a:spLocks/>
            </p:cNvSpPr>
            <p:nvPr/>
          </p:nvSpPr>
          <p:spPr bwMode="auto">
            <a:xfrm rot="5400000">
              <a:off x="202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91" name="Arc 179"/>
            <p:cNvSpPr>
              <a:spLocks/>
            </p:cNvSpPr>
            <p:nvPr/>
          </p:nvSpPr>
          <p:spPr bwMode="auto">
            <a:xfrm rot="5400000">
              <a:off x="201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92" name="Arc 180"/>
            <p:cNvSpPr>
              <a:spLocks/>
            </p:cNvSpPr>
            <p:nvPr/>
          </p:nvSpPr>
          <p:spPr bwMode="auto">
            <a:xfrm rot="5400000">
              <a:off x="1949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93" name="Arc 181"/>
            <p:cNvSpPr>
              <a:spLocks/>
            </p:cNvSpPr>
            <p:nvPr/>
          </p:nvSpPr>
          <p:spPr bwMode="auto">
            <a:xfrm rot="5400000">
              <a:off x="192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94" name="Arc 182"/>
            <p:cNvSpPr>
              <a:spLocks/>
            </p:cNvSpPr>
            <p:nvPr/>
          </p:nvSpPr>
          <p:spPr bwMode="auto">
            <a:xfrm rot="5400000">
              <a:off x="187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95" name="Line 183"/>
            <p:cNvSpPr>
              <a:spLocks noChangeShapeType="1"/>
            </p:cNvSpPr>
            <p:nvPr/>
          </p:nvSpPr>
          <p:spPr bwMode="auto">
            <a:xfrm rot="5400000" flipV="1">
              <a:off x="183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96" name="Line 184"/>
            <p:cNvSpPr>
              <a:spLocks noChangeShapeType="1"/>
            </p:cNvSpPr>
            <p:nvPr/>
          </p:nvSpPr>
          <p:spPr bwMode="auto">
            <a:xfrm rot="5400000" flipV="1">
              <a:off x="288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97" name="Arc 185"/>
            <p:cNvSpPr>
              <a:spLocks/>
            </p:cNvSpPr>
            <p:nvPr/>
          </p:nvSpPr>
          <p:spPr bwMode="auto">
            <a:xfrm rot="5400000" flipV="1">
              <a:off x="3096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98" name="Arc 186"/>
            <p:cNvSpPr>
              <a:spLocks/>
            </p:cNvSpPr>
            <p:nvPr/>
          </p:nvSpPr>
          <p:spPr bwMode="auto">
            <a:xfrm rot="5400000" flipV="1">
              <a:off x="3017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699" name="Arc 187"/>
            <p:cNvSpPr>
              <a:spLocks/>
            </p:cNvSpPr>
            <p:nvPr/>
          </p:nvSpPr>
          <p:spPr bwMode="auto">
            <a:xfrm rot="5400000" flipV="1">
              <a:off x="3073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00" name="Arc 188"/>
            <p:cNvSpPr>
              <a:spLocks/>
            </p:cNvSpPr>
            <p:nvPr/>
          </p:nvSpPr>
          <p:spPr bwMode="auto">
            <a:xfrm rot="5400000" flipV="1">
              <a:off x="3195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01" name="Arc 189"/>
            <p:cNvSpPr>
              <a:spLocks/>
            </p:cNvSpPr>
            <p:nvPr/>
          </p:nvSpPr>
          <p:spPr bwMode="auto">
            <a:xfrm rot="5400000" flipV="1">
              <a:off x="3160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02" name="Arc 190"/>
            <p:cNvSpPr>
              <a:spLocks/>
            </p:cNvSpPr>
            <p:nvPr/>
          </p:nvSpPr>
          <p:spPr bwMode="auto">
            <a:xfrm rot="5400000" flipV="1">
              <a:off x="317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03" name="Arc 191"/>
            <p:cNvSpPr>
              <a:spLocks/>
            </p:cNvSpPr>
            <p:nvPr/>
          </p:nvSpPr>
          <p:spPr bwMode="auto">
            <a:xfrm rot="5400000" flipV="1">
              <a:off x="329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04" name="Arc 192"/>
            <p:cNvSpPr>
              <a:spLocks/>
            </p:cNvSpPr>
            <p:nvPr/>
          </p:nvSpPr>
          <p:spPr bwMode="auto">
            <a:xfrm rot="5400000" flipV="1">
              <a:off x="3259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05" name="Arc 193"/>
            <p:cNvSpPr>
              <a:spLocks/>
            </p:cNvSpPr>
            <p:nvPr/>
          </p:nvSpPr>
          <p:spPr bwMode="auto">
            <a:xfrm rot="5400000" flipV="1">
              <a:off x="327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06" name="Arc 194"/>
            <p:cNvSpPr>
              <a:spLocks/>
            </p:cNvSpPr>
            <p:nvPr/>
          </p:nvSpPr>
          <p:spPr bwMode="auto">
            <a:xfrm rot="5400000" flipV="1">
              <a:off x="3394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07" name="Arc 195"/>
            <p:cNvSpPr>
              <a:spLocks/>
            </p:cNvSpPr>
            <p:nvPr/>
          </p:nvSpPr>
          <p:spPr bwMode="auto">
            <a:xfrm rot="5400000" flipV="1">
              <a:off x="3358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08" name="Arc 196"/>
            <p:cNvSpPr>
              <a:spLocks/>
            </p:cNvSpPr>
            <p:nvPr/>
          </p:nvSpPr>
          <p:spPr bwMode="auto">
            <a:xfrm rot="5400000" flipV="1">
              <a:off x="337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09" name="Arc 197"/>
            <p:cNvSpPr>
              <a:spLocks/>
            </p:cNvSpPr>
            <p:nvPr/>
          </p:nvSpPr>
          <p:spPr bwMode="auto">
            <a:xfrm rot="5400000" flipV="1">
              <a:off x="3492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10" name="Arc 198"/>
            <p:cNvSpPr>
              <a:spLocks/>
            </p:cNvSpPr>
            <p:nvPr/>
          </p:nvSpPr>
          <p:spPr bwMode="auto">
            <a:xfrm rot="5400000" flipV="1">
              <a:off x="345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11" name="Arc 199"/>
            <p:cNvSpPr>
              <a:spLocks/>
            </p:cNvSpPr>
            <p:nvPr/>
          </p:nvSpPr>
          <p:spPr bwMode="auto">
            <a:xfrm rot="5400000" flipV="1">
              <a:off x="346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12" name="Arc 200"/>
            <p:cNvSpPr>
              <a:spLocks/>
            </p:cNvSpPr>
            <p:nvPr/>
          </p:nvSpPr>
          <p:spPr bwMode="auto">
            <a:xfrm rot="5400000" flipV="1">
              <a:off x="3591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13" name="Arc 201"/>
            <p:cNvSpPr>
              <a:spLocks/>
            </p:cNvSpPr>
            <p:nvPr/>
          </p:nvSpPr>
          <p:spPr bwMode="auto">
            <a:xfrm rot="5400000" flipV="1">
              <a:off x="355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14" name="Arc 202"/>
            <p:cNvSpPr>
              <a:spLocks/>
            </p:cNvSpPr>
            <p:nvPr/>
          </p:nvSpPr>
          <p:spPr bwMode="auto">
            <a:xfrm rot="5400000" flipV="1">
              <a:off x="356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15" name="Arc 203"/>
            <p:cNvSpPr>
              <a:spLocks/>
            </p:cNvSpPr>
            <p:nvPr/>
          </p:nvSpPr>
          <p:spPr bwMode="auto">
            <a:xfrm rot="5400000" flipV="1">
              <a:off x="3690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16" name="Arc 204"/>
            <p:cNvSpPr>
              <a:spLocks/>
            </p:cNvSpPr>
            <p:nvPr/>
          </p:nvSpPr>
          <p:spPr bwMode="auto">
            <a:xfrm rot="5400000" flipV="1">
              <a:off x="365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17" name="Arc 205"/>
            <p:cNvSpPr>
              <a:spLocks/>
            </p:cNvSpPr>
            <p:nvPr/>
          </p:nvSpPr>
          <p:spPr bwMode="auto">
            <a:xfrm rot="5400000" flipV="1">
              <a:off x="366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18" name="Arc 206"/>
            <p:cNvSpPr>
              <a:spLocks/>
            </p:cNvSpPr>
            <p:nvPr/>
          </p:nvSpPr>
          <p:spPr bwMode="auto">
            <a:xfrm rot="5400000" flipV="1">
              <a:off x="3790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19" name="Arc 207"/>
            <p:cNvSpPr>
              <a:spLocks/>
            </p:cNvSpPr>
            <p:nvPr/>
          </p:nvSpPr>
          <p:spPr bwMode="auto">
            <a:xfrm rot="5400000" flipV="1">
              <a:off x="375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20" name="Arc 208"/>
            <p:cNvSpPr>
              <a:spLocks/>
            </p:cNvSpPr>
            <p:nvPr/>
          </p:nvSpPr>
          <p:spPr bwMode="auto">
            <a:xfrm rot="5400000" flipV="1">
              <a:off x="381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21" name="Line 209"/>
            <p:cNvSpPr>
              <a:spLocks noChangeShapeType="1"/>
            </p:cNvSpPr>
            <p:nvPr/>
          </p:nvSpPr>
          <p:spPr bwMode="auto">
            <a:xfrm rot="-16200000">
              <a:off x="402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22" name="Line 210"/>
            <p:cNvSpPr>
              <a:spLocks noChangeShapeType="1"/>
            </p:cNvSpPr>
            <p:nvPr/>
          </p:nvSpPr>
          <p:spPr bwMode="auto">
            <a:xfrm rot="-16200000">
              <a:off x="297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23" name="Rectangle 211"/>
            <p:cNvSpPr>
              <a:spLocks noChangeArrowheads="1"/>
            </p:cNvSpPr>
            <p:nvPr/>
          </p:nvSpPr>
          <p:spPr bwMode="auto">
            <a:xfrm>
              <a:off x="4080" y="2256"/>
              <a:ext cx="288" cy="28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24" name="Rectangle 212"/>
            <p:cNvSpPr>
              <a:spLocks noChangeArrowheads="1"/>
            </p:cNvSpPr>
            <p:nvPr/>
          </p:nvSpPr>
          <p:spPr bwMode="auto">
            <a:xfrm>
              <a:off x="1488" y="2256"/>
              <a:ext cx="288" cy="28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13"/>
          <p:cNvGrpSpPr>
            <a:grpSpLocks/>
          </p:cNvGrpSpPr>
          <p:nvPr/>
        </p:nvGrpSpPr>
        <p:grpSpPr bwMode="auto">
          <a:xfrm>
            <a:off x="4508500" y="3581400"/>
            <a:ext cx="4546600" cy="457200"/>
            <a:chOff x="1928" y="2544"/>
            <a:chExt cx="2864" cy="288"/>
          </a:xfrm>
        </p:grpSpPr>
        <p:sp>
          <p:nvSpPr>
            <p:cNvPr id="192726" name="Rectangle 214"/>
            <p:cNvSpPr>
              <a:spLocks noChangeArrowheads="1"/>
            </p:cNvSpPr>
            <p:nvPr/>
          </p:nvSpPr>
          <p:spPr bwMode="auto">
            <a:xfrm>
              <a:off x="4552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27" name="Rectangle 215"/>
            <p:cNvSpPr>
              <a:spLocks noChangeArrowheads="1"/>
            </p:cNvSpPr>
            <p:nvPr/>
          </p:nvSpPr>
          <p:spPr bwMode="auto">
            <a:xfrm>
              <a:off x="1928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2728" name="Rectangle 216"/>
          <p:cNvSpPr>
            <a:spLocks noChangeArrowheads="1"/>
          </p:cNvSpPr>
          <p:nvPr/>
        </p:nvSpPr>
        <p:spPr bwMode="auto">
          <a:xfrm>
            <a:off x="3200400" y="3200400"/>
            <a:ext cx="3581400" cy="1295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92729" name="Line 217"/>
          <p:cNvSpPr>
            <a:spLocks noChangeShapeType="1"/>
          </p:cNvSpPr>
          <p:nvPr/>
        </p:nvSpPr>
        <p:spPr bwMode="auto">
          <a:xfrm>
            <a:off x="6781800" y="31242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7" name="Group 218"/>
          <p:cNvGrpSpPr>
            <a:grpSpLocks/>
          </p:cNvGrpSpPr>
          <p:nvPr/>
        </p:nvGrpSpPr>
        <p:grpSpPr bwMode="auto">
          <a:xfrm>
            <a:off x="4267200" y="3352800"/>
            <a:ext cx="5029200" cy="914400"/>
            <a:chOff x="1344" y="2112"/>
            <a:chExt cx="3168" cy="576"/>
          </a:xfrm>
        </p:grpSpPr>
        <p:sp>
          <p:nvSpPr>
            <p:cNvPr id="192731" name="Rectangle 219"/>
            <p:cNvSpPr>
              <a:spLocks noChangeArrowheads="1"/>
            </p:cNvSpPr>
            <p:nvPr/>
          </p:nvSpPr>
          <p:spPr bwMode="auto">
            <a:xfrm>
              <a:off x="4368" y="2160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32" name="Rectangle 220"/>
            <p:cNvSpPr>
              <a:spLocks noChangeArrowheads="1"/>
            </p:cNvSpPr>
            <p:nvPr/>
          </p:nvSpPr>
          <p:spPr bwMode="auto">
            <a:xfrm>
              <a:off x="1344" y="2112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2733" name="Line 221"/>
          <p:cNvSpPr>
            <a:spLocks noChangeShapeType="1"/>
          </p:cNvSpPr>
          <p:nvPr/>
        </p:nvSpPr>
        <p:spPr bwMode="auto">
          <a:xfrm>
            <a:off x="6781800" y="38100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8" name="Group 227"/>
          <p:cNvGrpSpPr>
            <a:grpSpLocks/>
          </p:cNvGrpSpPr>
          <p:nvPr/>
        </p:nvGrpSpPr>
        <p:grpSpPr bwMode="auto">
          <a:xfrm>
            <a:off x="4495800" y="3581400"/>
            <a:ext cx="4572000" cy="457200"/>
            <a:chOff x="1488" y="2256"/>
            <a:chExt cx="2880" cy="288"/>
          </a:xfrm>
        </p:grpSpPr>
        <p:sp>
          <p:nvSpPr>
            <p:cNvPr id="192740" name="Arc 228"/>
            <p:cNvSpPr>
              <a:spLocks/>
            </p:cNvSpPr>
            <p:nvPr/>
          </p:nvSpPr>
          <p:spPr bwMode="auto">
            <a:xfrm rot="5400000">
              <a:off x="2643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41" name="Arc 229"/>
            <p:cNvSpPr>
              <a:spLocks/>
            </p:cNvSpPr>
            <p:nvPr/>
          </p:nvSpPr>
          <p:spPr bwMode="auto">
            <a:xfrm rot="5400000">
              <a:off x="2663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42" name="Arc 230"/>
            <p:cNvSpPr>
              <a:spLocks/>
            </p:cNvSpPr>
            <p:nvPr/>
          </p:nvSpPr>
          <p:spPr bwMode="auto">
            <a:xfrm rot="5400000">
              <a:off x="2607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43" name="Arc 231"/>
            <p:cNvSpPr>
              <a:spLocks/>
            </p:cNvSpPr>
            <p:nvPr/>
          </p:nvSpPr>
          <p:spPr bwMode="auto">
            <a:xfrm rot="5400000">
              <a:off x="2543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44" name="Arc 232"/>
            <p:cNvSpPr>
              <a:spLocks/>
            </p:cNvSpPr>
            <p:nvPr/>
          </p:nvSpPr>
          <p:spPr bwMode="auto">
            <a:xfrm rot="5400000">
              <a:off x="2521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45" name="Arc 233"/>
            <p:cNvSpPr>
              <a:spLocks/>
            </p:cNvSpPr>
            <p:nvPr/>
          </p:nvSpPr>
          <p:spPr bwMode="auto">
            <a:xfrm rot="5400000">
              <a:off x="250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46" name="Arc 234"/>
            <p:cNvSpPr>
              <a:spLocks/>
            </p:cNvSpPr>
            <p:nvPr/>
          </p:nvSpPr>
          <p:spPr bwMode="auto">
            <a:xfrm rot="5400000">
              <a:off x="244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47" name="Arc 235"/>
            <p:cNvSpPr>
              <a:spLocks/>
            </p:cNvSpPr>
            <p:nvPr/>
          </p:nvSpPr>
          <p:spPr bwMode="auto">
            <a:xfrm rot="5400000">
              <a:off x="2422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48" name="Arc 236"/>
            <p:cNvSpPr>
              <a:spLocks/>
            </p:cNvSpPr>
            <p:nvPr/>
          </p:nvSpPr>
          <p:spPr bwMode="auto">
            <a:xfrm rot="5400000">
              <a:off x="240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49" name="Arc 237"/>
            <p:cNvSpPr>
              <a:spLocks/>
            </p:cNvSpPr>
            <p:nvPr/>
          </p:nvSpPr>
          <p:spPr bwMode="auto">
            <a:xfrm rot="5400000">
              <a:off x="2345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50" name="Arc 238"/>
            <p:cNvSpPr>
              <a:spLocks/>
            </p:cNvSpPr>
            <p:nvPr/>
          </p:nvSpPr>
          <p:spPr bwMode="auto">
            <a:xfrm rot="5400000">
              <a:off x="2322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51" name="Arc 239"/>
            <p:cNvSpPr>
              <a:spLocks/>
            </p:cNvSpPr>
            <p:nvPr/>
          </p:nvSpPr>
          <p:spPr bwMode="auto">
            <a:xfrm rot="5400000">
              <a:off x="230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52" name="Arc 240"/>
            <p:cNvSpPr>
              <a:spLocks/>
            </p:cNvSpPr>
            <p:nvPr/>
          </p:nvSpPr>
          <p:spPr bwMode="auto">
            <a:xfrm rot="5400000">
              <a:off x="2247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53" name="Arc 241"/>
            <p:cNvSpPr>
              <a:spLocks/>
            </p:cNvSpPr>
            <p:nvPr/>
          </p:nvSpPr>
          <p:spPr bwMode="auto">
            <a:xfrm rot="5400000">
              <a:off x="222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54" name="Arc 242"/>
            <p:cNvSpPr>
              <a:spLocks/>
            </p:cNvSpPr>
            <p:nvPr/>
          </p:nvSpPr>
          <p:spPr bwMode="auto">
            <a:xfrm rot="5400000">
              <a:off x="221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55" name="Arc 243"/>
            <p:cNvSpPr>
              <a:spLocks/>
            </p:cNvSpPr>
            <p:nvPr/>
          </p:nvSpPr>
          <p:spPr bwMode="auto">
            <a:xfrm rot="5400000">
              <a:off x="2147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56" name="Arc 244"/>
            <p:cNvSpPr>
              <a:spLocks/>
            </p:cNvSpPr>
            <p:nvPr/>
          </p:nvSpPr>
          <p:spPr bwMode="auto">
            <a:xfrm rot="5400000">
              <a:off x="212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57" name="Arc 245"/>
            <p:cNvSpPr>
              <a:spLocks/>
            </p:cNvSpPr>
            <p:nvPr/>
          </p:nvSpPr>
          <p:spPr bwMode="auto">
            <a:xfrm rot="5400000">
              <a:off x="211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58" name="Arc 246"/>
            <p:cNvSpPr>
              <a:spLocks/>
            </p:cNvSpPr>
            <p:nvPr/>
          </p:nvSpPr>
          <p:spPr bwMode="auto">
            <a:xfrm rot="5400000">
              <a:off x="2048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59" name="Arc 247"/>
            <p:cNvSpPr>
              <a:spLocks/>
            </p:cNvSpPr>
            <p:nvPr/>
          </p:nvSpPr>
          <p:spPr bwMode="auto">
            <a:xfrm rot="5400000">
              <a:off x="202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60" name="Arc 248"/>
            <p:cNvSpPr>
              <a:spLocks/>
            </p:cNvSpPr>
            <p:nvPr/>
          </p:nvSpPr>
          <p:spPr bwMode="auto">
            <a:xfrm rot="5400000">
              <a:off x="201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61" name="Arc 249"/>
            <p:cNvSpPr>
              <a:spLocks/>
            </p:cNvSpPr>
            <p:nvPr/>
          </p:nvSpPr>
          <p:spPr bwMode="auto">
            <a:xfrm rot="5400000">
              <a:off x="1949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62" name="Arc 250"/>
            <p:cNvSpPr>
              <a:spLocks/>
            </p:cNvSpPr>
            <p:nvPr/>
          </p:nvSpPr>
          <p:spPr bwMode="auto">
            <a:xfrm rot="5400000">
              <a:off x="192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63" name="Arc 251"/>
            <p:cNvSpPr>
              <a:spLocks/>
            </p:cNvSpPr>
            <p:nvPr/>
          </p:nvSpPr>
          <p:spPr bwMode="auto">
            <a:xfrm rot="5400000">
              <a:off x="187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64" name="Line 252"/>
            <p:cNvSpPr>
              <a:spLocks noChangeShapeType="1"/>
            </p:cNvSpPr>
            <p:nvPr/>
          </p:nvSpPr>
          <p:spPr bwMode="auto">
            <a:xfrm rot="5400000" flipV="1">
              <a:off x="183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65" name="Line 253"/>
            <p:cNvSpPr>
              <a:spLocks noChangeShapeType="1"/>
            </p:cNvSpPr>
            <p:nvPr/>
          </p:nvSpPr>
          <p:spPr bwMode="auto">
            <a:xfrm rot="5400000" flipV="1">
              <a:off x="288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66" name="Arc 254"/>
            <p:cNvSpPr>
              <a:spLocks/>
            </p:cNvSpPr>
            <p:nvPr/>
          </p:nvSpPr>
          <p:spPr bwMode="auto">
            <a:xfrm rot="5400000" flipV="1">
              <a:off x="3096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67" name="Arc 255"/>
            <p:cNvSpPr>
              <a:spLocks/>
            </p:cNvSpPr>
            <p:nvPr/>
          </p:nvSpPr>
          <p:spPr bwMode="auto">
            <a:xfrm rot="5400000" flipV="1">
              <a:off x="3017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68" name="Arc 256"/>
            <p:cNvSpPr>
              <a:spLocks/>
            </p:cNvSpPr>
            <p:nvPr/>
          </p:nvSpPr>
          <p:spPr bwMode="auto">
            <a:xfrm rot="5400000" flipV="1">
              <a:off x="3073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69" name="Arc 257"/>
            <p:cNvSpPr>
              <a:spLocks/>
            </p:cNvSpPr>
            <p:nvPr/>
          </p:nvSpPr>
          <p:spPr bwMode="auto">
            <a:xfrm rot="5400000" flipV="1">
              <a:off x="3195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70" name="Arc 258"/>
            <p:cNvSpPr>
              <a:spLocks/>
            </p:cNvSpPr>
            <p:nvPr/>
          </p:nvSpPr>
          <p:spPr bwMode="auto">
            <a:xfrm rot="5400000" flipV="1">
              <a:off x="3160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71" name="Arc 259"/>
            <p:cNvSpPr>
              <a:spLocks/>
            </p:cNvSpPr>
            <p:nvPr/>
          </p:nvSpPr>
          <p:spPr bwMode="auto">
            <a:xfrm rot="5400000" flipV="1">
              <a:off x="317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72" name="Arc 260"/>
            <p:cNvSpPr>
              <a:spLocks/>
            </p:cNvSpPr>
            <p:nvPr/>
          </p:nvSpPr>
          <p:spPr bwMode="auto">
            <a:xfrm rot="5400000" flipV="1">
              <a:off x="329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73" name="Arc 261"/>
            <p:cNvSpPr>
              <a:spLocks/>
            </p:cNvSpPr>
            <p:nvPr/>
          </p:nvSpPr>
          <p:spPr bwMode="auto">
            <a:xfrm rot="5400000" flipV="1">
              <a:off x="3259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74" name="Arc 262"/>
            <p:cNvSpPr>
              <a:spLocks/>
            </p:cNvSpPr>
            <p:nvPr/>
          </p:nvSpPr>
          <p:spPr bwMode="auto">
            <a:xfrm rot="5400000" flipV="1">
              <a:off x="327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75" name="Arc 263"/>
            <p:cNvSpPr>
              <a:spLocks/>
            </p:cNvSpPr>
            <p:nvPr/>
          </p:nvSpPr>
          <p:spPr bwMode="auto">
            <a:xfrm rot="5400000" flipV="1">
              <a:off x="3394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76" name="Arc 264"/>
            <p:cNvSpPr>
              <a:spLocks/>
            </p:cNvSpPr>
            <p:nvPr/>
          </p:nvSpPr>
          <p:spPr bwMode="auto">
            <a:xfrm rot="5400000" flipV="1">
              <a:off x="3358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77" name="Arc 265"/>
            <p:cNvSpPr>
              <a:spLocks/>
            </p:cNvSpPr>
            <p:nvPr/>
          </p:nvSpPr>
          <p:spPr bwMode="auto">
            <a:xfrm rot="5400000" flipV="1">
              <a:off x="337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78" name="Arc 266"/>
            <p:cNvSpPr>
              <a:spLocks/>
            </p:cNvSpPr>
            <p:nvPr/>
          </p:nvSpPr>
          <p:spPr bwMode="auto">
            <a:xfrm rot="5400000" flipV="1">
              <a:off x="3492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79" name="Arc 267"/>
            <p:cNvSpPr>
              <a:spLocks/>
            </p:cNvSpPr>
            <p:nvPr/>
          </p:nvSpPr>
          <p:spPr bwMode="auto">
            <a:xfrm rot="5400000" flipV="1">
              <a:off x="345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80" name="Arc 268"/>
            <p:cNvSpPr>
              <a:spLocks/>
            </p:cNvSpPr>
            <p:nvPr/>
          </p:nvSpPr>
          <p:spPr bwMode="auto">
            <a:xfrm rot="5400000" flipV="1">
              <a:off x="346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81" name="Arc 269"/>
            <p:cNvSpPr>
              <a:spLocks/>
            </p:cNvSpPr>
            <p:nvPr/>
          </p:nvSpPr>
          <p:spPr bwMode="auto">
            <a:xfrm rot="5400000" flipV="1">
              <a:off x="3591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82" name="Arc 270"/>
            <p:cNvSpPr>
              <a:spLocks/>
            </p:cNvSpPr>
            <p:nvPr/>
          </p:nvSpPr>
          <p:spPr bwMode="auto">
            <a:xfrm rot="5400000" flipV="1">
              <a:off x="355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83" name="Arc 271"/>
            <p:cNvSpPr>
              <a:spLocks/>
            </p:cNvSpPr>
            <p:nvPr/>
          </p:nvSpPr>
          <p:spPr bwMode="auto">
            <a:xfrm rot="5400000" flipV="1">
              <a:off x="356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84" name="Arc 272"/>
            <p:cNvSpPr>
              <a:spLocks/>
            </p:cNvSpPr>
            <p:nvPr/>
          </p:nvSpPr>
          <p:spPr bwMode="auto">
            <a:xfrm rot="5400000" flipV="1">
              <a:off x="3690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85" name="Arc 273"/>
            <p:cNvSpPr>
              <a:spLocks/>
            </p:cNvSpPr>
            <p:nvPr/>
          </p:nvSpPr>
          <p:spPr bwMode="auto">
            <a:xfrm rot="5400000" flipV="1">
              <a:off x="365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86" name="Arc 274"/>
            <p:cNvSpPr>
              <a:spLocks/>
            </p:cNvSpPr>
            <p:nvPr/>
          </p:nvSpPr>
          <p:spPr bwMode="auto">
            <a:xfrm rot="5400000" flipV="1">
              <a:off x="366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87" name="Arc 275"/>
            <p:cNvSpPr>
              <a:spLocks/>
            </p:cNvSpPr>
            <p:nvPr/>
          </p:nvSpPr>
          <p:spPr bwMode="auto">
            <a:xfrm rot="5400000" flipV="1">
              <a:off x="3790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88" name="Arc 276"/>
            <p:cNvSpPr>
              <a:spLocks/>
            </p:cNvSpPr>
            <p:nvPr/>
          </p:nvSpPr>
          <p:spPr bwMode="auto">
            <a:xfrm rot="5400000" flipV="1">
              <a:off x="375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89" name="Arc 277"/>
            <p:cNvSpPr>
              <a:spLocks/>
            </p:cNvSpPr>
            <p:nvPr/>
          </p:nvSpPr>
          <p:spPr bwMode="auto">
            <a:xfrm rot="5400000" flipV="1">
              <a:off x="381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90" name="Line 278"/>
            <p:cNvSpPr>
              <a:spLocks noChangeShapeType="1"/>
            </p:cNvSpPr>
            <p:nvPr/>
          </p:nvSpPr>
          <p:spPr bwMode="auto">
            <a:xfrm rot="-16200000">
              <a:off x="402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91" name="Line 279"/>
            <p:cNvSpPr>
              <a:spLocks noChangeShapeType="1"/>
            </p:cNvSpPr>
            <p:nvPr/>
          </p:nvSpPr>
          <p:spPr bwMode="auto">
            <a:xfrm rot="-16200000">
              <a:off x="297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92" name="Rectangle 280"/>
            <p:cNvSpPr>
              <a:spLocks noChangeArrowheads="1"/>
            </p:cNvSpPr>
            <p:nvPr/>
          </p:nvSpPr>
          <p:spPr bwMode="auto">
            <a:xfrm>
              <a:off x="4080" y="2256"/>
              <a:ext cx="288" cy="28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93" name="Rectangle 281"/>
            <p:cNvSpPr>
              <a:spLocks noChangeArrowheads="1"/>
            </p:cNvSpPr>
            <p:nvPr/>
          </p:nvSpPr>
          <p:spPr bwMode="auto">
            <a:xfrm>
              <a:off x="1488" y="2256"/>
              <a:ext cx="288" cy="28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282"/>
          <p:cNvGrpSpPr>
            <a:grpSpLocks/>
          </p:cNvGrpSpPr>
          <p:nvPr/>
        </p:nvGrpSpPr>
        <p:grpSpPr bwMode="auto">
          <a:xfrm>
            <a:off x="4508500" y="3581400"/>
            <a:ext cx="4546600" cy="457200"/>
            <a:chOff x="1928" y="2544"/>
            <a:chExt cx="2864" cy="288"/>
          </a:xfrm>
        </p:grpSpPr>
        <p:sp>
          <p:nvSpPr>
            <p:cNvPr id="192795" name="Rectangle 283"/>
            <p:cNvSpPr>
              <a:spLocks noChangeArrowheads="1"/>
            </p:cNvSpPr>
            <p:nvPr/>
          </p:nvSpPr>
          <p:spPr bwMode="auto">
            <a:xfrm>
              <a:off x="4552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796" name="Rectangle 284"/>
            <p:cNvSpPr>
              <a:spLocks noChangeArrowheads="1"/>
            </p:cNvSpPr>
            <p:nvPr/>
          </p:nvSpPr>
          <p:spPr bwMode="auto">
            <a:xfrm>
              <a:off x="1928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2797" name="Rectangle 285"/>
          <p:cNvSpPr>
            <a:spLocks noChangeArrowheads="1"/>
          </p:cNvSpPr>
          <p:nvPr/>
        </p:nvSpPr>
        <p:spPr bwMode="auto">
          <a:xfrm>
            <a:off x="3200400" y="3200400"/>
            <a:ext cx="3581400" cy="1295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92798" name="Line 286"/>
          <p:cNvSpPr>
            <a:spLocks noChangeShapeType="1"/>
          </p:cNvSpPr>
          <p:nvPr/>
        </p:nvSpPr>
        <p:spPr bwMode="auto">
          <a:xfrm>
            <a:off x="6781800" y="31242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10" name="Group 287"/>
          <p:cNvGrpSpPr>
            <a:grpSpLocks/>
          </p:cNvGrpSpPr>
          <p:nvPr/>
        </p:nvGrpSpPr>
        <p:grpSpPr bwMode="auto">
          <a:xfrm>
            <a:off x="4267200" y="3352800"/>
            <a:ext cx="5029200" cy="914400"/>
            <a:chOff x="1344" y="2112"/>
            <a:chExt cx="3168" cy="576"/>
          </a:xfrm>
        </p:grpSpPr>
        <p:sp>
          <p:nvSpPr>
            <p:cNvPr id="192800" name="Rectangle 288"/>
            <p:cNvSpPr>
              <a:spLocks noChangeArrowheads="1"/>
            </p:cNvSpPr>
            <p:nvPr/>
          </p:nvSpPr>
          <p:spPr bwMode="auto">
            <a:xfrm>
              <a:off x="4368" y="2160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01" name="Rectangle 289"/>
            <p:cNvSpPr>
              <a:spLocks noChangeArrowheads="1"/>
            </p:cNvSpPr>
            <p:nvPr/>
          </p:nvSpPr>
          <p:spPr bwMode="auto">
            <a:xfrm>
              <a:off x="1344" y="2112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2802" name="Line 290"/>
          <p:cNvSpPr>
            <a:spLocks noChangeShapeType="1"/>
          </p:cNvSpPr>
          <p:nvPr/>
        </p:nvSpPr>
        <p:spPr bwMode="auto">
          <a:xfrm>
            <a:off x="6781800" y="38100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11" name="Group 296"/>
          <p:cNvGrpSpPr>
            <a:grpSpLocks/>
          </p:cNvGrpSpPr>
          <p:nvPr/>
        </p:nvGrpSpPr>
        <p:grpSpPr bwMode="auto">
          <a:xfrm>
            <a:off x="4495800" y="3581400"/>
            <a:ext cx="4572000" cy="457200"/>
            <a:chOff x="1488" y="2256"/>
            <a:chExt cx="2880" cy="288"/>
          </a:xfrm>
        </p:grpSpPr>
        <p:sp>
          <p:nvSpPr>
            <p:cNvPr id="192809" name="Arc 297"/>
            <p:cNvSpPr>
              <a:spLocks/>
            </p:cNvSpPr>
            <p:nvPr/>
          </p:nvSpPr>
          <p:spPr bwMode="auto">
            <a:xfrm rot="5400000">
              <a:off x="2643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10" name="Arc 298"/>
            <p:cNvSpPr>
              <a:spLocks/>
            </p:cNvSpPr>
            <p:nvPr/>
          </p:nvSpPr>
          <p:spPr bwMode="auto">
            <a:xfrm rot="5400000">
              <a:off x="2663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11" name="Arc 299"/>
            <p:cNvSpPr>
              <a:spLocks/>
            </p:cNvSpPr>
            <p:nvPr/>
          </p:nvSpPr>
          <p:spPr bwMode="auto">
            <a:xfrm rot="5400000">
              <a:off x="2607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12" name="Arc 300"/>
            <p:cNvSpPr>
              <a:spLocks/>
            </p:cNvSpPr>
            <p:nvPr/>
          </p:nvSpPr>
          <p:spPr bwMode="auto">
            <a:xfrm rot="5400000">
              <a:off x="2543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13" name="Arc 301"/>
            <p:cNvSpPr>
              <a:spLocks/>
            </p:cNvSpPr>
            <p:nvPr/>
          </p:nvSpPr>
          <p:spPr bwMode="auto">
            <a:xfrm rot="5400000">
              <a:off x="2521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14" name="Arc 302"/>
            <p:cNvSpPr>
              <a:spLocks/>
            </p:cNvSpPr>
            <p:nvPr/>
          </p:nvSpPr>
          <p:spPr bwMode="auto">
            <a:xfrm rot="5400000">
              <a:off x="250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15" name="Arc 303"/>
            <p:cNvSpPr>
              <a:spLocks/>
            </p:cNvSpPr>
            <p:nvPr/>
          </p:nvSpPr>
          <p:spPr bwMode="auto">
            <a:xfrm rot="5400000">
              <a:off x="244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16" name="Arc 304"/>
            <p:cNvSpPr>
              <a:spLocks/>
            </p:cNvSpPr>
            <p:nvPr/>
          </p:nvSpPr>
          <p:spPr bwMode="auto">
            <a:xfrm rot="5400000">
              <a:off x="2422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17" name="Arc 305"/>
            <p:cNvSpPr>
              <a:spLocks/>
            </p:cNvSpPr>
            <p:nvPr/>
          </p:nvSpPr>
          <p:spPr bwMode="auto">
            <a:xfrm rot="5400000">
              <a:off x="240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18" name="Arc 306"/>
            <p:cNvSpPr>
              <a:spLocks/>
            </p:cNvSpPr>
            <p:nvPr/>
          </p:nvSpPr>
          <p:spPr bwMode="auto">
            <a:xfrm rot="5400000">
              <a:off x="2345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19" name="Arc 307"/>
            <p:cNvSpPr>
              <a:spLocks/>
            </p:cNvSpPr>
            <p:nvPr/>
          </p:nvSpPr>
          <p:spPr bwMode="auto">
            <a:xfrm rot="5400000">
              <a:off x="2322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20" name="Arc 308"/>
            <p:cNvSpPr>
              <a:spLocks/>
            </p:cNvSpPr>
            <p:nvPr/>
          </p:nvSpPr>
          <p:spPr bwMode="auto">
            <a:xfrm rot="5400000">
              <a:off x="230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21" name="Arc 309"/>
            <p:cNvSpPr>
              <a:spLocks/>
            </p:cNvSpPr>
            <p:nvPr/>
          </p:nvSpPr>
          <p:spPr bwMode="auto">
            <a:xfrm rot="5400000">
              <a:off x="2247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22" name="Arc 310"/>
            <p:cNvSpPr>
              <a:spLocks/>
            </p:cNvSpPr>
            <p:nvPr/>
          </p:nvSpPr>
          <p:spPr bwMode="auto">
            <a:xfrm rot="5400000">
              <a:off x="222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23" name="Arc 311"/>
            <p:cNvSpPr>
              <a:spLocks/>
            </p:cNvSpPr>
            <p:nvPr/>
          </p:nvSpPr>
          <p:spPr bwMode="auto">
            <a:xfrm rot="5400000">
              <a:off x="221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24" name="Arc 312"/>
            <p:cNvSpPr>
              <a:spLocks/>
            </p:cNvSpPr>
            <p:nvPr/>
          </p:nvSpPr>
          <p:spPr bwMode="auto">
            <a:xfrm rot="5400000">
              <a:off x="2147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25" name="Arc 313"/>
            <p:cNvSpPr>
              <a:spLocks/>
            </p:cNvSpPr>
            <p:nvPr/>
          </p:nvSpPr>
          <p:spPr bwMode="auto">
            <a:xfrm rot="5400000">
              <a:off x="212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26" name="Arc 314"/>
            <p:cNvSpPr>
              <a:spLocks/>
            </p:cNvSpPr>
            <p:nvPr/>
          </p:nvSpPr>
          <p:spPr bwMode="auto">
            <a:xfrm rot="5400000">
              <a:off x="211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27" name="Arc 315"/>
            <p:cNvSpPr>
              <a:spLocks/>
            </p:cNvSpPr>
            <p:nvPr/>
          </p:nvSpPr>
          <p:spPr bwMode="auto">
            <a:xfrm rot="5400000">
              <a:off x="2048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28" name="Arc 316"/>
            <p:cNvSpPr>
              <a:spLocks/>
            </p:cNvSpPr>
            <p:nvPr/>
          </p:nvSpPr>
          <p:spPr bwMode="auto">
            <a:xfrm rot="5400000">
              <a:off x="202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29" name="Arc 317"/>
            <p:cNvSpPr>
              <a:spLocks/>
            </p:cNvSpPr>
            <p:nvPr/>
          </p:nvSpPr>
          <p:spPr bwMode="auto">
            <a:xfrm rot="5400000">
              <a:off x="201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30" name="Arc 318"/>
            <p:cNvSpPr>
              <a:spLocks/>
            </p:cNvSpPr>
            <p:nvPr/>
          </p:nvSpPr>
          <p:spPr bwMode="auto">
            <a:xfrm rot="5400000">
              <a:off x="1949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31" name="Arc 319"/>
            <p:cNvSpPr>
              <a:spLocks/>
            </p:cNvSpPr>
            <p:nvPr/>
          </p:nvSpPr>
          <p:spPr bwMode="auto">
            <a:xfrm rot="5400000">
              <a:off x="192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32" name="Arc 320"/>
            <p:cNvSpPr>
              <a:spLocks/>
            </p:cNvSpPr>
            <p:nvPr/>
          </p:nvSpPr>
          <p:spPr bwMode="auto">
            <a:xfrm rot="5400000">
              <a:off x="187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33" name="Line 321"/>
            <p:cNvSpPr>
              <a:spLocks noChangeShapeType="1"/>
            </p:cNvSpPr>
            <p:nvPr/>
          </p:nvSpPr>
          <p:spPr bwMode="auto">
            <a:xfrm rot="5400000" flipV="1">
              <a:off x="183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34" name="Line 322"/>
            <p:cNvSpPr>
              <a:spLocks noChangeShapeType="1"/>
            </p:cNvSpPr>
            <p:nvPr/>
          </p:nvSpPr>
          <p:spPr bwMode="auto">
            <a:xfrm rot="5400000" flipV="1">
              <a:off x="288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35" name="Arc 323"/>
            <p:cNvSpPr>
              <a:spLocks/>
            </p:cNvSpPr>
            <p:nvPr/>
          </p:nvSpPr>
          <p:spPr bwMode="auto">
            <a:xfrm rot="5400000" flipV="1">
              <a:off x="3096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36" name="Arc 324"/>
            <p:cNvSpPr>
              <a:spLocks/>
            </p:cNvSpPr>
            <p:nvPr/>
          </p:nvSpPr>
          <p:spPr bwMode="auto">
            <a:xfrm rot="5400000" flipV="1">
              <a:off x="3017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37" name="Arc 325"/>
            <p:cNvSpPr>
              <a:spLocks/>
            </p:cNvSpPr>
            <p:nvPr/>
          </p:nvSpPr>
          <p:spPr bwMode="auto">
            <a:xfrm rot="5400000" flipV="1">
              <a:off x="3073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38" name="Arc 326"/>
            <p:cNvSpPr>
              <a:spLocks/>
            </p:cNvSpPr>
            <p:nvPr/>
          </p:nvSpPr>
          <p:spPr bwMode="auto">
            <a:xfrm rot="5400000" flipV="1">
              <a:off x="3195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39" name="Arc 327"/>
            <p:cNvSpPr>
              <a:spLocks/>
            </p:cNvSpPr>
            <p:nvPr/>
          </p:nvSpPr>
          <p:spPr bwMode="auto">
            <a:xfrm rot="5400000" flipV="1">
              <a:off x="3160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40" name="Arc 328"/>
            <p:cNvSpPr>
              <a:spLocks/>
            </p:cNvSpPr>
            <p:nvPr/>
          </p:nvSpPr>
          <p:spPr bwMode="auto">
            <a:xfrm rot="5400000" flipV="1">
              <a:off x="317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41" name="Arc 329"/>
            <p:cNvSpPr>
              <a:spLocks/>
            </p:cNvSpPr>
            <p:nvPr/>
          </p:nvSpPr>
          <p:spPr bwMode="auto">
            <a:xfrm rot="5400000" flipV="1">
              <a:off x="329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42" name="Arc 330"/>
            <p:cNvSpPr>
              <a:spLocks/>
            </p:cNvSpPr>
            <p:nvPr/>
          </p:nvSpPr>
          <p:spPr bwMode="auto">
            <a:xfrm rot="5400000" flipV="1">
              <a:off x="3259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43" name="Arc 331"/>
            <p:cNvSpPr>
              <a:spLocks/>
            </p:cNvSpPr>
            <p:nvPr/>
          </p:nvSpPr>
          <p:spPr bwMode="auto">
            <a:xfrm rot="5400000" flipV="1">
              <a:off x="327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44" name="Arc 332"/>
            <p:cNvSpPr>
              <a:spLocks/>
            </p:cNvSpPr>
            <p:nvPr/>
          </p:nvSpPr>
          <p:spPr bwMode="auto">
            <a:xfrm rot="5400000" flipV="1">
              <a:off x="3394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45" name="Arc 333"/>
            <p:cNvSpPr>
              <a:spLocks/>
            </p:cNvSpPr>
            <p:nvPr/>
          </p:nvSpPr>
          <p:spPr bwMode="auto">
            <a:xfrm rot="5400000" flipV="1">
              <a:off x="3358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46" name="Arc 334"/>
            <p:cNvSpPr>
              <a:spLocks/>
            </p:cNvSpPr>
            <p:nvPr/>
          </p:nvSpPr>
          <p:spPr bwMode="auto">
            <a:xfrm rot="5400000" flipV="1">
              <a:off x="337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47" name="Arc 335"/>
            <p:cNvSpPr>
              <a:spLocks/>
            </p:cNvSpPr>
            <p:nvPr/>
          </p:nvSpPr>
          <p:spPr bwMode="auto">
            <a:xfrm rot="5400000" flipV="1">
              <a:off x="3492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48" name="Arc 336"/>
            <p:cNvSpPr>
              <a:spLocks/>
            </p:cNvSpPr>
            <p:nvPr/>
          </p:nvSpPr>
          <p:spPr bwMode="auto">
            <a:xfrm rot="5400000" flipV="1">
              <a:off x="345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49" name="Arc 337"/>
            <p:cNvSpPr>
              <a:spLocks/>
            </p:cNvSpPr>
            <p:nvPr/>
          </p:nvSpPr>
          <p:spPr bwMode="auto">
            <a:xfrm rot="5400000" flipV="1">
              <a:off x="346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50" name="Arc 338"/>
            <p:cNvSpPr>
              <a:spLocks/>
            </p:cNvSpPr>
            <p:nvPr/>
          </p:nvSpPr>
          <p:spPr bwMode="auto">
            <a:xfrm rot="5400000" flipV="1">
              <a:off x="3591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51" name="Arc 339"/>
            <p:cNvSpPr>
              <a:spLocks/>
            </p:cNvSpPr>
            <p:nvPr/>
          </p:nvSpPr>
          <p:spPr bwMode="auto">
            <a:xfrm rot="5400000" flipV="1">
              <a:off x="355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52" name="Arc 340"/>
            <p:cNvSpPr>
              <a:spLocks/>
            </p:cNvSpPr>
            <p:nvPr/>
          </p:nvSpPr>
          <p:spPr bwMode="auto">
            <a:xfrm rot="5400000" flipV="1">
              <a:off x="356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53" name="Arc 341"/>
            <p:cNvSpPr>
              <a:spLocks/>
            </p:cNvSpPr>
            <p:nvPr/>
          </p:nvSpPr>
          <p:spPr bwMode="auto">
            <a:xfrm rot="5400000" flipV="1">
              <a:off x="3690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54" name="Arc 342"/>
            <p:cNvSpPr>
              <a:spLocks/>
            </p:cNvSpPr>
            <p:nvPr/>
          </p:nvSpPr>
          <p:spPr bwMode="auto">
            <a:xfrm rot="5400000" flipV="1">
              <a:off x="365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55" name="Arc 343"/>
            <p:cNvSpPr>
              <a:spLocks/>
            </p:cNvSpPr>
            <p:nvPr/>
          </p:nvSpPr>
          <p:spPr bwMode="auto">
            <a:xfrm rot="5400000" flipV="1">
              <a:off x="366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56" name="Arc 344"/>
            <p:cNvSpPr>
              <a:spLocks/>
            </p:cNvSpPr>
            <p:nvPr/>
          </p:nvSpPr>
          <p:spPr bwMode="auto">
            <a:xfrm rot="5400000" flipV="1">
              <a:off x="3790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57" name="Arc 345"/>
            <p:cNvSpPr>
              <a:spLocks/>
            </p:cNvSpPr>
            <p:nvPr/>
          </p:nvSpPr>
          <p:spPr bwMode="auto">
            <a:xfrm rot="5400000" flipV="1">
              <a:off x="375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58" name="Arc 346"/>
            <p:cNvSpPr>
              <a:spLocks/>
            </p:cNvSpPr>
            <p:nvPr/>
          </p:nvSpPr>
          <p:spPr bwMode="auto">
            <a:xfrm rot="5400000" flipV="1">
              <a:off x="381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59" name="Line 347"/>
            <p:cNvSpPr>
              <a:spLocks noChangeShapeType="1"/>
            </p:cNvSpPr>
            <p:nvPr/>
          </p:nvSpPr>
          <p:spPr bwMode="auto">
            <a:xfrm rot="-16200000">
              <a:off x="402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60" name="Line 348"/>
            <p:cNvSpPr>
              <a:spLocks noChangeShapeType="1"/>
            </p:cNvSpPr>
            <p:nvPr/>
          </p:nvSpPr>
          <p:spPr bwMode="auto">
            <a:xfrm rot="-16200000">
              <a:off x="297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61" name="Rectangle 349"/>
            <p:cNvSpPr>
              <a:spLocks noChangeArrowheads="1"/>
            </p:cNvSpPr>
            <p:nvPr/>
          </p:nvSpPr>
          <p:spPr bwMode="auto">
            <a:xfrm>
              <a:off x="4080" y="2256"/>
              <a:ext cx="288" cy="28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62" name="Rectangle 350"/>
            <p:cNvSpPr>
              <a:spLocks noChangeArrowheads="1"/>
            </p:cNvSpPr>
            <p:nvPr/>
          </p:nvSpPr>
          <p:spPr bwMode="auto">
            <a:xfrm>
              <a:off x="1488" y="2256"/>
              <a:ext cx="288" cy="28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351"/>
          <p:cNvGrpSpPr>
            <a:grpSpLocks/>
          </p:cNvGrpSpPr>
          <p:nvPr/>
        </p:nvGrpSpPr>
        <p:grpSpPr bwMode="auto">
          <a:xfrm>
            <a:off x="4508500" y="3581400"/>
            <a:ext cx="4546600" cy="457200"/>
            <a:chOff x="1928" y="2544"/>
            <a:chExt cx="2864" cy="288"/>
          </a:xfrm>
        </p:grpSpPr>
        <p:sp>
          <p:nvSpPr>
            <p:cNvPr id="192864" name="Rectangle 352"/>
            <p:cNvSpPr>
              <a:spLocks noChangeArrowheads="1"/>
            </p:cNvSpPr>
            <p:nvPr/>
          </p:nvSpPr>
          <p:spPr bwMode="auto">
            <a:xfrm>
              <a:off x="4552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65" name="Rectangle 353"/>
            <p:cNvSpPr>
              <a:spLocks noChangeArrowheads="1"/>
            </p:cNvSpPr>
            <p:nvPr/>
          </p:nvSpPr>
          <p:spPr bwMode="auto">
            <a:xfrm>
              <a:off x="1928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2866" name="Rectangle 354"/>
          <p:cNvSpPr>
            <a:spLocks noChangeArrowheads="1"/>
          </p:cNvSpPr>
          <p:nvPr/>
        </p:nvSpPr>
        <p:spPr bwMode="auto">
          <a:xfrm>
            <a:off x="3200400" y="3200400"/>
            <a:ext cx="3581400" cy="1295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92867" name="Line 355"/>
          <p:cNvSpPr>
            <a:spLocks noChangeShapeType="1"/>
          </p:cNvSpPr>
          <p:nvPr/>
        </p:nvSpPr>
        <p:spPr bwMode="auto">
          <a:xfrm>
            <a:off x="6781800" y="31242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13" name="Group 356"/>
          <p:cNvGrpSpPr>
            <a:grpSpLocks/>
          </p:cNvGrpSpPr>
          <p:nvPr/>
        </p:nvGrpSpPr>
        <p:grpSpPr bwMode="auto">
          <a:xfrm>
            <a:off x="4267200" y="3352800"/>
            <a:ext cx="5029200" cy="914400"/>
            <a:chOff x="1344" y="2112"/>
            <a:chExt cx="3168" cy="576"/>
          </a:xfrm>
        </p:grpSpPr>
        <p:sp>
          <p:nvSpPr>
            <p:cNvPr id="192869" name="Rectangle 357"/>
            <p:cNvSpPr>
              <a:spLocks noChangeArrowheads="1"/>
            </p:cNvSpPr>
            <p:nvPr/>
          </p:nvSpPr>
          <p:spPr bwMode="auto">
            <a:xfrm>
              <a:off x="4368" y="2160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70" name="Rectangle 358"/>
            <p:cNvSpPr>
              <a:spLocks noChangeArrowheads="1"/>
            </p:cNvSpPr>
            <p:nvPr/>
          </p:nvSpPr>
          <p:spPr bwMode="auto">
            <a:xfrm>
              <a:off x="1344" y="2112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2871" name="Line 359"/>
          <p:cNvSpPr>
            <a:spLocks noChangeShapeType="1"/>
          </p:cNvSpPr>
          <p:nvPr/>
        </p:nvSpPr>
        <p:spPr bwMode="auto">
          <a:xfrm>
            <a:off x="6781800" y="38100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14" name="Group 365"/>
          <p:cNvGrpSpPr>
            <a:grpSpLocks/>
          </p:cNvGrpSpPr>
          <p:nvPr/>
        </p:nvGrpSpPr>
        <p:grpSpPr bwMode="auto">
          <a:xfrm>
            <a:off x="4495800" y="3581400"/>
            <a:ext cx="4572000" cy="457200"/>
            <a:chOff x="1488" y="2256"/>
            <a:chExt cx="2880" cy="288"/>
          </a:xfrm>
        </p:grpSpPr>
        <p:sp>
          <p:nvSpPr>
            <p:cNvPr id="192878" name="Arc 366"/>
            <p:cNvSpPr>
              <a:spLocks/>
            </p:cNvSpPr>
            <p:nvPr/>
          </p:nvSpPr>
          <p:spPr bwMode="auto">
            <a:xfrm rot="5400000">
              <a:off x="2643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79" name="Arc 367"/>
            <p:cNvSpPr>
              <a:spLocks/>
            </p:cNvSpPr>
            <p:nvPr/>
          </p:nvSpPr>
          <p:spPr bwMode="auto">
            <a:xfrm rot="5400000">
              <a:off x="2663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80" name="Arc 368"/>
            <p:cNvSpPr>
              <a:spLocks/>
            </p:cNvSpPr>
            <p:nvPr/>
          </p:nvSpPr>
          <p:spPr bwMode="auto">
            <a:xfrm rot="5400000">
              <a:off x="2607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81" name="Arc 369"/>
            <p:cNvSpPr>
              <a:spLocks/>
            </p:cNvSpPr>
            <p:nvPr/>
          </p:nvSpPr>
          <p:spPr bwMode="auto">
            <a:xfrm rot="5400000">
              <a:off x="2543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82" name="Arc 370"/>
            <p:cNvSpPr>
              <a:spLocks/>
            </p:cNvSpPr>
            <p:nvPr/>
          </p:nvSpPr>
          <p:spPr bwMode="auto">
            <a:xfrm rot="5400000">
              <a:off x="2521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83" name="Arc 371"/>
            <p:cNvSpPr>
              <a:spLocks/>
            </p:cNvSpPr>
            <p:nvPr/>
          </p:nvSpPr>
          <p:spPr bwMode="auto">
            <a:xfrm rot="5400000">
              <a:off x="250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84" name="Arc 372"/>
            <p:cNvSpPr>
              <a:spLocks/>
            </p:cNvSpPr>
            <p:nvPr/>
          </p:nvSpPr>
          <p:spPr bwMode="auto">
            <a:xfrm rot="5400000">
              <a:off x="244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85" name="Arc 373"/>
            <p:cNvSpPr>
              <a:spLocks/>
            </p:cNvSpPr>
            <p:nvPr/>
          </p:nvSpPr>
          <p:spPr bwMode="auto">
            <a:xfrm rot="5400000">
              <a:off x="2422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86" name="Arc 374"/>
            <p:cNvSpPr>
              <a:spLocks/>
            </p:cNvSpPr>
            <p:nvPr/>
          </p:nvSpPr>
          <p:spPr bwMode="auto">
            <a:xfrm rot="5400000">
              <a:off x="240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87" name="Arc 375"/>
            <p:cNvSpPr>
              <a:spLocks/>
            </p:cNvSpPr>
            <p:nvPr/>
          </p:nvSpPr>
          <p:spPr bwMode="auto">
            <a:xfrm rot="5400000">
              <a:off x="2345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88" name="Arc 376"/>
            <p:cNvSpPr>
              <a:spLocks/>
            </p:cNvSpPr>
            <p:nvPr/>
          </p:nvSpPr>
          <p:spPr bwMode="auto">
            <a:xfrm rot="5400000">
              <a:off x="2322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89" name="Arc 377"/>
            <p:cNvSpPr>
              <a:spLocks/>
            </p:cNvSpPr>
            <p:nvPr/>
          </p:nvSpPr>
          <p:spPr bwMode="auto">
            <a:xfrm rot="5400000">
              <a:off x="230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90" name="Arc 378"/>
            <p:cNvSpPr>
              <a:spLocks/>
            </p:cNvSpPr>
            <p:nvPr/>
          </p:nvSpPr>
          <p:spPr bwMode="auto">
            <a:xfrm rot="5400000">
              <a:off x="2247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91" name="Arc 379"/>
            <p:cNvSpPr>
              <a:spLocks/>
            </p:cNvSpPr>
            <p:nvPr/>
          </p:nvSpPr>
          <p:spPr bwMode="auto">
            <a:xfrm rot="5400000">
              <a:off x="222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92" name="Arc 380"/>
            <p:cNvSpPr>
              <a:spLocks/>
            </p:cNvSpPr>
            <p:nvPr/>
          </p:nvSpPr>
          <p:spPr bwMode="auto">
            <a:xfrm rot="5400000">
              <a:off x="221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93" name="Arc 381"/>
            <p:cNvSpPr>
              <a:spLocks/>
            </p:cNvSpPr>
            <p:nvPr/>
          </p:nvSpPr>
          <p:spPr bwMode="auto">
            <a:xfrm rot="5400000">
              <a:off x="2147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94" name="Arc 382"/>
            <p:cNvSpPr>
              <a:spLocks/>
            </p:cNvSpPr>
            <p:nvPr/>
          </p:nvSpPr>
          <p:spPr bwMode="auto">
            <a:xfrm rot="5400000">
              <a:off x="212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95" name="Arc 383"/>
            <p:cNvSpPr>
              <a:spLocks/>
            </p:cNvSpPr>
            <p:nvPr/>
          </p:nvSpPr>
          <p:spPr bwMode="auto">
            <a:xfrm rot="5400000">
              <a:off x="211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96" name="Arc 384"/>
            <p:cNvSpPr>
              <a:spLocks/>
            </p:cNvSpPr>
            <p:nvPr/>
          </p:nvSpPr>
          <p:spPr bwMode="auto">
            <a:xfrm rot="5400000">
              <a:off x="2048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97" name="Arc 385"/>
            <p:cNvSpPr>
              <a:spLocks/>
            </p:cNvSpPr>
            <p:nvPr/>
          </p:nvSpPr>
          <p:spPr bwMode="auto">
            <a:xfrm rot="5400000">
              <a:off x="202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98" name="Arc 386"/>
            <p:cNvSpPr>
              <a:spLocks/>
            </p:cNvSpPr>
            <p:nvPr/>
          </p:nvSpPr>
          <p:spPr bwMode="auto">
            <a:xfrm rot="5400000">
              <a:off x="201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899" name="Arc 387"/>
            <p:cNvSpPr>
              <a:spLocks/>
            </p:cNvSpPr>
            <p:nvPr/>
          </p:nvSpPr>
          <p:spPr bwMode="auto">
            <a:xfrm rot="5400000">
              <a:off x="1949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00" name="Arc 388"/>
            <p:cNvSpPr>
              <a:spLocks/>
            </p:cNvSpPr>
            <p:nvPr/>
          </p:nvSpPr>
          <p:spPr bwMode="auto">
            <a:xfrm rot="5400000">
              <a:off x="192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01" name="Arc 389"/>
            <p:cNvSpPr>
              <a:spLocks/>
            </p:cNvSpPr>
            <p:nvPr/>
          </p:nvSpPr>
          <p:spPr bwMode="auto">
            <a:xfrm rot="5400000">
              <a:off x="187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02" name="Line 390"/>
            <p:cNvSpPr>
              <a:spLocks noChangeShapeType="1"/>
            </p:cNvSpPr>
            <p:nvPr/>
          </p:nvSpPr>
          <p:spPr bwMode="auto">
            <a:xfrm rot="5400000" flipV="1">
              <a:off x="183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03" name="Line 391"/>
            <p:cNvSpPr>
              <a:spLocks noChangeShapeType="1"/>
            </p:cNvSpPr>
            <p:nvPr/>
          </p:nvSpPr>
          <p:spPr bwMode="auto">
            <a:xfrm rot="5400000" flipV="1">
              <a:off x="288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04" name="Arc 392"/>
            <p:cNvSpPr>
              <a:spLocks/>
            </p:cNvSpPr>
            <p:nvPr/>
          </p:nvSpPr>
          <p:spPr bwMode="auto">
            <a:xfrm rot="5400000" flipV="1">
              <a:off x="3096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05" name="Arc 393"/>
            <p:cNvSpPr>
              <a:spLocks/>
            </p:cNvSpPr>
            <p:nvPr/>
          </p:nvSpPr>
          <p:spPr bwMode="auto">
            <a:xfrm rot="5400000" flipV="1">
              <a:off x="3017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06" name="Arc 394"/>
            <p:cNvSpPr>
              <a:spLocks/>
            </p:cNvSpPr>
            <p:nvPr/>
          </p:nvSpPr>
          <p:spPr bwMode="auto">
            <a:xfrm rot="5400000" flipV="1">
              <a:off x="3073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07" name="Arc 395"/>
            <p:cNvSpPr>
              <a:spLocks/>
            </p:cNvSpPr>
            <p:nvPr/>
          </p:nvSpPr>
          <p:spPr bwMode="auto">
            <a:xfrm rot="5400000" flipV="1">
              <a:off x="3195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08" name="Arc 396"/>
            <p:cNvSpPr>
              <a:spLocks/>
            </p:cNvSpPr>
            <p:nvPr/>
          </p:nvSpPr>
          <p:spPr bwMode="auto">
            <a:xfrm rot="5400000" flipV="1">
              <a:off x="3160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09" name="Arc 397"/>
            <p:cNvSpPr>
              <a:spLocks/>
            </p:cNvSpPr>
            <p:nvPr/>
          </p:nvSpPr>
          <p:spPr bwMode="auto">
            <a:xfrm rot="5400000" flipV="1">
              <a:off x="317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10" name="Arc 398"/>
            <p:cNvSpPr>
              <a:spLocks/>
            </p:cNvSpPr>
            <p:nvPr/>
          </p:nvSpPr>
          <p:spPr bwMode="auto">
            <a:xfrm rot="5400000" flipV="1">
              <a:off x="329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11" name="Arc 399"/>
            <p:cNvSpPr>
              <a:spLocks/>
            </p:cNvSpPr>
            <p:nvPr/>
          </p:nvSpPr>
          <p:spPr bwMode="auto">
            <a:xfrm rot="5400000" flipV="1">
              <a:off x="3259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12" name="Arc 400"/>
            <p:cNvSpPr>
              <a:spLocks/>
            </p:cNvSpPr>
            <p:nvPr/>
          </p:nvSpPr>
          <p:spPr bwMode="auto">
            <a:xfrm rot="5400000" flipV="1">
              <a:off x="327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13" name="Arc 401"/>
            <p:cNvSpPr>
              <a:spLocks/>
            </p:cNvSpPr>
            <p:nvPr/>
          </p:nvSpPr>
          <p:spPr bwMode="auto">
            <a:xfrm rot="5400000" flipV="1">
              <a:off x="3394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14" name="Arc 402"/>
            <p:cNvSpPr>
              <a:spLocks/>
            </p:cNvSpPr>
            <p:nvPr/>
          </p:nvSpPr>
          <p:spPr bwMode="auto">
            <a:xfrm rot="5400000" flipV="1">
              <a:off x="3358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15" name="Arc 403"/>
            <p:cNvSpPr>
              <a:spLocks/>
            </p:cNvSpPr>
            <p:nvPr/>
          </p:nvSpPr>
          <p:spPr bwMode="auto">
            <a:xfrm rot="5400000" flipV="1">
              <a:off x="337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16" name="Arc 404"/>
            <p:cNvSpPr>
              <a:spLocks/>
            </p:cNvSpPr>
            <p:nvPr/>
          </p:nvSpPr>
          <p:spPr bwMode="auto">
            <a:xfrm rot="5400000" flipV="1">
              <a:off x="3492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17" name="Arc 405"/>
            <p:cNvSpPr>
              <a:spLocks/>
            </p:cNvSpPr>
            <p:nvPr/>
          </p:nvSpPr>
          <p:spPr bwMode="auto">
            <a:xfrm rot="5400000" flipV="1">
              <a:off x="345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18" name="Arc 406"/>
            <p:cNvSpPr>
              <a:spLocks/>
            </p:cNvSpPr>
            <p:nvPr/>
          </p:nvSpPr>
          <p:spPr bwMode="auto">
            <a:xfrm rot="5400000" flipV="1">
              <a:off x="346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19" name="Arc 407"/>
            <p:cNvSpPr>
              <a:spLocks/>
            </p:cNvSpPr>
            <p:nvPr/>
          </p:nvSpPr>
          <p:spPr bwMode="auto">
            <a:xfrm rot="5400000" flipV="1">
              <a:off x="3591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20" name="Arc 408"/>
            <p:cNvSpPr>
              <a:spLocks/>
            </p:cNvSpPr>
            <p:nvPr/>
          </p:nvSpPr>
          <p:spPr bwMode="auto">
            <a:xfrm rot="5400000" flipV="1">
              <a:off x="355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21" name="Arc 409"/>
            <p:cNvSpPr>
              <a:spLocks/>
            </p:cNvSpPr>
            <p:nvPr/>
          </p:nvSpPr>
          <p:spPr bwMode="auto">
            <a:xfrm rot="5400000" flipV="1">
              <a:off x="356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22" name="Arc 410"/>
            <p:cNvSpPr>
              <a:spLocks/>
            </p:cNvSpPr>
            <p:nvPr/>
          </p:nvSpPr>
          <p:spPr bwMode="auto">
            <a:xfrm rot="5400000" flipV="1">
              <a:off x="3690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23" name="Arc 411"/>
            <p:cNvSpPr>
              <a:spLocks/>
            </p:cNvSpPr>
            <p:nvPr/>
          </p:nvSpPr>
          <p:spPr bwMode="auto">
            <a:xfrm rot="5400000" flipV="1">
              <a:off x="365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24" name="Arc 412"/>
            <p:cNvSpPr>
              <a:spLocks/>
            </p:cNvSpPr>
            <p:nvPr/>
          </p:nvSpPr>
          <p:spPr bwMode="auto">
            <a:xfrm rot="5400000" flipV="1">
              <a:off x="366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25" name="Arc 413"/>
            <p:cNvSpPr>
              <a:spLocks/>
            </p:cNvSpPr>
            <p:nvPr/>
          </p:nvSpPr>
          <p:spPr bwMode="auto">
            <a:xfrm rot="5400000" flipV="1">
              <a:off x="3790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26" name="Arc 414"/>
            <p:cNvSpPr>
              <a:spLocks/>
            </p:cNvSpPr>
            <p:nvPr/>
          </p:nvSpPr>
          <p:spPr bwMode="auto">
            <a:xfrm rot="5400000" flipV="1">
              <a:off x="375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27" name="Arc 415"/>
            <p:cNvSpPr>
              <a:spLocks/>
            </p:cNvSpPr>
            <p:nvPr/>
          </p:nvSpPr>
          <p:spPr bwMode="auto">
            <a:xfrm rot="5400000" flipV="1">
              <a:off x="381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28" name="Line 416"/>
            <p:cNvSpPr>
              <a:spLocks noChangeShapeType="1"/>
            </p:cNvSpPr>
            <p:nvPr/>
          </p:nvSpPr>
          <p:spPr bwMode="auto">
            <a:xfrm rot="-16200000">
              <a:off x="402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29" name="Line 417"/>
            <p:cNvSpPr>
              <a:spLocks noChangeShapeType="1"/>
            </p:cNvSpPr>
            <p:nvPr/>
          </p:nvSpPr>
          <p:spPr bwMode="auto">
            <a:xfrm rot="-16200000">
              <a:off x="297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30" name="Rectangle 418"/>
            <p:cNvSpPr>
              <a:spLocks noChangeArrowheads="1"/>
            </p:cNvSpPr>
            <p:nvPr/>
          </p:nvSpPr>
          <p:spPr bwMode="auto">
            <a:xfrm>
              <a:off x="4080" y="2256"/>
              <a:ext cx="288" cy="28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31" name="Rectangle 419"/>
            <p:cNvSpPr>
              <a:spLocks noChangeArrowheads="1"/>
            </p:cNvSpPr>
            <p:nvPr/>
          </p:nvSpPr>
          <p:spPr bwMode="auto">
            <a:xfrm>
              <a:off x="1488" y="2256"/>
              <a:ext cx="288" cy="28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420"/>
          <p:cNvGrpSpPr>
            <a:grpSpLocks/>
          </p:cNvGrpSpPr>
          <p:nvPr/>
        </p:nvGrpSpPr>
        <p:grpSpPr bwMode="auto">
          <a:xfrm>
            <a:off x="4508500" y="3581400"/>
            <a:ext cx="4546600" cy="457200"/>
            <a:chOff x="1928" y="2544"/>
            <a:chExt cx="2864" cy="288"/>
          </a:xfrm>
        </p:grpSpPr>
        <p:sp>
          <p:nvSpPr>
            <p:cNvPr id="192933" name="Rectangle 421"/>
            <p:cNvSpPr>
              <a:spLocks noChangeArrowheads="1"/>
            </p:cNvSpPr>
            <p:nvPr/>
          </p:nvSpPr>
          <p:spPr bwMode="auto">
            <a:xfrm>
              <a:off x="4552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34" name="Rectangle 422"/>
            <p:cNvSpPr>
              <a:spLocks noChangeArrowheads="1"/>
            </p:cNvSpPr>
            <p:nvPr/>
          </p:nvSpPr>
          <p:spPr bwMode="auto">
            <a:xfrm>
              <a:off x="1928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2935" name="Rectangle 423"/>
          <p:cNvSpPr>
            <a:spLocks noChangeArrowheads="1"/>
          </p:cNvSpPr>
          <p:nvPr/>
        </p:nvSpPr>
        <p:spPr bwMode="auto">
          <a:xfrm>
            <a:off x="3200400" y="3200400"/>
            <a:ext cx="3581400" cy="1295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92936" name="Line 424"/>
          <p:cNvSpPr>
            <a:spLocks noChangeShapeType="1"/>
          </p:cNvSpPr>
          <p:nvPr/>
        </p:nvSpPr>
        <p:spPr bwMode="auto">
          <a:xfrm>
            <a:off x="6781800" y="31242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16" name="Group 425"/>
          <p:cNvGrpSpPr>
            <a:grpSpLocks/>
          </p:cNvGrpSpPr>
          <p:nvPr/>
        </p:nvGrpSpPr>
        <p:grpSpPr bwMode="auto">
          <a:xfrm>
            <a:off x="4267200" y="3352800"/>
            <a:ext cx="5029200" cy="914400"/>
            <a:chOff x="1344" y="2112"/>
            <a:chExt cx="3168" cy="576"/>
          </a:xfrm>
        </p:grpSpPr>
        <p:sp>
          <p:nvSpPr>
            <p:cNvPr id="192938" name="Rectangle 426"/>
            <p:cNvSpPr>
              <a:spLocks noChangeArrowheads="1"/>
            </p:cNvSpPr>
            <p:nvPr/>
          </p:nvSpPr>
          <p:spPr bwMode="auto">
            <a:xfrm>
              <a:off x="4368" y="2160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39" name="Rectangle 427"/>
            <p:cNvSpPr>
              <a:spLocks noChangeArrowheads="1"/>
            </p:cNvSpPr>
            <p:nvPr/>
          </p:nvSpPr>
          <p:spPr bwMode="auto">
            <a:xfrm>
              <a:off x="1344" y="2112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2940" name="Line 428"/>
          <p:cNvSpPr>
            <a:spLocks noChangeShapeType="1"/>
          </p:cNvSpPr>
          <p:nvPr/>
        </p:nvSpPr>
        <p:spPr bwMode="auto">
          <a:xfrm>
            <a:off x="6781800" y="38100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17" name="Group 434"/>
          <p:cNvGrpSpPr>
            <a:grpSpLocks/>
          </p:cNvGrpSpPr>
          <p:nvPr/>
        </p:nvGrpSpPr>
        <p:grpSpPr bwMode="auto">
          <a:xfrm>
            <a:off x="4495800" y="3581400"/>
            <a:ext cx="4572000" cy="457200"/>
            <a:chOff x="1488" y="2256"/>
            <a:chExt cx="2880" cy="288"/>
          </a:xfrm>
        </p:grpSpPr>
        <p:sp>
          <p:nvSpPr>
            <p:cNvPr id="192947" name="Arc 435"/>
            <p:cNvSpPr>
              <a:spLocks/>
            </p:cNvSpPr>
            <p:nvPr/>
          </p:nvSpPr>
          <p:spPr bwMode="auto">
            <a:xfrm rot="5400000">
              <a:off x="2643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48" name="Arc 436"/>
            <p:cNvSpPr>
              <a:spLocks/>
            </p:cNvSpPr>
            <p:nvPr/>
          </p:nvSpPr>
          <p:spPr bwMode="auto">
            <a:xfrm rot="5400000">
              <a:off x="2663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49" name="Arc 437"/>
            <p:cNvSpPr>
              <a:spLocks/>
            </p:cNvSpPr>
            <p:nvPr/>
          </p:nvSpPr>
          <p:spPr bwMode="auto">
            <a:xfrm rot="5400000">
              <a:off x="2607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50" name="Arc 438"/>
            <p:cNvSpPr>
              <a:spLocks/>
            </p:cNvSpPr>
            <p:nvPr/>
          </p:nvSpPr>
          <p:spPr bwMode="auto">
            <a:xfrm rot="5400000">
              <a:off x="2543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51" name="Arc 439"/>
            <p:cNvSpPr>
              <a:spLocks/>
            </p:cNvSpPr>
            <p:nvPr/>
          </p:nvSpPr>
          <p:spPr bwMode="auto">
            <a:xfrm rot="5400000">
              <a:off x="2521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52" name="Arc 440"/>
            <p:cNvSpPr>
              <a:spLocks/>
            </p:cNvSpPr>
            <p:nvPr/>
          </p:nvSpPr>
          <p:spPr bwMode="auto">
            <a:xfrm rot="5400000">
              <a:off x="250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53" name="Arc 441"/>
            <p:cNvSpPr>
              <a:spLocks/>
            </p:cNvSpPr>
            <p:nvPr/>
          </p:nvSpPr>
          <p:spPr bwMode="auto">
            <a:xfrm rot="5400000">
              <a:off x="244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54" name="Arc 442"/>
            <p:cNvSpPr>
              <a:spLocks/>
            </p:cNvSpPr>
            <p:nvPr/>
          </p:nvSpPr>
          <p:spPr bwMode="auto">
            <a:xfrm rot="5400000">
              <a:off x="2422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55" name="Arc 443"/>
            <p:cNvSpPr>
              <a:spLocks/>
            </p:cNvSpPr>
            <p:nvPr/>
          </p:nvSpPr>
          <p:spPr bwMode="auto">
            <a:xfrm rot="5400000">
              <a:off x="240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56" name="Arc 444"/>
            <p:cNvSpPr>
              <a:spLocks/>
            </p:cNvSpPr>
            <p:nvPr/>
          </p:nvSpPr>
          <p:spPr bwMode="auto">
            <a:xfrm rot="5400000">
              <a:off x="2345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57" name="Arc 445"/>
            <p:cNvSpPr>
              <a:spLocks/>
            </p:cNvSpPr>
            <p:nvPr/>
          </p:nvSpPr>
          <p:spPr bwMode="auto">
            <a:xfrm rot="5400000">
              <a:off x="2322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58" name="Arc 446"/>
            <p:cNvSpPr>
              <a:spLocks/>
            </p:cNvSpPr>
            <p:nvPr/>
          </p:nvSpPr>
          <p:spPr bwMode="auto">
            <a:xfrm rot="5400000">
              <a:off x="230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59" name="Arc 447"/>
            <p:cNvSpPr>
              <a:spLocks/>
            </p:cNvSpPr>
            <p:nvPr/>
          </p:nvSpPr>
          <p:spPr bwMode="auto">
            <a:xfrm rot="5400000">
              <a:off x="2247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60" name="Arc 448"/>
            <p:cNvSpPr>
              <a:spLocks/>
            </p:cNvSpPr>
            <p:nvPr/>
          </p:nvSpPr>
          <p:spPr bwMode="auto">
            <a:xfrm rot="5400000">
              <a:off x="222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61" name="Arc 449"/>
            <p:cNvSpPr>
              <a:spLocks/>
            </p:cNvSpPr>
            <p:nvPr/>
          </p:nvSpPr>
          <p:spPr bwMode="auto">
            <a:xfrm rot="5400000">
              <a:off x="221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62" name="Arc 450"/>
            <p:cNvSpPr>
              <a:spLocks/>
            </p:cNvSpPr>
            <p:nvPr/>
          </p:nvSpPr>
          <p:spPr bwMode="auto">
            <a:xfrm rot="5400000">
              <a:off x="2147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63" name="Arc 451"/>
            <p:cNvSpPr>
              <a:spLocks/>
            </p:cNvSpPr>
            <p:nvPr/>
          </p:nvSpPr>
          <p:spPr bwMode="auto">
            <a:xfrm rot="5400000">
              <a:off x="212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64" name="Arc 452"/>
            <p:cNvSpPr>
              <a:spLocks/>
            </p:cNvSpPr>
            <p:nvPr/>
          </p:nvSpPr>
          <p:spPr bwMode="auto">
            <a:xfrm rot="5400000">
              <a:off x="211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65" name="Arc 453"/>
            <p:cNvSpPr>
              <a:spLocks/>
            </p:cNvSpPr>
            <p:nvPr/>
          </p:nvSpPr>
          <p:spPr bwMode="auto">
            <a:xfrm rot="5400000">
              <a:off x="2048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66" name="Arc 454"/>
            <p:cNvSpPr>
              <a:spLocks/>
            </p:cNvSpPr>
            <p:nvPr/>
          </p:nvSpPr>
          <p:spPr bwMode="auto">
            <a:xfrm rot="5400000">
              <a:off x="202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67" name="Arc 455"/>
            <p:cNvSpPr>
              <a:spLocks/>
            </p:cNvSpPr>
            <p:nvPr/>
          </p:nvSpPr>
          <p:spPr bwMode="auto">
            <a:xfrm rot="5400000">
              <a:off x="201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68" name="Arc 456"/>
            <p:cNvSpPr>
              <a:spLocks/>
            </p:cNvSpPr>
            <p:nvPr/>
          </p:nvSpPr>
          <p:spPr bwMode="auto">
            <a:xfrm rot="5400000">
              <a:off x="1949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69" name="Arc 457"/>
            <p:cNvSpPr>
              <a:spLocks/>
            </p:cNvSpPr>
            <p:nvPr/>
          </p:nvSpPr>
          <p:spPr bwMode="auto">
            <a:xfrm rot="5400000">
              <a:off x="192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70" name="Arc 458"/>
            <p:cNvSpPr>
              <a:spLocks/>
            </p:cNvSpPr>
            <p:nvPr/>
          </p:nvSpPr>
          <p:spPr bwMode="auto">
            <a:xfrm rot="5400000">
              <a:off x="187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71" name="Line 459"/>
            <p:cNvSpPr>
              <a:spLocks noChangeShapeType="1"/>
            </p:cNvSpPr>
            <p:nvPr/>
          </p:nvSpPr>
          <p:spPr bwMode="auto">
            <a:xfrm rot="5400000" flipV="1">
              <a:off x="183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72" name="Line 460"/>
            <p:cNvSpPr>
              <a:spLocks noChangeShapeType="1"/>
            </p:cNvSpPr>
            <p:nvPr/>
          </p:nvSpPr>
          <p:spPr bwMode="auto">
            <a:xfrm rot="5400000" flipV="1">
              <a:off x="288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73" name="Arc 461"/>
            <p:cNvSpPr>
              <a:spLocks/>
            </p:cNvSpPr>
            <p:nvPr/>
          </p:nvSpPr>
          <p:spPr bwMode="auto">
            <a:xfrm rot="5400000" flipV="1">
              <a:off x="3096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74" name="Arc 462"/>
            <p:cNvSpPr>
              <a:spLocks/>
            </p:cNvSpPr>
            <p:nvPr/>
          </p:nvSpPr>
          <p:spPr bwMode="auto">
            <a:xfrm rot="5400000" flipV="1">
              <a:off x="3017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75" name="Arc 463"/>
            <p:cNvSpPr>
              <a:spLocks/>
            </p:cNvSpPr>
            <p:nvPr/>
          </p:nvSpPr>
          <p:spPr bwMode="auto">
            <a:xfrm rot="5400000" flipV="1">
              <a:off x="3073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76" name="Arc 464"/>
            <p:cNvSpPr>
              <a:spLocks/>
            </p:cNvSpPr>
            <p:nvPr/>
          </p:nvSpPr>
          <p:spPr bwMode="auto">
            <a:xfrm rot="5400000" flipV="1">
              <a:off x="3195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77" name="Arc 465"/>
            <p:cNvSpPr>
              <a:spLocks/>
            </p:cNvSpPr>
            <p:nvPr/>
          </p:nvSpPr>
          <p:spPr bwMode="auto">
            <a:xfrm rot="5400000" flipV="1">
              <a:off x="3160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78" name="Arc 466"/>
            <p:cNvSpPr>
              <a:spLocks/>
            </p:cNvSpPr>
            <p:nvPr/>
          </p:nvSpPr>
          <p:spPr bwMode="auto">
            <a:xfrm rot="5400000" flipV="1">
              <a:off x="317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79" name="Arc 467"/>
            <p:cNvSpPr>
              <a:spLocks/>
            </p:cNvSpPr>
            <p:nvPr/>
          </p:nvSpPr>
          <p:spPr bwMode="auto">
            <a:xfrm rot="5400000" flipV="1">
              <a:off x="329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80" name="Arc 468"/>
            <p:cNvSpPr>
              <a:spLocks/>
            </p:cNvSpPr>
            <p:nvPr/>
          </p:nvSpPr>
          <p:spPr bwMode="auto">
            <a:xfrm rot="5400000" flipV="1">
              <a:off x="3259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81" name="Arc 469"/>
            <p:cNvSpPr>
              <a:spLocks/>
            </p:cNvSpPr>
            <p:nvPr/>
          </p:nvSpPr>
          <p:spPr bwMode="auto">
            <a:xfrm rot="5400000" flipV="1">
              <a:off x="327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82" name="Arc 470"/>
            <p:cNvSpPr>
              <a:spLocks/>
            </p:cNvSpPr>
            <p:nvPr/>
          </p:nvSpPr>
          <p:spPr bwMode="auto">
            <a:xfrm rot="5400000" flipV="1">
              <a:off x="3394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83" name="Arc 471"/>
            <p:cNvSpPr>
              <a:spLocks/>
            </p:cNvSpPr>
            <p:nvPr/>
          </p:nvSpPr>
          <p:spPr bwMode="auto">
            <a:xfrm rot="5400000" flipV="1">
              <a:off x="3358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84" name="Arc 472"/>
            <p:cNvSpPr>
              <a:spLocks/>
            </p:cNvSpPr>
            <p:nvPr/>
          </p:nvSpPr>
          <p:spPr bwMode="auto">
            <a:xfrm rot="5400000" flipV="1">
              <a:off x="337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85" name="Arc 473"/>
            <p:cNvSpPr>
              <a:spLocks/>
            </p:cNvSpPr>
            <p:nvPr/>
          </p:nvSpPr>
          <p:spPr bwMode="auto">
            <a:xfrm rot="5400000" flipV="1">
              <a:off x="3492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86" name="Arc 474"/>
            <p:cNvSpPr>
              <a:spLocks/>
            </p:cNvSpPr>
            <p:nvPr/>
          </p:nvSpPr>
          <p:spPr bwMode="auto">
            <a:xfrm rot="5400000" flipV="1">
              <a:off x="345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87" name="Arc 475"/>
            <p:cNvSpPr>
              <a:spLocks/>
            </p:cNvSpPr>
            <p:nvPr/>
          </p:nvSpPr>
          <p:spPr bwMode="auto">
            <a:xfrm rot="5400000" flipV="1">
              <a:off x="346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88" name="Arc 476"/>
            <p:cNvSpPr>
              <a:spLocks/>
            </p:cNvSpPr>
            <p:nvPr/>
          </p:nvSpPr>
          <p:spPr bwMode="auto">
            <a:xfrm rot="5400000" flipV="1">
              <a:off x="3591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89" name="Arc 477"/>
            <p:cNvSpPr>
              <a:spLocks/>
            </p:cNvSpPr>
            <p:nvPr/>
          </p:nvSpPr>
          <p:spPr bwMode="auto">
            <a:xfrm rot="5400000" flipV="1">
              <a:off x="355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90" name="Arc 478"/>
            <p:cNvSpPr>
              <a:spLocks/>
            </p:cNvSpPr>
            <p:nvPr/>
          </p:nvSpPr>
          <p:spPr bwMode="auto">
            <a:xfrm rot="5400000" flipV="1">
              <a:off x="356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91" name="Arc 479"/>
            <p:cNvSpPr>
              <a:spLocks/>
            </p:cNvSpPr>
            <p:nvPr/>
          </p:nvSpPr>
          <p:spPr bwMode="auto">
            <a:xfrm rot="5400000" flipV="1">
              <a:off x="3690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92" name="Arc 480"/>
            <p:cNvSpPr>
              <a:spLocks/>
            </p:cNvSpPr>
            <p:nvPr/>
          </p:nvSpPr>
          <p:spPr bwMode="auto">
            <a:xfrm rot="5400000" flipV="1">
              <a:off x="365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93" name="Arc 481"/>
            <p:cNvSpPr>
              <a:spLocks/>
            </p:cNvSpPr>
            <p:nvPr/>
          </p:nvSpPr>
          <p:spPr bwMode="auto">
            <a:xfrm rot="5400000" flipV="1">
              <a:off x="366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94" name="Arc 482"/>
            <p:cNvSpPr>
              <a:spLocks/>
            </p:cNvSpPr>
            <p:nvPr/>
          </p:nvSpPr>
          <p:spPr bwMode="auto">
            <a:xfrm rot="5400000" flipV="1">
              <a:off x="3790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95" name="Arc 483"/>
            <p:cNvSpPr>
              <a:spLocks/>
            </p:cNvSpPr>
            <p:nvPr/>
          </p:nvSpPr>
          <p:spPr bwMode="auto">
            <a:xfrm rot="5400000" flipV="1">
              <a:off x="375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96" name="Arc 484"/>
            <p:cNvSpPr>
              <a:spLocks/>
            </p:cNvSpPr>
            <p:nvPr/>
          </p:nvSpPr>
          <p:spPr bwMode="auto">
            <a:xfrm rot="5400000" flipV="1">
              <a:off x="381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97" name="Line 485"/>
            <p:cNvSpPr>
              <a:spLocks noChangeShapeType="1"/>
            </p:cNvSpPr>
            <p:nvPr/>
          </p:nvSpPr>
          <p:spPr bwMode="auto">
            <a:xfrm rot="-16200000">
              <a:off x="402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98" name="Line 486"/>
            <p:cNvSpPr>
              <a:spLocks noChangeShapeType="1"/>
            </p:cNvSpPr>
            <p:nvPr/>
          </p:nvSpPr>
          <p:spPr bwMode="auto">
            <a:xfrm rot="-16200000">
              <a:off x="297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2999" name="Rectangle 487"/>
            <p:cNvSpPr>
              <a:spLocks noChangeArrowheads="1"/>
            </p:cNvSpPr>
            <p:nvPr/>
          </p:nvSpPr>
          <p:spPr bwMode="auto">
            <a:xfrm>
              <a:off x="4080" y="2256"/>
              <a:ext cx="288" cy="28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00" name="Rectangle 488"/>
            <p:cNvSpPr>
              <a:spLocks noChangeArrowheads="1"/>
            </p:cNvSpPr>
            <p:nvPr/>
          </p:nvSpPr>
          <p:spPr bwMode="auto">
            <a:xfrm>
              <a:off x="1488" y="2256"/>
              <a:ext cx="288" cy="28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489"/>
          <p:cNvGrpSpPr>
            <a:grpSpLocks/>
          </p:cNvGrpSpPr>
          <p:nvPr/>
        </p:nvGrpSpPr>
        <p:grpSpPr bwMode="auto">
          <a:xfrm>
            <a:off x="4508500" y="3581400"/>
            <a:ext cx="4546600" cy="457200"/>
            <a:chOff x="1928" y="2544"/>
            <a:chExt cx="2864" cy="288"/>
          </a:xfrm>
        </p:grpSpPr>
        <p:sp>
          <p:nvSpPr>
            <p:cNvPr id="193002" name="Rectangle 490"/>
            <p:cNvSpPr>
              <a:spLocks noChangeArrowheads="1"/>
            </p:cNvSpPr>
            <p:nvPr/>
          </p:nvSpPr>
          <p:spPr bwMode="auto">
            <a:xfrm>
              <a:off x="4552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03" name="Rectangle 491"/>
            <p:cNvSpPr>
              <a:spLocks noChangeArrowheads="1"/>
            </p:cNvSpPr>
            <p:nvPr/>
          </p:nvSpPr>
          <p:spPr bwMode="auto">
            <a:xfrm>
              <a:off x="1928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3004" name="Rectangle 492"/>
          <p:cNvSpPr>
            <a:spLocks noChangeArrowheads="1"/>
          </p:cNvSpPr>
          <p:nvPr/>
        </p:nvSpPr>
        <p:spPr bwMode="auto">
          <a:xfrm>
            <a:off x="3200400" y="3200400"/>
            <a:ext cx="3581400" cy="1295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93005" name="Line 493"/>
          <p:cNvSpPr>
            <a:spLocks noChangeShapeType="1"/>
          </p:cNvSpPr>
          <p:nvPr/>
        </p:nvSpPr>
        <p:spPr bwMode="auto">
          <a:xfrm>
            <a:off x="6781800" y="31242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19" name="Group 494"/>
          <p:cNvGrpSpPr>
            <a:grpSpLocks/>
          </p:cNvGrpSpPr>
          <p:nvPr/>
        </p:nvGrpSpPr>
        <p:grpSpPr bwMode="auto">
          <a:xfrm>
            <a:off x="4267200" y="3352800"/>
            <a:ext cx="5029200" cy="914400"/>
            <a:chOff x="1344" y="2112"/>
            <a:chExt cx="3168" cy="576"/>
          </a:xfrm>
        </p:grpSpPr>
        <p:sp>
          <p:nvSpPr>
            <p:cNvPr id="193007" name="Rectangle 495"/>
            <p:cNvSpPr>
              <a:spLocks noChangeArrowheads="1"/>
            </p:cNvSpPr>
            <p:nvPr/>
          </p:nvSpPr>
          <p:spPr bwMode="auto">
            <a:xfrm>
              <a:off x="4368" y="2160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08" name="Rectangle 496"/>
            <p:cNvSpPr>
              <a:spLocks noChangeArrowheads="1"/>
            </p:cNvSpPr>
            <p:nvPr/>
          </p:nvSpPr>
          <p:spPr bwMode="auto">
            <a:xfrm>
              <a:off x="1344" y="2112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3009" name="Line 497"/>
          <p:cNvSpPr>
            <a:spLocks noChangeShapeType="1"/>
          </p:cNvSpPr>
          <p:nvPr/>
        </p:nvSpPr>
        <p:spPr bwMode="auto">
          <a:xfrm>
            <a:off x="6781800" y="38100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20" name="Group 503"/>
          <p:cNvGrpSpPr>
            <a:grpSpLocks/>
          </p:cNvGrpSpPr>
          <p:nvPr/>
        </p:nvGrpSpPr>
        <p:grpSpPr bwMode="auto">
          <a:xfrm>
            <a:off x="4495800" y="3581400"/>
            <a:ext cx="4572000" cy="457200"/>
            <a:chOff x="1488" y="2256"/>
            <a:chExt cx="2880" cy="288"/>
          </a:xfrm>
        </p:grpSpPr>
        <p:sp>
          <p:nvSpPr>
            <p:cNvPr id="193016" name="Arc 504"/>
            <p:cNvSpPr>
              <a:spLocks/>
            </p:cNvSpPr>
            <p:nvPr/>
          </p:nvSpPr>
          <p:spPr bwMode="auto">
            <a:xfrm rot="5400000">
              <a:off x="2643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17" name="Arc 505"/>
            <p:cNvSpPr>
              <a:spLocks/>
            </p:cNvSpPr>
            <p:nvPr/>
          </p:nvSpPr>
          <p:spPr bwMode="auto">
            <a:xfrm rot="5400000">
              <a:off x="2663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18" name="Arc 506"/>
            <p:cNvSpPr>
              <a:spLocks/>
            </p:cNvSpPr>
            <p:nvPr/>
          </p:nvSpPr>
          <p:spPr bwMode="auto">
            <a:xfrm rot="5400000">
              <a:off x="2607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19" name="Arc 507"/>
            <p:cNvSpPr>
              <a:spLocks/>
            </p:cNvSpPr>
            <p:nvPr/>
          </p:nvSpPr>
          <p:spPr bwMode="auto">
            <a:xfrm rot="5400000">
              <a:off x="2543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20" name="Arc 508"/>
            <p:cNvSpPr>
              <a:spLocks/>
            </p:cNvSpPr>
            <p:nvPr/>
          </p:nvSpPr>
          <p:spPr bwMode="auto">
            <a:xfrm rot="5400000">
              <a:off x="2521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21" name="Arc 509"/>
            <p:cNvSpPr>
              <a:spLocks/>
            </p:cNvSpPr>
            <p:nvPr/>
          </p:nvSpPr>
          <p:spPr bwMode="auto">
            <a:xfrm rot="5400000">
              <a:off x="250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22" name="Arc 510"/>
            <p:cNvSpPr>
              <a:spLocks/>
            </p:cNvSpPr>
            <p:nvPr/>
          </p:nvSpPr>
          <p:spPr bwMode="auto">
            <a:xfrm rot="5400000">
              <a:off x="244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23" name="Arc 511"/>
            <p:cNvSpPr>
              <a:spLocks/>
            </p:cNvSpPr>
            <p:nvPr/>
          </p:nvSpPr>
          <p:spPr bwMode="auto">
            <a:xfrm rot="5400000">
              <a:off x="2422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24" name="Arc 512"/>
            <p:cNvSpPr>
              <a:spLocks/>
            </p:cNvSpPr>
            <p:nvPr/>
          </p:nvSpPr>
          <p:spPr bwMode="auto">
            <a:xfrm rot="5400000">
              <a:off x="240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25" name="Arc 513"/>
            <p:cNvSpPr>
              <a:spLocks/>
            </p:cNvSpPr>
            <p:nvPr/>
          </p:nvSpPr>
          <p:spPr bwMode="auto">
            <a:xfrm rot="5400000">
              <a:off x="2345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26" name="Arc 514"/>
            <p:cNvSpPr>
              <a:spLocks/>
            </p:cNvSpPr>
            <p:nvPr/>
          </p:nvSpPr>
          <p:spPr bwMode="auto">
            <a:xfrm rot="5400000">
              <a:off x="2322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27" name="Arc 515"/>
            <p:cNvSpPr>
              <a:spLocks/>
            </p:cNvSpPr>
            <p:nvPr/>
          </p:nvSpPr>
          <p:spPr bwMode="auto">
            <a:xfrm rot="5400000">
              <a:off x="230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28" name="Arc 516"/>
            <p:cNvSpPr>
              <a:spLocks/>
            </p:cNvSpPr>
            <p:nvPr/>
          </p:nvSpPr>
          <p:spPr bwMode="auto">
            <a:xfrm rot="5400000">
              <a:off x="2247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29" name="Arc 517"/>
            <p:cNvSpPr>
              <a:spLocks/>
            </p:cNvSpPr>
            <p:nvPr/>
          </p:nvSpPr>
          <p:spPr bwMode="auto">
            <a:xfrm rot="5400000">
              <a:off x="222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30" name="Arc 518"/>
            <p:cNvSpPr>
              <a:spLocks/>
            </p:cNvSpPr>
            <p:nvPr/>
          </p:nvSpPr>
          <p:spPr bwMode="auto">
            <a:xfrm rot="5400000">
              <a:off x="221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31" name="Arc 519"/>
            <p:cNvSpPr>
              <a:spLocks/>
            </p:cNvSpPr>
            <p:nvPr/>
          </p:nvSpPr>
          <p:spPr bwMode="auto">
            <a:xfrm rot="5400000">
              <a:off x="2147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32" name="Arc 520"/>
            <p:cNvSpPr>
              <a:spLocks/>
            </p:cNvSpPr>
            <p:nvPr/>
          </p:nvSpPr>
          <p:spPr bwMode="auto">
            <a:xfrm rot="5400000">
              <a:off x="212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33" name="Arc 521"/>
            <p:cNvSpPr>
              <a:spLocks/>
            </p:cNvSpPr>
            <p:nvPr/>
          </p:nvSpPr>
          <p:spPr bwMode="auto">
            <a:xfrm rot="5400000">
              <a:off x="211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34" name="Arc 522"/>
            <p:cNvSpPr>
              <a:spLocks/>
            </p:cNvSpPr>
            <p:nvPr/>
          </p:nvSpPr>
          <p:spPr bwMode="auto">
            <a:xfrm rot="5400000">
              <a:off x="2048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35" name="Arc 523"/>
            <p:cNvSpPr>
              <a:spLocks/>
            </p:cNvSpPr>
            <p:nvPr/>
          </p:nvSpPr>
          <p:spPr bwMode="auto">
            <a:xfrm rot="5400000">
              <a:off x="202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36" name="Arc 524"/>
            <p:cNvSpPr>
              <a:spLocks/>
            </p:cNvSpPr>
            <p:nvPr/>
          </p:nvSpPr>
          <p:spPr bwMode="auto">
            <a:xfrm rot="5400000">
              <a:off x="201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37" name="Arc 525"/>
            <p:cNvSpPr>
              <a:spLocks/>
            </p:cNvSpPr>
            <p:nvPr/>
          </p:nvSpPr>
          <p:spPr bwMode="auto">
            <a:xfrm rot="5400000">
              <a:off x="1949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38" name="Arc 526"/>
            <p:cNvSpPr>
              <a:spLocks/>
            </p:cNvSpPr>
            <p:nvPr/>
          </p:nvSpPr>
          <p:spPr bwMode="auto">
            <a:xfrm rot="5400000">
              <a:off x="192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39" name="Arc 527"/>
            <p:cNvSpPr>
              <a:spLocks/>
            </p:cNvSpPr>
            <p:nvPr/>
          </p:nvSpPr>
          <p:spPr bwMode="auto">
            <a:xfrm rot="5400000">
              <a:off x="187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40" name="Line 528"/>
            <p:cNvSpPr>
              <a:spLocks noChangeShapeType="1"/>
            </p:cNvSpPr>
            <p:nvPr/>
          </p:nvSpPr>
          <p:spPr bwMode="auto">
            <a:xfrm rot="5400000" flipV="1">
              <a:off x="183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41" name="Line 529"/>
            <p:cNvSpPr>
              <a:spLocks noChangeShapeType="1"/>
            </p:cNvSpPr>
            <p:nvPr/>
          </p:nvSpPr>
          <p:spPr bwMode="auto">
            <a:xfrm rot="5400000" flipV="1">
              <a:off x="288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42" name="Arc 530"/>
            <p:cNvSpPr>
              <a:spLocks/>
            </p:cNvSpPr>
            <p:nvPr/>
          </p:nvSpPr>
          <p:spPr bwMode="auto">
            <a:xfrm rot="5400000" flipV="1">
              <a:off x="3096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43" name="Arc 531"/>
            <p:cNvSpPr>
              <a:spLocks/>
            </p:cNvSpPr>
            <p:nvPr/>
          </p:nvSpPr>
          <p:spPr bwMode="auto">
            <a:xfrm rot="5400000" flipV="1">
              <a:off x="3017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44" name="Arc 532"/>
            <p:cNvSpPr>
              <a:spLocks/>
            </p:cNvSpPr>
            <p:nvPr/>
          </p:nvSpPr>
          <p:spPr bwMode="auto">
            <a:xfrm rot="5400000" flipV="1">
              <a:off x="3073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45" name="Arc 533"/>
            <p:cNvSpPr>
              <a:spLocks/>
            </p:cNvSpPr>
            <p:nvPr/>
          </p:nvSpPr>
          <p:spPr bwMode="auto">
            <a:xfrm rot="5400000" flipV="1">
              <a:off x="3195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46" name="Arc 534"/>
            <p:cNvSpPr>
              <a:spLocks/>
            </p:cNvSpPr>
            <p:nvPr/>
          </p:nvSpPr>
          <p:spPr bwMode="auto">
            <a:xfrm rot="5400000" flipV="1">
              <a:off x="3160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47" name="Arc 535"/>
            <p:cNvSpPr>
              <a:spLocks/>
            </p:cNvSpPr>
            <p:nvPr/>
          </p:nvSpPr>
          <p:spPr bwMode="auto">
            <a:xfrm rot="5400000" flipV="1">
              <a:off x="317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48" name="Arc 536"/>
            <p:cNvSpPr>
              <a:spLocks/>
            </p:cNvSpPr>
            <p:nvPr/>
          </p:nvSpPr>
          <p:spPr bwMode="auto">
            <a:xfrm rot="5400000" flipV="1">
              <a:off x="329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49" name="Arc 537"/>
            <p:cNvSpPr>
              <a:spLocks/>
            </p:cNvSpPr>
            <p:nvPr/>
          </p:nvSpPr>
          <p:spPr bwMode="auto">
            <a:xfrm rot="5400000" flipV="1">
              <a:off x="3259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50" name="Arc 538"/>
            <p:cNvSpPr>
              <a:spLocks/>
            </p:cNvSpPr>
            <p:nvPr/>
          </p:nvSpPr>
          <p:spPr bwMode="auto">
            <a:xfrm rot="5400000" flipV="1">
              <a:off x="327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51" name="Arc 539"/>
            <p:cNvSpPr>
              <a:spLocks/>
            </p:cNvSpPr>
            <p:nvPr/>
          </p:nvSpPr>
          <p:spPr bwMode="auto">
            <a:xfrm rot="5400000" flipV="1">
              <a:off x="3394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52" name="Arc 540"/>
            <p:cNvSpPr>
              <a:spLocks/>
            </p:cNvSpPr>
            <p:nvPr/>
          </p:nvSpPr>
          <p:spPr bwMode="auto">
            <a:xfrm rot="5400000" flipV="1">
              <a:off x="3358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53" name="Arc 541"/>
            <p:cNvSpPr>
              <a:spLocks/>
            </p:cNvSpPr>
            <p:nvPr/>
          </p:nvSpPr>
          <p:spPr bwMode="auto">
            <a:xfrm rot="5400000" flipV="1">
              <a:off x="337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54" name="Arc 542"/>
            <p:cNvSpPr>
              <a:spLocks/>
            </p:cNvSpPr>
            <p:nvPr/>
          </p:nvSpPr>
          <p:spPr bwMode="auto">
            <a:xfrm rot="5400000" flipV="1">
              <a:off x="3492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55" name="Arc 543"/>
            <p:cNvSpPr>
              <a:spLocks/>
            </p:cNvSpPr>
            <p:nvPr/>
          </p:nvSpPr>
          <p:spPr bwMode="auto">
            <a:xfrm rot="5400000" flipV="1">
              <a:off x="345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56" name="Arc 544"/>
            <p:cNvSpPr>
              <a:spLocks/>
            </p:cNvSpPr>
            <p:nvPr/>
          </p:nvSpPr>
          <p:spPr bwMode="auto">
            <a:xfrm rot="5400000" flipV="1">
              <a:off x="346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57" name="Arc 545"/>
            <p:cNvSpPr>
              <a:spLocks/>
            </p:cNvSpPr>
            <p:nvPr/>
          </p:nvSpPr>
          <p:spPr bwMode="auto">
            <a:xfrm rot="5400000" flipV="1">
              <a:off x="3591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58" name="Arc 546"/>
            <p:cNvSpPr>
              <a:spLocks/>
            </p:cNvSpPr>
            <p:nvPr/>
          </p:nvSpPr>
          <p:spPr bwMode="auto">
            <a:xfrm rot="5400000" flipV="1">
              <a:off x="355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59" name="Arc 547"/>
            <p:cNvSpPr>
              <a:spLocks/>
            </p:cNvSpPr>
            <p:nvPr/>
          </p:nvSpPr>
          <p:spPr bwMode="auto">
            <a:xfrm rot="5400000" flipV="1">
              <a:off x="356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60" name="Arc 548"/>
            <p:cNvSpPr>
              <a:spLocks/>
            </p:cNvSpPr>
            <p:nvPr/>
          </p:nvSpPr>
          <p:spPr bwMode="auto">
            <a:xfrm rot="5400000" flipV="1">
              <a:off x="3690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61" name="Arc 549"/>
            <p:cNvSpPr>
              <a:spLocks/>
            </p:cNvSpPr>
            <p:nvPr/>
          </p:nvSpPr>
          <p:spPr bwMode="auto">
            <a:xfrm rot="5400000" flipV="1">
              <a:off x="365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62" name="Arc 550"/>
            <p:cNvSpPr>
              <a:spLocks/>
            </p:cNvSpPr>
            <p:nvPr/>
          </p:nvSpPr>
          <p:spPr bwMode="auto">
            <a:xfrm rot="5400000" flipV="1">
              <a:off x="366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63" name="Arc 551"/>
            <p:cNvSpPr>
              <a:spLocks/>
            </p:cNvSpPr>
            <p:nvPr/>
          </p:nvSpPr>
          <p:spPr bwMode="auto">
            <a:xfrm rot="5400000" flipV="1">
              <a:off x="3790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64" name="Arc 552"/>
            <p:cNvSpPr>
              <a:spLocks/>
            </p:cNvSpPr>
            <p:nvPr/>
          </p:nvSpPr>
          <p:spPr bwMode="auto">
            <a:xfrm rot="5400000" flipV="1">
              <a:off x="375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65" name="Arc 553"/>
            <p:cNvSpPr>
              <a:spLocks/>
            </p:cNvSpPr>
            <p:nvPr/>
          </p:nvSpPr>
          <p:spPr bwMode="auto">
            <a:xfrm rot="5400000" flipV="1">
              <a:off x="381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66" name="Line 554"/>
            <p:cNvSpPr>
              <a:spLocks noChangeShapeType="1"/>
            </p:cNvSpPr>
            <p:nvPr/>
          </p:nvSpPr>
          <p:spPr bwMode="auto">
            <a:xfrm rot="-16200000">
              <a:off x="402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67" name="Line 555"/>
            <p:cNvSpPr>
              <a:spLocks noChangeShapeType="1"/>
            </p:cNvSpPr>
            <p:nvPr/>
          </p:nvSpPr>
          <p:spPr bwMode="auto">
            <a:xfrm rot="-16200000">
              <a:off x="297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68" name="Rectangle 556"/>
            <p:cNvSpPr>
              <a:spLocks noChangeArrowheads="1"/>
            </p:cNvSpPr>
            <p:nvPr/>
          </p:nvSpPr>
          <p:spPr bwMode="auto">
            <a:xfrm>
              <a:off x="4080" y="2256"/>
              <a:ext cx="288" cy="28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69" name="Rectangle 557"/>
            <p:cNvSpPr>
              <a:spLocks noChangeArrowheads="1"/>
            </p:cNvSpPr>
            <p:nvPr/>
          </p:nvSpPr>
          <p:spPr bwMode="auto">
            <a:xfrm>
              <a:off x="1488" y="2256"/>
              <a:ext cx="288" cy="28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558"/>
          <p:cNvGrpSpPr>
            <a:grpSpLocks/>
          </p:cNvGrpSpPr>
          <p:nvPr/>
        </p:nvGrpSpPr>
        <p:grpSpPr bwMode="auto">
          <a:xfrm>
            <a:off x="4508500" y="3581400"/>
            <a:ext cx="4546600" cy="457200"/>
            <a:chOff x="1928" y="2544"/>
            <a:chExt cx="2864" cy="288"/>
          </a:xfrm>
        </p:grpSpPr>
        <p:sp>
          <p:nvSpPr>
            <p:cNvPr id="193071" name="Rectangle 559"/>
            <p:cNvSpPr>
              <a:spLocks noChangeArrowheads="1"/>
            </p:cNvSpPr>
            <p:nvPr/>
          </p:nvSpPr>
          <p:spPr bwMode="auto">
            <a:xfrm>
              <a:off x="4552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72" name="Rectangle 560"/>
            <p:cNvSpPr>
              <a:spLocks noChangeArrowheads="1"/>
            </p:cNvSpPr>
            <p:nvPr/>
          </p:nvSpPr>
          <p:spPr bwMode="auto">
            <a:xfrm>
              <a:off x="1928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3073" name="Rectangle 561"/>
          <p:cNvSpPr>
            <a:spLocks noChangeArrowheads="1"/>
          </p:cNvSpPr>
          <p:nvPr/>
        </p:nvSpPr>
        <p:spPr bwMode="auto">
          <a:xfrm>
            <a:off x="3200400" y="3200400"/>
            <a:ext cx="3581400" cy="1295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93074" name="Line 562"/>
          <p:cNvSpPr>
            <a:spLocks noChangeShapeType="1"/>
          </p:cNvSpPr>
          <p:nvPr/>
        </p:nvSpPr>
        <p:spPr bwMode="auto">
          <a:xfrm>
            <a:off x="6781800" y="31242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22" name="Group 563"/>
          <p:cNvGrpSpPr>
            <a:grpSpLocks/>
          </p:cNvGrpSpPr>
          <p:nvPr/>
        </p:nvGrpSpPr>
        <p:grpSpPr bwMode="auto">
          <a:xfrm>
            <a:off x="4267200" y="3352800"/>
            <a:ext cx="5029200" cy="914400"/>
            <a:chOff x="1344" y="2112"/>
            <a:chExt cx="3168" cy="576"/>
          </a:xfrm>
        </p:grpSpPr>
        <p:sp>
          <p:nvSpPr>
            <p:cNvPr id="193076" name="Rectangle 564"/>
            <p:cNvSpPr>
              <a:spLocks noChangeArrowheads="1"/>
            </p:cNvSpPr>
            <p:nvPr/>
          </p:nvSpPr>
          <p:spPr bwMode="auto">
            <a:xfrm>
              <a:off x="4368" y="2160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77" name="Rectangle 565"/>
            <p:cNvSpPr>
              <a:spLocks noChangeArrowheads="1"/>
            </p:cNvSpPr>
            <p:nvPr/>
          </p:nvSpPr>
          <p:spPr bwMode="auto">
            <a:xfrm>
              <a:off x="1344" y="2112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3078" name="Line 566"/>
          <p:cNvSpPr>
            <a:spLocks noChangeShapeType="1"/>
          </p:cNvSpPr>
          <p:nvPr/>
        </p:nvSpPr>
        <p:spPr bwMode="auto">
          <a:xfrm>
            <a:off x="6781800" y="38100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23" name="Group 572"/>
          <p:cNvGrpSpPr>
            <a:grpSpLocks/>
          </p:cNvGrpSpPr>
          <p:nvPr/>
        </p:nvGrpSpPr>
        <p:grpSpPr bwMode="auto">
          <a:xfrm>
            <a:off x="4495800" y="3581400"/>
            <a:ext cx="4572000" cy="457200"/>
            <a:chOff x="1488" y="2256"/>
            <a:chExt cx="2880" cy="288"/>
          </a:xfrm>
        </p:grpSpPr>
        <p:sp>
          <p:nvSpPr>
            <p:cNvPr id="193085" name="Arc 573"/>
            <p:cNvSpPr>
              <a:spLocks/>
            </p:cNvSpPr>
            <p:nvPr/>
          </p:nvSpPr>
          <p:spPr bwMode="auto">
            <a:xfrm rot="5400000">
              <a:off x="2643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86" name="Arc 574"/>
            <p:cNvSpPr>
              <a:spLocks/>
            </p:cNvSpPr>
            <p:nvPr/>
          </p:nvSpPr>
          <p:spPr bwMode="auto">
            <a:xfrm rot="5400000">
              <a:off x="2663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87" name="Arc 575"/>
            <p:cNvSpPr>
              <a:spLocks/>
            </p:cNvSpPr>
            <p:nvPr/>
          </p:nvSpPr>
          <p:spPr bwMode="auto">
            <a:xfrm rot="5400000">
              <a:off x="2607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88" name="Arc 576"/>
            <p:cNvSpPr>
              <a:spLocks/>
            </p:cNvSpPr>
            <p:nvPr/>
          </p:nvSpPr>
          <p:spPr bwMode="auto">
            <a:xfrm rot="5400000">
              <a:off x="2543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89" name="Arc 577"/>
            <p:cNvSpPr>
              <a:spLocks/>
            </p:cNvSpPr>
            <p:nvPr/>
          </p:nvSpPr>
          <p:spPr bwMode="auto">
            <a:xfrm rot="5400000">
              <a:off x="2521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90" name="Arc 578"/>
            <p:cNvSpPr>
              <a:spLocks/>
            </p:cNvSpPr>
            <p:nvPr/>
          </p:nvSpPr>
          <p:spPr bwMode="auto">
            <a:xfrm rot="5400000">
              <a:off x="250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91" name="Arc 579"/>
            <p:cNvSpPr>
              <a:spLocks/>
            </p:cNvSpPr>
            <p:nvPr/>
          </p:nvSpPr>
          <p:spPr bwMode="auto">
            <a:xfrm rot="5400000">
              <a:off x="244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92" name="Arc 580"/>
            <p:cNvSpPr>
              <a:spLocks/>
            </p:cNvSpPr>
            <p:nvPr/>
          </p:nvSpPr>
          <p:spPr bwMode="auto">
            <a:xfrm rot="5400000">
              <a:off x="2422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93" name="Arc 581"/>
            <p:cNvSpPr>
              <a:spLocks/>
            </p:cNvSpPr>
            <p:nvPr/>
          </p:nvSpPr>
          <p:spPr bwMode="auto">
            <a:xfrm rot="5400000">
              <a:off x="240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94" name="Arc 582"/>
            <p:cNvSpPr>
              <a:spLocks/>
            </p:cNvSpPr>
            <p:nvPr/>
          </p:nvSpPr>
          <p:spPr bwMode="auto">
            <a:xfrm rot="5400000">
              <a:off x="2345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95" name="Arc 583"/>
            <p:cNvSpPr>
              <a:spLocks/>
            </p:cNvSpPr>
            <p:nvPr/>
          </p:nvSpPr>
          <p:spPr bwMode="auto">
            <a:xfrm rot="5400000">
              <a:off x="2322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96" name="Arc 584"/>
            <p:cNvSpPr>
              <a:spLocks/>
            </p:cNvSpPr>
            <p:nvPr/>
          </p:nvSpPr>
          <p:spPr bwMode="auto">
            <a:xfrm rot="5400000">
              <a:off x="230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97" name="Arc 585"/>
            <p:cNvSpPr>
              <a:spLocks/>
            </p:cNvSpPr>
            <p:nvPr/>
          </p:nvSpPr>
          <p:spPr bwMode="auto">
            <a:xfrm rot="5400000">
              <a:off x="2247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98" name="Arc 586"/>
            <p:cNvSpPr>
              <a:spLocks/>
            </p:cNvSpPr>
            <p:nvPr/>
          </p:nvSpPr>
          <p:spPr bwMode="auto">
            <a:xfrm rot="5400000">
              <a:off x="222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099" name="Arc 587"/>
            <p:cNvSpPr>
              <a:spLocks/>
            </p:cNvSpPr>
            <p:nvPr/>
          </p:nvSpPr>
          <p:spPr bwMode="auto">
            <a:xfrm rot="5400000">
              <a:off x="221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00" name="Arc 588"/>
            <p:cNvSpPr>
              <a:spLocks/>
            </p:cNvSpPr>
            <p:nvPr/>
          </p:nvSpPr>
          <p:spPr bwMode="auto">
            <a:xfrm rot="5400000">
              <a:off x="2147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01" name="Arc 589"/>
            <p:cNvSpPr>
              <a:spLocks/>
            </p:cNvSpPr>
            <p:nvPr/>
          </p:nvSpPr>
          <p:spPr bwMode="auto">
            <a:xfrm rot="5400000">
              <a:off x="212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02" name="Arc 590"/>
            <p:cNvSpPr>
              <a:spLocks/>
            </p:cNvSpPr>
            <p:nvPr/>
          </p:nvSpPr>
          <p:spPr bwMode="auto">
            <a:xfrm rot="5400000">
              <a:off x="211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03" name="Arc 591"/>
            <p:cNvSpPr>
              <a:spLocks/>
            </p:cNvSpPr>
            <p:nvPr/>
          </p:nvSpPr>
          <p:spPr bwMode="auto">
            <a:xfrm rot="5400000">
              <a:off x="2048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04" name="Arc 592"/>
            <p:cNvSpPr>
              <a:spLocks/>
            </p:cNvSpPr>
            <p:nvPr/>
          </p:nvSpPr>
          <p:spPr bwMode="auto">
            <a:xfrm rot="5400000">
              <a:off x="202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05" name="Arc 593"/>
            <p:cNvSpPr>
              <a:spLocks/>
            </p:cNvSpPr>
            <p:nvPr/>
          </p:nvSpPr>
          <p:spPr bwMode="auto">
            <a:xfrm rot="5400000">
              <a:off x="201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06" name="Arc 594"/>
            <p:cNvSpPr>
              <a:spLocks/>
            </p:cNvSpPr>
            <p:nvPr/>
          </p:nvSpPr>
          <p:spPr bwMode="auto">
            <a:xfrm rot="5400000">
              <a:off x="1949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07" name="Arc 595"/>
            <p:cNvSpPr>
              <a:spLocks/>
            </p:cNvSpPr>
            <p:nvPr/>
          </p:nvSpPr>
          <p:spPr bwMode="auto">
            <a:xfrm rot="5400000">
              <a:off x="192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08" name="Arc 596"/>
            <p:cNvSpPr>
              <a:spLocks/>
            </p:cNvSpPr>
            <p:nvPr/>
          </p:nvSpPr>
          <p:spPr bwMode="auto">
            <a:xfrm rot="5400000">
              <a:off x="187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09" name="Line 597"/>
            <p:cNvSpPr>
              <a:spLocks noChangeShapeType="1"/>
            </p:cNvSpPr>
            <p:nvPr/>
          </p:nvSpPr>
          <p:spPr bwMode="auto">
            <a:xfrm rot="5400000" flipV="1">
              <a:off x="183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10" name="Line 598"/>
            <p:cNvSpPr>
              <a:spLocks noChangeShapeType="1"/>
            </p:cNvSpPr>
            <p:nvPr/>
          </p:nvSpPr>
          <p:spPr bwMode="auto">
            <a:xfrm rot="5400000" flipV="1">
              <a:off x="288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11" name="Arc 599"/>
            <p:cNvSpPr>
              <a:spLocks/>
            </p:cNvSpPr>
            <p:nvPr/>
          </p:nvSpPr>
          <p:spPr bwMode="auto">
            <a:xfrm rot="5400000" flipV="1">
              <a:off x="3096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12" name="Arc 600"/>
            <p:cNvSpPr>
              <a:spLocks/>
            </p:cNvSpPr>
            <p:nvPr/>
          </p:nvSpPr>
          <p:spPr bwMode="auto">
            <a:xfrm rot="5400000" flipV="1">
              <a:off x="3017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13" name="Arc 601"/>
            <p:cNvSpPr>
              <a:spLocks/>
            </p:cNvSpPr>
            <p:nvPr/>
          </p:nvSpPr>
          <p:spPr bwMode="auto">
            <a:xfrm rot="5400000" flipV="1">
              <a:off x="3073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14" name="Arc 602"/>
            <p:cNvSpPr>
              <a:spLocks/>
            </p:cNvSpPr>
            <p:nvPr/>
          </p:nvSpPr>
          <p:spPr bwMode="auto">
            <a:xfrm rot="5400000" flipV="1">
              <a:off x="3195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15" name="Arc 603"/>
            <p:cNvSpPr>
              <a:spLocks/>
            </p:cNvSpPr>
            <p:nvPr/>
          </p:nvSpPr>
          <p:spPr bwMode="auto">
            <a:xfrm rot="5400000" flipV="1">
              <a:off x="3160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16" name="Arc 604"/>
            <p:cNvSpPr>
              <a:spLocks/>
            </p:cNvSpPr>
            <p:nvPr/>
          </p:nvSpPr>
          <p:spPr bwMode="auto">
            <a:xfrm rot="5400000" flipV="1">
              <a:off x="317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17" name="Arc 605"/>
            <p:cNvSpPr>
              <a:spLocks/>
            </p:cNvSpPr>
            <p:nvPr/>
          </p:nvSpPr>
          <p:spPr bwMode="auto">
            <a:xfrm rot="5400000" flipV="1">
              <a:off x="329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18" name="Arc 606"/>
            <p:cNvSpPr>
              <a:spLocks/>
            </p:cNvSpPr>
            <p:nvPr/>
          </p:nvSpPr>
          <p:spPr bwMode="auto">
            <a:xfrm rot="5400000" flipV="1">
              <a:off x="3259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19" name="Arc 607"/>
            <p:cNvSpPr>
              <a:spLocks/>
            </p:cNvSpPr>
            <p:nvPr/>
          </p:nvSpPr>
          <p:spPr bwMode="auto">
            <a:xfrm rot="5400000" flipV="1">
              <a:off x="327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20" name="Arc 608"/>
            <p:cNvSpPr>
              <a:spLocks/>
            </p:cNvSpPr>
            <p:nvPr/>
          </p:nvSpPr>
          <p:spPr bwMode="auto">
            <a:xfrm rot="5400000" flipV="1">
              <a:off x="3394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21" name="Arc 609"/>
            <p:cNvSpPr>
              <a:spLocks/>
            </p:cNvSpPr>
            <p:nvPr/>
          </p:nvSpPr>
          <p:spPr bwMode="auto">
            <a:xfrm rot="5400000" flipV="1">
              <a:off x="3358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22" name="Arc 610"/>
            <p:cNvSpPr>
              <a:spLocks/>
            </p:cNvSpPr>
            <p:nvPr/>
          </p:nvSpPr>
          <p:spPr bwMode="auto">
            <a:xfrm rot="5400000" flipV="1">
              <a:off x="337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23" name="Arc 611"/>
            <p:cNvSpPr>
              <a:spLocks/>
            </p:cNvSpPr>
            <p:nvPr/>
          </p:nvSpPr>
          <p:spPr bwMode="auto">
            <a:xfrm rot="5400000" flipV="1">
              <a:off x="3492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24" name="Arc 612"/>
            <p:cNvSpPr>
              <a:spLocks/>
            </p:cNvSpPr>
            <p:nvPr/>
          </p:nvSpPr>
          <p:spPr bwMode="auto">
            <a:xfrm rot="5400000" flipV="1">
              <a:off x="345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25" name="Arc 613"/>
            <p:cNvSpPr>
              <a:spLocks/>
            </p:cNvSpPr>
            <p:nvPr/>
          </p:nvSpPr>
          <p:spPr bwMode="auto">
            <a:xfrm rot="5400000" flipV="1">
              <a:off x="346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26" name="Arc 614"/>
            <p:cNvSpPr>
              <a:spLocks/>
            </p:cNvSpPr>
            <p:nvPr/>
          </p:nvSpPr>
          <p:spPr bwMode="auto">
            <a:xfrm rot="5400000" flipV="1">
              <a:off x="3591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27" name="Arc 615"/>
            <p:cNvSpPr>
              <a:spLocks/>
            </p:cNvSpPr>
            <p:nvPr/>
          </p:nvSpPr>
          <p:spPr bwMode="auto">
            <a:xfrm rot="5400000" flipV="1">
              <a:off x="355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28" name="Arc 616"/>
            <p:cNvSpPr>
              <a:spLocks/>
            </p:cNvSpPr>
            <p:nvPr/>
          </p:nvSpPr>
          <p:spPr bwMode="auto">
            <a:xfrm rot="5400000" flipV="1">
              <a:off x="356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29" name="Arc 617"/>
            <p:cNvSpPr>
              <a:spLocks/>
            </p:cNvSpPr>
            <p:nvPr/>
          </p:nvSpPr>
          <p:spPr bwMode="auto">
            <a:xfrm rot="5400000" flipV="1">
              <a:off x="3690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30" name="Arc 618"/>
            <p:cNvSpPr>
              <a:spLocks/>
            </p:cNvSpPr>
            <p:nvPr/>
          </p:nvSpPr>
          <p:spPr bwMode="auto">
            <a:xfrm rot="5400000" flipV="1">
              <a:off x="365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31" name="Arc 619"/>
            <p:cNvSpPr>
              <a:spLocks/>
            </p:cNvSpPr>
            <p:nvPr/>
          </p:nvSpPr>
          <p:spPr bwMode="auto">
            <a:xfrm rot="5400000" flipV="1">
              <a:off x="366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32" name="Arc 620"/>
            <p:cNvSpPr>
              <a:spLocks/>
            </p:cNvSpPr>
            <p:nvPr/>
          </p:nvSpPr>
          <p:spPr bwMode="auto">
            <a:xfrm rot="5400000" flipV="1">
              <a:off x="3790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33" name="Arc 621"/>
            <p:cNvSpPr>
              <a:spLocks/>
            </p:cNvSpPr>
            <p:nvPr/>
          </p:nvSpPr>
          <p:spPr bwMode="auto">
            <a:xfrm rot="5400000" flipV="1">
              <a:off x="375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34" name="Arc 622"/>
            <p:cNvSpPr>
              <a:spLocks/>
            </p:cNvSpPr>
            <p:nvPr/>
          </p:nvSpPr>
          <p:spPr bwMode="auto">
            <a:xfrm rot="5400000" flipV="1">
              <a:off x="381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35" name="Line 623"/>
            <p:cNvSpPr>
              <a:spLocks noChangeShapeType="1"/>
            </p:cNvSpPr>
            <p:nvPr/>
          </p:nvSpPr>
          <p:spPr bwMode="auto">
            <a:xfrm rot="-16200000">
              <a:off x="402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36" name="Line 624"/>
            <p:cNvSpPr>
              <a:spLocks noChangeShapeType="1"/>
            </p:cNvSpPr>
            <p:nvPr/>
          </p:nvSpPr>
          <p:spPr bwMode="auto">
            <a:xfrm rot="-16200000">
              <a:off x="297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37" name="Rectangle 625"/>
            <p:cNvSpPr>
              <a:spLocks noChangeArrowheads="1"/>
            </p:cNvSpPr>
            <p:nvPr/>
          </p:nvSpPr>
          <p:spPr bwMode="auto">
            <a:xfrm>
              <a:off x="4080" y="2256"/>
              <a:ext cx="288" cy="28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38" name="Rectangle 626"/>
            <p:cNvSpPr>
              <a:spLocks noChangeArrowheads="1"/>
            </p:cNvSpPr>
            <p:nvPr/>
          </p:nvSpPr>
          <p:spPr bwMode="auto">
            <a:xfrm>
              <a:off x="1488" y="2256"/>
              <a:ext cx="288" cy="28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627"/>
          <p:cNvGrpSpPr>
            <a:grpSpLocks/>
          </p:cNvGrpSpPr>
          <p:nvPr/>
        </p:nvGrpSpPr>
        <p:grpSpPr bwMode="auto">
          <a:xfrm>
            <a:off x="4508500" y="3581400"/>
            <a:ext cx="4546600" cy="457200"/>
            <a:chOff x="1928" y="2544"/>
            <a:chExt cx="2864" cy="288"/>
          </a:xfrm>
        </p:grpSpPr>
        <p:sp>
          <p:nvSpPr>
            <p:cNvPr id="193140" name="Rectangle 628"/>
            <p:cNvSpPr>
              <a:spLocks noChangeArrowheads="1"/>
            </p:cNvSpPr>
            <p:nvPr/>
          </p:nvSpPr>
          <p:spPr bwMode="auto">
            <a:xfrm>
              <a:off x="4552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41" name="Rectangle 629"/>
            <p:cNvSpPr>
              <a:spLocks noChangeArrowheads="1"/>
            </p:cNvSpPr>
            <p:nvPr/>
          </p:nvSpPr>
          <p:spPr bwMode="auto">
            <a:xfrm>
              <a:off x="1928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3142" name="Rectangle 630"/>
          <p:cNvSpPr>
            <a:spLocks noChangeArrowheads="1"/>
          </p:cNvSpPr>
          <p:nvPr/>
        </p:nvSpPr>
        <p:spPr bwMode="auto">
          <a:xfrm>
            <a:off x="3200400" y="3200400"/>
            <a:ext cx="3581400" cy="1295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93143" name="Line 631"/>
          <p:cNvSpPr>
            <a:spLocks noChangeShapeType="1"/>
          </p:cNvSpPr>
          <p:nvPr/>
        </p:nvSpPr>
        <p:spPr bwMode="auto">
          <a:xfrm>
            <a:off x="6781800" y="31242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25" name="Group 632"/>
          <p:cNvGrpSpPr>
            <a:grpSpLocks/>
          </p:cNvGrpSpPr>
          <p:nvPr/>
        </p:nvGrpSpPr>
        <p:grpSpPr bwMode="auto">
          <a:xfrm>
            <a:off x="4267200" y="3352800"/>
            <a:ext cx="5029200" cy="914400"/>
            <a:chOff x="1344" y="2112"/>
            <a:chExt cx="3168" cy="576"/>
          </a:xfrm>
        </p:grpSpPr>
        <p:sp>
          <p:nvSpPr>
            <p:cNvPr id="193145" name="Rectangle 633"/>
            <p:cNvSpPr>
              <a:spLocks noChangeArrowheads="1"/>
            </p:cNvSpPr>
            <p:nvPr/>
          </p:nvSpPr>
          <p:spPr bwMode="auto">
            <a:xfrm>
              <a:off x="4368" y="2160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146" name="Rectangle 634"/>
            <p:cNvSpPr>
              <a:spLocks noChangeArrowheads="1"/>
            </p:cNvSpPr>
            <p:nvPr/>
          </p:nvSpPr>
          <p:spPr bwMode="auto">
            <a:xfrm>
              <a:off x="1344" y="2112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3147" name="Line 635"/>
          <p:cNvSpPr>
            <a:spLocks noChangeShapeType="1"/>
          </p:cNvSpPr>
          <p:nvPr/>
        </p:nvSpPr>
        <p:spPr bwMode="auto">
          <a:xfrm>
            <a:off x="6781800" y="38100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26" name="Group 705"/>
          <p:cNvGrpSpPr>
            <a:grpSpLocks/>
          </p:cNvGrpSpPr>
          <p:nvPr/>
        </p:nvGrpSpPr>
        <p:grpSpPr bwMode="auto">
          <a:xfrm>
            <a:off x="4495800" y="3581400"/>
            <a:ext cx="4572000" cy="457200"/>
            <a:chOff x="1488" y="2256"/>
            <a:chExt cx="2880" cy="288"/>
          </a:xfrm>
        </p:grpSpPr>
        <p:sp>
          <p:nvSpPr>
            <p:cNvPr id="193218" name="Arc 706"/>
            <p:cNvSpPr>
              <a:spLocks/>
            </p:cNvSpPr>
            <p:nvPr/>
          </p:nvSpPr>
          <p:spPr bwMode="auto">
            <a:xfrm rot="5400000">
              <a:off x="2643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19" name="Arc 707"/>
            <p:cNvSpPr>
              <a:spLocks/>
            </p:cNvSpPr>
            <p:nvPr/>
          </p:nvSpPr>
          <p:spPr bwMode="auto">
            <a:xfrm rot="5400000">
              <a:off x="2663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20" name="Arc 708"/>
            <p:cNvSpPr>
              <a:spLocks/>
            </p:cNvSpPr>
            <p:nvPr/>
          </p:nvSpPr>
          <p:spPr bwMode="auto">
            <a:xfrm rot="5400000">
              <a:off x="2607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21" name="Arc 709"/>
            <p:cNvSpPr>
              <a:spLocks/>
            </p:cNvSpPr>
            <p:nvPr/>
          </p:nvSpPr>
          <p:spPr bwMode="auto">
            <a:xfrm rot="5400000">
              <a:off x="2543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22" name="Arc 710"/>
            <p:cNvSpPr>
              <a:spLocks/>
            </p:cNvSpPr>
            <p:nvPr/>
          </p:nvSpPr>
          <p:spPr bwMode="auto">
            <a:xfrm rot="5400000">
              <a:off x="2521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23" name="Arc 711"/>
            <p:cNvSpPr>
              <a:spLocks/>
            </p:cNvSpPr>
            <p:nvPr/>
          </p:nvSpPr>
          <p:spPr bwMode="auto">
            <a:xfrm rot="5400000">
              <a:off x="250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24" name="Arc 712"/>
            <p:cNvSpPr>
              <a:spLocks/>
            </p:cNvSpPr>
            <p:nvPr/>
          </p:nvSpPr>
          <p:spPr bwMode="auto">
            <a:xfrm rot="5400000">
              <a:off x="244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25" name="Arc 713"/>
            <p:cNvSpPr>
              <a:spLocks/>
            </p:cNvSpPr>
            <p:nvPr/>
          </p:nvSpPr>
          <p:spPr bwMode="auto">
            <a:xfrm rot="5400000">
              <a:off x="2422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26" name="Arc 714"/>
            <p:cNvSpPr>
              <a:spLocks/>
            </p:cNvSpPr>
            <p:nvPr/>
          </p:nvSpPr>
          <p:spPr bwMode="auto">
            <a:xfrm rot="5400000">
              <a:off x="240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27" name="Arc 715"/>
            <p:cNvSpPr>
              <a:spLocks/>
            </p:cNvSpPr>
            <p:nvPr/>
          </p:nvSpPr>
          <p:spPr bwMode="auto">
            <a:xfrm rot="5400000">
              <a:off x="2345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28" name="Arc 716"/>
            <p:cNvSpPr>
              <a:spLocks/>
            </p:cNvSpPr>
            <p:nvPr/>
          </p:nvSpPr>
          <p:spPr bwMode="auto">
            <a:xfrm rot="5400000">
              <a:off x="2322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29" name="Arc 717"/>
            <p:cNvSpPr>
              <a:spLocks/>
            </p:cNvSpPr>
            <p:nvPr/>
          </p:nvSpPr>
          <p:spPr bwMode="auto">
            <a:xfrm rot="5400000">
              <a:off x="230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30" name="Arc 718"/>
            <p:cNvSpPr>
              <a:spLocks/>
            </p:cNvSpPr>
            <p:nvPr/>
          </p:nvSpPr>
          <p:spPr bwMode="auto">
            <a:xfrm rot="5400000">
              <a:off x="2247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31" name="Arc 719"/>
            <p:cNvSpPr>
              <a:spLocks/>
            </p:cNvSpPr>
            <p:nvPr/>
          </p:nvSpPr>
          <p:spPr bwMode="auto">
            <a:xfrm rot="5400000">
              <a:off x="222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32" name="Arc 720"/>
            <p:cNvSpPr>
              <a:spLocks/>
            </p:cNvSpPr>
            <p:nvPr/>
          </p:nvSpPr>
          <p:spPr bwMode="auto">
            <a:xfrm rot="5400000">
              <a:off x="221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33" name="Arc 721"/>
            <p:cNvSpPr>
              <a:spLocks/>
            </p:cNvSpPr>
            <p:nvPr/>
          </p:nvSpPr>
          <p:spPr bwMode="auto">
            <a:xfrm rot="5400000">
              <a:off x="2147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34" name="Arc 722"/>
            <p:cNvSpPr>
              <a:spLocks/>
            </p:cNvSpPr>
            <p:nvPr/>
          </p:nvSpPr>
          <p:spPr bwMode="auto">
            <a:xfrm rot="5400000">
              <a:off x="212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35" name="Arc 723"/>
            <p:cNvSpPr>
              <a:spLocks/>
            </p:cNvSpPr>
            <p:nvPr/>
          </p:nvSpPr>
          <p:spPr bwMode="auto">
            <a:xfrm rot="5400000">
              <a:off x="211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36" name="Arc 724"/>
            <p:cNvSpPr>
              <a:spLocks/>
            </p:cNvSpPr>
            <p:nvPr/>
          </p:nvSpPr>
          <p:spPr bwMode="auto">
            <a:xfrm rot="5400000">
              <a:off x="2048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37" name="Arc 725"/>
            <p:cNvSpPr>
              <a:spLocks/>
            </p:cNvSpPr>
            <p:nvPr/>
          </p:nvSpPr>
          <p:spPr bwMode="auto">
            <a:xfrm rot="5400000">
              <a:off x="202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38" name="Arc 726"/>
            <p:cNvSpPr>
              <a:spLocks/>
            </p:cNvSpPr>
            <p:nvPr/>
          </p:nvSpPr>
          <p:spPr bwMode="auto">
            <a:xfrm rot="5400000">
              <a:off x="201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39" name="Arc 727"/>
            <p:cNvSpPr>
              <a:spLocks/>
            </p:cNvSpPr>
            <p:nvPr/>
          </p:nvSpPr>
          <p:spPr bwMode="auto">
            <a:xfrm rot="5400000">
              <a:off x="1949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40" name="Arc 728"/>
            <p:cNvSpPr>
              <a:spLocks/>
            </p:cNvSpPr>
            <p:nvPr/>
          </p:nvSpPr>
          <p:spPr bwMode="auto">
            <a:xfrm rot="5400000">
              <a:off x="192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41" name="Arc 729"/>
            <p:cNvSpPr>
              <a:spLocks/>
            </p:cNvSpPr>
            <p:nvPr/>
          </p:nvSpPr>
          <p:spPr bwMode="auto">
            <a:xfrm rot="5400000">
              <a:off x="187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42" name="Line 730"/>
            <p:cNvSpPr>
              <a:spLocks noChangeShapeType="1"/>
            </p:cNvSpPr>
            <p:nvPr/>
          </p:nvSpPr>
          <p:spPr bwMode="auto">
            <a:xfrm rot="5400000" flipV="1">
              <a:off x="183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43" name="Line 731"/>
            <p:cNvSpPr>
              <a:spLocks noChangeShapeType="1"/>
            </p:cNvSpPr>
            <p:nvPr/>
          </p:nvSpPr>
          <p:spPr bwMode="auto">
            <a:xfrm rot="5400000" flipV="1">
              <a:off x="2880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44" name="Arc 732"/>
            <p:cNvSpPr>
              <a:spLocks/>
            </p:cNvSpPr>
            <p:nvPr/>
          </p:nvSpPr>
          <p:spPr bwMode="auto">
            <a:xfrm rot="5400000" flipV="1">
              <a:off x="3096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45" name="Arc 733"/>
            <p:cNvSpPr>
              <a:spLocks/>
            </p:cNvSpPr>
            <p:nvPr/>
          </p:nvSpPr>
          <p:spPr bwMode="auto">
            <a:xfrm rot="5400000" flipV="1">
              <a:off x="3017" y="2254"/>
              <a:ext cx="173" cy="177"/>
            </a:xfrm>
            <a:custGeom>
              <a:avLst/>
              <a:gdLst>
                <a:gd name="G0" fmla="+- 21600 0 0"/>
                <a:gd name="G1" fmla="+- 21329 0 0"/>
                <a:gd name="G2" fmla="+- 21600 0 0"/>
                <a:gd name="T0" fmla="*/ 21683 w 21683"/>
                <a:gd name="T1" fmla="*/ 42929 h 42929"/>
                <a:gd name="T2" fmla="*/ 18192 w 21683"/>
                <a:gd name="T3" fmla="*/ 0 h 42929"/>
                <a:gd name="T4" fmla="*/ 21600 w 21683"/>
                <a:gd name="T5" fmla="*/ 21329 h 4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3" h="42929" fill="none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</a:path>
                <a:path w="21683" h="42929" stroke="0" extrusionOk="0">
                  <a:moveTo>
                    <a:pt x="21682" y="42928"/>
                  </a:moveTo>
                  <a:cubicBezTo>
                    <a:pt x="21655" y="42928"/>
                    <a:pt x="21627" y="42928"/>
                    <a:pt x="21600" y="42929"/>
                  </a:cubicBezTo>
                  <a:cubicBezTo>
                    <a:pt x="9670" y="42929"/>
                    <a:pt x="0" y="33258"/>
                    <a:pt x="0" y="21329"/>
                  </a:cubicBezTo>
                  <a:cubicBezTo>
                    <a:pt x="-1" y="10715"/>
                    <a:pt x="7711" y="1674"/>
                    <a:pt x="18191" y="-1"/>
                  </a:cubicBezTo>
                  <a:lnTo>
                    <a:pt x="21600" y="213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46" name="Arc 734"/>
            <p:cNvSpPr>
              <a:spLocks/>
            </p:cNvSpPr>
            <p:nvPr/>
          </p:nvSpPr>
          <p:spPr bwMode="auto">
            <a:xfrm rot="5400000" flipV="1">
              <a:off x="3073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47" name="Arc 735"/>
            <p:cNvSpPr>
              <a:spLocks/>
            </p:cNvSpPr>
            <p:nvPr/>
          </p:nvSpPr>
          <p:spPr bwMode="auto">
            <a:xfrm rot="5400000" flipV="1">
              <a:off x="3195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48" name="Arc 736"/>
            <p:cNvSpPr>
              <a:spLocks/>
            </p:cNvSpPr>
            <p:nvPr/>
          </p:nvSpPr>
          <p:spPr bwMode="auto">
            <a:xfrm rot="5400000" flipV="1">
              <a:off x="3160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49" name="Arc 737"/>
            <p:cNvSpPr>
              <a:spLocks/>
            </p:cNvSpPr>
            <p:nvPr/>
          </p:nvSpPr>
          <p:spPr bwMode="auto">
            <a:xfrm rot="5400000" flipV="1">
              <a:off x="3173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50" name="Arc 738"/>
            <p:cNvSpPr>
              <a:spLocks/>
            </p:cNvSpPr>
            <p:nvPr/>
          </p:nvSpPr>
          <p:spPr bwMode="auto">
            <a:xfrm rot="5400000" flipV="1">
              <a:off x="3294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51" name="Arc 739"/>
            <p:cNvSpPr>
              <a:spLocks/>
            </p:cNvSpPr>
            <p:nvPr/>
          </p:nvSpPr>
          <p:spPr bwMode="auto">
            <a:xfrm rot="5400000" flipV="1">
              <a:off x="3259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52" name="Arc 740"/>
            <p:cNvSpPr>
              <a:spLocks/>
            </p:cNvSpPr>
            <p:nvPr/>
          </p:nvSpPr>
          <p:spPr bwMode="auto">
            <a:xfrm rot="5400000" flipV="1">
              <a:off x="3272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53" name="Arc 741"/>
            <p:cNvSpPr>
              <a:spLocks/>
            </p:cNvSpPr>
            <p:nvPr/>
          </p:nvSpPr>
          <p:spPr bwMode="auto">
            <a:xfrm rot="5400000" flipV="1">
              <a:off x="3394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54" name="Arc 742"/>
            <p:cNvSpPr>
              <a:spLocks/>
            </p:cNvSpPr>
            <p:nvPr/>
          </p:nvSpPr>
          <p:spPr bwMode="auto">
            <a:xfrm rot="5400000" flipV="1">
              <a:off x="3358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55" name="Arc 743"/>
            <p:cNvSpPr>
              <a:spLocks/>
            </p:cNvSpPr>
            <p:nvPr/>
          </p:nvSpPr>
          <p:spPr bwMode="auto">
            <a:xfrm rot="5400000" flipV="1">
              <a:off x="3371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56" name="Arc 744"/>
            <p:cNvSpPr>
              <a:spLocks/>
            </p:cNvSpPr>
            <p:nvPr/>
          </p:nvSpPr>
          <p:spPr bwMode="auto">
            <a:xfrm rot="5400000" flipV="1">
              <a:off x="3492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57" name="Arc 745"/>
            <p:cNvSpPr>
              <a:spLocks/>
            </p:cNvSpPr>
            <p:nvPr/>
          </p:nvSpPr>
          <p:spPr bwMode="auto">
            <a:xfrm rot="5400000" flipV="1">
              <a:off x="3456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58" name="Arc 746"/>
            <p:cNvSpPr>
              <a:spLocks/>
            </p:cNvSpPr>
            <p:nvPr/>
          </p:nvSpPr>
          <p:spPr bwMode="auto">
            <a:xfrm rot="5400000" flipV="1">
              <a:off x="3469" y="2298"/>
              <a:ext cx="173" cy="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59" name="Arc 747"/>
            <p:cNvSpPr>
              <a:spLocks/>
            </p:cNvSpPr>
            <p:nvPr/>
          </p:nvSpPr>
          <p:spPr bwMode="auto">
            <a:xfrm rot="5400000" flipV="1">
              <a:off x="3591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60" name="Arc 748"/>
            <p:cNvSpPr>
              <a:spLocks/>
            </p:cNvSpPr>
            <p:nvPr/>
          </p:nvSpPr>
          <p:spPr bwMode="auto">
            <a:xfrm rot="5400000" flipV="1">
              <a:off x="3556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61" name="Arc 749"/>
            <p:cNvSpPr>
              <a:spLocks/>
            </p:cNvSpPr>
            <p:nvPr/>
          </p:nvSpPr>
          <p:spPr bwMode="auto">
            <a:xfrm rot="5400000" flipV="1">
              <a:off x="3569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62" name="Arc 750"/>
            <p:cNvSpPr>
              <a:spLocks/>
            </p:cNvSpPr>
            <p:nvPr/>
          </p:nvSpPr>
          <p:spPr bwMode="auto">
            <a:xfrm rot="5400000" flipV="1">
              <a:off x="3690" y="2447"/>
              <a:ext cx="116" cy="7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63" name="Arc 751"/>
            <p:cNvSpPr>
              <a:spLocks/>
            </p:cNvSpPr>
            <p:nvPr/>
          </p:nvSpPr>
          <p:spPr bwMode="auto">
            <a:xfrm rot="5400000" flipV="1">
              <a:off x="3655" y="2298"/>
              <a:ext cx="173" cy="90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64" name="Arc 752"/>
            <p:cNvSpPr>
              <a:spLocks/>
            </p:cNvSpPr>
            <p:nvPr/>
          </p:nvSpPr>
          <p:spPr bwMode="auto">
            <a:xfrm rot="5400000" flipV="1">
              <a:off x="3668" y="2298"/>
              <a:ext cx="173" cy="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 w 21695"/>
                <a:gd name="T1" fmla="*/ 22000 h 22000"/>
                <a:gd name="T2" fmla="*/ 21695 w 21695"/>
                <a:gd name="T3" fmla="*/ 0 h 22000"/>
                <a:gd name="T4" fmla="*/ 21600 w 21695"/>
                <a:gd name="T5" fmla="*/ 21600 h 2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65" name="Arc 753"/>
            <p:cNvSpPr>
              <a:spLocks/>
            </p:cNvSpPr>
            <p:nvPr/>
          </p:nvSpPr>
          <p:spPr bwMode="auto">
            <a:xfrm rot="5400000" flipV="1">
              <a:off x="3790" y="2448"/>
              <a:ext cx="116" cy="76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21825"/>
                <a:gd name="T1" fmla="*/ 1 h 43200"/>
                <a:gd name="T2" fmla="*/ 75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</a:path>
                <a:path w="21825" h="432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74" y="43200"/>
                    <a:pt x="124" y="43199"/>
                    <a:pt x="74" y="43199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66" name="Arc 754"/>
            <p:cNvSpPr>
              <a:spLocks/>
            </p:cNvSpPr>
            <p:nvPr/>
          </p:nvSpPr>
          <p:spPr bwMode="auto">
            <a:xfrm rot="5400000" flipV="1">
              <a:off x="3754" y="2298"/>
              <a:ext cx="173" cy="89"/>
            </a:xfrm>
            <a:custGeom>
              <a:avLst/>
              <a:gdLst>
                <a:gd name="G0" fmla="+- 21595 0 0"/>
                <a:gd name="G1" fmla="+- 0 0 0"/>
                <a:gd name="G2" fmla="+- 21600 0 0"/>
                <a:gd name="T0" fmla="*/ 21678 w 21678"/>
                <a:gd name="T1" fmla="*/ 21600 h 21600"/>
                <a:gd name="T2" fmla="*/ 0 w 21678"/>
                <a:gd name="T3" fmla="*/ 450 h 21600"/>
                <a:gd name="T4" fmla="*/ 21595 w 216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8" h="21600" fill="none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</a:path>
                <a:path w="21678" h="21600" stroke="0" extrusionOk="0">
                  <a:moveTo>
                    <a:pt x="21677" y="21599"/>
                  </a:moveTo>
                  <a:cubicBezTo>
                    <a:pt x="21650" y="21599"/>
                    <a:pt x="21622" y="21599"/>
                    <a:pt x="21595" y="21600"/>
                  </a:cubicBezTo>
                  <a:cubicBezTo>
                    <a:pt x="9841" y="21600"/>
                    <a:pt x="244" y="12201"/>
                    <a:pt x="-1" y="450"/>
                  </a:cubicBezTo>
                  <a:lnTo>
                    <a:pt x="2159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67" name="Arc 755"/>
            <p:cNvSpPr>
              <a:spLocks/>
            </p:cNvSpPr>
            <p:nvPr/>
          </p:nvSpPr>
          <p:spPr bwMode="auto">
            <a:xfrm rot="5400000" flipV="1">
              <a:off x="3810" y="2256"/>
              <a:ext cx="173" cy="1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47 w 21695"/>
                <a:gd name="T1" fmla="*/ 42983 h 42983"/>
                <a:gd name="T2" fmla="*/ 21695 w 21695"/>
                <a:gd name="T3" fmla="*/ 0 h 42983"/>
                <a:gd name="T4" fmla="*/ 21600 w 21695"/>
                <a:gd name="T5" fmla="*/ 21600 h 4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5" h="42983" fill="none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</a:path>
                <a:path w="21695" h="42983" stroke="0" extrusionOk="0">
                  <a:moveTo>
                    <a:pt x="18546" y="42983"/>
                  </a:moveTo>
                  <a:cubicBezTo>
                    <a:pt x="7905" y="41463"/>
                    <a:pt x="0" y="323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1" y="-1"/>
                    <a:pt x="21663" y="0"/>
                    <a:pt x="2169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68" name="Line 756"/>
            <p:cNvSpPr>
              <a:spLocks noChangeShapeType="1"/>
            </p:cNvSpPr>
            <p:nvPr/>
          </p:nvSpPr>
          <p:spPr bwMode="auto">
            <a:xfrm rot="-16200000">
              <a:off x="402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69" name="Line 757"/>
            <p:cNvSpPr>
              <a:spLocks noChangeShapeType="1"/>
            </p:cNvSpPr>
            <p:nvPr/>
          </p:nvSpPr>
          <p:spPr bwMode="auto">
            <a:xfrm rot="-16200000">
              <a:off x="2975" y="235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70" name="Rectangle 758"/>
            <p:cNvSpPr>
              <a:spLocks noChangeArrowheads="1"/>
            </p:cNvSpPr>
            <p:nvPr/>
          </p:nvSpPr>
          <p:spPr bwMode="auto">
            <a:xfrm>
              <a:off x="4080" y="2256"/>
              <a:ext cx="288" cy="28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71" name="Rectangle 759"/>
            <p:cNvSpPr>
              <a:spLocks noChangeArrowheads="1"/>
            </p:cNvSpPr>
            <p:nvPr/>
          </p:nvSpPr>
          <p:spPr bwMode="auto">
            <a:xfrm>
              <a:off x="1488" y="2256"/>
              <a:ext cx="288" cy="28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760"/>
          <p:cNvGrpSpPr>
            <a:grpSpLocks/>
          </p:cNvGrpSpPr>
          <p:nvPr/>
        </p:nvGrpSpPr>
        <p:grpSpPr bwMode="auto">
          <a:xfrm>
            <a:off x="4495800" y="3581400"/>
            <a:ext cx="4559300" cy="457200"/>
            <a:chOff x="1928" y="2544"/>
            <a:chExt cx="2864" cy="288"/>
          </a:xfrm>
        </p:grpSpPr>
        <p:sp>
          <p:nvSpPr>
            <p:cNvPr id="193273" name="Rectangle 761"/>
            <p:cNvSpPr>
              <a:spLocks noChangeArrowheads="1"/>
            </p:cNvSpPr>
            <p:nvPr/>
          </p:nvSpPr>
          <p:spPr bwMode="auto">
            <a:xfrm>
              <a:off x="4552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74" name="Rectangle 762"/>
            <p:cNvSpPr>
              <a:spLocks noChangeArrowheads="1"/>
            </p:cNvSpPr>
            <p:nvPr/>
          </p:nvSpPr>
          <p:spPr bwMode="auto">
            <a:xfrm>
              <a:off x="1928" y="2544"/>
              <a:ext cx="240" cy="28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3275" name="Rectangle 763"/>
          <p:cNvSpPr>
            <a:spLocks noChangeArrowheads="1"/>
          </p:cNvSpPr>
          <p:nvPr/>
        </p:nvSpPr>
        <p:spPr bwMode="auto">
          <a:xfrm>
            <a:off x="3200400" y="3200400"/>
            <a:ext cx="3581400" cy="1295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93276" name="Line 764"/>
          <p:cNvSpPr>
            <a:spLocks noChangeShapeType="1"/>
          </p:cNvSpPr>
          <p:nvPr/>
        </p:nvSpPr>
        <p:spPr bwMode="auto">
          <a:xfrm>
            <a:off x="6781800" y="31242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28" name="Group 765"/>
          <p:cNvGrpSpPr>
            <a:grpSpLocks/>
          </p:cNvGrpSpPr>
          <p:nvPr/>
        </p:nvGrpSpPr>
        <p:grpSpPr bwMode="auto">
          <a:xfrm>
            <a:off x="4267200" y="3352800"/>
            <a:ext cx="5029200" cy="914400"/>
            <a:chOff x="1344" y="2112"/>
            <a:chExt cx="3168" cy="576"/>
          </a:xfrm>
        </p:grpSpPr>
        <p:sp>
          <p:nvSpPr>
            <p:cNvPr id="193278" name="Rectangle 766"/>
            <p:cNvSpPr>
              <a:spLocks noChangeArrowheads="1"/>
            </p:cNvSpPr>
            <p:nvPr/>
          </p:nvSpPr>
          <p:spPr bwMode="auto">
            <a:xfrm>
              <a:off x="4368" y="2160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79" name="Rectangle 767"/>
            <p:cNvSpPr>
              <a:spLocks noChangeArrowheads="1"/>
            </p:cNvSpPr>
            <p:nvPr/>
          </p:nvSpPr>
          <p:spPr bwMode="auto">
            <a:xfrm>
              <a:off x="1344" y="2112"/>
              <a:ext cx="144" cy="5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3280" name="Line 768"/>
          <p:cNvSpPr>
            <a:spLocks noChangeShapeType="1"/>
          </p:cNvSpPr>
          <p:nvPr/>
        </p:nvSpPr>
        <p:spPr bwMode="auto">
          <a:xfrm>
            <a:off x="6781800" y="38100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193281" name="Picture 769" descr="D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364359">
            <a:off x="8839200" y="3429000"/>
            <a:ext cx="636588" cy="280988"/>
          </a:xfrm>
          <a:prstGeom prst="rect">
            <a:avLst/>
          </a:prstGeom>
          <a:noFill/>
        </p:spPr>
      </p:pic>
      <p:grpSp>
        <p:nvGrpSpPr>
          <p:cNvPr id="29" name="Group 770"/>
          <p:cNvGrpSpPr>
            <a:grpSpLocks/>
          </p:cNvGrpSpPr>
          <p:nvPr/>
        </p:nvGrpSpPr>
        <p:grpSpPr bwMode="auto">
          <a:xfrm>
            <a:off x="6629400" y="3124200"/>
            <a:ext cx="152400" cy="1371600"/>
            <a:chOff x="3600" y="1776"/>
            <a:chExt cx="96" cy="864"/>
          </a:xfrm>
        </p:grpSpPr>
        <p:sp>
          <p:nvSpPr>
            <p:cNvPr id="193283" name="Line 771"/>
            <p:cNvSpPr>
              <a:spLocks noChangeShapeType="1"/>
            </p:cNvSpPr>
            <p:nvPr/>
          </p:nvSpPr>
          <p:spPr bwMode="auto">
            <a:xfrm>
              <a:off x="3696" y="1776"/>
              <a:ext cx="0" cy="8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84" name="Line 772"/>
            <p:cNvSpPr>
              <a:spLocks noChangeShapeType="1"/>
            </p:cNvSpPr>
            <p:nvPr/>
          </p:nvSpPr>
          <p:spPr bwMode="auto">
            <a:xfrm flipH="1">
              <a:off x="3600" y="1824"/>
              <a:ext cx="9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85" name="Line 773"/>
            <p:cNvSpPr>
              <a:spLocks noChangeShapeType="1"/>
            </p:cNvSpPr>
            <p:nvPr/>
          </p:nvSpPr>
          <p:spPr bwMode="auto">
            <a:xfrm flipH="1">
              <a:off x="3600" y="1920"/>
              <a:ext cx="9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86" name="Line 774"/>
            <p:cNvSpPr>
              <a:spLocks noChangeShapeType="1"/>
            </p:cNvSpPr>
            <p:nvPr/>
          </p:nvSpPr>
          <p:spPr bwMode="auto">
            <a:xfrm flipH="1">
              <a:off x="3600" y="2016"/>
              <a:ext cx="9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87" name="Line 775"/>
            <p:cNvSpPr>
              <a:spLocks noChangeShapeType="1"/>
            </p:cNvSpPr>
            <p:nvPr/>
          </p:nvSpPr>
          <p:spPr bwMode="auto">
            <a:xfrm flipH="1">
              <a:off x="3600" y="2112"/>
              <a:ext cx="9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88" name="Line 776"/>
            <p:cNvSpPr>
              <a:spLocks noChangeShapeType="1"/>
            </p:cNvSpPr>
            <p:nvPr/>
          </p:nvSpPr>
          <p:spPr bwMode="auto">
            <a:xfrm flipH="1">
              <a:off x="3600" y="2208"/>
              <a:ext cx="9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89" name="Line 777"/>
            <p:cNvSpPr>
              <a:spLocks noChangeShapeType="1"/>
            </p:cNvSpPr>
            <p:nvPr/>
          </p:nvSpPr>
          <p:spPr bwMode="auto">
            <a:xfrm flipH="1">
              <a:off x="3600" y="2304"/>
              <a:ext cx="9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90" name="Line 778"/>
            <p:cNvSpPr>
              <a:spLocks noChangeShapeType="1"/>
            </p:cNvSpPr>
            <p:nvPr/>
          </p:nvSpPr>
          <p:spPr bwMode="auto">
            <a:xfrm flipH="1">
              <a:off x="3600" y="2400"/>
              <a:ext cx="9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193291" name="Line 779"/>
            <p:cNvSpPr>
              <a:spLocks noChangeShapeType="1"/>
            </p:cNvSpPr>
            <p:nvPr/>
          </p:nvSpPr>
          <p:spPr bwMode="auto">
            <a:xfrm flipH="1">
              <a:off x="3600" y="2496"/>
              <a:ext cx="9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</p:grpSp>
      <p:sp>
        <p:nvSpPr>
          <p:cNvPr id="193292" name="Line 780"/>
          <p:cNvSpPr>
            <a:spLocks noChangeShapeType="1"/>
          </p:cNvSpPr>
          <p:nvPr/>
        </p:nvSpPr>
        <p:spPr bwMode="auto">
          <a:xfrm>
            <a:off x="6324600" y="4800600"/>
            <a:ext cx="3886200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93293" name="Line 781"/>
          <p:cNvSpPr>
            <a:spLocks noChangeShapeType="1"/>
          </p:cNvSpPr>
          <p:nvPr/>
        </p:nvSpPr>
        <p:spPr bwMode="auto">
          <a:xfrm>
            <a:off x="8839200" y="4692650"/>
            <a:ext cx="0" cy="2286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93294" name="Text Box 782"/>
          <p:cNvSpPr txBox="1">
            <a:spLocks noChangeArrowheads="1"/>
          </p:cNvSpPr>
          <p:nvPr/>
        </p:nvSpPr>
        <p:spPr bwMode="auto">
          <a:xfrm>
            <a:off x="8610601" y="4876800"/>
            <a:ext cx="500063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O</a:t>
            </a:r>
          </a:p>
        </p:txBody>
      </p:sp>
      <p:sp>
        <p:nvSpPr>
          <p:cNvPr id="193295" name="Line 783"/>
          <p:cNvSpPr>
            <a:spLocks noChangeShapeType="1"/>
          </p:cNvSpPr>
          <p:nvPr/>
        </p:nvSpPr>
        <p:spPr bwMode="auto">
          <a:xfrm>
            <a:off x="9734550" y="4692650"/>
            <a:ext cx="0" cy="2286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93296" name="Text Box 784"/>
          <p:cNvSpPr txBox="1">
            <a:spLocks noChangeArrowheads="1"/>
          </p:cNvSpPr>
          <p:nvPr/>
        </p:nvSpPr>
        <p:spPr bwMode="auto">
          <a:xfrm>
            <a:off x="9525000" y="4876800"/>
            <a:ext cx="3810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A</a:t>
            </a:r>
          </a:p>
        </p:txBody>
      </p:sp>
      <p:sp>
        <p:nvSpPr>
          <p:cNvPr id="193297" name="Line 785"/>
          <p:cNvSpPr>
            <a:spLocks noChangeShapeType="1"/>
          </p:cNvSpPr>
          <p:nvPr/>
        </p:nvSpPr>
        <p:spPr bwMode="auto">
          <a:xfrm>
            <a:off x="7867650" y="4692650"/>
            <a:ext cx="0" cy="2286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93298" name="Text Box 786"/>
          <p:cNvSpPr txBox="1">
            <a:spLocks noChangeArrowheads="1"/>
          </p:cNvSpPr>
          <p:nvPr/>
        </p:nvSpPr>
        <p:spPr bwMode="auto">
          <a:xfrm>
            <a:off x="7620001" y="4876800"/>
            <a:ext cx="455613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</a:t>
            </a:r>
          </a:p>
        </p:txBody>
      </p:sp>
      <p:sp>
        <p:nvSpPr>
          <p:cNvPr id="193299" name="Text Box 787"/>
          <p:cNvSpPr txBox="1">
            <a:spLocks noChangeArrowheads="1"/>
          </p:cNvSpPr>
          <p:nvPr/>
        </p:nvSpPr>
        <p:spPr bwMode="auto">
          <a:xfrm>
            <a:off x="2667000" y="2822576"/>
            <a:ext cx="2476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599" name="TextBox 598"/>
          <p:cNvSpPr txBox="1"/>
          <p:nvPr/>
        </p:nvSpPr>
        <p:spPr>
          <a:xfrm>
            <a:off x="2667000" y="4572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Xét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c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</a:rPr>
              <a:t>on lắc lò xo: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01" name="Title 1"/>
          <p:cNvSpPr>
            <a:spLocks noGrp="1"/>
          </p:cNvSpPr>
          <p:nvPr>
            <p:ph type="title"/>
          </p:nvPr>
        </p:nvSpPr>
        <p:spPr>
          <a:xfrm>
            <a:off x="1066007" y="1546097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II.CƠ NĂNG CỦA VẬT CHỊU TÁC DỤNG CỦA LỰC ĐÀN HỒI .</a:t>
            </a:r>
            <a:br>
              <a:rPr lang="vi-VN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0" y="3718719"/>
            <a:ext cx="2456180" cy="2649490"/>
          </a:xfrm>
          <a:prstGeom prst="rect">
            <a:avLst/>
          </a:prstGeom>
        </p:spPr>
      </p:pic>
      <p:sp>
        <p:nvSpPr>
          <p:cNvPr id="602" name="Rectangle 601"/>
          <p:cNvSpPr/>
          <p:nvPr/>
        </p:nvSpPr>
        <p:spPr>
          <a:xfrm>
            <a:off x="1612028" y="198438"/>
            <a:ext cx="10336369" cy="106505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27: CƠ NĂNG</a:t>
            </a:r>
            <a:endParaRPr lang="vi-VN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1 -2.96296E-6 " pathEditMode="relative" ptsTypes="AA">
                                      <p:cBhvr>
                                        <p:cTn id="31" dur="1000" fill="hold"/>
                                        <p:tgtEl>
                                          <p:spTgt spid="193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4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6667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71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4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4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4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4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2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4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4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9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1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4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9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2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7000"/>
                            </p:stCondLst>
                            <p:childTnLst>
                              <p:par>
                                <p:cTn id="3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8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0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4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9000"/>
                            </p:stCondLst>
                            <p:childTnLst>
                              <p:par>
                                <p:cTn id="34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5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1000"/>
                            </p:stCondLst>
                            <p:childTnLst>
                              <p:par>
                                <p:cTn id="3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100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31000"/>
                            </p:stCondLst>
                            <p:childTnLst>
                              <p:par>
                                <p:cTn id="3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79" grpId="0" animBg="1"/>
      <p:bldP spid="192579" grpId="1" animBg="1"/>
      <p:bldP spid="192580" grpId="0" animBg="1"/>
      <p:bldP spid="192580" grpId="1" animBg="1"/>
      <p:bldP spid="192594" grpId="0" animBg="1"/>
      <p:bldP spid="192594" grpId="1" animBg="1"/>
      <p:bldP spid="192728" grpId="0" animBg="1"/>
      <p:bldP spid="192728" grpId="1" animBg="1"/>
      <p:bldP spid="192729" grpId="0" animBg="1"/>
      <p:bldP spid="192729" grpId="1" animBg="1"/>
      <p:bldP spid="192733" grpId="0" animBg="1"/>
      <p:bldP spid="192733" grpId="1" animBg="1"/>
      <p:bldP spid="192797" grpId="0" animBg="1"/>
      <p:bldP spid="192797" grpId="1" animBg="1"/>
      <p:bldP spid="192798" grpId="0" animBg="1"/>
      <p:bldP spid="192798" grpId="1" animBg="1"/>
      <p:bldP spid="192802" grpId="0" animBg="1"/>
      <p:bldP spid="192802" grpId="1" animBg="1"/>
      <p:bldP spid="192866" grpId="0" animBg="1"/>
      <p:bldP spid="192866" grpId="1" animBg="1"/>
      <p:bldP spid="192867" grpId="0" animBg="1"/>
      <p:bldP spid="192867" grpId="1" animBg="1"/>
      <p:bldP spid="192871" grpId="0" animBg="1"/>
      <p:bldP spid="192871" grpId="1" animBg="1"/>
      <p:bldP spid="192935" grpId="0" animBg="1"/>
      <p:bldP spid="192935" grpId="1" animBg="1"/>
      <p:bldP spid="192936" grpId="0" animBg="1"/>
      <p:bldP spid="192936" grpId="1" animBg="1"/>
      <p:bldP spid="192940" grpId="0" animBg="1"/>
      <p:bldP spid="192940" grpId="1" animBg="1"/>
      <p:bldP spid="193004" grpId="0" animBg="1"/>
      <p:bldP spid="193004" grpId="1" animBg="1"/>
      <p:bldP spid="193005" grpId="0" animBg="1"/>
      <p:bldP spid="193005" grpId="1" animBg="1"/>
      <p:bldP spid="193009" grpId="0" animBg="1"/>
      <p:bldP spid="193009" grpId="1" animBg="1"/>
      <p:bldP spid="193073" grpId="0" animBg="1"/>
      <p:bldP spid="193073" grpId="1" animBg="1"/>
      <p:bldP spid="193074" grpId="0" animBg="1"/>
      <p:bldP spid="193074" grpId="1" animBg="1"/>
      <p:bldP spid="193078" grpId="0" animBg="1"/>
      <p:bldP spid="193078" grpId="1" animBg="1"/>
      <p:bldP spid="193142" grpId="0" animBg="1"/>
      <p:bldP spid="193143" grpId="0" animBg="1"/>
      <p:bldP spid="193147" grpId="0" animBg="1"/>
      <p:bldP spid="193275" grpId="0" animBg="1"/>
      <p:bldP spid="193276" grpId="0" animBg="1"/>
      <p:bldP spid="193280" grpId="0" animBg="1"/>
      <p:bldP spid="6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9093" y="2205047"/>
            <a:ext cx="100192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32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lang="en-US" sz="32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luật</a:t>
            </a:r>
            <a:r>
              <a:rPr lang="en-US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+mj-lt"/>
                <a:sym typeface="Wingdings" panose="05000000000000000000" pitchFamily="2" charset="2"/>
              </a:rPr>
              <a:t></a:t>
            </a:r>
            <a:r>
              <a:rPr lang="vi-VN" sz="3200" dirty="0">
                <a:latin typeface="+mj-lt"/>
              </a:rPr>
              <a:t>Biểu thức: </a:t>
            </a:r>
          </a:p>
          <a:p>
            <a:r>
              <a:rPr lang="en-US" sz="3200" dirty="0">
                <a:latin typeface="+mj-lt"/>
              </a:rPr>
              <a:t> </a:t>
            </a:r>
            <a:endParaRPr lang="vi-VN" sz="3200" dirty="0">
              <a:latin typeface="+mj-lt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 Diagonal Corner Rectangle 6"/>
              <p:cNvSpPr/>
              <p:nvPr/>
            </p:nvSpPr>
            <p:spPr>
              <a:xfrm>
                <a:off x="4310052" y="4599595"/>
                <a:ext cx="5125495" cy="1637325"/>
              </a:xfrm>
              <a:prstGeom prst="round2DiagRect">
                <a:avLst/>
              </a:prstGeom>
              <a:ln w="571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vi-V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vi-V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= </a:t>
                </a:r>
                <a:r>
                  <a:rPr lang="en-US" sz="2800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hằng</a:t>
                </a:r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algn="ctr"/>
                <a:endPara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</a:endParaRPr>
              </a:p>
              <a:p>
                <a:pPr algn="ctr"/>
                <a:r>
                  <a:rPr lang="en-US" sz="28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J</a:t>
                </a:r>
                <a:endParaRPr lang="vi-VN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ound Diagonal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52" y="4599595"/>
                <a:ext cx="5125495" cy="1637325"/>
              </a:xfrm>
              <a:prstGeom prst="round2DiagRect">
                <a:avLst/>
              </a:prstGeom>
              <a:blipFill rotWithShape="0">
                <a:blip r:embed="rId2"/>
                <a:stretch>
                  <a:fillRect b="-5776"/>
                </a:stretch>
              </a:blipFill>
              <a:ln w="5715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10627" y="130621"/>
            <a:ext cx="10336369" cy="106505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27: CƠ NĂNG</a:t>
            </a:r>
            <a:endParaRPr lang="vi-VN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Image result for áº£nh ÄÃ´ng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1" y="2640013"/>
            <a:ext cx="1502998" cy="8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86328" y="1314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II.CƠ NĂNG CỦA VẬT CHỊU TÁC DỤNG CỦA LỰC ĐÀN HỒI .</a:t>
            </a:r>
            <a:br>
              <a:rPr lang="vi-VN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3955" y="2216241"/>
            <a:ext cx="8839200" cy="2209800"/>
          </a:xfrm>
        </p:spPr>
        <p:txBody>
          <a:bodyPr/>
          <a:lstStyle/>
          <a:p>
            <a:pPr algn="just">
              <a:buNone/>
            </a:pPr>
            <a:r>
              <a:rPr lang="en-US" sz="40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 algn="just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…(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7308" y="143412"/>
            <a:ext cx="10336369" cy="106505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27: CƠ NĂNG</a:t>
            </a:r>
            <a:endParaRPr lang="vi-VN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 bwMode="auto">
          <a:xfrm>
            <a:off x="2343955" y="4699558"/>
            <a:ext cx="4159876" cy="1750862"/>
          </a:xfrm>
          <a:prstGeom prst="round2DiagRect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 ∆W = W</a:t>
            </a:r>
            <a:r>
              <a:rPr lang="vi-VN" sz="3200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W</a:t>
            </a:r>
            <a:r>
              <a:rPr lang="vi-VN" sz="3200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Image result for áº£nh ÄÃ´ng powerpoi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7" y="2901496"/>
            <a:ext cx="1502998" cy="8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246031" y="1431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II.CƠ NĂNG CỦA VẬT CHỊU TÁC DỤNG CỦA LỰC ĐÀN HỒI .</a:t>
            </a:r>
            <a:br>
              <a:rPr lang="vi-VN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4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2194638" y="3280993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B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itchFamily="18" charset="0"/>
              </a:rPr>
              <a:t>tB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= 0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240924" y="413169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33CC"/>
                </a:solidFill>
                <a:latin typeface="Times New Roman" pitchFamily="18" charset="0"/>
              </a:rPr>
              <a:t>+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Cơ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năng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A: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mgh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= 50m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2240924" y="5118821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33CC"/>
                </a:solidFill>
                <a:latin typeface="Times New Roman" pitchFamily="18" charset="0"/>
              </a:rPr>
              <a:t>+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Cơ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năng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B: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=     mv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2800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= 18m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7620832" y="4228547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(m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</a:rPr>
              <a:t>vật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)      </a:t>
            </a: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2261316" y="5818152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&gt; W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toàn</a:t>
            </a:r>
            <a:endParaRPr lang="en-US" sz="28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4800600" y="2243329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Giải</a:t>
            </a:r>
            <a:r>
              <a:rPr lang="en-US" sz="28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762498"/>
              </p:ext>
            </p:extLst>
          </p:nvPr>
        </p:nvGraphicFramePr>
        <p:xfrm>
          <a:off x="5791200" y="5071834"/>
          <a:ext cx="304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071834"/>
                        <a:ext cx="3048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77"/>
          <p:cNvSpPr txBox="1">
            <a:spLocks noChangeArrowheads="1"/>
          </p:cNvSpPr>
          <p:nvPr/>
        </p:nvSpPr>
        <p:spPr bwMode="auto">
          <a:xfrm>
            <a:off x="457200" y="1526940"/>
            <a:ext cx="5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C2 (SGK – 144)?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6000" y="3174046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h= 5 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m/s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W</a:t>
            </a:r>
            <a:r>
              <a:rPr lang="en-US" sz="3200" baseline="-25000" dirty="0"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W</a:t>
            </a:r>
            <a:r>
              <a:rPr lang="vi-VN" sz="3200" baseline="-25000" dirty="0">
                <a:latin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latin typeface="Times New Roman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30476" y="128175"/>
            <a:ext cx="10336369" cy="106505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27: CƠ NĂNG</a:t>
            </a:r>
            <a:endParaRPr lang="vi-VN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56"/>
          <p:cNvGrpSpPr>
            <a:grpSpLocks/>
          </p:cNvGrpSpPr>
          <p:nvPr/>
        </p:nvGrpSpPr>
        <p:grpSpPr bwMode="auto">
          <a:xfrm>
            <a:off x="7732643" y="1380673"/>
            <a:ext cx="3581400" cy="2671763"/>
            <a:chOff x="3264" y="144"/>
            <a:chExt cx="2352" cy="1683"/>
          </a:xfrm>
        </p:grpSpPr>
        <p:sp>
          <p:nvSpPr>
            <p:cNvPr id="28" name="AutoShape 57" descr="Canvas"/>
            <p:cNvSpPr>
              <a:spLocks noChangeArrowheads="1"/>
            </p:cNvSpPr>
            <p:nvPr/>
          </p:nvSpPr>
          <p:spPr bwMode="auto">
            <a:xfrm>
              <a:off x="3504" y="384"/>
              <a:ext cx="1920" cy="1200"/>
            </a:xfrm>
            <a:prstGeom prst="rtTriangl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58"/>
            <p:cNvSpPr txBox="1">
              <a:spLocks noChangeArrowheads="1"/>
            </p:cNvSpPr>
            <p:nvPr/>
          </p:nvSpPr>
          <p:spPr bwMode="auto">
            <a:xfrm>
              <a:off x="3264" y="144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33CC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1" name="Text Box 59"/>
            <p:cNvSpPr txBox="1">
              <a:spLocks noChangeArrowheads="1"/>
            </p:cNvSpPr>
            <p:nvPr/>
          </p:nvSpPr>
          <p:spPr bwMode="auto">
            <a:xfrm>
              <a:off x="3264" y="816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33CC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32" name="Text Box 60"/>
            <p:cNvSpPr txBox="1">
              <a:spLocks noChangeArrowheads="1"/>
            </p:cNvSpPr>
            <p:nvPr/>
          </p:nvSpPr>
          <p:spPr bwMode="auto">
            <a:xfrm>
              <a:off x="5328" y="1536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33CC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3" name="Arc 61"/>
            <p:cNvSpPr>
              <a:spLocks/>
            </p:cNvSpPr>
            <p:nvPr/>
          </p:nvSpPr>
          <p:spPr bwMode="auto">
            <a:xfrm flipH="1">
              <a:off x="5040" y="1384"/>
              <a:ext cx="144" cy="200"/>
            </a:xfrm>
            <a:custGeom>
              <a:avLst/>
              <a:gdLst>
                <a:gd name="T0" fmla="*/ 79 w 21600"/>
                <a:gd name="T1" fmla="*/ 0 h 18037"/>
                <a:gd name="T2" fmla="*/ 144 w 21600"/>
                <a:gd name="T3" fmla="*/ 200 h 18037"/>
                <a:gd name="T4" fmla="*/ 0 w 21600"/>
                <a:gd name="T5" fmla="*/ 200 h 180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037"/>
                <a:gd name="T11" fmla="*/ 21600 w 21600"/>
                <a:gd name="T12" fmla="*/ 18037 h 180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037" fill="none" extrusionOk="0">
                  <a:moveTo>
                    <a:pt x="11884" y="0"/>
                  </a:moveTo>
                  <a:cubicBezTo>
                    <a:pt x="17949" y="3996"/>
                    <a:pt x="21600" y="10773"/>
                    <a:pt x="21600" y="18037"/>
                  </a:cubicBezTo>
                </a:path>
                <a:path w="21600" h="18037" stroke="0" extrusionOk="0">
                  <a:moveTo>
                    <a:pt x="11884" y="0"/>
                  </a:moveTo>
                  <a:cubicBezTo>
                    <a:pt x="17949" y="3996"/>
                    <a:pt x="21600" y="10773"/>
                    <a:pt x="21600" y="18037"/>
                  </a:cubicBezTo>
                  <a:lnTo>
                    <a:pt x="0" y="18037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62" descr="Canvas"/>
            <p:cNvSpPr>
              <a:spLocks noChangeArrowheads="1"/>
            </p:cNvSpPr>
            <p:nvPr/>
          </p:nvSpPr>
          <p:spPr bwMode="auto">
            <a:xfrm>
              <a:off x="3504" y="1488"/>
              <a:ext cx="96" cy="96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Rectangle 4"/>
          <p:cNvSpPr/>
          <p:nvPr/>
        </p:nvSpPr>
        <p:spPr bwMode="auto">
          <a:xfrm rot="1958135">
            <a:off x="8184079" y="1537727"/>
            <a:ext cx="538719" cy="43865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453438" y="1757054"/>
            <a:ext cx="730319" cy="486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95100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4" grpId="0"/>
      <p:bldP spid="18455" grpId="0"/>
      <p:bldP spid="3096" grpId="0" build="allAtOnce"/>
      <p:bldP spid="18464" grpId="0"/>
      <p:bldP spid="18478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411913" y="1931988"/>
            <a:ext cx="969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3300"/>
                </a:solidFill>
                <a:sym typeface="Wingdings" pitchFamily="2" charset="2"/>
              </a:rPr>
              <a:t></a:t>
            </a:r>
          </a:p>
        </p:txBody>
      </p:sp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0538" y="3933825"/>
            <a:ext cx="97631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8545" y="1242524"/>
            <a:ext cx="64770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1" name="Freeform 13"/>
          <p:cNvSpPr>
            <a:spLocks/>
          </p:cNvSpPr>
          <p:nvPr/>
        </p:nvSpPr>
        <p:spPr bwMode="auto">
          <a:xfrm>
            <a:off x="7411479" y="1969050"/>
            <a:ext cx="2635250" cy="3552825"/>
          </a:xfrm>
          <a:custGeom>
            <a:avLst/>
            <a:gdLst>
              <a:gd name="T0" fmla="*/ 26 w 720"/>
              <a:gd name="T1" fmla="*/ 0 h 1194"/>
              <a:gd name="T2" fmla="*/ 98 w 720"/>
              <a:gd name="T3" fmla="*/ 48 h 1194"/>
              <a:gd name="T4" fmla="*/ 138 w 720"/>
              <a:gd name="T5" fmla="*/ 96 h 1194"/>
              <a:gd name="T6" fmla="*/ 168 w 720"/>
              <a:gd name="T7" fmla="*/ 190 h 1194"/>
              <a:gd name="T8" fmla="*/ 394 w 720"/>
              <a:gd name="T9" fmla="*/ 1002 h 1194"/>
              <a:gd name="T10" fmla="*/ 432 w 720"/>
              <a:gd name="T11" fmla="*/ 1050 h 1194"/>
              <a:gd name="T12" fmla="*/ 470 w 720"/>
              <a:gd name="T13" fmla="*/ 1074 h 1194"/>
              <a:gd name="T14" fmla="*/ 498 w 720"/>
              <a:gd name="T15" fmla="*/ 1086 h 1194"/>
              <a:gd name="T16" fmla="*/ 528 w 720"/>
              <a:gd name="T17" fmla="*/ 1098 h 1194"/>
              <a:gd name="T18" fmla="*/ 582 w 720"/>
              <a:gd name="T19" fmla="*/ 1104 h 1194"/>
              <a:gd name="T20" fmla="*/ 672 w 720"/>
              <a:gd name="T21" fmla="*/ 1148 h 1194"/>
              <a:gd name="T22" fmla="*/ 720 w 720"/>
              <a:gd name="T23" fmla="*/ 1194 h 1194"/>
              <a:gd name="T24" fmla="*/ 624 w 720"/>
              <a:gd name="T25" fmla="*/ 1194 h 1194"/>
              <a:gd name="T26" fmla="*/ 574 w 720"/>
              <a:gd name="T27" fmla="*/ 1120 h 1194"/>
              <a:gd name="T28" fmla="*/ 552 w 720"/>
              <a:gd name="T29" fmla="*/ 1120 h 1194"/>
              <a:gd name="T30" fmla="*/ 438 w 720"/>
              <a:gd name="T31" fmla="*/ 1096 h 1194"/>
              <a:gd name="T32" fmla="*/ 394 w 720"/>
              <a:gd name="T33" fmla="*/ 1054 h 1194"/>
              <a:gd name="T34" fmla="*/ 354 w 720"/>
              <a:gd name="T35" fmla="*/ 950 h 1194"/>
              <a:gd name="T36" fmla="*/ 144 w 720"/>
              <a:gd name="T37" fmla="*/ 186 h 1194"/>
              <a:gd name="T38" fmla="*/ 96 w 720"/>
              <a:gd name="T39" fmla="*/ 90 h 1194"/>
              <a:gd name="T40" fmla="*/ 50 w 720"/>
              <a:gd name="T41" fmla="*/ 48 h 1194"/>
              <a:gd name="T42" fmla="*/ 0 w 720"/>
              <a:gd name="T43" fmla="*/ 54 h 1194"/>
              <a:gd name="T44" fmla="*/ 26 w 720"/>
              <a:gd name="T45" fmla="*/ 0 h 119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20"/>
              <a:gd name="T70" fmla="*/ 0 h 1194"/>
              <a:gd name="T71" fmla="*/ 720 w 720"/>
              <a:gd name="T72" fmla="*/ 1194 h 119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20" h="1194">
                <a:moveTo>
                  <a:pt x="26" y="0"/>
                </a:moveTo>
                <a:lnTo>
                  <a:pt x="98" y="48"/>
                </a:lnTo>
                <a:lnTo>
                  <a:pt x="138" y="96"/>
                </a:lnTo>
                <a:lnTo>
                  <a:pt x="168" y="190"/>
                </a:lnTo>
                <a:lnTo>
                  <a:pt x="394" y="1002"/>
                </a:lnTo>
                <a:lnTo>
                  <a:pt x="432" y="1050"/>
                </a:lnTo>
                <a:lnTo>
                  <a:pt x="470" y="1074"/>
                </a:lnTo>
                <a:lnTo>
                  <a:pt x="498" y="1086"/>
                </a:lnTo>
                <a:lnTo>
                  <a:pt x="528" y="1098"/>
                </a:lnTo>
                <a:lnTo>
                  <a:pt x="582" y="1104"/>
                </a:lnTo>
                <a:lnTo>
                  <a:pt x="672" y="1148"/>
                </a:lnTo>
                <a:lnTo>
                  <a:pt x="720" y="1194"/>
                </a:lnTo>
                <a:lnTo>
                  <a:pt x="624" y="1194"/>
                </a:lnTo>
                <a:lnTo>
                  <a:pt x="574" y="1120"/>
                </a:lnTo>
                <a:lnTo>
                  <a:pt x="552" y="1120"/>
                </a:lnTo>
                <a:lnTo>
                  <a:pt x="438" y="1096"/>
                </a:lnTo>
                <a:lnTo>
                  <a:pt x="394" y="1054"/>
                </a:lnTo>
                <a:lnTo>
                  <a:pt x="354" y="950"/>
                </a:lnTo>
                <a:lnTo>
                  <a:pt x="144" y="186"/>
                </a:lnTo>
                <a:lnTo>
                  <a:pt x="96" y="90"/>
                </a:lnTo>
                <a:lnTo>
                  <a:pt x="50" y="48"/>
                </a:lnTo>
                <a:lnTo>
                  <a:pt x="0" y="54"/>
                </a:lnTo>
                <a:lnTo>
                  <a:pt x="26" y="0"/>
                </a:lnTo>
                <a:close/>
              </a:path>
            </a:pathLst>
          </a:cu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43036" name="Picture 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0488" y="4060825"/>
            <a:ext cx="590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AutoShape 3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01200" y="6248400"/>
            <a:ext cx="10668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7417" name="WordArt 35"/>
          <p:cNvSpPr>
            <a:spLocks noChangeArrowheads="1" noChangeShapeType="1" noTextEdit="1"/>
          </p:cNvSpPr>
          <p:nvPr/>
        </p:nvSpPr>
        <p:spPr bwMode="auto">
          <a:xfrm>
            <a:off x="1019176" y="1520993"/>
            <a:ext cx="2861657" cy="11617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Ứng</a:t>
            </a:r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dụng</a:t>
            </a:r>
            <a:endParaRPr lang="en-US" sz="44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19176" y="2962275"/>
            <a:ext cx="4572000" cy="3352800"/>
          </a:xfrm>
          <a:prstGeom prst="rect">
            <a:avLst/>
          </a:prstGeom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FF0000"/>
                </a:solidFill>
                <a:latin typeface="VNI-Times" pitchFamily="2" charset="0"/>
                <a:ea typeface="+mj-ea"/>
                <a:cs typeface="+mj-cs"/>
              </a:rPr>
              <a:t>   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Doøng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nöôùc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ôû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treân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cao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coù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theá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naêng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khi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chaûy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xuoáng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theá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naêng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chuyeån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thaønh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ñoäng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naêng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laøm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quay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tua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bin,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taïo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ra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doøng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VNI-Times" pitchFamily="2" charset="0"/>
                <a:ea typeface="+mj-ea"/>
                <a:cs typeface="+mj-cs"/>
              </a:rPr>
              <a:t>ñieän</a:t>
            </a:r>
            <a:r>
              <a:rPr lang="en-US" sz="3600" kern="0" dirty="0">
                <a:latin typeface="VNI-Times" pitchFamily="2" charset="0"/>
                <a:ea typeface="+mj-ea"/>
                <a:cs typeface="+mj-cs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34330" y="117190"/>
            <a:ext cx="10336369" cy="106505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27: CƠ NĂNG</a:t>
            </a:r>
            <a:endParaRPr lang="vi-VN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86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21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06" y="3781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vi-VN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</a:p>
          <a:p>
            <a:pPr marL="514350" indent="-514350" algn="just"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</a:p>
          <a:p>
            <a:pPr marL="514350" indent="-514350" algn="just"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838200" y="4950823"/>
            <a:ext cx="533400" cy="574766"/>
          </a:xfrm>
          <a:prstGeom prst="smileyF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25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42708" y="507470"/>
            <a:ext cx="35429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BÀI 27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7897" y="2942955"/>
            <a:ext cx="896591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CƠ NĂNG</a:t>
            </a:r>
          </a:p>
        </p:txBody>
      </p:sp>
    </p:spTree>
    <p:extLst>
      <p:ext uri="{BB962C8B-B14F-4D97-AF65-F5344CB8AC3E}">
        <p14:creationId xmlns:p14="http://schemas.microsoft.com/office/powerpoint/2010/main" val="156944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072" y="127500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CƠ NĂNG CỦA VẬT CHUYỂN ĐỘNG TRONG TRỌNG TRƯỜNG:</a:t>
            </a:r>
            <a:endParaRPr lang="vi-VN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317" y="236192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vật chuyển động trong trọng trường thì tổng </a:t>
            </a:r>
            <a:r>
              <a:rPr lang="vi-VN" sz="32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năng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32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năng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vật được gọi là </a:t>
            </a:r>
            <a:r>
              <a:rPr lang="vi-VN" sz="32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năng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vật trong trọng trường.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indent="0" algn="just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4254" y="143077"/>
            <a:ext cx="10336369" cy="106505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27: CƠ NĂNG</a:t>
            </a:r>
            <a:endParaRPr lang="vi-VN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 Diagonal Corner Rectangle 5"/>
              <p:cNvSpPr/>
              <p:nvPr/>
            </p:nvSpPr>
            <p:spPr>
              <a:xfrm>
                <a:off x="3462270" y="4424230"/>
                <a:ext cx="6055217" cy="2035107"/>
              </a:xfrm>
              <a:prstGeom prst="round2DiagRect">
                <a:avLst/>
              </a:prstGeom>
              <a:ln w="571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vi-VN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𝑚𝑔𝑧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</a:endParaRPr>
              </a:p>
              <a:p>
                <a:pPr algn="ctr"/>
                <a:r>
                  <a:rPr lang="en-US" sz="28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J </a:t>
                </a:r>
                <a:endParaRPr lang="vi-VN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ound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270" y="4424230"/>
                <a:ext cx="6055217" cy="2035107"/>
              </a:xfrm>
              <a:prstGeom prst="round2Diag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áº£nh ÄÃ´ng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6" y="2699754"/>
            <a:ext cx="1620629" cy="9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015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980" y="149177"/>
            <a:ext cx="10336369" cy="106505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27: CƠ NĂNG</a:t>
            </a:r>
            <a:endParaRPr lang="vi-VN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09729" y="1421686"/>
            <a:ext cx="11082271" cy="1325563"/>
          </a:xfrm>
        </p:spPr>
        <p:txBody>
          <a:bodyPr>
            <a:noAutofit/>
          </a:bodyPr>
          <a:lstStyle/>
          <a:p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b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16" y="3942075"/>
            <a:ext cx="2057400" cy="2219325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3966693" y="2529189"/>
            <a:ext cx="6671256" cy="2825772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79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Up Arrow 29"/>
          <p:cNvSpPr/>
          <p:nvPr/>
        </p:nvSpPr>
        <p:spPr>
          <a:xfrm>
            <a:off x="8088299" y="3441053"/>
            <a:ext cx="666751" cy="977944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2032004" y="3479036"/>
            <a:ext cx="673929" cy="116459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295653" y="5653766"/>
            <a:ext cx="5918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B</a:t>
            </a:r>
            <a:endParaRPr lang="vi-VN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777" y="986515"/>
            <a:ext cx="666751" cy="6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>
            <a:stCxn id="2" idx="2"/>
          </p:cNvCxnSpPr>
          <p:nvPr/>
        </p:nvCxnSpPr>
        <p:spPr>
          <a:xfrm flipH="1">
            <a:off x="609608" y="6484763"/>
            <a:ext cx="2981960" cy="3048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35816" y="889002"/>
            <a:ext cx="6639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A</a:t>
            </a:r>
            <a:endParaRPr lang="vi-VN" sz="4800" b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17600" y="1319890"/>
            <a:ext cx="0" cy="50979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21116" y="3540175"/>
            <a:ext cx="42832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67" b="1" dirty="0">
                <a:solidFill>
                  <a:prstClr val="black"/>
                </a:solidFill>
              </a:rPr>
              <a:t>z</a:t>
            </a:r>
            <a:endParaRPr lang="en-US" sz="4267" b="1" dirty="0">
              <a:solidFill>
                <a:prstClr val="black"/>
              </a:solidFill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9258817" y="5615518"/>
            <a:ext cx="5918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B</a:t>
            </a:r>
            <a:endParaRPr lang="vi-VN" sz="4800" b="1" dirty="0">
              <a:solidFill>
                <a:srgbClr val="0070C0"/>
              </a:solidFill>
            </a:endParaRPr>
          </a:p>
        </p:txBody>
      </p:sp>
      <p:pic>
        <p:nvPicPr>
          <p:cNvPr id="24" name="Picture 23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8301" y="5812027"/>
            <a:ext cx="666751" cy="6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>
            <a:stCxn id="23" idx="2"/>
          </p:cNvCxnSpPr>
          <p:nvPr/>
        </p:nvCxnSpPr>
        <p:spPr>
          <a:xfrm flipH="1">
            <a:off x="6572772" y="6446515"/>
            <a:ext cx="2981960" cy="3048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098980" y="850755"/>
            <a:ext cx="6639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A</a:t>
            </a:r>
            <a:endParaRPr lang="vi-VN" sz="4800" b="1" dirty="0">
              <a:solidFill>
                <a:srgbClr val="0070C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081855" y="1229330"/>
            <a:ext cx="0" cy="50979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465775" y="3541197"/>
            <a:ext cx="42832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67" b="1" dirty="0">
                <a:solidFill>
                  <a:prstClr val="black"/>
                </a:solidFill>
              </a:rPr>
              <a:t>z</a:t>
            </a:r>
            <a:endParaRPr lang="en-US" sz="4267" b="1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86814" y="2314378"/>
            <a:ext cx="162416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CC3300"/>
                </a:solidFill>
              </a:rPr>
              <a:t>W</a:t>
            </a:r>
            <a:r>
              <a:rPr lang="vi-VN" sz="3200" b="1" baseline="-25000" dirty="0">
                <a:solidFill>
                  <a:srgbClr val="CC3300"/>
                </a:solidFill>
              </a:rPr>
              <a:t>đ</a:t>
            </a:r>
            <a:r>
              <a:rPr lang="vi-VN" sz="3200" b="1" dirty="0">
                <a:solidFill>
                  <a:srgbClr val="CC3300"/>
                </a:solidFill>
              </a:rPr>
              <a:t> tăng</a:t>
            </a:r>
            <a:endParaRPr lang="en-US" sz="3200" b="1" dirty="0">
              <a:solidFill>
                <a:srgbClr val="CC33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46400" y="3016649"/>
            <a:ext cx="17572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CC3300"/>
                </a:solidFill>
              </a:rPr>
              <a:t>W</a:t>
            </a:r>
            <a:r>
              <a:rPr lang="vi-VN" sz="3200" b="1" baseline="-25000" dirty="0">
                <a:solidFill>
                  <a:srgbClr val="CC3300"/>
                </a:solidFill>
              </a:rPr>
              <a:t>t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vi-VN" sz="3200" b="1" dirty="0">
                <a:solidFill>
                  <a:srgbClr val="CC3300"/>
                </a:solidFill>
              </a:rPr>
              <a:t>giảm </a:t>
            </a:r>
            <a:endParaRPr lang="en-US" sz="3200" b="1" dirty="0">
              <a:solidFill>
                <a:srgbClr val="CC33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45601" y="3931049"/>
            <a:ext cx="166584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CC3300"/>
                </a:solidFill>
              </a:rPr>
              <a:t>W</a:t>
            </a:r>
            <a:r>
              <a:rPr lang="vi-VN" sz="3200" b="1" baseline="-25000" dirty="0">
                <a:solidFill>
                  <a:srgbClr val="CC3300"/>
                </a:solidFill>
              </a:rPr>
              <a:t>t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vi-VN" sz="3200" b="1" dirty="0">
                <a:solidFill>
                  <a:srgbClr val="CC3300"/>
                </a:solidFill>
              </a:rPr>
              <a:t> </a:t>
            </a:r>
            <a:endParaRPr lang="en-US" sz="3200" b="1" dirty="0">
              <a:solidFill>
                <a:srgbClr val="CC33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245600" y="3219849"/>
            <a:ext cx="171553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CC3300"/>
                </a:solidFill>
              </a:rPr>
              <a:t>W</a:t>
            </a:r>
            <a:r>
              <a:rPr lang="vi-VN" sz="3200" b="1" baseline="-25000" dirty="0">
                <a:solidFill>
                  <a:srgbClr val="CC3300"/>
                </a:solidFill>
              </a:rPr>
              <a:t>đ</a:t>
            </a:r>
            <a:r>
              <a:rPr lang="vi-VN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3200" b="1" dirty="0">
              <a:solidFill>
                <a:srgbClr val="CC33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>
          <a:xfrm>
            <a:off x="1016000" y="1193801"/>
            <a:ext cx="203200" cy="17871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7" name="Flowchart: Merge 36"/>
          <p:cNvSpPr/>
          <p:nvPr/>
        </p:nvSpPr>
        <p:spPr>
          <a:xfrm>
            <a:off x="1047235" y="6375400"/>
            <a:ext cx="171965" cy="9899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6955652" y="1229330"/>
            <a:ext cx="203200" cy="17871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9" name="Flowchart: Merge 38"/>
          <p:cNvSpPr/>
          <p:nvPr/>
        </p:nvSpPr>
        <p:spPr>
          <a:xfrm>
            <a:off x="6966901" y="6299851"/>
            <a:ext cx="211095" cy="151099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03798" y="45430"/>
            <a:ext cx="10658484" cy="910599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27: CƠ NĂNG</a:t>
            </a:r>
            <a:endParaRPr lang="vi-VN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878E-7 L 3.33333E-6 0.72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1078 L -0.00208 -0.711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50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3767139" y="4981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>
              <a:solidFill>
                <a:prstClr val="black"/>
              </a:solidFill>
              <a:latin typeface=".VnTim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>
                <a:spLocks noChangeArrowheads="1"/>
              </p:cNvSpPr>
              <p:nvPr/>
            </p:nvSpPr>
            <p:spPr bwMode="auto">
              <a:xfrm>
                <a:off x="421992" y="2276704"/>
                <a:ext cx="5897903" cy="403187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 u="sng" dirty="0">
                    <a:solidFill>
                      <a:srgbClr val="C0504D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200" b="1" u="sng" dirty="0" err="1">
                    <a:solidFill>
                      <a:srgbClr val="C0504D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b="1" dirty="0">
                    <a:solidFill>
                      <a:srgbClr val="C0504D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(</a:t>
                </a:r>
                <a:r>
                  <a:rPr lang="en-US" sz="32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3200" b="1" i="1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(</a:t>
                </a:r>
                <a:r>
                  <a:rPr lang="en-US" sz="32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3200" b="1" i="1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sub>
                    </m:sSub>
                  </m:oMath>
                </a14:m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mối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.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992" y="2276704"/>
                <a:ext cx="5897903" cy="4031873"/>
              </a:xfrm>
              <a:prstGeom prst="rect">
                <a:avLst/>
              </a:prstGeom>
              <a:blipFill rotWithShape="0">
                <a:blip r:embed="rId3"/>
                <a:stretch>
                  <a:fillRect l="-2259" t="-1647" b="-3293"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24" name="Object 43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6803250" y="2452517"/>
            <a:ext cx="4540876" cy="3481459"/>
            <a:chOff x="5867400" y="3717925"/>
            <a:chExt cx="2819400" cy="2462213"/>
          </a:xfrm>
        </p:grpSpPr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6477000" y="3717925"/>
              <a:ext cx="1524000" cy="1725613"/>
              <a:chOff x="3840" y="2342"/>
              <a:chExt cx="960" cy="1087"/>
            </a:xfrm>
          </p:grpSpPr>
          <p:grpSp>
            <p:nvGrpSpPr>
              <p:cNvPr id="58" name="Group 55"/>
              <p:cNvGrpSpPr>
                <a:grpSpLocks/>
              </p:cNvGrpSpPr>
              <p:nvPr/>
            </p:nvGrpSpPr>
            <p:grpSpPr bwMode="auto">
              <a:xfrm>
                <a:off x="3840" y="2342"/>
                <a:ext cx="960" cy="1066"/>
                <a:chOff x="3840" y="2342"/>
                <a:chExt cx="960" cy="1066"/>
              </a:xfrm>
            </p:grpSpPr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3840" y="2544"/>
                  <a:ext cx="816" cy="864"/>
                </a:xfrm>
                <a:custGeom>
                  <a:avLst/>
                  <a:gdLst>
                    <a:gd name="T0" fmla="*/ 0 w 1304"/>
                    <a:gd name="T1" fmla="*/ 0 h 1296"/>
                    <a:gd name="T2" fmla="*/ 210 w 1304"/>
                    <a:gd name="T3" fmla="*/ 96 h 1296"/>
                    <a:gd name="T4" fmla="*/ 390 w 1304"/>
                    <a:gd name="T5" fmla="*/ 288 h 1296"/>
                    <a:gd name="T6" fmla="*/ 511 w 1304"/>
                    <a:gd name="T7" fmla="*/ 576 h 1296"/>
                    <a:gd name="T8" fmla="*/ 601 w 1304"/>
                    <a:gd name="T9" fmla="*/ 704 h 1296"/>
                    <a:gd name="T10" fmla="*/ 781 w 1304"/>
                    <a:gd name="T11" fmla="*/ 832 h 1296"/>
                    <a:gd name="T12" fmla="*/ 811 w 1304"/>
                    <a:gd name="T13" fmla="*/ 864 h 12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4"/>
                    <a:gd name="T22" fmla="*/ 0 h 1296"/>
                    <a:gd name="T23" fmla="*/ 1304 w 1304"/>
                    <a:gd name="T24" fmla="*/ 1296 h 12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4" h="1296">
                      <a:moveTo>
                        <a:pt x="0" y="0"/>
                      </a:moveTo>
                      <a:cubicBezTo>
                        <a:pt x="116" y="36"/>
                        <a:pt x="232" y="72"/>
                        <a:pt x="336" y="144"/>
                      </a:cubicBezTo>
                      <a:cubicBezTo>
                        <a:pt x="440" y="216"/>
                        <a:pt x="544" y="312"/>
                        <a:pt x="624" y="432"/>
                      </a:cubicBezTo>
                      <a:cubicBezTo>
                        <a:pt x="704" y="552"/>
                        <a:pt x="760" y="760"/>
                        <a:pt x="816" y="864"/>
                      </a:cubicBezTo>
                      <a:cubicBezTo>
                        <a:pt x="872" y="968"/>
                        <a:pt x="888" y="992"/>
                        <a:pt x="960" y="1056"/>
                      </a:cubicBezTo>
                      <a:cubicBezTo>
                        <a:pt x="1032" y="1120"/>
                        <a:pt x="1192" y="1208"/>
                        <a:pt x="1248" y="1248"/>
                      </a:cubicBezTo>
                      <a:cubicBezTo>
                        <a:pt x="1304" y="1288"/>
                        <a:pt x="1300" y="1292"/>
                        <a:pt x="1296" y="1296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936" y="2342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prstClr val="black"/>
                      </a:solidFill>
                      <a:latin typeface="Verdana" pitchFamily="34" charset="0"/>
                    </a:rPr>
                    <a:t>M</a:t>
                  </a:r>
                </a:p>
              </p:txBody>
            </p:sp>
            <p:sp>
              <p:nvSpPr>
                <p:cNvPr id="6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560" y="3110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prstClr val="black"/>
                      </a:solidFill>
                      <a:latin typeface="Verdana" pitchFamily="34" charset="0"/>
                    </a:rPr>
                    <a:t>N</a:t>
                  </a:r>
                </a:p>
              </p:txBody>
            </p:sp>
          </p:grpSp>
          <p:sp>
            <p:nvSpPr>
              <p:cNvPr id="59" name="Oval 28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Oval 29"/>
              <p:cNvSpPr>
                <a:spLocks noChangeArrowheads="1"/>
              </p:cNvSpPr>
              <p:nvPr/>
            </p:nvSpPr>
            <p:spPr bwMode="auto">
              <a:xfrm>
                <a:off x="4588" y="3333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59"/>
            <p:cNvGrpSpPr>
              <a:grpSpLocks/>
            </p:cNvGrpSpPr>
            <p:nvPr/>
          </p:nvGrpSpPr>
          <p:grpSpPr bwMode="auto">
            <a:xfrm>
              <a:off x="5867400" y="6105525"/>
              <a:ext cx="2743200" cy="74613"/>
              <a:chOff x="3408" y="3846"/>
              <a:chExt cx="2160" cy="42"/>
            </a:xfrm>
          </p:grpSpPr>
          <p:sp>
            <p:nvSpPr>
              <p:cNvPr id="56" name="Line 30"/>
              <p:cNvSpPr>
                <a:spLocks noChangeShapeType="1"/>
              </p:cNvSpPr>
              <p:nvPr/>
            </p:nvSpPr>
            <p:spPr bwMode="auto">
              <a:xfrm>
                <a:off x="3408" y="3888"/>
                <a:ext cx="2160" cy="0"/>
              </a:xfrm>
              <a:prstGeom prst="line">
                <a:avLst/>
              </a:prstGeom>
              <a:noFill/>
              <a:ln w="76200" cmpd="tri">
                <a:pattFill prst="wdUpDiag">
                  <a:fgClr>
                    <a:srgbClr val="CC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Line 31"/>
              <p:cNvSpPr>
                <a:spLocks noChangeShapeType="1"/>
              </p:cNvSpPr>
              <p:nvPr/>
            </p:nvSpPr>
            <p:spPr bwMode="auto">
              <a:xfrm>
                <a:off x="3408" y="3846"/>
                <a:ext cx="2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6397625" y="4038600"/>
              <a:ext cx="457200" cy="777875"/>
              <a:chOff x="3792" y="2544"/>
              <a:chExt cx="288" cy="490"/>
            </a:xfrm>
          </p:grpSpPr>
          <p:sp>
            <p:nvSpPr>
              <p:cNvPr id="53" name="Line 34"/>
              <p:cNvSpPr>
                <a:spLocks noChangeShapeType="1"/>
              </p:cNvSpPr>
              <p:nvPr/>
            </p:nvSpPr>
            <p:spPr bwMode="auto">
              <a:xfrm>
                <a:off x="3888" y="254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 Box 37"/>
              <p:cNvSpPr txBox="1">
                <a:spLocks noChangeArrowheads="1"/>
              </p:cNvSpPr>
              <p:nvPr/>
            </p:nvSpPr>
            <p:spPr bwMode="auto">
              <a:xfrm>
                <a:off x="3792" y="2784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rgbClr val="FF0000"/>
                    </a:solidFill>
                    <a:latin typeface="Verdana" pitchFamily="34" charset="0"/>
                  </a:rPr>
                  <a:t>P</a:t>
                </a:r>
              </a:p>
            </p:txBody>
          </p:sp>
          <p:sp>
            <p:nvSpPr>
              <p:cNvPr id="55" name="Line 38"/>
              <p:cNvSpPr>
                <a:spLocks noChangeShapeType="1"/>
              </p:cNvSpPr>
              <p:nvPr/>
            </p:nvSpPr>
            <p:spPr bwMode="auto">
              <a:xfrm>
                <a:off x="3840" y="281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0"/>
            <p:cNvGrpSpPr>
              <a:grpSpLocks/>
            </p:cNvGrpSpPr>
            <p:nvPr/>
          </p:nvGrpSpPr>
          <p:grpSpPr bwMode="auto">
            <a:xfrm>
              <a:off x="7597775" y="5360988"/>
              <a:ext cx="457200" cy="777875"/>
              <a:chOff x="3792" y="2544"/>
              <a:chExt cx="288" cy="490"/>
            </a:xfrm>
          </p:grpSpPr>
          <p:sp>
            <p:nvSpPr>
              <p:cNvPr id="50" name="Line 41"/>
              <p:cNvSpPr>
                <a:spLocks noChangeShapeType="1"/>
              </p:cNvSpPr>
              <p:nvPr/>
            </p:nvSpPr>
            <p:spPr bwMode="auto">
              <a:xfrm>
                <a:off x="3888" y="254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Text Box 42"/>
              <p:cNvSpPr txBox="1">
                <a:spLocks noChangeArrowheads="1"/>
              </p:cNvSpPr>
              <p:nvPr/>
            </p:nvSpPr>
            <p:spPr bwMode="auto">
              <a:xfrm>
                <a:off x="3792" y="2784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rgbClr val="FF0000"/>
                    </a:solidFill>
                    <a:latin typeface="Verdana" pitchFamily="34" charset="0"/>
                  </a:rPr>
                  <a:t>P</a:t>
                </a:r>
              </a:p>
            </p:txBody>
          </p:sp>
          <p:sp>
            <p:nvSpPr>
              <p:cNvPr id="52" name="Line 43"/>
              <p:cNvSpPr>
                <a:spLocks noChangeShapeType="1"/>
              </p:cNvSpPr>
              <p:nvPr/>
            </p:nvSpPr>
            <p:spPr bwMode="auto">
              <a:xfrm>
                <a:off x="3840" y="281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3"/>
            <p:cNvGrpSpPr>
              <a:grpSpLocks/>
            </p:cNvGrpSpPr>
            <p:nvPr/>
          </p:nvGrpSpPr>
          <p:grpSpPr bwMode="auto">
            <a:xfrm>
              <a:off x="5867400" y="3962400"/>
              <a:ext cx="533400" cy="2143125"/>
              <a:chOff x="3456" y="2496"/>
              <a:chExt cx="336" cy="1350"/>
            </a:xfrm>
          </p:grpSpPr>
          <p:grpSp>
            <p:nvGrpSpPr>
              <p:cNvPr id="46" name="Group 47"/>
              <p:cNvGrpSpPr>
                <a:grpSpLocks/>
              </p:cNvGrpSpPr>
              <p:nvPr/>
            </p:nvGrpSpPr>
            <p:grpSpPr bwMode="auto">
              <a:xfrm>
                <a:off x="3696" y="2496"/>
                <a:ext cx="0" cy="1350"/>
                <a:chOff x="3696" y="2496"/>
                <a:chExt cx="0" cy="1350"/>
              </a:xfrm>
            </p:grpSpPr>
            <p:sp>
              <p:nvSpPr>
                <p:cNvPr id="48" name="Line 44"/>
                <p:cNvSpPr>
                  <a:spLocks noChangeShapeType="1"/>
                </p:cNvSpPr>
                <p:nvPr/>
              </p:nvSpPr>
              <p:spPr bwMode="auto">
                <a:xfrm>
                  <a:off x="3696" y="2640"/>
                  <a:ext cx="0" cy="12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3696" y="249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7" name="Text Box 51"/>
              <p:cNvSpPr txBox="1">
                <a:spLocks noChangeArrowheads="1"/>
              </p:cNvSpPr>
              <p:nvPr/>
            </p:nvSpPr>
            <p:spPr bwMode="auto">
              <a:xfrm>
                <a:off x="3456" y="2976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prstClr val="black"/>
                    </a:solidFill>
                    <a:latin typeface="Verdana" pitchFamily="34" charset="0"/>
                  </a:rPr>
                  <a:t>z</a:t>
                </a:r>
                <a:r>
                  <a:rPr lang="en-US" sz="2000" baseline="-25000">
                    <a:solidFill>
                      <a:prstClr val="black"/>
                    </a:solidFill>
                    <a:latin typeface="Verdana" pitchFamily="34" charset="0"/>
                  </a:rPr>
                  <a:t>M</a:t>
                </a:r>
                <a:endParaRPr lang="en-US" sz="20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1" name="Group 54"/>
            <p:cNvGrpSpPr>
              <a:grpSpLocks/>
            </p:cNvGrpSpPr>
            <p:nvPr/>
          </p:nvGrpSpPr>
          <p:grpSpPr bwMode="auto">
            <a:xfrm>
              <a:off x="8153400" y="5334000"/>
              <a:ext cx="533400" cy="771525"/>
              <a:chOff x="4848" y="3360"/>
              <a:chExt cx="336" cy="486"/>
            </a:xfrm>
          </p:grpSpPr>
          <p:grpSp>
            <p:nvGrpSpPr>
              <p:cNvPr id="42" name="Group 48"/>
              <p:cNvGrpSpPr>
                <a:grpSpLocks/>
              </p:cNvGrpSpPr>
              <p:nvPr/>
            </p:nvGrpSpPr>
            <p:grpSpPr bwMode="auto">
              <a:xfrm flipH="1">
                <a:off x="4848" y="3360"/>
                <a:ext cx="48" cy="486"/>
                <a:chOff x="3696" y="2496"/>
                <a:chExt cx="0" cy="1350"/>
              </a:xfrm>
            </p:grpSpPr>
            <p:sp>
              <p:nvSpPr>
                <p:cNvPr id="44" name="Line 49"/>
                <p:cNvSpPr>
                  <a:spLocks noChangeShapeType="1"/>
                </p:cNvSpPr>
                <p:nvPr/>
              </p:nvSpPr>
              <p:spPr bwMode="auto">
                <a:xfrm>
                  <a:off x="3696" y="2640"/>
                  <a:ext cx="0" cy="12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696" y="249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3" name="Text Box 52"/>
              <p:cNvSpPr txBox="1">
                <a:spLocks noChangeArrowheads="1"/>
              </p:cNvSpPr>
              <p:nvPr/>
            </p:nvSpPr>
            <p:spPr bwMode="auto">
              <a:xfrm>
                <a:off x="4848" y="3446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prstClr val="black"/>
                    </a:solidFill>
                    <a:latin typeface="Verdana" pitchFamily="34" charset="0"/>
                  </a:rPr>
                  <a:t>z</a:t>
                </a:r>
                <a:r>
                  <a:rPr lang="en-US" sz="2000" baseline="-25000">
                    <a:solidFill>
                      <a:prstClr val="black"/>
                    </a:solidFill>
                    <a:latin typeface="Verdana" pitchFamily="34" charset="0"/>
                  </a:rPr>
                  <a:t>N</a:t>
                </a:r>
                <a:endParaRPr lang="en-US" sz="20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66" name="Text Box 55"/>
          <p:cNvSpPr txBox="1">
            <a:spLocks noChangeArrowheads="1"/>
          </p:cNvSpPr>
          <p:nvPr/>
        </p:nvSpPr>
        <p:spPr bwMode="auto">
          <a:xfrm>
            <a:off x="7822168" y="6063859"/>
            <a:ext cx="25030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Mốc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năng</a:t>
            </a:r>
            <a:endParaRPr lang="en-US" sz="2800" b="1" i="1" dirty="0">
              <a:solidFill>
                <a:srgbClr val="00B05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1109729" y="1406509"/>
            <a:ext cx="11082271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2.Sự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635065" y="183349"/>
            <a:ext cx="10336369" cy="106505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27: CƠ NĂNG</a:t>
            </a:r>
            <a:endParaRPr lang="vi-VN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49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23751" y="2100435"/>
                <a:ext cx="7525555" cy="2890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vi-VN" sz="3600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</m:sub>
                      </m:sSub>
                      <m:sSub>
                        <m:sSubPr>
                          <m:ctrlPr>
                            <a:rPr lang="vi-VN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đ(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đ</m:t>
                          </m:r>
                          <m:d>
                            <m:dPr>
                              <m:ctrlPr>
                                <a:rPr lang="vi-VN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vi-VN" sz="36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vi-VN" sz="3600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</m:sub>
                      </m:sSub>
                      <m:sSub>
                        <m:sSubPr>
                          <m:ctrlPr>
                            <a:rPr lang="vi-VN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vi-VN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vi-VN" sz="36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đ(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đ</m:t>
                          </m:r>
                          <m:d>
                            <m:dPr>
                              <m:ctrlPr>
                                <a:rPr lang="vi-VN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vi-VN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vi-VN" sz="36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đ</m:t>
                          </m:r>
                          <m:d>
                            <m:dPr>
                              <m:ctrlPr>
                                <a:rPr lang="vi-VN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đ(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vi-VN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vi-VN" sz="2400" dirty="0"/>
              </a:p>
              <a:p>
                <a:endParaRPr lang="vi-VN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751" y="2100435"/>
                <a:ext cx="7525555" cy="28907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 rot="16200000">
            <a:off x="4005937" y="3741318"/>
            <a:ext cx="697330" cy="2347284"/>
          </a:xfrm>
          <a:prstGeom prst="leftBrace">
            <a:avLst>
              <a:gd name="adj1" fmla="val 8333"/>
              <a:gd name="adj2" fmla="val 4642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Left Brace 5"/>
          <p:cNvSpPr/>
          <p:nvPr/>
        </p:nvSpPr>
        <p:spPr>
          <a:xfrm rot="16200000">
            <a:off x="7276220" y="3741318"/>
            <a:ext cx="697330" cy="2347284"/>
          </a:xfrm>
          <a:prstGeom prst="leftBrace">
            <a:avLst>
              <a:gd name="adj1" fmla="val 8333"/>
              <a:gd name="adj2" fmla="val 4642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3601443" y="5334463"/>
            <a:ext cx="143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W (M)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8930" y="5383527"/>
            <a:ext cx="131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W (N)</a:t>
            </a:r>
          </a:p>
        </p:txBody>
      </p:sp>
      <p:sp>
        <p:nvSpPr>
          <p:cNvPr id="9" name="Equal 8"/>
          <p:cNvSpPr/>
          <p:nvPr/>
        </p:nvSpPr>
        <p:spPr>
          <a:xfrm>
            <a:off x="5586601" y="5476689"/>
            <a:ext cx="1017723" cy="551564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5909" y="6081535"/>
            <a:ext cx="452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Cơ năng </a:t>
            </a:r>
            <a:r>
              <a:rPr lang="vi-VN" sz="3600" b="1" dirty="0">
                <a:solidFill>
                  <a:srgbClr val="FF6600"/>
                </a:solidFill>
                <a:latin typeface="+mj-lt"/>
              </a:rPr>
              <a:t>bảo toàn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461526" y="6038605"/>
            <a:ext cx="1524449" cy="62241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27794" y="1212714"/>
            <a:ext cx="11082271" cy="1325563"/>
          </a:xfrm>
        </p:spPr>
        <p:txBody>
          <a:bodyPr>
            <a:noAutofit/>
          </a:bodyPr>
          <a:lstStyle/>
          <a:p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2.Sự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5617" y="147659"/>
            <a:ext cx="10336369" cy="106505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27: CƠ NĂNG</a:t>
            </a:r>
            <a:endParaRPr lang="vi-VN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Image result for áº£nh ÄÃ´ng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12" y="2145605"/>
            <a:ext cx="1620629" cy="9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287" y="2639208"/>
            <a:ext cx="10515600" cy="3107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9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luật bảo toàn cơ năng:</a:t>
            </a:r>
            <a:endParaRPr lang="vi-VN" sz="3200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vật chuyển động trong trọng trường chỉ chịu tác dụng của trọng lực thì cơ năng của vật là một </a:t>
            </a:r>
            <a:r>
              <a:rPr lang="pt-BR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lượng bảo toàn.</a:t>
            </a:r>
            <a:endParaRPr lang="vi-VN" sz="32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01287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CƠ NĂNG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0387" y="1500802"/>
            <a:ext cx="110822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2.Sự </a:t>
            </a:r>
            <a:r>
              <a:rPr lang="en-US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 Diagonal Corner Rectangle 1"/>
              <p:cNvSpPr/>
              <p:nvPr/>
            </p:nvSpPr>
            <p:spPr>
              <a:xfrm>
                <a:off x="3644015" y="4448690"/>
                <a:ext cx="5009881" cy="2073498"/>
              </a:xfrm>
              <a:prstGeom prst="round2DiagRect">
                <a:avLst/>
              </a:prstGeom>
              <a:ln w="571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= </a:t>
                </a:r>
                <a:r>
                  <a:rPr lang="en-US" sz="2800" dirty="0" err="1">
                    <a:solidFill>
                      <a:srgbClr val="00B050"/>
                    </a:solidFill>
                  </a:rPr>
                  <a:t>hằng</a:t>
                </a:r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</a:rPr>
                  <a:t>số</a:t>
                </a:r>
                <a:endParaRPr lang="vi-VN" sz="2800" dirty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rgbClr val="00B050"/>
                    </a:solidFill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vi-V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𝑚𝑔𝑧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ằ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ố.</m:t>
                    </m:r>
                  </m:oMath>
                </a14:m>
                <a:endParaRPr lang="vi-VN" sz="2800" dirty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rgbClr val="00B050"/>
                    </a:solidFill>
                  </a:rPr>
                  <a:t> </a:t>
                </a:r>
                <a:endParaRPr lang="vi-VN" sz="2800" dirty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sz="28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J</a:t>
                </a:r>
                <a:endParaRPr lang="vi-VN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ound Diagonal Corner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015" y="4448690"/>
                <a:ext cx="5009881" cy="2073498"/>
              </a:xfrm>
              <a:prstGeom prst="round2DiagRect">
                <a:avLst/>
              </a:prstGeom>
              <a:blipFill rotWithShape="0">
                <a:blip r:embed="rId2"/>
                <a:stretch>
                  <a:fillRect b="-4298"/>
                </a:stretch>
              </a:blipFill>
              <a:ln w="5715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616559" y="141300"/>
            <a:ext cx="10336369" cy="1065055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27: CƠ NĂNG</a:t>
            </a:r>
            <a:endParaRPr lang="vi-VN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Image result for áº£nh ÄÃ´ng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2" y="2498771"/>
            <a:ext cx="1620629" cy="9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2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295653" y="5653766"/>
            <a:ext cx="5918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B</a:t>
            </a:r>
            <a:endParaRPr lang="vi-VN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777" y="986515"/>
            <a:ext cx="666751" cy="6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>
            <a:stCxn id="2" idx="2"/>
          </p:cNvCxnSpPr>
          <p:nvPr/>
        </p:nvCxnSpPr>
        <p:spPr>
          <a:xfrm flipH="1">
            <a:off x="609608" y="6484763"/>
            <a:ext cx="2981960" cy="3048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35816" y="889002"/>
            <a:ext cx="6639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A</a:t>
            </a:r>
            <a:endParaRPr lang="vi-VN" sz="4800" b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17600" y="1319890"/>
            <a:ext cx="0" cy="50979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239" y="3479035"/>
            <a:ext cx="1098378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67" b="1" dirty="0">
                <a:solidFill>
                  <a:prstClr val="black"/>
                </a:solidFill>
              </a:rPr>
              <a:t>z</a:t>
            </a:r>
            <a:r>
              <a:rPr lang="vi-VN" sz="4267" b="1" baseline="-25000" dirty="0">
                <a:solidFill>
                  <a:prstClr val="black"/>
                </a:solidFill>
              </a:rPr>
              <a:t>max</a:t>
            </a:r>
            <a:endParaRPr lang="en-US" sz="4267" b="1" dirty="0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016000" y="1193801"/>
            <a:ext cx="203200" cy="17871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Flowchart: Merge 8"/>
          <p:cNvSpPr/>
          <p:nvPr/>
        </p:nvSpPr>
        <p:spPr>
          <a:xfrm>
            <a:off x="1047235" y="6375400"/>
            <a:ext cx="171965" cy="9899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5600" y="990601"/>
            <a:ext cx="479009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CC3300"/>
                </a:solidFill>
              </a:rPr>
              <a:t>W</a:t>
            </a:r>
            <a:r>
              <a:rPr lang="en-US" sz="3200" b="1" baseline="-25000" dirty="0">
                <a:solidFill>
                  <a:srgbClr val="CC3300"/>
                </a:solidFill>
              </a:rPr>
              <a:t>t</a:t>
            </a:r>
            <a:r>
              <a:rPr lang="vi-VN" sz="3200" b="1" dirty="0">
                <a:solidFill>
                  <a:prstClr val="black"/>
                </a:solidFill>
              </a:rPr>
              <a:t> lớn nhất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vi-VN" sz="3200" b="1" dirty="0">
                <a:solidFill>
                  <a:srgbClr val="CC3300"/>
                </a:solidFill>
              </a:rPr>
              <a:t>W</a:t>
            </a:r>
            <a:r>
              <a:rPr lang="vi-VN" sz="3200" b="1" baseline="-25000" dirty="0">
                <a:solidFill>
                  <a:srgbClr val="CC3300"/>
                </a:solidFill>
              </a:rPr>
              <a:t>đ</a:t>
            </a:r>
            <a:r>
              <a:rPr lang="vi-VN" sz="3200" b="1" dirty="0">
                <a:solidFill>
                  <a:prstClr val="black"/>
                </a:solidFill>
              </a:rPr>
              <a:t> nhỏ nhất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65600" y="5833411"/>
            <a:ext cx="479009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CC3300"/>
                </a:solidFill>
              </a:rPr>
              <a:t>W</a:t>
            </a:r>
            <a:r>
              <a:rPr lang="en-US" sz="3200" b="1" baseline="-25000" dirty="0">
                <a:solidFill>
                  <a:srgbClr val="CC3300"/>
                </a:solidFill>
              </a:rPr>
              <a:t>t</a:t>
            </a:r>
            <a:r>
              <a:rPr lang="vi-VN" sz="3200" b="1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vi-VN" sz="3200" b="1" dirty="0">
                <a:solidFill>
                  <a:prstClr val="black"/>
                </a:solidFill>
              </a:rPr>
              <a:t> nhất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vi-VN" sz="3200" b="1" dirty="0">
                <a:solidFill>
                  <a:srgbClr val="CC3300"/>
                </a:solidFill>
              </a:rPr>
              <a:t>W</a:t>
            </a:r>
            <a:r>
              <a:rPr lang="vi-VN" sz="3200" b="1" baseline="-25000" dirty="0">
                <a:solidFill>
                  <a:srgbClr val="CC3300"/>
                </a:solidFill>
              </a:rPr>
              <a:t>đ</a:t>
            </a:r>
            <a:r>
              <a:rPr lang="vi-VN" sz="3200" b="1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vi-VN" sz="3200" b="1" dirty="0">
                <a:solidFill>
                  <a:prstClr val="black"/>
                </a:solidFill>
              </a:rPr>
              <a:t> nhất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42352" y="139509"/>
            <a:ext cx="10000845" cy="749493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27: CƠ NĂNG</a:t>
            </a:r>
            <a:endParaRPr lang="vi-VN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7258E-6 L -0.00034 0.706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5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803</Words>
  <Application>Microsoft Office PowerPoint</Application>
  <PresentationFormat>Widescreen</PresentationFormat>
  <Paragraphs>114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.VnTime</vt:lpstr>
      <vt:lpstr>Arial</vt:lpstr>
      <vt:lpstr>Calibri</vt:lpstr>
      <vt:lpstr>Calibri Light</vt:lpstr>
      <vt:lpstr>Cambria Math</vt:lpstr>
      <vt:lpstr>Century Gothic</vt:lpstr>
      <vt:lpstr>Courier New</vt:lpstr>
      <vt:lpstr>Palatino Linotype</vt:lpstr>
      <vt:lpstr>Times New Roman</vt:lpstr>
      <vt:lpstr>Verdana</vt:lpstr>
      <vt:lpstr>VNI-Times</vt:lpstr>
      <vt:lpstr>Office Theme</vt:lpstr>
      <vt:lpstr>1_Office Theme</vt:lpstr>
      <vt:lpstr>1_Default Design</vt:lpstr>
      <vt:lpstr>Default Design</vt:lpstr>
      <vt:lpstr>2_Default Design</vt:lpstr>
      <vt:lpstr>3_Default Design</vt:lpstr>
      <vt:lpstr>Executive</vt:lpstr>
      <vt:lpstr>1_Executive</vt:lpstr>
      <vt:lpstr>2_Executive</vt:lpstr>
      <vt:lpstr>Equation</vt:lpstr>
      <vt:lpstr>PowerPoint Presentation</vt:lpstr>
      <vt:lpstr>PowerPoint Presentation</vt:lpstr>
      <vt:lpstr>I. CƠ NĂNG CỦA VẬT CHUYỂN ĐỘNG TRONG TRỌNG TRƯỜNG:</vt:lpstr>
      <vt:lpstr>2. Sự bảo toàn cơ năng của vật chuyển động trong trọng trường </vt:lpstr>
      <vt:lpstr>PowerPoint Presentation</vt:lpstr>
      <vt:lpstr>PowerPoint Presentation</vt:lpstr>
      <vt:lpstr>2.Sự bảo toàn cơ năng của vật chuyển động trong trọng trường. </vt:lpstr>
      <vt:lpstr>BÀI 27: CƠ NĂNG</vt:lpstr>
      <vt:lpstr>PowerPoint Presentation</vt:lpstr>
      <vt:lpstr>PowerPoint Presentation</vt:lpstr>
      <vt:lpstr>II.CƠ NĂNG CỦA VẬT CHỊU TÁC DỤNG CỦA LỰC ĐÀN HỒI . 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diệu nguyễn</dc:creator>
  <cp:lastModifiedBy>VIEN DO</cp:lastModifiedBy>
  <cp:revision>55</cp:revision>
  <dcterms:created xsi:type="dcterms:W3CDTF">2019-02-17T09:21:58Z</dcterms:created>
  <dcterms:modified xsi:type="dcterms:W3CDTF">2021-09-06T09:42:21Z</dcterms:modified>
</cp:coreProperties>
</file>