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304" r:id="rId3"/>
    <p:sldId id="302" r:id="rId4"/>
    <p:sldId id="292" r:id="rId5"/>
    <p:sldId id="301" r:id="rId6"/>
    <p:sldId id="303" r:id="rId7"/>
    <p:sldId id="384" r:id="rId8"/>
    <p:sldId id="386" r:id="rId9"/>
    <p:sldId id="357" r:id="rId10"/>
    <p:sldId id="385" r:id="rId11"/>
    <p:sldId id="405" r:id="rId12"/>
    <p:sldId id="387" r:id="rId13"/>
    <p:sldId id="408" r:id="rId14"/>
    <p:sldId id="390" r:id="rId15"/>
    <p:sldId id="344" r:id="rId16"/>
    <p:sldId id="361" r:id="rId17"/>
    <p:sldId id="389" r:id="rId18"/>
    <p:sldId id="391" r:id="rId19"/>
    <p:sldId id="368" r:id="rId20"/>
    <p:sldId id="392" r:id="rId21"/>
    <p:sldId id="393" r:id="rId22"/>
    <p:sldId id="395" r:id="rId23"/>
    <p:sldId id="400" r:id="rId24"/>
    <p:sldId id="401" r:id="rId25"/>
    <p:sldId id="402" r:id="rId26"/>
    <p:sldId id="369" r:id="rId27"/>
    <p:sldId id="403" r:id="rId28"/>
    <p:sldId id="397" r:id="rId29"/>
    <p:sldId id="398" r:id="rId30"/>
    <p:sldId id="315" r:id="rId31"/>
    <p:sldId id="367" r:id="rId32"/>
    <p:sldId id="407" r:id="rId33"/>
    <p:sldId id="331" r:id="rId34"/>
    <p:sldId id="295" r:id="rId35"/>
    <p:sldId id="329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-11386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57857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Movies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3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duhome.com.vn/DHALesson?idGrade=9&amp;idSubject=1&amp;idSeries=32&amp;idTheme=399&amp;IdLevel=1&amp;idThemeServer=5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7: Movies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60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33359-693F-4188-B471-894916F71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8678"/>
            <a:ext cx="11692328" cy="44828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7EA796-0AEC-4D65-9D50-F5ABCA5C9951}"/>
              </a:ext>
            </a:extLst>
          </p:cNvPr>
          <p:cNvSpPr/>
          <p:nvPr/>
        </p:nvSpPr>
        <p:spPr>
          <a:xfrm>
            <a:off x="7512342" y="1965982"/>
            <a:ext cx="374755" cy="464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CCB510-0E32-47A1-92D1-E59A88BF5A31}"/>
              </a:ext>
            </a:extLst>
          </p:cNvPr>
          <p:cNvSpPr/>
          <p:nvPr/>
        </p:nvSpPr>
        <p:spPr>
          <a:xfrm>
            <a:off x="1489929" y="2833889"/>
            <a:ext cx="374755" cy="464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C9F8D7-ECBE-4951-9D01-3FF675FEE0FE}"/>
              </a:ext>
            </a:extLst>
          </p:cNvPr>
          <p:cNvSpPr/>
          <p:nvPr/>
        </p:nvSpPr>
        <p:spPr>
          <a:xfrm>
            <a:off x="1489929" y="3695629"/>
            <a:ext cx="374755" cy="464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BEB486-1D88-4A51-B764-90B1D9DC59DB}"/>
              </a:ext>
            </a:extLst>
          </p:cNvPr>
          <p:cNvSpPr/>
          <p:nvPr/>
        </p:nvSpPr>
        <p:spPr>
          <a:xfrm>
            <a:off x="1489928" y="4557369"/>
            <a:ext cx="374755" cy="4646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2-TRACK 24">
            <a:hlinkClick r:id="" action="ppaction://media"/>
            <a:extLst>
              <a:ext uri="{FF2B5EF4-FFF2-40B4-BE49-F238E27FC236}">
                <a16:creationId xmlns:a16="http://schemas.microsoft.com/office/drawing/2014/main" id="{B5B6BEEA-5EB4-4520-BB5D-F2B3BB6454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2629" y="5321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vaders">
            <a:hlinkClick r:id="" action="ppaction://media"/>
            <a:extLst>
              <a:ext uri="{FF2B5EF4-FFF2-40B4-BE49-F238E27FC236}">
                <a16:creationId xmlns:a16="http://schemas.microsoft.com/office/drawing/2014/main" id="{19127A12-15F0-4EA2-B42B-EEDEFE92E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78261" y="334015"/>
            <a:ext cx="609600" cy="609600"/>
          </a:xfrm>
          <a:prstGeom prst="rect">
            <a:avLst/>
          </a:prstGeom>
        </p:spPr>
      </p:pic>
      <p:pic>
        <p:nvPicPr>
          <p:cNvPr id="13" name="win">
            <a:hlinkClick r:id="" action="ppaction://media"/>
            <a:extLst>
              <a:ext uri="{FF2B5EF4-FFF2-40B4-BE49-F238E27FC236}">
                <a16:creationId xmlns:a16="http://schemas.microsoft.com/office/drawing/2014/main" id="{07501051-1554-403C-8BEE-20CF8BBEF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0449" y="285298"/>
            <a:ext cx="609600" cy="609600"/>
          </a:xfrm>
          <a:prstGeom prst="rect">
            <a:avLst/>
          </a:prstGeom>
        </p:spPr>
      </p:pic>
      <p:pic>
        <p:nvPicPr>
          <p:cNvPr id="12" name="general">
            <a:hlinkClick r:id="" action="ppaction://media"/>
            <a:extLst>
              <a:ext uri="{FF2B5EF4-FFF2-40B4-BE49-F238E27FC236}">
                <a16:creationId xmlns:a16="http://schemas.microsoft.com/office/drawing/2014/main" id="{A61E3280-E22A-4B86-A496-BF372F1EF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4651" y="352381"/>
            <a:ext cx="609600" cy="609600"/>
          </a:xfrm>
          <a:prstGeom prst="rect">
            <a:avLst/>
          </a:prstGeom>
        </p:spPr>
      </p:pic>
      <p:pic>
        <p:nvPicPr>
          <p:cNvPr id="11" name="battle">
            <a:hlinkClick r:id="" action="ppaction://media"/>
            <a:extLst>
              <a:ext uri="{FF2B5EF4-FFF2-40B4-BE49-F238E27FC236}">
                <a16:creationId xmlns:a16="http://schemas.microsoft.com/office/drawing/2014/main" id="{ECC364A2-D388-4063-AA20-1C5FEABED0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8226" y="365265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FF616-F925-4CAF-A893-B96EA78E95B8}"/>
              </a:ext>
            </a:extLst>
          </p:cNvPr>
          <p:cNvSpPr/>
          <p:nvPr/>
        </p:nvSpPr>
        <p:spPr>
          <a:xfrm>
            <a:off x="426559" y="334016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90A45-E1F5-47F2-B0E3-66ED5189713A}"/>
              </a:ext>
            </a:extLst>
          </p:cNvPr>
          <p:cNvSpPr txBox="1"/>
          <p:nvPr/>
        </p:nvSpPr>
        <p:spPr>
          <a:xfrm>
            <a:off x="402907" y="136668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battle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bætl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trận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chiến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2E356-DA4A-48E3-BBE9-FB35276B179A}"/>
              </a:ext>
            </a:extLst>
          </p:cNvPr>
          <p:cNvSpPr txBox="1"/>
          <p:nvPr/>
        </p:nvSpPr>
        <p:spPr>
          <a:xfrm>
            <a:off x="426559" y="234328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general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dʒenrəl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tướng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42F38-5401-42AF-9038-BFEDC8D18175}"/>
              </a:ext>
            </a:extLst>
          </p:cNvPr>
          <p:cNvSpPr txBox="1"/>
          <p:nvPr/>
        </p:nvSpPr>
        <p:spPr>
          <a:xfrm>
            <a:off x="402907" y="34290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win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wɪn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chiến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thắng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5DE60-6EA2-4C8D-9FFB-84FB5DBED562}"/>
              </a:ext>
            </a:extLst>
          </p:cNvPr>
          <p:cNvSpPr txBox="1"/>
          <p:nvPr/>
        </p:nvSpPr>
        <p:spPr>
          <a:xfrm>
            <a:off x="402907" y="4614153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invaders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ɪnˈveɪdərz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kẻ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xâm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lược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1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262DC3-6504-4553-B16D-6249D49B8C6B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56EDC-308E-4980-8840-4C2A8F10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90" y="0"/>
            <a:ext cx="8149148" cy="709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02741-3B72-4BDB-9C26-82271A8BB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042" y="1147663"/>
            <a:ext cx="5405231" cy="4053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29111-88DA-4D8D-A6BF-AEF5E6ADA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729" y="709127"/>
            <a:ext cx="4781184" cy="5782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517B2-DC9E-4C06-9887-75541CF054D9}"/>
              </a:ext>
            </a:extLst>
          </p:cNvPr>
          <p:cNvSpPr txBox="1"/>
          <p:nvPr/>
        </p:nvSpPr>
        <p:spPr>
          <a:xfrm>
            <a:off x="8267078" y="1609276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soldier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821E3-16FD-4100-9E98-250B010F1D04}"/>
              </a:ext>
            </a:extLst>
          </p:cNvPr>
          <p:cNvSpPr txBox="1"/>
          <p:nvPr/>
        </p:nvSpPr>
        <p:spPr>
          <a:xfrm>
            <a:off x="8267079" y="2314715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queen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5EC3E-DA07-4F7F-A0D9-61F7F88E61AF}"/>
              </a:ext>
            </a:extLst>
          </p:cNvPr>
          <p:cNvSpPr txBox="1"/>
          <p:nvPr/>
        </p:nvSpPr>
        <p:spPr>
          <a:xfrm>
            <a:off x="8476572" y="2973137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12AAC-C695-4880-9C07-BF51096EFE90}"/>
              </a:ext>
            </a:extLst>
          </p:cNvPr>
          <p:cNvSpPr txBox="1"/>
          <p:nvPr/>
        </p:nvSpPr>
        <p:spPr>
          <a:xfrm>
            <a:off x="8453721" y="3739411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20D71-7099-4711-86E6-AC03481310CA}"/>
              </a:ext>
            </a:extLst>
          </p:cNvPr>
          <p:cNvSpPr txBox="1"/>
          <p:nvPr/>
        </p:nvSpPr>
        <p:spPr>
          <a:xfrm>
            <a:off x="8267078" y="4457657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general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1AD79-903E-41E1-A6D5-91C848C6243A}"/>
              </a:ext>
            </a:extLst>
          </p:cNvPr>
          <p:cNvSpPr txBox="1"/>
          <p:nvPr/>
        </p:nvSpPr>
        <p:spPr>
          <a:xfrm>
            <a:off x="8267076" y="5161332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11104-0B82-49EC-9478-A31BDF480D3E}"/>
              </a:ext>
            </a:extLst>
          </p:cNvPr>
          <p:cNvSpPr txBox="1"/>
          <p:nvPr/>
        </p:nvSpPr>
        <p:spPr>
          <a:xfrm>
            <a:off x="8267076" y="5884714"/>
            <a:ext cx="17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invaders</a:t>
            </a:r>
          </a:p>
        </p:txBody>
      </p:sp>
    </p:spTree>
    <p:extLst>
      <p:ext uri="{BB962C8B-B14F-4D97-AF65-F5344CB8AC3E}">
        <p14:creationId xmlns:p14="http://schemas.microsoft.com/office/powerpoint/2010/main" val="11750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162" y="346853"/>
            <a:ext cx="85684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927" y="391886"/>
            <a:ext cx="217403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7FD5B-459E-903A-361F-283DCFBB031F}"/>
              </a:ext>
            </a:extLst>
          </p:cNvPr>
          <p:cNvSpPr txBox="1"/>
          <p:nvPr/>
        </p:nvSpPr>
        <p:spPr>
          <a:xfrm>
            <a:off x="209862" y="2062582"/>
            <a:ext cx="11377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a. soldier                     b. awful                  c. fantastic                 d. army</a:t>
            </a:r>
          </a:p>
          <a:p>
            <a:pPr marL="342900" indent="-342900">
              <a:buAutoNum type="arabicPeriod"/>
            </a:pPr>
            <a:r>
              <a:rPr lang="en-US" sz="3000" dirty="0"/>
              <a:t>a. exciting                   b. general               c. terrible                   d. battle</a:t>
            </a:r>
          </a:p>
          <a:p>
            <a:pPr marL="342900" indent="-342900">
              <a:buAutoNum type="arabicPeriod"/>
            </a:pPr>
            <a:r>
              <a:rPr lang="en-US" sz="3000" dirty="0"/>
              <a:t>a. fantastic                  b. exciting              c. invader                   d. funny</a:t>
            </a:r>
          </a:p>
          <a:p>
            <a:pPr marL="342900" indent="-342900">
              <a:buAutoNum type="arabicPeriod"/>
            </a:pPr>
            <a:r>
              <a:rPr lang="en-US" sz="3000" dirty="0"/>
              <a:t>a. performance          b. dessert               c. </a:t>
            </a:r>
            <a:r>
              <a:rPr lang="en-US" sz="3000" dirty="0" smtClean="0"/>
              <a:t>general                  </a:t>
            </a:r>
            <a:r>
              <a:rPr lang="en-US" sz="3000" dirty="0"/>
              <a:t>d. recycle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29729F-1BA6-342F-0F4A-75A1272102D9}"/>
              </a:ext>
            </a:extLst>
          </p:cNvPr>
          <p:cNvSpPr/>
          <p:nvPr/>
        </p:nvSpPr>
        <p:spPr>
          <a:xfrm>
            <a:off x="6456220" y="2090292"/>
            <a:ext cx="515797" cy="513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D6D112-5263-AA8F-6E68-E5F6A4CCDB70}"/>
              </a:ext>
            </a:extLst>
          </p:cNvPr>
          <p:cNvSpPr/>
          <p:nvPr/>
        </p:nvSpPr>
        <p:spPr>
          <a:xfrm>
            <a:off x="512620" y="2590127"/>
            <a:ext cx="471054" cy="471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6843D0-246F-9CD1-8DF5-70580E3F7A48}"/>
              </a:ext>
            </a:extLst>
          </p:cNvPr>
          <p:cNvSpPr/>
          <p:nvPr/>
        </p:nvSpPr>
        <p:spPr>
          <a:xfrm>
            <a:off x="9601199" y="3013023"/>
            <a:ext cx="512619" cy="50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253927-F319-46CF-23AC-24463548CF4F}"/>
              </a:ext>
            </a:extLst>
          </p:cNvPr>
          <p:cNvSpPr/>
          <p:nvPr/>
        </p:nvSpPr>
        <p:spPr>
          <a:xfrm>
            <a:off x="6511639" y="3477811"/>
            <a:ext cx="515797" cy="523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31A1CF-E081-42FE-A46A-717DC87EB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91" y="974439"/>
            <a:ext cx="11439749" cy="854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0E7FC-B895-45C6-935E-37D8CC74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2309" y="2079885"/>
            <a:ext cx="4058935" cy="154398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49DA6A6-4477-4BE6-BD8D-869C2399E4B6}"/>
              </a:ext>
            </a:extLst>
          </p:cNvPr>
          <p:cNvSpPr/>
          <p:nvPr/>
        </p:nvSpPr>
        <p:spPr>
          <a:xfrm>
            <a:off x="2752396" y="4103059"/>
            <a:ext cx="6434937" cy="1263420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The </a:t>
            </a:r>
            <a:r>
              <a:rPr lang="en-US" sz="3200" dirty="0" err="1">
                <a:solidFill>
                  <a:prstClr val="white"/>
                </a:solidFill>
              </a:rPr>
              <a:t>Bạch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Đằng</a:t>
            </a:r>
            <a:r>
              <a:rPr lang="en-US" sz="3200" dirty="0">
                <a:solidFill>
                  <a:prstClr val="white"/>
                </a:solidFill>
              </a:rPr>
              <a:t> River is a famous Battle.</a:t>
            </a:r>
          </a:p>
        </p:txBody>
      </p:sp>
    </p:spTree>
    <p:extLst>
      <p:ext uri="{BB962C8B-B14F-4D97-AF65-F5344CB8AC3E}">
        <p14:creationId xmlns:p14="http://schemas.microsoft.com/office/powerpoint/2010/main" val="28179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275303"/>
            <a:ext cx="9114695" cy="6037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7848" y="376808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65B063-B446-4067-A988-3A00FFF84002}"/>
              </a:ext>
            </a:extLst>
          </p:cNvPr>
          <p:cNvSpPr/>
          <p:nvPr/>
        </p:nvSpPr>
        <p:spPr>
          <a:xfrm>
            <a:off x="840920" y="2730406"/>
            <a:ext cx="11018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Do you often watch movies?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Do you watch a movie about history?</a:t>
            </a: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E480546-A812-48F7-B74A-0487F231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908D7-3631-4F00-B0CC-B8210A42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518" y="821340"/>
            <a:ext cx="9957763" cy="54761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77F4C4-9266-453A-B6C1-1D440852A86F}"/>
              </a:ext>
            </a:extLst>
          </p:cNvPr>
          <p:cNvSpPr/>
          <p:nvPr/>
        </p:nvSpPr>
        <p:spPr>
          <a:xfrm>
            <a:off x="10379501" y="46677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733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E2D5-3DFE-42B7-B43F-E001FC944811}"/>
              </a:ext>
            </a:extLst>
          </p:cNvPr>
          <p:cNvSpPr txBox="1"/>
          <p:nvPr/>
        </p:nvSpPr>
        <p:spPr>
          <a:xfrm>
            <a:off x="224851" y="539646"/>
            <a:ext cx="1008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Underline the key words to know what we are going to do?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27C7C-5431-4618-A97E-CF603D8BA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388776"/>
            <a:ext cx="9840349" cy="20402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8D6D98-4784-4641-9706-048FB0A641CB}"/>
              </a:ext>
            </a:extLst>
          </p:cNvPr>
          <p:cNvCxnSpPr>
            <a:cxnSpLocks/>
          </p:cNvCxnSpPr>
          <p:nvPr/>
        </p:nvCxnSpPr>
        <p:spPr>
          <a:xfrm>
            <a:off x="2909455" y="2758190"/>
            <a:ext cx="6082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E93671-632C-4295-856D-CB8E669C189B}"/>
              </a:ext>
            </a:extLst>
          </p:cNvPr>
          <p:cNvCxnSpPr>
            <a:cxnSpLocks/>
          </p:cNvCxnSpPr>
          <p:nvPr/>
        </p:nvCxnSpPr>
        <p:spPr>
          <a:xfrm>
            <a:off x="1441555" y="3257635"/>
            <a:ext cx="33936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E61037-CD57-4D48-9C54-A8B7700E9023}"/>
              </a:ext>
            </a:extLst>
          </p:cNvPr>
          <p:cNvCxnSpPr>
            <a:cxnSpLocks/>
          </p:cNvCxnSpPr>
          <p:nvPr/>
        </p:nvCxnSpPr>
        <p:spPr>
          <a:xfrm>
            <a:off x="5140036" y="3255593"/>
            <a:ext cx="3297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6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0FE4F-1054-45D9-9133-05860F0C200F}"/>
              </a:ext>
            </a:extLst>
          </p:cNvPr>
          <p:cNvSpPr txBox="1"/>
          <p:nvPr/>
        </p:nvSpPr>
        <p:spPr>
          <a:xfrm>
            <a:off x="3017832" y="629586"/>
            <a:ext cx="73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Listen. What is your answer?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CD427-A4B4-410A-B834-9C109541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87" y="1124371"/>
            <a:ext cx="9840349" cy="2040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F0AE8-321F-482D-B46D-8E52285370BB}"/>
              </a:ext>
            </a:extLst>
          </p:cNvPr>
          <p:cNvSpPr txBox="1"/>
          <p:nvPr/>
        </p:nvSpPr>
        <p:spPr>
          <a:xfrm>
            <a:off x="3902252" y="3164595"/>
            <a:ext cx="260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>
                <a:solidFill>
                  <a:srgbClr val="00B0F0"/>
                </a:solidFill>
              </a:rPr>
              <a:t>Jim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Lisa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F0727D1-F8E9-44D2-BD1D-7FC710A47B67}"/>
              </a:ext>
            </a:extLst>
          </p:cNvPr>
          <p:cNvSpPr/>
          <p:nvPr/>
        </p:nvSpPr>
        <p:spPr>
          <a:xfrm>
            <a:off x="869430" y="3429000"/>
            <a:ext cx="2148402" cy="734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-TRACK 25">
            <a:hlinkClick r:id="" action="ppaction://media"/>
            <a:extLst>
              <a:ext uri="{FF2B5EF4-FFF2-40B4-BE49-F238E27FC236}">
                <a16:creationId xmlns:a16="http://schemas.microsoft.com/office/drawing/2014/main" id="{E66698D3-BACD-4888-9597-B88E638AE3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0" end="533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3338" y="666317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4C9328-E38E-4158-BB59-2F269DD20C43}"/>
              </a:ext>
            </a:extLst>
          </p:cNvPr>
          <p:cNvSpPr/>
          <p:nvPr/>
        </p:nvSpPr>
        <p:spPr>
          <a:xfrm>
            <a:off x="505385" y="4181294"/>
            <a:ext cx="11181229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Jim:  Yeah, I did. I thought Alexander was cool, but the movie was too long. I thought it was boring.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Lisa:  I thought it was great. He was a great king. And I didn't know he won so many battles. I thought it was really interesting. </a:t>
            </a:r>
            <a:endParaRPr lang="en-US" sz="30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A69D64-5E5B-4994-8273-786F48446C89}"/>
              </a:ext>
            </a:extLst>
          </p:cNvPr>
          <p:cNvCxnSpPr>
            <a:cxnSpLocks/>
          </p:cNvCxnSpPr>
          <p:nvPr/>
        </p:nvCxnSpPr>
        <p:spPr>
          <a:xfrm>
            <a:off x="1460178" y="5172742"/>
            <a:ext cx="3544534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174DE8-6898-4DCA-BF63-0906B207272E}"/>
              </a:ext>
            </a:extLst>
          </p:cNvPr>
          <p:cNvCxnSpPr>
            <a:cxnSpLocks/>
          </p:cNvCxnSpPr>
          <p:nvPr/>
        </p:nvCxnSpPr>
        <p:spPr>
          <a:xfrm>
            <a:off x="3902252" y="6243672"/>
            <a:ext cx="5146055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513" y="1684895"/>
            <a:ext cx="3247045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3789"/>
            <a:ext cx="3247044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47044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5" y="5480471"/>
            <a:ext cx="3234601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3582683"/>
            <a:ext cx="3234601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56" y="736001"/>
            <a:ext cx="3234601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75483"/>
            <a:ext cx="4201181" cy="58697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97CBED-AA86-42C6-A1F9-6A0F409A8995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A21B1-7012-471E-AD14-0213188C9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94" y="1268386"/>
            <a:ext cx="11934212" cy="4321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210409-5FE4-497E-AC24-44CB2C672CA1}"/>
              </a:ext>
            </a:extLst>
          </p:cNvPr>
          <p:cNvSpPr/>
          <p:nvPr/>
        </p:nvSpPr>
        <p:spPr>
          <a:xfrm>
            <a:off x="1996751" y="468591"/>
            <a:ext cx="986238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b. Underline the key words.</a:t>
            </a:r>
            <a:r>
              <a:rPr lang="en-US" sz="3600" i="1" dirty="0">
                <a:solidFill>
                  <a:srgbClr val="0070C0"/>
                </a:solidFill>
              </a:rPr>
              <a:t> What are we going to do? </a:t>
            </a:r>
            <a:endParaRPr lang="en-US" sz="3400" i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2FAE2-B968-43F3-A2BE-D552F0F589FA}"/>
              </a:ext>
            </a:extLst>
          </p:cNvPr>
          <p:cNvCxnSpPr>
            <a:cxnSpLocks/>
          </p:cNvCxnSpPr>
          <p:nvPr/>
        </p:nvCxnSpPr>
        <p:spPr>
          <a:xfrm>
            <a:off x="4929846" y="1838038"/>
            <a:ext cx="3693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A92A-2E59-494E-AC4F-4046942D77C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DC836-91AB-4270-874C-315DBE50A9A2}"/>
              </a:ext>
            </a:extLst>
          </p:cNvPr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stick.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ADEE1-C405-4B90-91B2-73D9F05A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94" y="1268386"/>
            <a:ext cx="11934212" cy="4321227"/>
          </a:xfrm>
          <a:prstGeom prst="rect">
            <a:avLst/>
          </a:prstGeom>
        </p:spPr>
      </p:pic>
      <p:pic>
        <p:nvPicPr>
          <p:cNvPr id="5" name="CD2-TRACK 25">
            <a:hlinkClick r:id="" action="ppaction://media"/>
            <a:extLst>
              <a:ext uri="{FF2B5EF4-FFF2-40B4-BE49-F238E27FC236}">
                <a16:creationId xmlns:a16="http://schemas.microsoft.com/office/drawing/2014/main" id="{1B9D9C51-05CA-4258-9889-31AD93504E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0" end="513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213" y="5513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A92A-2E59-494E-AC4F-4046942D77C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DC836-91AB-4270-874C-315DBE50A9A2}"/>
              </a:ext>
            </a:extLst>
          </p:cNvPr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Let’s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ADEE1-C405-4B90-91B2-73D9F05A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892" y="1147663"/>
            <a:ext cx="9374417" cy="3394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2F964-A50A-40A1-9F62-61E83E463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895" y="2844841"/>
            <a:ext cx="668468" cy="514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A5969-A602-409E-A425-55F98B9B2AE0}"/>
              </a:ext>
            </a:extLst>
          </p:cNvPr>
          <p:cNvSpPr/>
          <p:nvPr/>
        </p:nvSpPr>
        <p:spPr>
          <a:xfrm>
            <a:off x="231886" y="4475405"/>
            <a:ext cx="12554724" cy="194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Jim: I'm good, thanks, Lisa. How about you?</a:t>
            </a:r>
            <a:endParaRPr lang="en-US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Lisa:  I'm great. Hey, did you watch the movie for our history project?</a:t>
            </a:r>
            <a:endParaRPr lang="en-US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99F98-885C-46EF-87E1-380C6FE3EED7}"/>
              </a:ext>
            </a:extLst>
          </p:cNvPr>
          <p:cNvCxnSpPr>
            <a:cxnSpLocks/>
          </p:cNvCxnSpPr>
          <p:nvPr/>
        </p:nvCxnSpPr>
        <p:spPr>
          <a:xfrm>
            <a:off x="8811491" y="5731342"/>
            <a:ext cx="261782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E8FEE1-B134-4204-BB82-6A972CF1AE7D}"/>
              </a:ext>
            </a:extLst>
          </p:cNvPr>
          <p:cNvCxnSpPr>
            <a:cxnSpLocks/>
          </p:cNvCxnSpPr>
          <p:nvPr/>
        </p:nvCxnSpPr>
        <p:spPr>
          <a:xfrm>
            <a:off x="356580" y="6335542"/>
            <a:ext cx="1314312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2-TRACK 25">
            <a:hlinkClick r:id="" action="ppaction://media"/>
            <a:extLst>
              <a:ext uri="{FF2B5EF4-FFF2-40B4-BE49-F238E27FC236}">
                <a16:creationId xmlns:a16="http://schemas.microsoft.com/office/drawing/2014/main" id="{A8878EBB-EA00-AD21-B519-60C702F44C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0" end="3293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24927" y="4649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A92A-2E59-494E-AC4F-4046942D77C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DC836-91AB-4270-874C-315DBE50A9A2}"/>
              </a:ext>
            </a:extLst>
          </p:cNvPr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Let’s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ADEE1-C405-4B90-91B2-73D9F05A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892" y="1147663"/>
            <a:ext cx="9374417" cy="3394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2F964-A50A-40A1-9F62-61E83E463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7616" y="3683830"/>
            <a:ext cx="668468" cy="514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A5969-A602-409E-A425-55F98B9B2AE0}"/>
              </a:ext>
            </a:extLst>
          </p:cNvPr>
          <p:cNvSpPr/>
          <p:nvPr/>
        </p:nvSpPr>
        <p:spPr>
          <a:xfrm>
            <a:off x="1373643" y="4744126"/>
            <a:ext cx="9798570" cy="1287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Jim:  Yeah, I did. I thought Alexander was cool but the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movie was too long. I thought it was boring. </a:t>
            </a:r>
            <a:endParaRPr lang="en-US" sz="34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99F98-885C-46EF-87E1-380C6FE3EED7}"/>
              </a:ext>
            </a:extLst>
          </p:cNvPr>
          <p:cNvCxnSpPr>
            <a:cxnSpLocks/>
          </p:cNvCxnSpPr>
          <p:nvPr/>
        </p:nvCxnSpPr>
        <p:spPr>
          <a:xfrm>
            <a:off x="5089153" y="5957296"/>
            <a:ext cx="3891354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2-TRACK 25">
            <a:hlinkClick r:id="" action="ppaction://media"/>
            <a:extLst>
              <a:ext uri="{FF2B5EF4-FFF2-40B4-BE49-F238E27FC236}">
                <a16:creationId xmlns:a16="http://schemas.microsoft.com/office/drawing/2014/main" id="{08CA0D1C-A9C4-7BE5-0B35-DC8CA13BCF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00" end="2583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615" y="5421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4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A92A-2E59-494E-AC4F-4046942D77C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DC836-91AB-4270-874C-315DBE50A9A2}"/>
              </a:ext>
            </a:extLst>
          </p:cNvPr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Let’s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ADEE1-C405-4B90-91B2-73D9F05A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892" y="1147663"/>
            <a:ext cx="9374417" cy="3394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2F964-A50A-40A1-9F62-61E83E463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293" y="2834208"/>
            <a:ext cx="668468" cy="514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A5969-A602-409E-A425-55F98B9B2AE0}"/>
              </a:ext>
            </a:extLst>
          </p:cNvPr>
          <p:cNvSpPr/>
          <p:nvPr/>
        </p:nvSpPr>
        <p:spPr>
          <a:xfrm>
            <a:off x="1373643" y="4744126"/>
            <a:ext cx="97985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Lisa:  I thought it was great. He was a great king. And, I didn't know he won so many battles. I thought it was really interesting.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99F98-885C-46EF-87E1-380C6FE3EED7}"/>
              </a:ext>
            </a:extLst>
          </p:cNvPr>
          <p:cNvCxnSpPr>
            <a:cxnSpLocks/>
          </p:cNvCxnSpPr>
          <p:nvPr/>
        </p:nvCxnSpPr>
        <p:spPr>
          <a:xfrm>
            <a:off x="3546764" y="5744062"/>
            <a:ext cx="386541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2-TRACK 25">
            <a:hlinkClick r:id="" action="ppaction://media"/>
            <a:extLst>
              <a:ext uri="{FF2B5EF4-FFF2-40B4-BE49-F238E27FC236}">
                <a16:creationId xmlns:a16="http://schemas.microsoft.com/office/drawing/2014/main" id="{4997C571-C21E-FD99-1F36-516754840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00" end="1763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1954" y="5224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A92A-2E59-494E-AC4F-4046942D77C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DC836-91AB-4270-874C-315DBE50A9A2}"/>
              </a:ext>
            </a:extLst>
          </p:cNvPr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Let’s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ADEE1-C405-4B90-91B2-73D9F05A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892" y="1147663"/>
            <a:ext cx="9374417" cy="3394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2F964-A50A-40A1-9F62-61E83E463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970" y="2844841"/>
            <a:ext cx="668468" cy="514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A5969-A602-409E-A425-55F98B9B2AE0}"/>
              </a:ext>
            </a:extLst>
          </p:cNvPr>
          <p:cNvSpPr/>
          <p:nvPr/>
        </p:nvSpPr>
        <p:spPr>
          <a:xfrm>
            <a:off x="1458815" y="4605826"/>
            <a:ext cx="9798570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Lisa:  And his soldiers were great. They were so good at fighting.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99F98-885C-46EF-87E1-380C6FE3EED7}"/>
              </a:ext>
            </a:extLst>
          </p:cNvPr>
          <p:cNvCxnSpPr>
            <a:cxnSpLocks/>
          </p:cNvCxnSpPr>
          <p:nvPr/>
        </p:nvCxnSpPr>
        <p:spPr>
          <a:xfrm>
            <a:off x="2535382" y="5164753"/>
            <a:ext cx="4674442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2-TRACK 25">
            <a:hlinkClick r:id="" action="ppaction://media"/>
            <a:extLst>
              <a:ext uri="{FF2B5EF4-FFF2-40B4-BE49-F238E27FC236}">
                <a16:creationId xmlns:a16="http://schemas.microsoft.com/office/drawing/2014/main" id="{1AC29B59-2A2F-5417-4371-53BB313795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00" end="5137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213" y="5513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2881B-CEED-49BE-A1F9-2DB469509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588" y="500120"/>
            <a:ext cx="5316823" cy="59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30106-02ED-4307-A7D2-E9983539B2CC}"/>
              </a:ext>
            </a:extLst>
          </p:cNvPr>
          <p:cNvSpPr txBox="1"/>
          <p:nvPr/>
        </p:nvSpPr>
        <p:spPr>
          <a:xfrm>
            <a:off x="659568" y="315614"/>
            <a:ext cx="11002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70C0"/>
                </a:solidFill>
              </a:rPr>
              <a:t>Practice the conversation with your friend.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C3604B-C7B5-489C-9976-728C12F3F190}"/>
              </a:ext>
            </a:extLst>
          </p:cNvPr>
          <p:cNvSpPr/>
          <p:nvPr/>
        </p:nvSpPr>
        <p:spPr>
          <a:xfrm>
            <a:off x="659568" y="931167"/>
            <a:ext cx="11212643" cy="5397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Lisa: Hi, Jim, how are you?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Jim: I'm good, thanks, Lisa. How about you?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Lisa: I'm great. Hey, did you watch the movie for our history project?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Jim: Yeah, I did. I thought Alexander was cool but the movie was too long. I thought it was boring.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Lisa: I thought it was great. He was a great king. And, I didn't know he won so many battles. I thought it was really interesting.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Jim: Yeah, Alexander was really clever. He always knew how to win.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Lisa: And his soldiers were great. They were so good at fighting.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Jim: Yeah, they were a big help!</a:t>
            </a:r>
          </a:p>
        </p:txBody>
      </p:sp>
      <p:pic>
        <p:nvPicPr>
          <p:cNvPr id="4" name="CD2-TRACK 25">
            <a:hlinkClick r:id="" action="ppaction://media"/>
            <a:extLst>
              <a:ext uri="{FF2B5EF4-FFF2-40B4-BE49-F238E27FC236}">
                <a16:creationId xmlns:a16="http://schemas.microsoft.com/office/drawing/2014/main" id="{2D28442A-A603-4A28-B7E5-7FE4423A3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00" end="6337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2613" y="5943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72865A-62B3-43E8-841B-CF58743AF238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83140-335F-4F6B-86C2-4D741ED6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64" y="1486836"/>
            <a:ext cx="11562532" cy="181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658B2-DB81-445D-8A8D-29C22896A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705" y="515041"/>
            <a:ext cx="5657850" cy="504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DF98A0-1282-4715-8AAF-F9B6F4E6D516}"/>
              </a:ext>
            </a:extLst>
          </p:cNvPr>
          <p:cNvSpPr/>
          <p:nvPr/>
        </p:nvSpPr>
        <p:spPr>
          <a:xfrm>
            <a:off x="664251" y="3765340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Practice with your friends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6" name="CD2-TRACK 26">
            <a:hlinkClick r:id="" action="ppaction://media"/>
            <a:extLst>
              <a:ext uri="{FF2B5EF4-FFF2-40B4-BE49-F238E27FC236}">
                <a16:creationId xmlns:a16="http://schemas.microsoft.com/office/drawing/2014/main" id="{3C653206-1064-4032-B774-3BDD494089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92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9508" y="5066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4BA89-5AF3-49AC-A1D3-A113344357F0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18148B-6F3F-42AF-8A97-1A8B60DF41EB}"/>
              </a:ext>
            </a:extLst>
          </p:cNvPr>
          <p:cNvSpPr/>
          <p:nvPr/>
        </p:nvSpPr>
        <p:spPr>
          <a:xfrm>
            <a:off x="2233223" y="341853"/>
            <a:ext cx="9953780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Work in pairs. Each student writes down a name of a famous person in the history. Each student says the name and answers your friend’s questions. Another student asks questions to know more about that person.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635232E-ED66-4E50-9254-71BA1A77B152}"/>
              </a:ext>
            </a:extLst>
          </p:cNvPr>
          <p:cNvSpPr/>
          <p:nvPr/>
        </p:nvSpPr>
        <p:spPr>
          <a:xfrm>
            <a:off x="261867" y="2816230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A: I’m thinking about King/Queen……..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4A20FE-E3CE-488A-AB5C-386DC38E931E}"/>
              </a:ext>
            </a:extLst>
          </p:cNvPr>
          <p:cNvSpPr/>
          <p:nvPr/>
        </p:nvSpPr>
        <p:spPr>
          <a:xfrm>
            <a:off x="6170950" y="2837366"/>
            <a:ext cx="5252016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B: Who was……King/Queen?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31190E6-6813-4426-9281-4254B1C85F29}"/>
              </a:ext>
            </a:extLst>
          </p:cNvPr>
          <p:cNvSpPr/>
          <p:nvPr/>
        </p:nvSpPr>
        <p:spPr>
          <a:xfrm>
            <a:off x="6281667" y="4065088"/>
            <a:ext cx="5252016" cy="874795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B: When was……born?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2B44CCA-7FB3-4278-A578-54FC0415DEF9}"/>
              </a:ext>
            </a:extLst>
          </p:cNvPr>
          <p:cNvSpPr/>
          <p:nvPr/>
        </p:nvSpPr>
        <p:spPr>
          <a:xfrm>
            <a:off x="111963" y="3998275"/>
            <a:ext cx="5389425" cy="941609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A: He/ She was a famous……..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9976C1E-6803-46A0-8421-3BA00F85D898}"/>
              </a:ext>
            </a:extLst>
          </p:cNvPr>
          <p:cNvSpPr/>
          <p:nvPr/>
        </p:nvSpPr>
        <p:spPr>
          <a:xfrm>
            <a:off x="261866" y="5236641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A: He/ She………..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C317559-10E9-4661-8263-3F7E165CF6E2}"/>
              </a:ext>
            </a:extLst>
          </p:cNvPr>
          <p:cNvSpPr/>
          <p:nvPr/>
        </p:nvSpPr>
        <p:spPr>
          <a:xfrm>
            <a:off x="6375819" y="5201146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B: What is he/she famous for?</a:t>
            </a:r>
          </a:p>
        </p:txBody>
      </p:sp>
    </p:spTree>
    <p:extLst>
      <p:ext uri="{BB962C8B-B14F-4D97-AF65-F5344CB8AC3E}">
        <p14:creationId xmlns:p14="http://schemas.microsoft.com/office/powerpoint/2010/main" val="33487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9843" y="1320331"/>
            <a:ext cx="116723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new words related to history: army, king, soldier, queen, battle, general, win, invader.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people talking about movies and identify main idea and specific information.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Practice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Talking about a person from history.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Asking and answering questions about a famous person from history.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38D12-4644-4735-AB1F-1438C557F023}"/>
              </a:ext>
            </a:extLst>
          </p:cNvPr>
          <p:cNvSpPr txBox="1"/>
          <p:nvPr/>
        </p:nvSpPr>
        <p:spPr>
          <a:xfrm>
            <a:off x="599607" y="614597"/>
            <a:ext cx="1038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Prepare a talk about a famous person from a movie you watched.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728AA-5934-4C61-A884-D9ECB896FC80}"/>
              </a:ext>
            </a:extLst>
          </p:cNvPr>
          <p:cNvSpPr txBox="1"/>
          <p:nvPr/>
        </p:nvSpPr>
        <p:spPr>
          <a:xfrm>
            <a:off x="2623278" y="2383437"/>
            <a:ext cx="6730584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 will talk about…….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He/ She was a/an………..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He/ She was born in……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He/ She was famous for…..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032" y="576072"/>
            <a:ext cx="937260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2060"/>
                </a:solidFill>
              </a:rPr>
              <a:t>Click on the picture below to play the games!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87" y="1718252"/>
            <a:ext cx="10337877" cy="45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62"/>
            <a:ext cx="8947355" cy="6100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013" y="32857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04" y="1103977"/>
            <a:ext cx="4345781" cy="51398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army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king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soldier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queen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battle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general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win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600" i="1" dirty="0">
                <a:solidFill>
                  <a:srgbClr val="0070C0"/>
                </a:solidFill>
              </a:rPr>
              <a:t>invader</a:t>
            </a:r>
            <a:r>
              <a:rPr lang="en-US" sz="4000" i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1545" y="37217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people talking about movies and identify main idea and specific information.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F2371-1967-4753-98D3-C1E93A5F8A47}"/>
              </a:ext>
            </a:extLst>
          </p:cNvPr>
          <p:cNvSpPr/>
          <p:nvPr/>
        </p:nvSpPr>
        <p:spPr>
          <a:xfrm>
            <a:off x="5281545" y="2827526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Practice: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Talking about a person from history.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Asking and answering questions about a famous person from history.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</a:t>
            </a:r>
            <a:r>
              <a:rPr lang="en-US" sz="3600" i="1" dirty="0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42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44.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61 -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72"/>
            <a:ext cx="8996516" cy="6133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Do you like history?</a:t>
            </a:r>
          </a:p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List down some people from the history that you know and admire?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89" y="295677"/>
            <a:ext cx="9250381" cy="6127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2EFF98-2C7A-CD8E-559F-FFD7717E6568}"/>
              </a:ext>
            </a:extLst>
          </p:cNvPr>
          <p:cNvSpPr/>
          <p:nvPr/>
        </p:nvSpPr>
        <p:spPr>
          <a:xfrm>
            <a:off x="3304240" y="999219"/>
            <a:ext cx="5055232" cy="48595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i="1" dirty="0"/>
              <a:t>New words</a:t>
            </a:r>
          </a:p>
          <a:p>
            <a:pPr algn="ctr"/>
            <a:r>
              <a:rPr lang="en-US" sz="3200" i="1" dirty="0"/>
              <a:t>army</a:t>
            </a:r>
          </a:p>
          <a:p>
            <a:pPr algn="ctr"/>
            <a:r>
              <a:rPr lang="en-US" sz="3200" i="1" dirty="0"/>
              <a:t>king</a:t>
            </a:r>
          </a:p>
          <a:p>
            <a:pPr algn="ctr"/>
            <a:r>
              <a:rPr lang="en-US" sz="3200" i="1" dirty="0"/>
              <a:t>soldier</a:t>
            </a:r>
          </a:p>
          <a:p>
            <a:pPr algn="ctr"/>
            <a:r>
              <a:rPr lang="en-US" sz="3200" i="1" dirty="0"/>
              <a:t>queen</a:t>
            </a:r>
          </a:p>
          <a:p>
            <a:pPr algn="ctr"/>
            <a:r>
              <a:rPr lang="en-US" sz="3200" i="1" dirty="0"/>
              <a:t>battle</a:t>
            </a:r>
          </a:p>
          <a:p>
            <a:pPr algn="ctr"/>
            <a:r>
              <a:rPr lang="en-US" sz="3200" i="1" dirty="0"/>
              <a:t>general</a:t>
            </a:r>
          </a:p>
          <a:p>
            <a:pPr algn="ctr"/>
            <a:r>
              <a:rPr lang="en-US" sz="3200" i="1" dirty="0"/>
              <a:t>win</a:t>
            </a:r>
          </a:p>
          <a:p>
            <a:pPr algn="ctr"/>
            <a:r>
              <a:rPr lang="en-US" sz="3200" i="1" dirty="0"/>
              <a:t>invader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A1238-D1A6-492B-82A2-EA86C2A16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280" y="480935"/>
            <a:ext cx="7896225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696488-2752-480A-9A77-C83CE01E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25" y="1757285"/>
            <a:ext cx="5895975" cy="2847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BE0A0-BFBD-4073-B80F-0442DDECD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4575" y="1814435"/>
            <a:ext cx="5867400" cy="2790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53855-78C0-46E1-A20F-8BB43C48D0EE}"/>
              </a:ext>
            </a:extLst>
          </p:cNvPr>
          <p:cNvSpPr txBox="1"/>
          <p:nvPr/>
        </p:nvSpPr>
        <p:spPr>
          <a:xfrm>
            <a:off x="4047345" y="3958929"/>
            <a:ext cx="22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EEC93-1A19-4D57-A5C1-24A027E1525B}"/>
              </a:ext>
            </a:extLst>
          </p:cNvPr>
          <p:cNvSpPr txBox="1"/>
          <p:nvPr/>
        </p:nvSpPr>
        <p:spPr>
          <a:xfrm>
            <a:off x="6895397" y="3958929"/>
            <a:ext cx="22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Queen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A91D7-A0FE-407E-9F60-206804F22312}"/>
              </a:ext>
            </a:extLst>
          </p:cNvPr>
          <p:cNvSpPr txBox="1"/>
          <p:nvPr/>
        </p:nvSpPr>
        <p:spPr>
          <a:xfrm>
            <a:off x="9943320" y="3958929"/>
            <a:ext cx="22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soldier</a:t>
            </a:r>
          </a:p>
        </p:txBody>
      </p:sp>
      <p:pic>
        <p:nvPicPr>
          <p:cNvPr id="9" name="CD2-TRACK 23">
            <a:hlinkClick r:id="" action="ppaction://media"/>
            <a:extLst>
              <a:ext uri="{FF2B5EF4-FFF2-40B4-BE49-F238E27FC236}">
                <a16:creationId xmlns:a16="http://schemas.microsoft.com/office/drawing/2014/main" id="{20255516-2792-4239-8670-9A20EBB720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5397" y="5312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ldier">
            <a:hlinkClick r:id="" action="ppaction://media"/>
            <a:extLst>
              <a:ext uri="{FF2B5EF4-FFF2-40B4-BE49-F238E27FC236}">
                <a16:creationId xmlns:a16="http://schemas.microsoft.com/office/drawing/2014/main" id="{BFBD3961-AE6B-4CB8-BC50-9D9D472B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9523" y="264242"/>
            <a:ext cx="609600" cy="609600"/>
          </a:xfrm>
          <a:prstGeom prst="rect">
            <a:avLst/>
          </a:prstGeom>
        </p:spPr>
      </p:pic>
      <p:pic>
        <p:nvPicPr>
          <p:cNvPr id="9" name="queen">
            <a:hlinkClick r:id="" action="ppaction://media"/>
            <a:extLst>
              <a:ext uri="{FF2B5EF4-FFF2-40B4-BE49-F238E27FC236}">
                <a16:creationId xmlns:a16="http://schemas.microsoft.com/office/drawing/2014/main" id="{6BD10BA6-BA1E-4B9B-B387-A89E407176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8777" y="352161"/>
            <a:ext cx="609600" cy="609600"/>
          </a:xfrm>
          <a:prstGeom prst="rect">
            <a:avLst/>
          </a:prstGeom>
        </p:spPr>
      </p:pic>
      <p:pic>
        <p:nvPicPr>
          <p:cNvPr id="8" name="king">
            <a:hlinkClick r:id="" action="ppaction://media"/>
            <a:extLst>
              <a:ext uri="{FF2B5EF4-FFF2-40B4-BE49-F238E27FC236}">
                <a16:creationId xmlns:a16="http://schemas.microsoft.com/office/drawing/2014/main" id="{B491B87D-9768-45BA-A34B-51DA5CB493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4676" y="367703"/>
            <a:ext cx="609600" cy="609600"/>
          </a:xfrm>
          <a:prstGeom prst="rect">
            <a:avLst/>
          </a:prstGeom>
        </p:spPr>
      </p:pic>
      <p:pic>
        <p:nvPicPr>
          <p:cNvPr id="2" name="army">
            <a:hlinkClick r:id="" action="ppaction://media"/>
            <a:extLst>
              <a:ext uri="{FF2B5EF4-FFF2-40B4-BE49-F238E27FC236}">
                <a16:creationId xmlns:a16="http://schemas.microsoft.com/office/drawing/2014/main" id="{CBBE5035-E14B-4FC4-8232-E65049A473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0669" y="346899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FFF616-F925-4CAF-A893-B96EA78E95B8}"/>
              </a:ext>
            </a:extLst>
          </p:cNvPr>
          <p:cNvSpPr/>
          <p:nvPr/>
        </p:nvSpPr>
        <p:spPr>
          <a:xfrm>
            <a:off x="426559" y="328534"/>
            <a:ext cx="8717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90A45-E1F5-47F2-B0E3-66ED5189713A}"/>
              </a:ext>
            </a:extLst>
          </p:cNvPr>
          <p:cNvSpPr txBox="1"/>
          <p:nvPr/>
        </p:nvSpPr>
        <p:spPr>
          <a:xfrm>
            <a:off x="402907" y="136668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army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ɑːrmi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quân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đội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2E356-DA4A-48E3-BBE9-FB35276B179A}"/>
              </a:ext>
            </a:extLst>
          </p:cNvPr>
          <p:cNvSpPr txBox="1"/>
          <p:nvPr/>
        </p:nvSpPr>
        <p:spPr>
          <a:xfrm>
            <a:off x="426559" y="234328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king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kɪŋ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nhà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vua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42F38-5401-42AF-9038-BFEDC8D18175}"/>
              </a:ext>
            </a:extLst>
          </p:cNvPr>
          <p:cNvSpPr txBox="1"/>
          <p:nvPr/>
        </p:nvSpPr>
        <p:spPr>
          <a:xfrm>
            <a:off x="402907" y="34290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queen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kwiːn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nữ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hoàng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hoàng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hậu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5DE60-6EA2-4C8D-9FFB-84FB5DBED562}"/>
              </a:ext>
            </a:extLst>
          </p:cNvPr>
          <p:cNvSpPr txBox="1"/>
          <p:nvPr/>
        </p:nvSpPr>
        <p:spPr>
          <a:xfrm>
            <a:off x="402907" y="4614153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soldier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</a:rPr>
              <a:t>soʊldʒər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binh</a:t>
            </a:r>
            <a:r>
              <a:rPr lang="en-US" sz="3200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1D2A57"/>
                </a:solidFill>
                <a:latin typeface="+mj-lt"/>
              </a:rPr>
              <a:t>lính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84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D08FE-09DF-45ED-9466-F69C27F76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45" y="1391743"/>
            <a:ext cx="2778490" cy="3660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891167-356D-4B15-9C84-57D225FAAA24}"/>
              </a:ext>
            </a:extLst>
          </p:cNvPr>
          <p:cNvSpPr txBox="1"/>
          <p:nvPr/>
        </p:nvSpPr>
        <p:spPr>
          <a:xfrm>
            <a:off x="536990" y="252546"/>
            <a:ext cx="11118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Rearrange the letters to make a correct word. Then answer the questions using the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46DA1-0321-4169-9A1A-4901611ECF05}"/>
              </a:ext>
            </a:extLst>
          </p:cNvPr>
          <p:cNvSpPr txBox="1"/>
          <p:nvPr/>
        </p:nvSpPr>
        <p:spPr>
          <a:xfrm>
            <a:off x="2998033" y="1514008"/>
            <a:ext cx="1603946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army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88EEA-5D2C-439C-8053-7411B1C6D747}"/>
              </a:ext>
            </a:extLst>
          </p:cNvPr>
          <p:cNvSpPr txBox="1"/>
          <p:nvPr/>
        </p:nvSpPr>
        <p:spPr>
          <a:xfrm>
            <a:off x="2998032" y="2381547"/>
            <a:ext cx="1603947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king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1944-394C-4A9D-A045-36E45FEC2F94}"/>
              </a:ext>
            </a:extLst>
          </p:cNvPr>
          <p:cNvSpPr txBox="1"/>
          <p:nvPr/>
        </p:nvSpPr>
        <p:spPr>
          <a:xfrm>
            <a:off x="2998032" y="3368458"/>
            <a:ext cx="1603948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queen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E3811-4736-467B-90DC-54AA41887E90}"/>
              </a:ext>
            </a:extLst>
          </p:cNvPr>
          <p:cNvSpPr txBox="1"/>
          <p:nvPr/>
        </p:nvSpPr>
        <p:spPr>
          <a:xfrm>
            <a:off x="2998033" y="4405602"/>
            <a:ext cx="1603946" cy="5539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soldier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D5F42-FF2E-4D4D-8CC4-D2844E452970}"/>
              </a:ext>
            </a:extLst>
          </p:cNvPr>
          <p:cNvSpPr txBox="1"/>
          <p:nvPr/>
        </p:nvSpPr>
        <p:spPr>
          <a:xfrm>
            <a:off x="6188441" y="1391743"/>
            <a:ext cx="5711252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Do you want to go to the army in the future?</a:t>
            </a:r>
          </a:p>
          <a:p>
            <a:pPr marL="342900" indent="-342900">
              <a:buAutoNum type="arabicPeriod"/>
            </a:pPr>
            <a:r>
              <a:rPr lang="en-US" sz="3000" dirty="0"/>
              <a:t>Who is a famous King in your country?</a:t>
            </a:r>
          </a:p>
          <a:p>
            <a:pPr marL="342900" indent="-342900">
              <a:buAutoNum type="arabicPeriod"/>
            </a:pPr>
            <a:r>
              <a:rPr lang="en-US" sz="3000" dirty="0"/>
              <a:t>Do you know any famous Queen in the world?</a:t>
            </a:r>
          </a:p>
          <a:p>
            <a:pPr marL="342900" indent="-342900">
              <a:buAutoNum type="arabicPeriod"/>
            </a:pPr>
            <a:r>
              <a:rPr lang="en-US" sz="3000" dirty="0"/>
              <a:t>Where does a soldier work?</a:t>
            </a:r>
          </a:p>
          <a:p>
            <a:pPr marL="342900" indent="-342900">
              <a:buAutoNum type="arabicPeriod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7253</TotalTime>
  <Words>1036</Words>
  <Application>Microsoft Office PowerPoint</Application>
  <PresentationFormat>Widescreen</PresentationFormat>
  <Paragraphs>148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166</cp:revision>
  <dcterms:created xsi:type="dcterms:W3CDTF">2020-12-08T03:17:05Z</dcterms:created>
  <dcterms:modified xsi:type="dcterms:W3CDTF">2023-07-29T09:04:18Z</dcterms:modified>
</cp:coreProperties>
</file>