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</p:sldMasterIdLst>
  <p:notesMasterIdLst>
    <p:notesMasterId r:id="rId14"/>
  </p:notesMasterIdLst>
  <p:sldIdLst>
    <p:sldId id="301" r:id="rId4"/>
    <p:sldId id="258" r:id="rId5"/>
    <p:sldId id="305" r:id="rId6"/>
    <p:sldId id="302" r:id="rId7"/>
    <p:sldId id="284" r:id="rId8"/>
    <p:sldId id="304" r:id="rId9"/>
    <p:sldId id="306" r:id="rId10"/>
    <p:sldId id="307" r:id="rId11"/>
    <p:sldId id="308" r:id="rId12"/>
    <p:sldId id="309" r:id="rId13"/>
  </p:sldIdLst>
  <p:sldSz cx="24387175" cy="13716000"/>
  <p:notesSz cx="6858000" cy="9144000"/>
  <p:custDataLst>
    <p:tags r:id="rId15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0000" autoAdjust="0"/>
    <p:restoredTop sz="86355" autoAdjust="0"/>
  </p:normalViewPr>
  <p:slideViewPr>
    <p:cSldViewPr>
      <p:cViewPr varScale="1">
        <p:scale>
          <a:sx n="30" d="100"/>
          <a:sy n="30" d="100"/>
        </p:scale>
        <p:origin x="1440" y="66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Relationship Id="rId1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7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1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50.e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12" Type="http://schemas.openxmlformats.org/officeDocument/2006/relationships/image" Target="../media/image49.wmf"/><Relationship Id="rId2" Type="http://schemas.openxmlformats.org/officeDocument/2006/relationships/image" Target="../media/image39.wmf"/><Relationship Id="rId16" Type="http://schemas.openxmlformats.org/officeDocument/2006/relationships/image" Target="../media/image53.e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11" Type="http://schemas.openxmlformats.org/officeDocument/2006/relationships/image" Target="../media/image48.emf"/><Relationship Id="rId5" Type="http://schemas.openxmlformats.org/officeDocument/2006/relationships/image" Target="../media/image42.wmf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4" Type="http://schemas.openxmlformats.org/officeDocument/2006/relationships/image" Target="../media/image41.wmf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12" Type="http://schemas.openxmlformats.org/officeDocument/2006/relationships/image" Target="../media/image65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e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</a:t>
            </a:r>
            <a:r>
              <a:rPr lang="en-US" err="1"/>
              <a:t>hiệu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 </a:t>
            </a:r>
            <a:r>
              <a:rPr lang="en-US" baseline="0" err="1"/>
              <a:t>xuất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4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0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2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6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7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6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05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6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7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4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5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8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4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15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11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63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30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5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9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16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0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08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5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57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4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</a:t>
            </a:r>
            <a:r>
              <a:rPr lang="en-US" sz="510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CỦA NHỊ THỨC BẬC NHẤT</a:t>
            </a:r>
            <a:endParaRPr lang="en-US" sz="51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3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SỐ</a:t>
            </a:r>
            <a:endParaRPr lang="en-US" sz="3200" b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3</a:t>
            </a:r>
          </a:p>
          <a:p>
            <a:pPr algn="ctr"/>
            <a:r>
              <a:rPr lang="en-US" sz="3200" b="0" baseline="0" dirty="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1272" y="34290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89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695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em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wmf"/><Relationship Id="rId18" Type="http://schemas.openxmlformats.org/officeDocument/2006/relationships/image" Target="../media/image11.wmf"/><Relationship Id="rId26" Type="http://schemas.openxmlformats.org/officeDocument/2006/relationships/image" Target="../media/image15.wmf"/><Relationship Id="rId21" Type="http://schemas.openxmlformats.org/officeDocument/2006/relationships/oleObject" Target="../embeddings/oleObject7.bin"/><Relationship Id="rId34" Type="http://schemas.openxmlformats.org/officeDocument/2006/relationships/image" Target="../media/image19.wmf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33" Type="http://schemas.openxmlformats.org/officeDocument/2006/relationships/oleObject" Target="../embeddings/oleObject13.bin"/><Relationship Id="rId38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openxmlformats.org/officeDocument/2006/relationships/image" Target="../media/image200.png"/><Relationship Id="rId20" Type="http://schemas.openxmlformats.org/officeDocument/2006/relationships/image" Target="../media/image12.wmf"/><Relationship Id="rId29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wmf"/><Relationship Id="rId24" Type="http://schemas.openxmlformats.org/officeDocument/2006/relationships/image" Target="../media/image14.wmf"/><Relationship Id="rId32" Type="http://schemas.openxmlformats.org/officeDocument/2006/relationships/image" Target="../media/image18.wmf"/><Relationship Id="rId37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wmf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16.wmf"/><Relationship Id="rId36" Type="http://schemas.openxmlformats.org/officeDocument/2006/relationships/image" Target="../media/image20.wmf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6.bin"/><Relationship Id="rId31" Type="http://schemas.openxmlformats.org/officeDocument/2006/relationships/oleObject" Target="../embeddings/oleObject12.bin"/><Relationship Id="rId4" Type="http://schemas.openxmlformats.org/officeDocument/2006/relationships/audio" Target="../media/media2.m4a"/><Relationship Id="rId9" Type="http://schemas.openxmlformats.org/officeDocument/2006/relationships/image" Target="../media/image7.wmf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13.wmf"/><Relationship Id="rId27" Type="http://schemas.openxmlformats.org/officeDocument/2006/relationships/oleObject" Target="../embeddings/oleObject10.bin"/><Relationship Id="rId30" Type="http://schemas.openxmlformats.org/officeDocument/2006/relationships/image" Target="../media/image17.wmf"/><Relationship Id="rId35" Type="http://schemas.openxmlformats.org/officeDocument/2006/relationships/oleObject" Target="../embeddings/oleObject14.bin"/><Relationship Id="rId8" Type="http://schemas.openxmlformats.org/officeDocument/2006/relationships/oleObject" Target="../embeddings/oleObject1.bin"/><Relationship Id="rId3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microsoft.com/office/2007/relationships/media" Target="../media/media3.m4a"/><Relationship Id="rId7" Type="http://schemas.openxmlformats.org/officeDocument/2006/relationships/oleObject" Target="../embeddings/oleObject15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microsoft.com/office/2007/relationships/media" Target="../media/media4.m4a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4.w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18.bin"/><Relationship Id="rId4" Type="http://schemas.openxmlformats.org/officeDocument/2006/relationships/audio" Target="../media/media4.m4a"/><Relationship Id="rId9" Type="http://schemas.openxmlformats.org/officeDocument/2006/relationships/image" Target="../media/image2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1.wmf"/><Relationship Id="rId3" Type="http://schemas.microsoft.com/office/2007/relationships/media" Target="../media/media5.m4a"/><Relationship Id="rId7" Type="http://schemas.openxmlformats.org/officeDocument/2006/relationships/image" Target="../media/image26.wmf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25.bin"/><Relationship Id="rId2" Type="http://schemas.openxmlformats.org/officeDocument/2006/relationships/tags" Target="../tags/tag6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2.bin"/><Relationship Id="rId5" Type="http://schemas.openxmlformats.org/officeDocument/2006/relationships/slideLayout" Target="../slideLayouts/slideLayout13.xml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7.wmf"/><Relationship Id="rId19" Type="http://schemas.openxmlformats.org/officeDocument/2006/relationships/image" Target="../media/image6.png"/><Relationship Id="rId4" Type="http://schemas.openxmlformats.org/officeDocument/2006/relationships/audio" Target="../media/media5.m4a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32.bin"/><Relationship Id="rId3" Type="http://schemas.microsoft.com/office/2007/relationships/media" Target="../media/media6.m4a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31.wmf"/><Relationship Id="rId2" Type="http://schemas.openxmlformats.org/officeDocument/2006/relationships/tags" Target="../tags/tag7.xml"/><Relationship Id="rId16" Type="http://schemas.openxmlformats.org/officeDocument/2006/relationships/oleObject" Target="../embeddings/oleObject31.bin"/><Relationship Id="rId20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4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37.wmf"/><Relationship Id="rId4" Type="http://schemas.openxmlformats.org/officeDocument/2006/relationships/audio" Target="../media/media6.m4a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6.bin"/><Relationship Id="rId18" Type="http://schemas.openxmlformats.org/officeDocument/2006/relationships/image" Target="../media/image43.wmf"/><Relationship Id="rId26" Type="http://schemas.openxmlformats.org/officeDocument/2006/relationships/image" Target="../media/image47.emf"/><Relationship Id="rId39" Type="http://schemas.openxmlformats.org/officeDocument/2006/relationships/image" Target="../media/image6.png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51.e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53.emf"/><Relationship Id="rId2" Type="http://schemas.openxmlformats.org/officeDocument/2006/relationships/tags" Target="../tags/tag8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46.emf"/><Relationship Id="rId32" Type="http://schemas.openxmlformats.org/officeDocument/2006/relationships/image" Target="../media/image50.emf"/><Relationship Id="rId37" Type="http://schemas.openxmlformats.org/officeDocument/2006/relationships/oleObject" Target="../embeddings/oleObject48.bin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48.emf"/><Relationship Id="rId36" Type="http://schemas.openxmlformats.org/officeDocument/2006/relationships/image" Target="../media/image52.emf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49.wmf"/><Relationship Id="rId35" Type="http://schemas.openxmlformats.org/officeDocument/2006/relationships/oleObject" Target="../embeddings/oleObject47.bin"/><Relationship Id="rId8" Type="http://schemas.openxmlformats.org/officeDocument/2006/relationships/image" Target="../media/image38.wmf"/><Relationship Id="rId3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2.bin"/><Relationship Id="rId18" Type="http://schemas.openxmlformats.org/officeDocument/2006/relationships/image" Target="../media/image59.wmf"/><Relationship Id="rId26" Type="http://schemas.openxmlformats.org/officeDocument/2006/relationships/image" Target="../media/image63.wmf"/><Relationship Id="rId3" Type="http://schemas.microsoft.com/office/2007/relationships/media" Target="../media/media8.m4a"/><Relationship Id="rId21" Type="http://schemas.openxmlformats.org/officeDocument/2006/relationships/oleObject" Target="../embeddings/oleObject56.bin"/><Relationship Id="rId34" Type="http://schemas.openxmlformats.org/officeDocument/2006/relationships/image" Target="../media/image6.pn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58.bin"/><Relationship Id="rId33" Type="http://schemas.openxmlformats.org/officeDocument/2006/relationships/oleObject" Target="../embeddings/oleObject63.bin"/><Relationship Id="rId2" Type="http://schemas.openxmlformats.org/officeDocument/2006/relationships/tags" Target="../tags/tag9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29" Type="http://schemas.openxmlformats.org/officeDocument/2006/relationships/oleObject" Target="../embeddings/oleObject60.bin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62.wmf"/><Relationship Id="rId32" Type="http://schemas.openxmlformats.org/officeDocument/2006/relationships/oleObject" Target="../embeddings/oleObject62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7.bin"/><Relationship Id="rId28" Type="http://schemas.openxmlformats.org/officeDocument/2006/relationships/image" Target="../media/image64.wmf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55.bin"/><Relationship Id="rId31" Type="http://schemas.openxmlformats.org/officeDocument/2006/relationships/oleObject" Target="../embeddings/oleObject61.bin"/><Relationship Id="rId4" Type="http://schemas.openxmlformats.org/officeDocument/2006/relationships/audio" Target="../media/media8.m4a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oleObject" Target="../embeddings/oleObject59.bin"/><Relationship Id="rId30" Type="http://schemas.openxmlformats.org/officeDocument/2006/relationships/image" Target="../media/image65.wmf"/><Relationship Id="rId8" Type="http://schemas.openxmlformats.org/officeDocument/2006/relationships/image" Target="../media/image5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71.wmf"/><Relationship Id="rId3" Type="http://schemas.microsoft.com/office/2007/relationships/media" Target="../media/media9.m4a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68.emf"/><Relationship Id="rId17" Type="http://schemas.openxmlformats.org/officeDocument/2006/relationships/oleObject" Target="../embeddings/oleObject69.bin"/><Relationship Id="rId2" Type="http://schemas.openxmlformats.org/officeDocument/2006/relationships/tags" Target="../tags/tag10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66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68.bin"/><Relationship Id="rId23" Type="http://schemas.openxmlformats.org/officeDocument/2006/relationships/image" Target="../media/image6.png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70.bin"/><Relationship Id="rId4" Type="http://schemas.openxmlformats.org/officeDocument/2006/relationships/audio" Target="../media/media9.m4a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69.wmf"/><Relationship Id="rId22" Type="http://schemas.openxmlformats.org/officeDocument/2006/relationships/image" Target="../media/image7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8973" y="0"/>
            <a:ext cx="24406148" cy="1382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25226" y="4865914"/>
            <a:ext cx="19877574" cy="8392886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4249" y="1907684"/>
            <a:ext cx="2425603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8974" y="2754463"/>
            <a:ext cx="24400495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78287" y="3914360"/>
            <a:ext cx="13632086" cy="1868045"/>
            <a:chOff x="5747658" y="3914360"/>
            <a:chExt cx="13632086" cy="1868045"/>
          </a:xfrm>
        </p:grpSpPr>
        <p:sp>
          <p:nvSpPr>
            <p:cNvPr id="17" name="Rectangle 16"/>
            <p:cNvSpPr/>
            <p:nvPr/>
          </p:nvSpPr>
          <p:spPr>
            <a:xfrm>
              <a:off x="5747658" y="4469240"/>
              <a:ext cx="13632086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68242" y="3914360"/>
              <a:ext cx="13180727" cy="1868045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 err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Bài</a:t>
              </a: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3</a:t>
              </a:r>
            </a:p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DẤU CỦA NHỊ THỨC BẬC NHẤT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84885" y="-10885"/>
            <a:ext cx="1814128" cy="1828784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1" y="149817"/>
            <a:ext cx="2238375" cy="1707027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9258733" y="30050"/>
            <a:ext cx="5122788" cy="2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0046"/>
            <a:ext cx="3155034" cy="3197789"/>
          </a:xfrm>
          <a:prstGeom prst="rect">
            <a:avLst/>
          </a:prstGeom>
          <a:noFill/>
        </p:spPr>
      </p:pic>
      <p:grpSp>
        <p:nvGrpSpPr>
          <p:cNvPr id="56" name="Group 60"/>
          <p:cNvGrpSpPr/>
          <p:nvPr/>
        </p:nvGrpSpPr>
        <p:grpSpPr>
          <a:xfrm>
            <a:off x="2374532" y="5796143"/>
            <a:ext cx="13682899" cy="922477"/>
            <a:chOff x="7459670" y="7086600"/>
            <a:chExt cx="13684483" cy="922584"/>
          </a:xfrm>
        </p:grpSpPr>
        <p:sp>
          <p:nvSpPr>
            <p:cNvPr id="57" name="Rectangle 56"/>
            <p:cNvSpPr/>
            <p:nvPr/>
          </p:nvSpPr>
          <p:spPr>
            <a:xfrm>
              <a:off x="9092456" y="7178187"/>
              <a:ext cx="120516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NHỊ THỨC BẬC NHẤT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2374532" y="10766862"/>
            <a:ext cx="16553545" cy="945068"/>
            <a:chOff x="7459670" y="8524495"/>
            <a:chExt cx="16555461" cy="945177"/>
          </a:xfrm>
        </p:grpSpPr>
        <p:sp>
          <p:nvSpPr>
            <p:cNvPr id="75" name="Rectangle 74"/>
            <p:cNvSpPr/>
            <p:nvPr/>
          </p:nvSpPr>
          <p:spPr>
            <a:xfrm>
              <a:off x="9092456" y="8638675"/>
              <a:ext cx="149226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 </a:t>
              </a:r>
              <a:r>
                <a:rPr lang="en-US" sz="4700" b="1" spc="-15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 TÍCH, </a:t>
              </a:r>
              <a:r>
                <a:rPr lang="en-US" sz="4700" b="1" spc="-150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THƯƠNG CÁC NHỊ THỨC BẬC NHẤT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81" name="Group 74"/>
          <p:cNvGrpSpPr/>
          <p:nvPr/>
        </p:nvGrpSpPr>
        <p:grpSpPr>
          <a:xfrm>
            <a:off x="2374532" y="12077659"/>
            <a:ext cx="14465075" cy="957402"/>
            <a:chOff x="7459670" y="9982200"/>
            <a:chExt cx="14466749" cy="957513"/>
          </a:xfrm>
        </p:grpSpPr>
        <p:sp>
          <p:nvSpPr>
            <p:cNvPr id="82" name="Rectangle 81"/>
            <p:cNvSpPr/>
            <p:nvPr/>
          </p:nvSpPr>
          <p:spPr>
            <a:xfrm>
              <a:off x="9092456" y="10108716"/>
              <a:ext cx="128339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 VÀO GIẢI BẤT PHƯƠNG TRÌNH</a:t>
              </a:r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84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5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86" name="Round Same Side Corner Rectangle 85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88" name="Group 87"/>
          <p:cNvGrpSpPr/>
          <p:nvPr/>
        </p:nvGrpSpPr>
        <p:grpSpPr>
          <a:xfrm>
            <a:off x="4061959" y="7084350"/>
            <a:ext cx="10253661" cy="861774"/>
            <a:chOff x="644526" y="2766774"/>
            <a:chExt cx="10253661" cy="861774"/>
          </a:xfrm>
        </p:grpSpPr>
        <p:sp>
          <p:nvSpPr>
            <p:cNvPr id="89" name="TextBox 88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61959" y="8311854"/>
            <a:ext cx="10253661" cy="861774"/>
            <a:chOff x="644526" y="2766774"/>
            <a:chExt cx="10253661" cy="861774"/>
          </a:xfrm>
        </p:grpSpPr>
        <p:sp>
          <p:nvSpPr>
            <p:cNvPr id="93" name="TextBox 92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061959" y="9539358"/>
            <a:ext cx="10253661" cy="861774"/>
            <a:chOff x="644526" y="2766774"/>
            <a:chExt cx="10253661" cy="861774"/>
          </a:xfrm>
        </p:grpSpPr>
        <p:sp>
          <p:nvSpPr>
            <p:cNvPr id="97" name="TextBox 9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i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4D87AE-89D4-4B8F-B6D4-5264A952C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3"/>
    </mc:Choice>
    <mc:Fallback xmlns="">
      <p:transition spd="slow" advTm="7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7387" y="1981200"/>
            <a:ext cx="6962774" cy="960438"/>
            <a:chOff x="13477876" y="4114800"/>
            <a:chExt cx="6962774" cy="960438"/>
          </a:xfrm>
        </p:grpSpPr>
        <p:sp>
          <p:nvSpPr>
            <p:cNvPr id="3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87387" y="3236178"/>
            <a:ext cx="211073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Quy tắc xét dấu biểu thức f(x) là tích, thương các nhị thức bậc nhất:</a:t>
            </a:r>
          </a:p>
          <a:p>
            <a:pPr algn="just"/>
            <a:endParaRPr lang="en-US" sz="44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B1:Tìm nghiệm của từng nhị thức bậc nhất. 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B2: Tìm điều kiện tồn tại của biểu thức.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B3: Lập bảng xét dấu.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B4: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93ACFF1-9869-45C0-AB7F-C0D96FA030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0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8"/>
    </mc:Choice>
    <mc:Fallback xmlns="">
      <p:transition spd="slow" advTm="50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72061"/>
            <a:ext cx="19203987" cy="830997"/>
            <a:chOff x="166688" y="1892299"/>
            <a:chExt cx="19203987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166688" y="1905000"/>
              <a:ext cx="1906588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3481557"/>
            <a:ext cx="22123711" cy="3083934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r>
                <a:rPr lang="en-US" sz="44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	</a:t>
              </a:r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nghĩa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293762" y="7010400"/>
            <a:ext cx="21948825" cy="6705600"/>
            <a:chOff x="1366751" y="4038600"/>
            <a:chExt cx="21948825" cy="4219561"/>
          </a:xfrm>
        </p:grpSpPr>
        <p:grpSp>
          <p:nvGrpSpPr>
            <p:cNvPr id="46" name="Group 45"/>
            <p:cNvGrpSpPr/>
            <p:nvPr/>
          </p:nvGrpSpPr>
          <p:grpSpPr>
            <a:xfrm>
              <a:off x="1366751" y="4038600"/>
              <a:ext cx="21948825" cy="4219561"/>
              <a:chOff x="1209096" y="2458175"/>
              <a:chExt cx="21948825" cy="4219561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223089" y="2458175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61194" y="4038600"/>
              <a:ext cx="168347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1.(NB)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dưới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blipFill>
                <a:blip r:embed="rId7"/>
                <a:stretch>
                  <a:fillRect l="-1241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152775" y="8839200"/>
            <a:ext cx="17719675" cy="622300"/>
            <a:chOff x="3738437" y="9958094"/>
            <a:chExt cx="17719675" cy="622300"/>
          </a:xfrm>
        </p:grpSpPr>
        <p:graphicFrame>
          <p:nvGraphicFramePr>
            <p:cNvPr id="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9471043"/>
                </p:ext>
              </p:extLst>
            </p:nvPr>
          </p:nvGraphicFramePr>
          <p:xfrm>
            <a:off x="3738437" y="10021594"/>
            <a:ext cx="2219325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69" name="Equation" r:id="rId8" imgW="2222280" imgH="558720" progId="Equation.DSMT4">
                    <p:embed/>
                  </p:oleObj>
                </mc:Choice>
                <mc:Fallback>
                  <p:oleObj name="Equation" r:id="rId8" imgW="22222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437" y="10021594"/>
                          <a:ext cx="2219325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1977844"/>
                </p:ext>
              </p:extLst>
            </p:nvPr>
          </p:nvGraphicFramePr>
          <p:xfrm>
            <a:off x="8878762" y="9978732"/>
            <a:ext cx="21447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0" name="Equation" r:id="rId10" imgW="2145960" imgH="558720" progId="Equation.DSMT4">
                    <p:embed/>
                  </p:oleObj>
                </mc:Choice>
                <mc:Fallback>
                  <p:oleObj name="Equation" r:id="rId10" imgW="214596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78762" y="9978732"/>
                          <a:ext cx="21447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363440"/>
                </p:ext>
              </p:extLst>
            </p:nvPr>
          </p:nvGraphicFramePr>
          <p:xfrm>
            <a:off x="14058775" y="9991432"/>
            <a:ext cx="1801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1" name="Equation" r:id="rId12" imgW="1803240" imgH="558720" progId="Equation.DSMT4">
                    <p:embed/>
                  </p:oleObj>
                </mc:Choice>
                <mc:Fallback>
                  <p:oleObj name="Equation" r:id="rId12" imgW="180324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58775" y="9991432"/>
                          <a:ext cx="1801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507227"/>
                </p:ext>
              </p:extLst>
            </p:nvPr>
          </p:nvGraphicFramePr>
          <p:xfrm>
            <a:off x="19299112" y="9958094"/>
            <a:ext cx="2159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2" name="Equation" r:id="rId14" imgW="2158920" imgH="558720" progId="Equation.DSMT4">
                    <p:embed/>
                  </p:oleObj>
                </mc:Choice>
                <mc:Fallback>
                  <p:oleObj name="Equation" r:id="rId14" imgW="21589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99112" y="9958094"/>
                          <a:ext cx="21590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2.(NB)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sau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không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blipFill rotWithShape="1">
                <a:blip r:embed="rId16"/>
                <a:stretch>
                  <a:fillRect l="-1210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1555750" y="10604500"/>
            <a:ext cx="21409025" cy="838200"/>
            <a:chOff x="1496677" y="11309905"/>
            <a:chExt cx="21409025" cy="838200"/>
          </a:xfrm>
        </p:grpSpPr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2397984"/>
                </p:ext>
              </p:extLst>
            </p:nvPr>
          </p:nvGraphicFramePr>
          <p:xfrm>
            <a:off x="1496677" y="11411505"/>
            <a:ext cx="37798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3" name="Equation" r:id="rId17" imgW="3784320" imgH="736560" progId="Equation.DSMT4">
                    <p:embed/>
                  </p:oleObj>
                </mc:Choice>
                <mc:Fallback>
                  <p:oleObj name="Equation" r:id="rId17" imgW="378432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6677" y="11411505"/>
                          <a:ext cx="37798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3906923"/>
                </p:ext>
              </p:extLst>
            </p:nvPr>
          </p:nvGraphicFramePr>
          <p:xfrm>
            <a:off x="5689265" y="11368643"/>
            <a:ext cx="38322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4" name="Equation" r:id="rId19" imgW="3835080" imgH="736560" progId="Equation.DSMT4">
                    <p:embed/>
                  </p:oleObj>
                </mc:Choice>
                <mc:Fallback>
                  <p:oleObj name="Equation" r:id="rId19" imgW="383508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9265" y="11368643"/>
                          <a:ext cx="38322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132368"/>
                </p:ext>
              </p:extLst>
            </p:nvPr>
          </p:nvGraphicFramePr>
          <p:xfrm>
            <a:off x="10288252" y="11381343"/>
            <a:ext cx="68929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5" name="Equation" r:id="rId21" imgW="6895800" imgH="736560" progId="Equation.DSMT4">
                    <p:embed/>
                  </p:oleObj>
                </mc:Choice>
                <mc:Fallback>
                  <p:oleObj name="Equation" r:id="rId21" imgW="689580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88252" y="11381343"/>
                          <a:ext cx="68929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596149"/>
                </p:ext>
              </p:extLst>
            </p:nvPr>
          </p:nvGraphicFramePr>
          <p:xfrm>
            <a:off x="17878090" y="11309905"/>
            <a:ext cx="5027612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6" name="Equation" r:id="rId23" imgW="5029200" imgH="812520" progId="Equation.DSMT4">
                    <p:embed/>
                  </p:oleObj>
                </mc:Choice>
                <mc:Fallback>
                  <p:oleObj name="Equation" r:id="rId23" imgW="5029200" imgH="8125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78090" y="11309905"/>
                          <a:ext cx="5027612" cy="812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3" name="Group 72"/>
          <p:cNvGrpSpPr/>
          <p:nvPr/>
        </p:nvGrpSpPr>
        <p:grpSpPr>
          <a:xfrm>
            <a:off x="2239963" y="12707938"/>
            <a:ext cx="17795875" cy="622300"/>
            <a:chOff x="3744310" y="13386369"/>
            <a:chExt cx="17795875" cy="622300"/>
          </a:xfrm>
        </p:grpSpPr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1759145"/>
                </p:ext>
              </p:extLst>
            </p:nvPr>
          </p:nvGraphicFramePr>
          <p:xfrm>
            <a:off x="3744310" y="13449869"/>
            <a:ext cx="25130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7" name="Equation" r:id="rId25" imgW="2514600" imgH="558720" progId="Equation.DSMT4">
                    <p:embed/>
                  </p:oleObj>
                </mc:Choice>
                <mc:Fallback>
                  <p:oleObj name="Equation" r:id="rId25" imgW="25146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310" y="13449869"/>
                          <a:ext cx="25130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9252743"/>
                </p:ext>
              </p:extLst>
            </p:nvPr>
          </p:nvGraphicFramePr>
          <p:xfrm>
            <a:off x="8948135" y="13407006"/>
            <a:ext cx="2309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8" name="Equation" r:id="rId27" imgW="2311200" imgH="558720" progId="Equation.DSMT4">
                    <p:embed/>
                  </p:oleObj>
                </mc:Choice>
                <mc:Fallback>
                  <p:oleObj name="Equation" r:id="rId27" imgW="23112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8135" y="13407006"/>
                          <a:ext cx="2309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8165133"/>
                </p:ext>
              </p:extLst>
            </p:nvPr>
          </p:nvGraphicFramePr>
          <p:xfrm>
            <a:off x="14448821" y="13419706"/>
            <a:ext cx="19923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9" name="Equation" r:id="rId29" imgW="1993680" imgH="558720" progId="Equation.DSMT4">
                    <p:embed/>
                  </p:oleObj>
                </mc:Choice>
                <mc:Fallback>
                  <p:oleObj name="Equation" r:id="rId29" imgW="199368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48821" y="13419706"/>
                          <a:ext cx="19923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0629211"/>
                </p:ext>
              </p:extLst>
            </p:nvPr>
          </p:nvGraphicFramePr>
          <p:xfrm>
            <a:off x="19520885" y="13386369"/>
            <a:ext cx="2019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80" name="Equation" r:id="rId31" imgW="2019240" imgH="558720" progId="Equation.DSMT4">
                    <p:embed/>
                  </p:oleObj>
                </mc:Choice>
                <mc:Fallback>
                  <p:oleObj name="Equation" r:id="rId31" imgW="201924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20885" y="13386369"/>
                          <a:ext cx="20193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1220787" y="11658600"/>
            <a:ext cx="23723644" cy="842963"/>
            <a:chOff x="1220787" y="11658600"/>
            <a:chExt cx="23723644" cy="842963"/>
          </a:xfrm>
        </p:grpSpPr>
        <p:sp>
          <p:nvSpPr>
            <p:cNvPr id="67" name="TextBox 66"/>
            <p:cNvSpPr txBox="1"/>
            <p:nvPr/>
          </p:nvSpPr>
          <p:spPr>
            <a:xfrm>
              <a:off x="1220787" y="11658600"/>
              <a:ext cx="23723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3.(TH)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Với giá trị nào của  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thì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                         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?</a:t>
              </a:r>
              <a:endParaRPr lang="en-US" sz="4400" dirty="0">
                <a:effectLst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221787" y="11764963"/>
              <a:ext cx="8678863" cy="736600"/>
              <a:chOff x="9221787" y="11764963"/>
              <a:chExt cx="8678863" cy="736600"/>
            </a:xfrm>
          </p:grpSpPr>
          <p:graphicFrame>
            <p:nvGraphicFramePr>
              <p:cNvPr id="74" name="Object 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4864560"/>
                  </p:ext>
                </p:extLst>
              </p:nvPr>
            </p:nvGraphicFramePr>
            <p:xfrm>
              <a:off x="9221787" y="11959303"/>
              <a:ext cx="481012" cy="355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1" name="Equation" r:id="rId33" imgW="482400" imgH="355320" progId="Equation.DSMT4">
                      <p:embed/>
                    </p:oleObj>
                  </mc:Choice>
                  <mc:Fallback>
                    <p:oleObj name="Equation" r:id="rId33" imgW="482400" imgH="355320" progId="Equation.DSMT4">
                      <p:embed/>
                      <p:pic>
                        <p:nvPicPr>
                          <p:cNvPr id="0" name="Object 6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21787" y="11959303"/>
                            <a:ext cx="481012" cy="355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7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267207"/>
                  </p:ext>
                </p:extLst>
              </p:nvPr>
            </p:nvGraphicFramePr>
            <p:xfrm>
              <a:off x="13257213" y="11764963"/>
              <a:ext cx="4643437" cy="736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2" name="Equation" r:id="rId35" imgW="4647960" imgH="736560" progId="Equation.DSMT4">
                      <p:embed/>
                    </p:oleObj>
                  </mc:Choice>
                  <mc:Fallback>
                    <p:oleObj name="Equation" r:id="rId35" imgW="4647960" imgH="736560" progId="Equation.DSMT4">
                      <p:embed/>
                      <p:pic>
                        <p:nvPicPr>
                          <p:cNvPr id="0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257213" y="11764963"/>
                            <a:ext cx="4643437" cy="736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0" name="Oval 79"/>
          <p:cNvSpPr/>
          <p:nvPr/>
        </p:nvSpPr>
        <p:spPr>
          <a:xfrm>
            <a:off x="2820987" y="8668312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7489488" y="12607926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7603788" y="10591800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biến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dạng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/>
                            <a:ea typeface="Tahoma" pitchFamily="34" charset="0"/>
                            <a:cs typeface="Tahoma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𝒂𝒙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trong đó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, 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hai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số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đã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≠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𝟎</m:t>
                    </m:r>
                  </m:oMath>
                </a14:m>
                <a:endPara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blipFill>
                <a:blip r:embed="rId37"/>
                <a:stretch>
                  <a:fillRect b="-13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52EC5B0D-AE03-4342-AC1E-57AD0FD2E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65"/>
    </mc:Choice>
    <mc:Fallback xmlns="">
      <p:transition spd="slow" advTm="21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12" grpId="0"/>
      <p:bldP spid="62" grpId="0"/>
      <p:bldP spid="80" grpId="0" animBg="1"/>
      <p:bldP spid="81" grpId="0" animBg="1"/>
      <p:bldP spid="8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787" y="1572061"/>
            <a:ext cx="15621000" cy="830997"/>
            <a:chOff x="244475" y="1892299"/>
            <a:chExt cx="15621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244475" y="1905000"/>
              <a:ext cx="1777675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40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37779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lý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về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2" name="Group 10"/>
          <p:cNvGrpSpPr/>
          <p:nvPr/>
        </p:nvGrpSpPr>
        <p:grpSpPr>
          <a:xfrm>
            <a:off x="1283749" y="3886201"/>
            <a:ext cx="21819676" cy="9293772"/>
            <a:chOff x="1270511" y="5867400"/>
            <a:chExt cx="21819676" cy="8308150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7526083" cy="845462"/>
              <a:chOff x="1224541" y="6305967"/>
              <a:chExt cx="7526083" cy="845462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4859124" y="3259928"/>
                <a:ext cx="828631" cy="695436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6444393" cy="715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Minh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họa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bằng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đồ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thị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2287587" y="8516595"/>
            <a:ext cx="95516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4929531" y="8516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0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10823099" y="8668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x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4726306" y="5011395"/>
            <a:ext cx="855245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y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7847818" y="5535564"/>
            <a:ext cx="5019348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y = ax +b</a:t>
            </a:r>
          </a:p>
        </p:txBody>
      </p:sp>
      <p:sp>
        <p:nvSpPr>
          <p:cNvPr id="95" name="Text Box 16"/>
          <p:cNvSpPr txBox="1">
            <a:spLocks noChangeArrowheads="1"/>
          </p:cNvSpPr>
          <p:nvPr/>
        </p:nvSpPr>
        <p:spPr bwMode="auto">
          <a:xfrm>
            <a:off x="4523078" y="110311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&gt; 0)</a:t>
            </a:r>
          </a:p>
        </p:txBody>
      </p:sp>
      <p:sp>
        <p:nvSpPr>
          <p:cNvPr id="100" name="Text Box 12"/>
          <p:cNvSpPr txBox="1">
            <a:spLocks noChangeArrowheads="1"/>
          </p:cNvSpPr>
          <p:nvPr/>
        </p:nvSpPr>
        <p:spPr bwMode="auto">
          <a:xfrm>
            <a:off x="16562836" y="8897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0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19611233" y="8897595"/>
            <a:ext cx="2438718" cy="1981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16562836" y="111835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&lt; 0)</a:t>
            </a:r>
          </a:p>
        </p:txBody>
      </p:sp>
      <p:sp>
        <p:nvSpPr>
          <p:cNvPr id="103" name="Line 19"/>
          <p:cNvSpPr>
            <a:spLocks noChangeShapeType="1"/>
          </p:cNvSpPr>
          <p:nvPr/>
        </p:nvSpPr>
        <p:spPr bwMode="auto">
          <a:xfrm>
            <a:off x="13311213" y="8897595"/>
            <a:ext cx="93484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4" name="Line 20"/>
          <p:cNvSpPr>
            <a:spLocks noChangeShapeType="1"/>
          </p:cNvSpPr>
          <p:nvPr/>
        </p:nvSpPr>
        <p:spPr bwMode="auto">
          <a:xfrm flipV="1">
            <a:off x="17375742" y="5087595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5" name="Text Box 23"/>
          <p:cNvSpPr txBox="1">
            <a:spLocks noChangeArrowheads="1"/>
          </p:cNvSpPr>
          <p:nvPr/>
        </p:nvSpPr>
        <p:spPr bwMode="auto">
          <a:xfrm>
            <a:off x="21846724" y="9049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x</a:t>
            </a: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17536630" y="4462121"/>
            <a:ext cx="869313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17728" tIns="108864" rIns="217728" bIns="108864">
            <a:spAutoFit/>
          </a:bodyPr>
          <a:lstStyle/>
          <a:p>
            <a:pPr eaLnBrk="1" hangingPunct="1"/>
            <a:r>
              <a:rPr lang="en-US" sz="6700">
                <a:latin typeface=".VnTime" pitchFamily="34" charset="0"/>
              </a:rPr>
              <a:t>y</a:t>
            </a:r>
          </a:p>
        </p:txBody>
      </p:sp>
      <p:sp>
        <p:nvSpPr>
          <p:cNvPr id="107" name="Text Box 25"/>
          <p:cNvSpPr txBox="1">
            <a:spLocks noChangeArrowheads="1"/>
          </p:cNvSpPr>
          <p:nvPr/>
        </p:nvSpPr>
        <p:spPr bwMode="auto">
          <a:xfrm>
            <a:off x="13107987" y="6154396"/>
            <a:ext cx="4470982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700">
                <a:latin typeface=".VnTime" pitchFamily="34" charset="0"/>
              </a:rPr>
              <a:t>y = ax +b</a:t>
            </a:r>
          </a:p>
        </p:txBody>
      </p:sp>
      <p:sp>
        <p:nvSpPr>
          <p:cNvPr id="108" name="Line 22"/>
          <p:cNvSpPr>
            <a:spLocks noChangeShapeType="1"/>
          </p:cNvSpPr>
          <p:nvPr/>
        </p:nvSpPr>
        <p:spPr bwMode="auto">
          <a:xfrm>
            <a:off x="15529181" y="5535564"/>
            <a:ext cx="4064529" cy="335280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9" name="Line 20"/>
          <p:cNvSpPr>
            <a:spLocks noChangeShapeType="1"/>
          </p:cNvSpPr>
          <p:nvPr/>
        </p:nvSpPr>
        <p:spPr bwMode="auto">
          <a:xfrm flipV="1">
            <a:off x="5640387" y="4835012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1" name="Line 14"/>
          <p:cNvSpPr>
            <a:spLocks noChangeShapeType="1"/>
          </p:cNvSpPr>
          <p:nvPr/>
        </p:nvSpPr>
        <p:spPr bwMode="auto">
          <a:xfrm flipH="1">
            <a:off x="2192984" y="8534407"/>
            <a:ext cx="1829038" cy="1219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4010689" y="5535564"/>
            <a:ext cx="4498839" cy="2998836"/>
          </a:xfrm>
          <a:prstGeom prst="line">
            <a:avLst/>
          </a:prstGeom>
          <a:ln w="88900" cmpd="sng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217728" tIns="108864" rIns="217728" bIns="108864"/>
          <a:lstStyle/>
          <a:p>
            <a:endParaRPr lang="en-US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638243"/>
              </p:ext>
            </p:extLst>
          </p:nvPr>
        </p:nvGraphicFramePr>
        <p:xfrm>
          <a:off x="3107503" y="7062351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" name="Equation" r:id="rId7" imgW="799920" imgH="1231560" progId="Equation.DSMT4">
                  <p:embed/>
                </p:oleObj>
              </mc:Choice>
              <mc:Fallback>
                <p:oleObj name="Equation" r:id="rId7" imgW="79992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07503" y="7062351"/>
                        <a:ext cx="8001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315534"/>
              </p:ext>
            </p:extLst>
          </p:nvPr>
        </p:nvGraphicFramePr>
        <p:xfrm>
          <a:off x="19546887" y="7215188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" name="Equation" r:id="rId9" imgW="799920" imgH="1231560" progId="Equation.DSMT4">
                  <p:embed/>
                </p:oleObj>
              </mc:Choice>
              <mc:Fallback>
                <p:oleObj name="Equation" r:id="rId9" imgW="799920" imgH="12315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6887" y="7215188"/>
                        <a:ext cx="8001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AFBA291-1BE6-4E2D-9AD0-0E3BA8DF1F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1321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18"/>
    </mc:Choice>
    <mc:Fallback>
      <p:transition spd="slow" advTm="16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0" grpId="0" animBg="1"/>
      <p:bldP spid="56" grpId="0"/>
      <p:bldP spid="57" grpId="0"/>
      <p:bldP spid="92" grpId="0"/>
      <p:bldP spid="93" grpId="0"/>
      <p:bldP spid="95" grpId="0"/>
      <p:bldP spid="100" grpId="0"/>
      <p:bldP spid="100" grpId="1"/>
      <p:bldP spid="101" grpId="0" animBg="1"/>
      <p:bldP spid="102" grpId="0"/>
      <p:bldP spid="103" grpId="0" animBg="1"/>
      <p:bldP spid="104" grpId="0" animBg="1"/>
      <p:bldP spid="105" grpId="0"/>
      <p:bldP spid="105" grpId="1"/>
      <p:bldP spid="106" grpId="0"/>
      <p:bldP spid="106" grpId="1"/>
      <p:bldP spid="107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9659599" cy="830997"/>
            <a:chOff x="-288924" y="1892299"/>
            <a:chExt cx="19659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4526" y="3275199"/>
            <a:ext cx="22928173" cy="3578008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3668575" cy="824978"/>
              <a:chOff x="166396" y="8712046"/>
              <a:chExt cx="3668575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841482"/>
                <a:ext cx="3450449" cy="695542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244009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lý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0"/>
            <a:ext cx="2438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A.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96987" y="7176074"/>
            <a:ext cx="22707600" cy="6705601"/>
            <a:chOff x="1345379" y="4038599"/>
            <a:chExt cx="21970197" cy="7796433"/>
          </a:xfrm>
        </p:grpSpPr>
        <p:grpSp>
          <p:nvGrpSpPr>
            <p:cNvPr id="46" name="Group 45"/>
            <p:cNvGrpSpPr/>
            <p:nvPr/>
          </p:nvGrpSpPr>
          <p:grpSpPr>
            <a:xfrm>
              <a:off x="1345379" y="4038599"/>
              <a:ext cx="21970197" cy="7796433"/>
              <a:chOff x="1187724" y="2458174"/>
              <a:chExt cx="21970197" cy="7796433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5"/>
                <a:ext cx="21948825" cy="7758992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187724" y="2458174"/>
                <a:ext cx="4180232" cy="918363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85338" y="4038600"/>
              <a:ext cx="3799438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Chứng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minh</a:t>
              </a:r>
            </a:p>
          </p:txBody>
        </p:sp>
      </p:grpSp>
      <p:graphicFrame>
        <p:nvGraphicFramePr>
          <p:cNvPr id="101" name="Group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924659"/>
              </p:ext>
            </p:extLst>
          </p:nvPr>
        </p:nvGraphicFramePr>
        <p:xfrm>
          <a:off x="2156136" y="11266742"/>
          <a:ext cx="19179497" cy="1992058"/>
        </p:xfrm>
        <a:graphic>
          <a:graphicData uri="http://schemas.openxmlformats.org/drawingml/2006/table">
            <a:tbl>
              <a:tblPr/>
              <a:tblGrid>
                <a:gridCol w="5512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∞                                       -b/a                             + 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6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f(x)=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ax+b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9907587" y="12390384"/>
            <a:ext cx="4470982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dirty="0" err="1">
                <a:latin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dấu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</a:rPr>
              <a:t> a</a:t>
            </a:r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14785022" y="12390383"/>
            <a:ext cx="81290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dirty="0">
                <a:latin typeface="Times New Roman" pitchFamily="18" charset="0"/>
              </a:rPr>
              <a:t>0</a:t>
            </a:r>
          </a:p>
        </p:txBody>
      </p:sp>
      <p:sp>
        <p:nvSpPr>
          <p:cNvPr id="104" name="Text Box 19"/>
          <p:cNvSpPr txBox="1">
            <a:spLocks noChangeArrowheads="1"/>
          </p:cNvSpPr>
          <p:nvPr/>
        </p:nvSpPr>
        <p:spPr bwMode="auto">
          <a:xfrm>
            <a:off x="16004381" y="12390384"/>
            <a:ext cx="4877435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Cùng dấu với 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40111" y="4140414"/>
            <a:ext cx="22663916" cy="2349940"/>
            <a:chOff x="2196740" y="4366771"/>
            <a:chExt cx="21846045" cy="23499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50000"/>
                    </a:spcBef>
                  </a:pP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thức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bậc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nhất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𝒂𝒙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+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𝒃</m:t>
                      </m:r>
                    </m:oMath>
                  </a14:m>
                  <a:r>
                    <a:rPr lang="en-US" sz="4000" b="1" i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cùng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hê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̣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sô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́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lấy các giá trị trong khoảng                        và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trái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hệ số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lấy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các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giá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trong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khoảng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                         </a:t>
                  </a:r>
                </a:p>
              </p:txBody>
            </p:sp>
          </mc:Choice>
          <mc:Fallback>
            <p:sp>
              <p:nvSpPr>
                <p:cNvPr id="81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blipFill>
                  <a:blip r:embed="rId7"/>
                  <a:stretch>
                    <a:fillRect l="-941" r="-7020" b="-11215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/>
            <p:cNvGrpSpPr/>
            <p:nvPr/>
          </p:nvGrpSpPr>
          <p:grpSpPr>
            <a:xfrm>
              <a:off x="4269932" y="5265736"/>
              <a:ext cx="19226687" cy="1450975"/>
              <a:chOff x="4269932" y="5472215"/>
              <a:chExt cx="19226687" cy="1450975"/>
            </a:xfrm>
          </p:grpSpPr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0" name="Equation" r:id="rId8" imgW="2565360" imgH="1384200" progId="Equation.DSMT4">
                          <p:embed/>
                        </p:oleObj>
                      </mc:Choice>
                      <mc:Fallback>
                        <p:oleObj name="Equation" r:id="rId8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0" name="Equation" r:id="rId8" imgW="2565360" imgH="1384200" progId="Equation.DSMT4">
                          <p:embed/>
                        </p:oleObj>
                      </mc:Choice>
                      <mc:Fallback>
                        <p:oleObj name="Equation" r:id="rId8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1" name="Equation" r:id="rId10" imgW="2400120" imgH="1384200" progId="Equation.DSMT4">
                          <p:embed/>
                        </p:oleObj>
                      </mc:Choice>
                      <mc:Fallback>
                        <p:oleObj name="Equation" r:id="rId10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1" name="Equation" r:id="rId10" imgW="2400120" imgH="1384200" progId="Equation.DSMT4">
                          <p:embed/>
                        </p:oleObj>
                      </mc:Choice>
                      <mc:Fallback>
                        <p:oleObj name="Equation" r:id="rId10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  <p:sp>
        <p:nvSpPr>
          <p:cNvPr id="13" name="TextBox 12"/>
          <p:cNvSpPr txBox="1"/>
          <p:nvPr/>
        </p:nvSpPr>
        <p:spPr>
          <a:xfrm>
            <a:off x="2058987" y="10287000"/>
            <a:ext cx="357521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9B2775A-15F5-4612-9A8C-F90C054C1B62}"/>
              </a:ext>
            </a:extLst>
          </p:cNvPr>
          <p:cNvSpPr/>
          <p:nvPr/>
        </p:nvSpPr>
        <p:spPr>
          <a:xfrm>
            <a:off x="2072117" y="7958822"/>
            <a:ext cx="227706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: f(x)=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x&gt;-b/a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&gt;0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x&lt;-b/a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&lt;0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8974E98-0901-47A4-99C6-53F5B6B0AC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2116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04"/>
    </mc:Choice>
    <mc:Fallback>
      <p:transition spd="slow" advTm="9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2" grpId="0" autoUpdateAnimBg="0"/>
      <p:bldP spid="103" grpId="0" autoUpdateAnimBg="0"/>
      <p:bldP spid="104" grpId="0" autoUpdateAnimBg="0"/>
      <p:bldP spid="1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763587" y="4372896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43219" y="4621948"/>
            <a:ext cx="20147679" cy="864452"/>
            <a:chOff x="882353" y="5639631"/>
            <a:chExt cx="20147679" cy="864452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1.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1146602"/>
                </p:ext>
              </p:extLst>
            </p:nvPr>
          </p:nvGraphicFramePr>
          <p:xfrm>
            <a:off x="9199092" y="5742871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36" name="Equation" r:id="rId6" imgW="4178160" imgH="736560" progId="Equation.DSMT4">
                    <p:embed/>
                  </p:oleObj>
                </mc:Choice>
                <mc:Fallback>
                  <p:oleObj name="Equation" r:id="rId6" imgW="4178160" imgH="73656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9092" y="5742871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0826637"/>
                </p:ext>
              </p:extLst>
            </p:nvPr>
          </p:nvGraphicFramePr>
          <p:xfrm>
            <a:off x="9192418" y="5767483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37" name="Equation" r:id="rId8" imgW="4178160" imgH="736560" progId="Equation.DSMT4">
                    <p:embed/>
                  </p:oleObj>
                </mc:Choice>
                <mc:Fallback>
                  <p:oleObj name="Equation" r:id="rId8" imgW="4178160" imgH="736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2418" y="5767483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021520" y="6549444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680363"/>
              </p:ext>
            </p:extLst>
          </p:nvPr>
        </p:nvGraphicFramePr>
        <p:xfrm>
          <a:off x="4816211" y="6367650"/>
          <a:ext cx="59118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8" name="Equation" r:id="rId9" imgW="5918040" imgH="1244520" progId="Equation.DSMT4">
                  <p:embed/>
                </p:oleObj>
              </mc:Choice>
              <mc:Fallback>
                <p:oleObj name="Equation" r:id="rId9" imgW="5918040" imgH="124452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211" y="6367650"/>
                        <a:ext cx="59118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815539"/>
              </p:ext>
            </p:extLst>
          </p:nvPr>
        </p:nvGraphicFramePr>
        <p:xfrm>
          <a:off x="4255989" y="7772402"/>
          <a:ext cx="14185998" cy="2695578"/>
        </p:xfrm>
        <a:graphic>
          <a:graphicData uri="http://schemas.openxmlformats.org/drawingml/2006/table">
            <a:tbl>
              <a:tblPr/>
              <a:tblGrid>
                <a:gridCol w="435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-23x + 20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5005155" y="9031159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114" name="Text Box 22"/>
          <p:cNvSpPr txBox="1">
            <a:spLocks noChangeArrowheads="1"/>
          </p:cNvSpPr>
          <p:nvPr/>
        </p:nvSpPr>
        <p:spPr bwMode="auto">
          <a:xfrm>
            <a:off x="10728061" y="9144000"/>
            <a:ext cx="55112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389084" y="10591800"/>
            <a:ext cx="6411913" cy="3072582"/>
            <a:chOff x="3389084" y="10591800"/>
            <a:chExt cx="6411913" cy="3072582"/>
          </a:xfrm>
        </p:grpSpPr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8236295"/>
                </p:ext>
              </p:extLst>
            </p:nvPr>
          </p:nvGraphicFramePr>
          <p:xfrm>
            <a:off x="3389084" y="10591800"/>
            <a:ext cx="6411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39" name="Equation" r:id="rId11" imgW="6413400" imgH="1511280" progId="Equation.DSMT4">
                    <p:embed/>
                  </p:oleObj>
                </mc:Choice>
                <mc:Fallback>
                  <p:oleObj name="Equation" r:id="rId11" imgW="6413400" imgH="1511280" progId="Equation.DSMT4">
                    <p:embed/>
                    <p:pic>
                      <p:nvPicPr>
                        <p:cNvPr id="0" name="Object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9084" y="10591800"/>
                          <a:ext cx="6411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9862930"/>
                </p:ext>
              </p:extLst>
            </p:nvPr>
          </p:nvGraphicFramePr>
          <p:xfrm>
            <a:off x="3394074" y="12153082"/>
            <a:ext cx="6284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0" name="Equation" r:id="rId13" imgW="6286320" imgH="1511280" progId="Equation.DSMT4">
                    <p:embed/>
                  </p:oleObj>
                </mc:Choice>
                <mc:Fallback>
                  <p:oleObj name="Equation" r:id="rId13" imgW="6286320" imgH="1511280" progId="Equation.DSMT4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4074" y="12153082"/>
                          <a:ext cx="6284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2176221" y="10896600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134192"/>
              </p:ext>
            </p:extLst>
          </p:nvPr>
        </p:nvGraphicFramePr>
        <p:xfrm>
          <a:off x="12879387" y="7800291"/>
          <a:ext cx="798512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1" name="Equation" r:id="rId15" imgW="799920" imgH="1346040" progId="Equation.DSMT4">
                  <p:embed/>
                </p:oleObj>
              </mc:Choice>
              <mc:Fallback>
                <p:oleObj name="Equation" r:id="rId15" imgW="799920" imgH="134604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9387" y="7800291"/>
                        <a:ext cx="798512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790640"/>
              </p:ext>
            </p:extLst>
          </p:nvPr>
        </p:nvGraphicFramePr>
        <p:xfrm>
          <a:off x="13107987" y="9601200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2" name="Equation" r:id="rId17" imgW="380880" imgH="482400" progId="Equation.DSMT4">
                  <p:embed/>
                </p:oleObj>
              </mc:Choice>
              <mc:Fallback>
                <p:oleObj name="Equation" r:id="rId17" imgW="380880" imgH="4824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7987" y="9601200"/>
                        <a:ext cx="381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B8EEBD6-A501-459F-9124-52456B242314}"/>
              </a:ext>
            </a:extLst>
          </p:cNvPr>
          <p:cNvSpPr/>
          <p:nvPr/>
        </p:nvSpPr>
        <p:spPr>
          <a:xfrm>
            <a:off x="966209" y="6593267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D54EE9-7E46-43BA-ADAC-698B4EF111C0}"/>
              </a:ext>
            </a:extLst>
          </p:cNvPr>
          <p:cNvSpPr/>
          <p:nvPr/>
        </p:nvSpPr>
        <p:spPr>
          <a:xfrm>
            <a:off x="994959" y="7689651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4567F6-F9F2-4263-A8CA-37A9AD825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6710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08"/>
    </mc:Choice>
    <mc:Fallback>
      <p:transition spd="slow" advTm="9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114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853565" y="4559208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76108" y="4546600"/>
            <a:ext cx="20147679" cy="1244600"/>
            <a:chOff x="882353" y="5455225"/>
            <a:chExt cx="20147679" cy="1244600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2.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3410950"/>
                </p:ext>
              </p:extLst>
            </p:nvPr>
          </p:nvGraphicFramePr>
          <p:xfrm>
            <a:off x="9174419" y="5455225"/>
            <a:ext cx="7421562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35" name="Equation" r:id="rId6" imgW="7429320" imgH="1244520" progId="Equation.DSMT4">
                    <p:embed/>
                  </p:oleObj>
                </mc:Choice>
                <mc:Fallback>
                  <p:oleObj name="Equation" r:id="rId6" imgW="742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74419" y="5455225"/>
                          <a:ext cx="7421562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4063506" y="6072079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79593"/>
              </p:ext>
            </p:extLst>
          </p:nvPr>
        </p:nvGraphicFramePr>
        <p:xfrm>
          <a:off x="6824663" y="7150100"/>
          <a:ext cx="56959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6" name="Equation" r:id="rId8" imgW="5702040" imgH="1244520" progId="Equation.DSMT4">
                  <p:embed/>
                </p:oleObj>
              </mc:Choice>
              <mc:Fallback>
                <p:oleObj name="Equation" r:id="rId8" imgW="570204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7150100"/>
                        <a:ext cx="56959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334277"/>
              </p:ext>
            </p:extLst>
          </p:nvPr>
        </p:nvGraphicFramePr>
        <p:xfrm>
          <a:off x="3674220" y="8531671"/>
          <a:ext cx="17115515" cy="2602552"/>
        </p:xfrm>
        <a:graphic>
          <a:graphicData uri="http://schemas.openxmlformats.org/drawingml/2006/table">
            <a:tbl>
              <a:tblPr/>
              <a:tblGrid>
                <a:gridCol w="660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14/5.x + 14/5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6807166" y="9776702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640792"/>
              </p:ext>
            </p:extLst>
          </p:nvPr>
        </p:nvGraphicFramePr>
        <p:xfrm>
          <a:off x="12193587" y="11894708"/>
          <a:ext cx="61833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7" name="Equation" r:id="rId10" imgW="6184800" imgH="774360" progId="Equation.DSMT4">
                  <p:embed/>
                </p:oleObj>
              </mc:Choice>
              <mc:Fallback>
                <p:oleObj name="Equation" r:id="rId10" imgW="618480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3587" y="11894708"/>
                        <a:ext cx="6183312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898904"/>
              </p:ext>
            </p:extLst>
          </p:nvPr>
        </p:nvGraphicFramePr>
        <p:xfrm>
          <a:off x="4467045" y="11890076"/>
          <a:ext cx="61468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8" name="Equation" r:id="rId12" imgW="6146640" imgH="774360" progId="Equation.DSMT4">
                  <p:embed/>
                </p:oleObj>
              </mc:Choice>
              <mc:Fallback>
                <p:oleObj name="Equation" r:id="rId12" imgW="614664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045" y="11890076"/>
                        <a:ext cx="61468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1955670" y="11890076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15358"/>
              </p:ext>
            </p:extLst>
          </p:nvPr>
        </p:nvGraphicFramePr>
        <p:xfrm>
          <a:off x="15149947" y="8757323"/>
          <a:ext cx="6842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9" name="Equation" r:id="rId14" imgW="685800" imgH="469800" progId="Equation.DSMT4">
                  <p:embed/>
                </p:oleObj>
              </mc:Choice>
              <mc:Fallback>
                <p:oleObj name="Equation" r:id="rId14" imgW="6858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9947" y="8757323"/>
                        <a:ext cx="68421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672429"/>
              </p:ext>
            </p:extLst>
          </p:nvPr>
        </p:nvGraphicFramePr>
        <p:xfrm>
          <a:off x="15345630" y="10049195"/>
          <a:ext cx="488530" cy="618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0" name="Equation" r:id="rId16" imgW="380880" imgH="482400" progId="Equation.DSMT4">
                  <p:embed/>
                </p:oleObj>
              </mc:Choice>
              <mc:Fallback>
                <p:oleObj name="Equation" r:id="rId16" imgW="380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45630" y="10049195"/>
                        <a:ext cx="488530" cy="618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529257"/>
              </p:ext>
            </p:extLst>
          </p:nvPr>
        </p:nvGraphicFramePr>
        <p:xfrm>
          <a:off x="6889750" y="5867400"/>
          <a:ext cx="10377488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1" name="Equation" r:id="rId18" imgW="10388520" imgH="1244520" progId="Equation.DSMT4">
                  <p:embed/>
                </p:oleObj>
              </mc:Choice>
              <mc:Fallback>
                <p:oleObj name="Equation" r:id="rId18" imgW="103885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0" y="5867400"/>
                        <a:ext cx="10377488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2500437" y="9795707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7A9FA7-1410-4B56-8C9C-8235A2E05FED}"/>
              </a:ext>
            </a:extLst>
          </p:cNvPr>
          <p:cNvSpPr/>
          <p:nvPr/>
        </p:nvSpPr>
        <p:spPr>
          <a:xfrm>
            <a:off x="1001311" y="6135839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C3615E-85EB-4349-B496-410D4B40BB8B}"/>
              </a:ext>
            </a:extLst>
          </p:cNvPr>
          <p:cNvSpPr/>
          <p:nvPr/>
        </p:nvSpPr>
        <p:spPr>
          <a:xfrm>
            <a:off x="1033428" y="8312671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 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338566-028C-44B6-9079-904D444E3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3954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38"/>
    </mc:Choice>
    <mc:Fallback>
      <p:transition spd="slow" advTm="8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5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8" name="Group 54"/>
          <p:cNvGrpSpPr/>
          <p:nvPr/>
        </p:nvGrpSpPr>
        <p:grpSpPr>
          <a:xfrm>
            <a:off x="1078222" y="2111895"/>
            <a:ext cx="22099233" cy="5105400"/>
            <a:chOff x="801722" y="3405486"/>
            <a:chExt cx="22579137" cy="5649103"/>
          </a:xfrm>
        </p:grpSpPr>
        <p:sp>
          <p:nvSpPr>
            <p:cNvPr id="109" name="Rounded Rectangle 108"/>
            <p:cNvSpPr/>
            <p:nvPr/>
          </p:nvSpPr>
          <p:spPr>
            <a:xfrm>
              <a:off x="801722" y="3724019"/>
              <a:ext cx="22579137" cy="533057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f(x)=-x+1               B. f(x)=-x-1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(x)=x-1                  D. f(x)=x+1</a:t>
              </a:r>
            </a:p>
          </p:txBody>
        </p:sp>
        <p:grpSp>
          <p:nvGrpSpPr>
            <p:cNvPr id="110" name="Group 67"/>
            <p:cNvGrpSpPr/>
            <p:nvPr/>
          </p:nvGrpSpPr>
          <p:grpSpPr>
            <a:xfrm>
              <a:off x="1268078" y="3405486"/>
              <a:ext cx="4221515" cy="1030136"/>
              <a:chOff x="1311958" y="3405486"/>
              <a:chExt cx="4221515" cy="1030136"/>
            </a:xfrm>
          </p:grpSpPr>
          <p:sp>
            <p:nvSpPr>
              <p:cNvPr id="111" name="Freeform 20"/>
              <p:cNvSpPr>
                <a:spLocks/>
              </p:cNvSpPr>
              <p:nvPr/>
            </p:nvSpPr>
            <p:spPr bwMode="auto">
              <a:xfrm rot="5400000">
                <a:off x="3439284" y="2445923"/>
                <a:ext cx="793397" cy="3186001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138493" y="3598132"/>
                <a:ext cx="3394980" cy="780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 (NB)</a:t>
                </a:r>
              </a:p>
            </p:txBody>
          </p:sp>
          <p:grpSp>
            <p:nvGrpSpPr>
              <p:cNvPr id="113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2875"/>
              </p:ext>
            </p:extLst>
          </p:nvPr>
        </p:nvGraphicFramePr>
        <p:xfrm>
          <a:off x="6859587" y="3567871"/>
          <a:ext cx="11201400" cy="2114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3327579037"/>
                    </a:ext>
                  </a:extLst>
                </a:gridCol>
                <a:gridCol w="8648700">
                  <a:extLst>
                    <a:ext uri="{9D8B030D-6E8A-4147-A177-3AD203B41FA5}">
                      <a16:colId xmlns:a16="http://schemas.microsoft.com/office/drawing/2014/main" val="145249833"/>
                    </a:ext>
                  </a:extLst>
                </a:gridCol>
              </a:tblGrid>
              <a:tr h="1282255">
                <a:tc>
                  <a:txBody>
                    <a:bodyPr/>
                    <a:lstStyle/>
                    <a:p>
                      <a:pPr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972111"/>
                  </a:ext>
                </a:extLst>
              </a:tr>
              <a:tr h="832719"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506047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579160" y="3648989"/>
            <a:ext cx="9948426" cy="2014003"/>
            <a:chOff x="7579160" y="3648989"/>
            <a:chExt cx="9948426" cy="201400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8668859"/>
                </p:ext>
              </p:extLst>
            </p:nvPr>
          </p:nvGraphicFramePr>
          <p:xfrm>
            <a:off x="7916236" y="3751076"/>
            <a:ext cx="38343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4" name="Equation" r:id="rId7" imgW="126835" imgH="139518" progId="Equation.DSMT4">
                    <p:embed/>
                  </p:oleObj>
                </mc:Choice>
                <mc:Fallback>
                  <p:oleObj name="Equation" r:id="rId7" imgW="126835" imgH="13951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16236" y="3751076"/>
                          <a:ext cx="38343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31967"/>
                </p:ext>
              </p:extLst>
            </p:nvPr>
          </p:nvGraphicFramePr>
          <p:xfrm>
            <a:off x="9568653" y="3808963"/>
            <a:ext cx="1253333" cy="607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5" name="Equation" r:id="rId9" imgW="241091" imgH="126890" progId="Equation.DSMT4">
                    <p:embed/>
                  </p:oleObj>
                </mc:Choice>
                <mc:Fallback>
                  <p:oleObj name="Equation" r:id="rId9" imgW="241091" imgH="126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68653" y="3808963"/>
                          <a:ext cx="1253333" cy="6078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4714280"/>
                </p:ext>
              </p:extLst>
            </p:nvPr>
          </p:nvGraphicFramePr>
          <p:xfrm>
            <a:off x="13119981" y="3648989"/>
            <a:ext cx="826206" cy="752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6" name="Equation" r:id="rId11" imgW="190335" imgH="164957" progId="Equation.DSMT4">
                    <p:embed/>
                  </p:oleObj>
                </mc:Choice>
                <mc:Fallback>
                  <p:oleObj name="Equation" r:id="rId11" imgW="190335" imgH="16495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19981" y="3648989"/>
                          <a:ext cx="826206" cy="7525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04248"/>
                </p:ext>
              </p:extLst>
            </p:nvPr>
          </p:nvGraphicFramePr>
          <p:xfrm>
            <a:off x="16190063" y="3735819"/>
            <a:ext cx="1337523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7" name="Equation" r:id="rId13" imgW="241195" imgH="139639" progId="Equation.DSMT4">
                    <p:embed/>
                  </p:oleObj>
                </mc:Choice>
                <mc:Fallback>
                  <p:oleObj name="Equation" r:id="rId13" imgW="241195" imgH="13963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0063" y="3735819"/>
                          <a:ext cx="1337523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1711280"/>
                </p:ext>
              </p:extLst>
            </p:nvPr>
          </p:nvGraphicFramePr>
          <p:xfrm>
            <a:off x="7579160" y="4765738"/>
            <a:ext cx="985988" cy="897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8" name="Equation" r:id="rId15" imgW="342751" imgH="203112" progId="Equation.DSMT4">
                    <p:embed/>
                  </p:oleObj>
                </mc:Choice>
                <mc:Fallback>
                  <p:oleObj name="Equation" r:id="rId15" imgW="342751" imgH="20311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9160" y="4765738"/>
                          <a:ext cx="985988" cy="8972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714597"/>
                </p:ext>
              </p:extLst>
            </p:nvPr>
          </p:nvGraphicFramePr>
          <p:xfrm>
            <a:off x="11279187" y="4953000"/>
            <a:ext cx="762000" cy="517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9" name="Equation" r:id="rId17" imgW="126780" imgH="101424" progId="Equation.DSMT4">
                    <p:embed/>
                  </p:oleObj>
                </mc:Choice>
                <mc:Fallback>
                  <p:oleObj name="Equation" r:id="rId17" imgW="126780" imgH="10142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79187" y="4953000"/>
                          <a:ext cx="762000" cy="5176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2375530"/>
                </p:ext>
              </p:extLst>
            </p:nvPr>
          </p:nvGraphicFramePr>
          <p:xfrm>
            <a:off x="15089187" y="4804969"/>
            <a:ext cx="89901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0" name="Equation" r:id="rId19" imgW="139700" imgH="139700" progId="Equation.DSMT4">
                    <p:embed/>
                  </p:oleObj>
                </mc:Choice>
                <mc:Fallback>
                  <p:oleObj name="Equation" r:id="rId19" imgW="139700" imgH="139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89187" y="4804969"/>
                          <a:ext cx="89901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1333331"/>
                </p:ext>
              </p:extLst>
            </p:nvPr>
          </p:nvGraphicFramePr>
          <p:xfrm>
            <a:off x="13371301" y="4705245"/>
            <a:ext cx="1260686" cy="890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1" name="Equation" r:id="rId21" imgW="126720" imgH="177480" progId="Equation.DSMT4">
                    <p:embed/>
                  </p:oleObj>
                </mc:Choice>
                <mc:Fallback>
                  <p:oleObj name="Equation" r:id="rId21" imgW="126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3371301" y="4705245"/>
                          <a:ext cx="1260686" cy="8907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" name="Group 54"/>
          <p:cNvGrpSpPr/>
          <p:nvPr/>
        </p:nvGrpSpPr>
        <p:grpSpPr>
          <a:xfrm>
            <a:off x="1112303" y="7694847"/>
            <a:ext cx="22065152" cy="5105400"/>
            <a:chOff x="836543" y="3405486"/>
            <a:chExt cx="22544316" cy="5649103"/>
          </a:xfrm>
        </p:grpSpPr>
        <p:sp>
          <p:nvSpPr>
            <p:cNvPr id="101" name="Rounded Rectangle 100"/>
            <p:cNvSpPr/>
            <p:nvPr/>
          </p:nvSpPr>
          <p:spPr>
            <a:xfrm>
              <a:off x="836543" y="3724020"/>
              <a:ext cx="22544316" cy="5330569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f(x)=-x+3               B. f(x)=-x-3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(x)=x-3  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(x)=x+3</a:t>
              </a:r>
            </a:p>
          </p:txBody>
        </p:sp>
        <p:grpSp>
          <p:nvGrpSpPr>
            <p:cNvPr id="102" name="Group 67"/>
            <p:cNvGrpSpPr/>
            <p:nvPr/>
          </p:nvGrpSpPr>
          <p:grpSpPr>
            <a:xfrm>
              <a:off x="1268078" y="3405486"/>
              <a:ext cx="4234740" cy="1132155"/>
              <a:chOff x="1311958" y="3405486"/>
              <a:chExt cx="4234740" cy="1132155"/>
            </a:xfrm>
          </p:grpSpPr>
          <p:sp>
            <p:nvSpPr>
              <p:cNvPr id="103" name="Freeform 20"/>
              <p:cNvSpPr>
                <a:spLocks/>
              </p:cNvSpPr>
              <p:nvPr/>
            </p:nvSpPr>
            <p:spPr bwMode="auto">
              <a:xfrm rot="5400000">
                <a:off x="3380427" y="2489085"/>
                <a:ext cx="793397" cy="3303715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046363" y="3590848"/>
                <a:ext cx="3500335" cy="885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4 (NB)</a:t>
                </a:r>
              </a:p>
            </p:txBody>
          </p:sp>
          <p:grpSp>
            <p:nvGrpSpPr>
              <p:cNvPr id="105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28683" name="Table 286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60356"/>
              </p:ext>
            </p:extLst>
          </p:nvPr>
        </p:nvGraphicFramePr>
        <p:xfrm>
          <a:off x="6707187" y="9459929"/>
          <a:ext cx="11570043" cy="2074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969">
                  <a:extLst>
                    <a:ext uri="{9D8B030D-6E8A-4147-A177-3AD203B41FA5}">
                      <a16:colId xmlns:a16="http://schemas.microsoft.com/office/drawing/2014/main" val="725885638"/>
                    </a:ext>
                  </a:extLst>
                </a:gridCol>
                <a:gridCol w="8479074">
                  <a:extLst>
                    <a:ext uri="{9D8B030D-6E8A-4147-A177-3AD203B41FA5}">
                      <a16:colId xmlns:a16="http://schemas.microsoft.com/office/drawing/2014/main" val="829074504"/>
                    </a:ext>
                  </a:extLst>
                </a:gridCol>
              </a:tblGrid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906646"/>
                  </a:ext>
                </a:extLst>
              </a:tr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79997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764857" y="9471660"/>
            <a:ext cx="10537777" cy="2038154"/>
            <a:chOff x="7764857" y="9471660"/>
            <a:chExt cx="10537777" cy="2038154"/>
          </a:xfrm>
        </p:grpSpPr>
        <p:graphicFrame>
          <p:nvGraphicFramePr>
            <p:cNvPr id="28684" name="Object 286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2341705"/>
                </p:ext>
              </p:extLst>
            </p:nvPr>
          </p:nvGraphicFramePr>
          <p:xfrm>
            <a:off x="7955204" y="9570971"/>
            <a:ext cx="809383" cy="885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2" name="Equation" r:id="rId23" imgW="374835" imgH="660575" progId="Equation.DSMT4">
                    <p:embed/>
                  </p:oleObj>
                </mc:Choice>
                <mc:Fallback>
                  <p:oleObj name="Equation" r:id="rId23" imgW="374835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7955204" y="9570971"/>
                          <a:ext cx="809383" cy="8850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5" name="Object 286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7985125"/>
                </p:ext>
              </p:extLst>
            </p:nvPr>
          </p:nvGraphicFramePr>
          <p:xfrm>
            <a:off x="7764857" y="10620814"/>
            <a:ext cx="9779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3" name="Equation" r:id="rId25" imgW="977727" imgH="889175" progId="Equation.DSMT4">
                    <p:embed/>
                  </p:oleObj>
                </mc:Choice>
                <mc:Fallback>
                  <p:oleObj name="Equation" r:id="rId25" imgW="977727" imgH="8891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7764857" y="10620814"/>
                          <a:ext cx="9779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6" name="Object 286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8173233"/>
                </p:ext>
              </p:extLst>
            </p:nvPr>
          </p:nvGraphicFramePr>
          <p:xfrm>
            <a:off x="10280416" y="9703757"/>
            <a:ext cx="12446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4" name="Equation" r:id="rId27" imgW="1244452" imgH="603425" progId="Equation.DSMT4">
                    <p:embed/>
                  </p:oleObj>
                </mc:Choice>
                <mc:Fallback>
                  <p:oleObj name="Equation" r:id="rId27" imgW="1244452" imgH="60342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10280416" y="9703757"/>
                          <a:ext cx="1244600" cy="603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8" name="Object 286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14245"/>
                </p:ext>
              </p:extLst>
            </p:nvPr>
          </p:nvGraphicFramePr>
          <p:xfrm>
            <a:off x="13729944" y="9471660"/>
            <a:ext cx="1206843" cy="835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5" name="Equation" r:id="rId29" imgW="114120" imgH="177480" progId="Equation.DSMT4">
                    <p:embed/>
                  </p:oleObj>
                </mc:Choice>
                <mc:Fallback>
                  <p:oleObj name="Equation" r:id="rId29" imgW="1141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13729944" y="9471660"/>
                          <a:ext cx="1206843" cy="8353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0" name="Object 2868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8684761"/>
                </p:ext>
              </p:extLst>
            </p:nvPr>
          </p:nvGraphicFramePr>
          <p:xfrm>
            <a:off x="16975484" y="9537272"/>
            <a:ext cx="13271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6" name="Equation" r:id="rId31" imgW="1327310" imgH="660575" progId="Equation.DSMT4">
                    <p:embed/>
                  </p:oleObj>
                </mc:Choice>
                <mc:Fallback>
                  <p:oleObj name="Equation" r:id="rId31" imgW="1327310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6975484" y="9537272"/>
                          <a:ext cx="13271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1" name="Object 286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981173"/>
                </p:ext>
              </p:extLst>
            </p:nvPr>
          </p:nvGraphicFramePr>
          <p:xfrm>
            <a:off x="15546387" y="10817682"/>
            <a:ext cx="755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7" name="Equation" r:id="rId33" imgW="755588" imgH="514350" progId="Equation.DSMT4">
                    <p:embed/>
                  </p:oleObj>
                </mc:Choice>
                <mc:Fallback>
                  <p:oleObj name="Equation" r:id="rId33" imgW="755588" imgH="51435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15546387" y="10817682"/>
                          <a:ext cx="755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2" name="Object 286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1552480"/>
                </p:ext>
              </p:extLst>
            </p:nvPr>
          </p:nvGraphicFramePr>
          <p:xfrm>
            <a:off x="13708136" y="10604159"/>
            <a:ext cx="1257300" cy="882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8" name="Equation" r:id="rId35" imgW="1257473" imgH="882475" progId="Equation.DSMT4">
                    <p:embed/>
                  </p:oleObj>
                </mc:Choice>
                <mc:Fallback>
                  <p:oleObj name="Equation" r:id="rId35" imgW="1257473" imgH="8824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13708136" y="10604159"/>
                          <a:ext cx="1257300" cy="882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3" name="Object 2869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14336"/>
                </p:ext>
              </p:extLst>
            </p:nvPr>
          </p:nvGraphicFramePr>
          <p:xfrm>
            <a:off x="11907837" y="10769600"/>
            <a:ext cx="8953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9" name="Equation" r:id="rId37" imgW="895264" imgH="660575" progId="Equation.DSMT4">
                    <p:embed/>
                  </p:oleObj>
                </mc:Choice>
                <mc:Fallback>
                  <p:oleObj name="Equation" r:id="rId37" imgW="895264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11907837" y="10769600"/>
                          <a:ext cx="8953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5" name="Oval 194"/>
          <p:cNvSpPr/>
          <p:nvPr/>
        </p:nvSpPr>
        <p:spPr>
          <a:xfrm>
            <a:off x="1106233" y="11658600"/>
            <a:ext cx="817633" cy="9156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19202400" y="6172200"/>
            <a:ext cx="992186" cy="6858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999071-4F86-4904-8D1C-333CBF58F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7760168"/>
      </p:ext>
    </p:extLst>
  </p:cSld>
  <p:clrMapOvr>
    <a:masterClrMapping/>
  </p:clrMapOvr>
  <p:transition spd="slow" advTm="1906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5" grpId="0" animBg="1"/>
      <p:bldP spid="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32016" y="3242475"/>
            <a:ext cx="24255159" cy="10390261"/>
            <a:chOff x="843115" y="7162800"/>
            <a:chExt cx="22123289" cy="7596563"/>
          </a:xfrm>
        </p:grpSpPr>
        <p:sp>
          <p:nvSpPr>
            <p:cNvPr id="43" name="Rounded Rectangle 42"/>
            <p:cNvSpPr/>
            <p:nvPr/>
          </p:nvSpPr>
          <p:spPr>
            <a:xfrm>
              <a:off x="843115" y="7609019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Group 60"/>
            <p:cNvGrpSpPr/>
            <p:nvPr/>
          </p:nvGrpSpPr>
          <p:grpSpPr>
            <a:xfrm>
              <a:off x="1220788" y="7162800"/>
              <a:ext cx="3305491" cy="796093"/>
              <a:chOff x="1224542" y="6305967"/>
              <a:chExt cx="3305491" cy="845462"/>
            </a:xfrm>
          </p:grpSpPr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 rot="16200000" flipV="1">
                <a:off x="2748828" y="5370222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091562" y="630596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287569" y="1474988"/>
            <a:ext cx="19048731" cy="830901"/>
            <a:chOff x="-288924" y="1892299"/>
            <a:chExt cx="19659599" cy="830900"/>
          </a:xfrm>
        </p:grpSpPr>
        <p:sp>
          <p:nvSpPr>
            <p:cNvPr id="50" name="Rounded Rectangle 49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2675" y="1922269"/>
              <a:ext cx="716993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87561" y="1892299"/>
              <a:ext cx="17283114" cy="83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thương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53" name="Group 49"/>
          <p:cNvGrpSpPr/>
          <p:nvPr/>
        </p:nvGrpSpPr>
        <p:grpSpPr>
          <a:xfrm>
            <a:off x="4386036" y="2095570"/>
            <a:ext cx="17580072" cy="2019231"/>
            <a:chOff x="578063" y="2468560"/>
            <a:chExt cx="22178464" cy="3114280"/>
          </a:xfrm>
        </p:grpSpPr>
        <p:sp>
          <p:nvSpPr>
            <p:cNvPr id="54" name="Rounded Rectangle 53"/>
            <p:cNvSpPr/>
            <p:nvPr/>
          </p:nvSpPr>
          <p:spPr>
            <a:xfrm>
              <a:off x="578063" y="2780881"/>
              <a:ext cx="22178464" cy="2801959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5" name="Group 2"/>
            <p:cNvGrpSpPr/>
            <p:nvPr/>
          </p:nvGrpSpPr>
          <p:grpSpPr>
            <a:xfrm>
              <a:off x="1175570" y="2468560"/>
              <a:ext cx="3725521" cy="2056562"/>
              <a:chOff x="1175570" y="1834705"/>
              <a:chExt cx="4063856" cy="2243330"/>
            </a:xfrm>
          </p:grpSpPr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 rot="16200000" flipV="1">
                <a:off x="3043585" y="1879036"/>
                <a:ext cx="836965" cy="355471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35429" y="2981168"/>
                <a:ext cx="2336723" cy="1096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1</a:t>
                </a:r>
              </a:p>
            </p:txBody>
          </p:sp>
          <p:sp>
            <p:nvSpPr>
              <p:cNvPr id="58" name="Round Diagonal Corner Rectangle 57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9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60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67" name="Group 66"/>
          <p:cNvGrpSpPr/>
          <p:nvPr/>
        </p:nvGrpSpPr>
        <p:grpSpPr>
          <a:xfrm>
            <a:off x="8764587" y="2433638"/>
            <a:ext cx="8349589" cy="1528762"/>
            <a:chOff x="10510583" y="3020773"/>
            <a:chExt cx="7625519" cy="1528940"/>
          </a:xfrm>
        </p:grpSpPr>
        <p:sp>
          <p:nvSpPr>
            <p:cNvPr id="68" name="Rectangle 67"/>
            <p:cNvSpPr/>
            <p:nvPr/>
          </p:nvSpPr>
          <p:spPr>
            <a:xfrm>
              <a:off x="10510583" y="3383261"/>
              <a:ext cx="2306080" cy="769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</p:txBody>
        </p:sp>
        <p:graphicFrame>
          <p:nvGraphicFramePr>
            <p:cNvPr id="6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7060823"/>
                </p:ext>
              </p:extLst>
            </p:nvPr>
          </p:nvGraphicFramePr>
          <p:xfrm>
            <a:off x="12777518" y="3020773"/>
            <a:ext cx="5358584" cy="1528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80" name="Equation" r:id="rId7" imgW="5359320" imgH="1244520" progId="Equation.DSMT4">
                    <p:embed/>
                  </p:oleObj>
                </mc:Choice>
                <mc:Fallback>
                  <p:oleObj name="Equation" r:id="rId7" imgW="535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77518" y="3020773"/>
                          <a:ext cx="5358584" cy="15289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3" name="Rectangle 72"/>
          <p:cNvSpPr/>
          <p:nvPr/>
        </p:nvSpPr>
        <p:spPr>
          <a:xfrm>
            <a:off x="220250" y="5911078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295302"/>
              </p:ext>
            </p:extLst>
          </p:nvPr>
        </p:nvGraphicFramePr>
        <p:xfrm>
          <a:off x="2897187" y="4802187"/>
          <a:ext cx="15478125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1" name="Equation" r:id="rId9" imgW="12560040" imgH="1180800" progId="Equation.DSMT4">
                  <p:embed/>
                </p:oleObj>
              </mc:Choice>
              <mc:Fallback>
                <p:oleObj name="Equation" r:id="rId9" imgW="125600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7187" y="4802187"/>
                        <a:ext cx="15478125" cy="129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 Box 28"/>
          <p:cNvSpPr txBox="1">
            <a:spLocks noChangeArrowheads="1"/>
          </p:cNvSpPr>
          <p:nvPr/>
        </p:nvSpPr>
        <p:spPr bwMode="auto">
          <a:xfrm>
            <a:off x="11579018" y="1170067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>
            <a:off x="11391747" y="8763000"/>
            <a:ext cx="5038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99" name="Text Box 28"/>
          <p:cNvSpPr txBox="1">
            <a:spLocks noChangeArrowheads="1"/>
          </p:cNvSpPr>
          <p:nvPr/>
        </p:nvSpPr>
        <p:spPr bwMode="auto">
          <a:xfrm>
            <a:off x="11315390" y="967257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0" name="Text Box 28"/>
          <p:cNvSpPr txBox="1">
            <a:spLocks noChangeArrowheads="1"/>
          </p:cNvSpPr>
          <p:nvPr/>
        </p:nvSpPr>
        <p:spPr bwMode="auto">
          <a:xfrm>
            <a:off x="6264369" y="862076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2" name="Text Box 28"/>
          <p:cNvSpPr txBox="1">
            <a:spLocks noChangeArrowheads="1"/>
          </p:cNvSpPr>
          <p:nvPr/>
        </p:nvSpPr>
        <p:spPr bwMode="auto">
          <a:xfrm>
            <a:off x="3902357" y="8639819"/>
            <a:ext cx="7525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3" name="Text Box 28"/>
          <p:cNvSpPr txBox="1">
            <a:spLocks noChangeArrowheads="1"/>
          </p:cNvSpPr>
          <p:nvPr/>
        </p:nvSpPr>
        <p:spPr bwMode="auto">
          <a:xfrm>
            <a:off x="6355299" y="1164507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5" name="Text Box 28"/>
          <p:cNvSpPr txBox="1">
            <a:spLocks noChangeArrowheads="1"/>
          </p:cNvSpPr>
          <p:nvPr/>
        </p:nvSpPr>
        <p:spPr bwMode="auto">
          <a:xfrm>
            <a:off x="8729249" y="874654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86189"/>
              </p:ext>
            </p:extLst>
          </p:nvPr>
        </p:nvGraphicFramePr>
        <p:xfrm>
          <a:off x="302764" y="6934200"/>
          <a:ext cx="12881423" cy="542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416">
                  <a:extLst>
                    <a:ext uri="{9D8B030D-6E8A-4147-A177-3AD203B41FA5}">
                      <a16:colId xmlns:a16="http://schemas.microsoft.com/office/drawing/2014/main" val="1647213459"/>
                    </a:ext>
                  </a:extLst>
                </a:gridCol>
                <a:gridCol w="10449007">
                  <a:extLst>
                    <a:ext uri="{9D8B030D-6E8A-4147-A177-3AD203B41FA5}">
                      <a16:colId xmlns:a16="http://schemas.microsoft.com/office/drawing/2014/main" val="1664386161"/>
                    </a:ext>
                  </a:extLst>
                </a:gridCol>
              </a:tblGrid>
              <a:tr h="16411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∞ 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17894"/>
                  </a:ext>
                </a:extLst>
              </a:tr>
              <a:tr h="941780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4x-1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251776"/>
                  </a:ext>
                </a:extLst>
              </a:tr>
              <a:tr h="1039319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06493"/>
                  </a:ext>
                </a:extLst>
              </a:tr>
              <a:tr h="1045461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-3x+5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407301"/>
                  </a:ext>
                </a:extLst>
              </a:tr>
              <a:tr h="59323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762066"/>
                  </a:ext>
                </a:extLst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8025"/>
              </p:ext>
            </p:extLst>
          </p:nvPr>
        </p:nvGraphicFramePr>
        <p:xfrm>
          <a:off x="12134850" y="6767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34850" y="6767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532216"/>
              </p:ext>
            </p:extLst>
          </p:nvPr>
        </p:nvGraphicFramePr>
        <p:xfrm>
          <a:off x="7608554" y="7075021"/>
          <a:ext cx="4191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3" name="Equation" r:id="rId13" imgW="419040" imgH="1244520" progId="Equation.DSMT4">
                  <p:embed/>
                </p:oleObj>
              </mc:Choice>
              <mc:Fallback>
                <p:oleObj name="Equation" r:id="rId13" imgW="4190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08554" y="7075021"/>
                        <a:ext cx="4191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03883"/>
              </p:ext>
            </p:extLst>
          </p:nvPr>
        </p:nvGraphicFramePr>
        <p:xfrm>
          <a:off x="5139129" y="7140256"/>
          <a:ext cx="4445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4" name="Equation" r:id="rId15" imgW="444240" imgH="1244520" progId="Equation.DSMT4">
                  <p:embed/>
                </p:oleObj>
              </mc:Choice>
              <mc:Fallback>
                <p:oleObj name="Equation" r:id="rId15" imgW="4442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9129" y="7140256"/>
                        <a:ext cx="4445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Line 24"/>
          <p:cNvSpPr>
            <a:spLocks noChangeShapeType="1"/>
          </p:cNvSpPr>
          <p:nvPr/>
        </p:nvSpPr>
        <p:spPr bwMode="auto">
          <a:xfrm>
            <a:off x="7818104" y="8667565"/>
            <a:ext cx="0" cy="1924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5" name="Line 24"/>
          <p:cNvSpPr>
            <a:spLocks noChangeShapeType="1"/>
          </p:cNvSpPr>
          <p:nvPr/>
        </p:nvSpPr>
        <p:spPr bwMode="auto">
          <a:xfrm>
            <a:off x="10095646" y="8610600"/>
            <a:ext cx="0" cy="845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Line 25"/>
          <p:cNvSpPr>
            <a:spLocks noChangeShapeType="1"/>
          </p:cNvSpPr>
          <p:nvPr/>
        </p:nvSpPr>
        <p:spPr bwMode="auto">
          <a:xfrm>
            <a:off x="7697787" y="115730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Line 25"/>
          <p:cNvSpPr>
            <a:spLocks noChangeShapeType="1"/>
          </p:cNvSpPr>
          <p:nvPr/>
        </p:nvSpPr>
        <p:spPr bwMode="auto">
          <a:xfrm>
            <a:off x="10095645" y="10591801"/>
            <a:ext cx="30105" cy="965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Line 25"/>
          <p:cNvSpPr>
            <a:spLocks noChangeShapeType="1"/>
          </p:cNvSpPr>
          <p:nvPr/>
        </p:nvSpPr>
        <p:spPr bwMode="auto">
          <a:xfrm>
            <a:off x="7926387" y="11582400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Line 24"/>
          <p:cNvSpPr>
            <a:spLocks noChangeShapeType="1"/>
          </p:cNvSpPr>
          <p:nvPr/>
        </p:nvSpPr>
        <p:spPr bwMode="auto">
          <a:xfrm flipH="1">
            <a:off x="5408812" y="9525000"/>
            <a:ext cx="0" cy="2112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Text Box 28"/>
          <p:cNvSpPr txBox="1">
            <a:spLocks noChangeArrowheads="1"/>
          </p:cNvSpPr>
          <p:nvPr/>
        </p:nvSpPr>
        <p:spPr bwMode="auto">
          <a:xfrm>
            <a:off x="3761620" y="11645072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8" name="Text Box 28"/>
          <p:cNvSpPr txBox="1">
            <a:spLocks noChangeArrowheads="1"/>
          </p:cNvSpPr>
          <p:nvPr/>
        </p:nvSpPr>
        <p:spPr bwMode="auto">
          <a:xfrm>
            <a:off x="8678103" y="11735386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9" name="Text Box 28"/>
          <p:cNvSpPr txBox="1">
            <a:spLocks noChangeArrowheads="1"/>
          </p:cNvSpPr>
          <p:nvPr/>
        </p:nvSpPr>
        <p:spPr bwMode="auto">
          <a:xfrm>
            <a:off x="3763361" y="1072709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1" name="Text Box 28"/>
          <p:cNvSpPr txBox="1">
            <a:spLocks noChangeArrowheads="1"/>
          </p:cNvSpPr>
          <p:nvPr/>
        </p:nvSpPr>
        <p:spPr bwMode="auto">
          <a:xfrm>
            <a:off x="6272201" y="1063283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2" name="Text Box 28"/>
          <p:cNvSpPr txBox="1">
            <a:spLocks noChangeArrowheads="1"/>
          </p:cNvSpPr>
          <p:nvPr/>
        </p:nvSpPr>
        <p:spPr bwMode="auto">
          <a:xfrm>
            <a:off x="8791670" y="1063122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3" name="Text Box 28"/>
          <p:cNvSpPr txBox="1">
            <a:spLocks noChangeArrowheads="1"/>
          </p:cNvSpPr>
          <p:nvPr/>
        </p:nvSpPr>
        <p:spPr bwMode="auto">
          <a:xfrm>
            <a:off x="11432810" y="107270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4" name="Text Box 28"/>
          <p:cNvSpPr txBox="1">
            <a:spLocks noChangeArrowheads="1"/>
          </p:cNvSpPr>
          <p:nvPr/>
        </p:nvSpPr>
        <p:spPr bwMode="auto">
          <a:xfrm>
            <a:off x="3827395" y="968345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5" name="Text Box 28"/>
          <p:cNvSpPr txBox="1">
            <a:spLocks noChangeArrowheads="1"/>
          </p:cNvSpPr>
          <p:nvPr/>
        </p:nvSpPr>
        <p:spPr bwMode="auto">
          <a:xfrm>
            <a:off x="6348921" y="978771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6" name="Text Box 28"/>
          <p:cNvSpPr txBox="1">
            <a:spLocks noChangeArrowheads="1"/>
          </p:cNvSpPr>
          <p:nvPr/>
        </p:nvSpPr>
        <p:spPr bwMode="auto">
          <a:xfrm>
            <a:off x="8791670" y="962968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280338"/>
              </p:ext>
            </p:extLst>
          </p:nvPr>
        </p:nvGraphicFramePr>
        <p:xfrm>
          <a:off x="16308387" y="8509000"/>
          <a:ext cx="56007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5" name="Equation" r:id="rId17" imgW="5600520" imgH="1409400" progId="Equation.DSMT4">
                  <p:embed/>
                </p:oleObj>
              </mc:Choice>
              <mc:Fallback>
                <p:oleObj name="Equation" r:id="rId17" imgW="56005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308387" y="8509000"/>
                        <a:ext cx="56007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Rectangle 119"/>
          <p:cNvSpPr/>
          <p:nvPr/>
        </p:nvSpPr>
        <p:spPr>
          <a:xfrm>
            <a:off x="14045246" y="11358635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4070169" y="732277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4102284" y="10109917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4070170" y="8765526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544241"/>
              </p:ext>
            </p:extLst>
          </p:nvPr>
        </p:nvGraphicFramePr>
        <p:xfrm>
          <a:off x="16213138" y="6934200"/>
          <a:ext cx="590867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6" name="Equation" r:id="rId19" imgW="5702040" imgH="1409400" progId="Equation.DSMT4">
                  <p:embed/>
                </p:oleObj>
              </mc:Choice>
              <mc:Fallback>
                <p:oleObj name="Equation" r:id="rId19" imgW="570204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13138" y="6934200"/>
                        <a:ext cx="5908675" cy="146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75372"/>
              </p:ext>
            </p:extLst>
          </p:nvPr>
        </p:nvGraphicFramePr>
        <p:xfrm>
          <a:off x="16308387" y="9923672"/>
          <a:ext cx="20828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7" name="Equation" r:id="rId21" imgW="2082600" imgH="1244520" progId="Equation.DSMT4">
                  <p:embed/>
                </p:oleObj>
              </mc:Choice>
              <mc:Fallback>
                <p:oleObj name="Equation" r:id="rId21" imgW="2082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308387" y="9923672"/>
                        <a:ext cx="20828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358824"/>
              </p:ext>
            </p:extLst>
          </p:nvPr>
        </p:nvGraphicFramePr>
        <p:xfrm>
          <a:off x="19889787" y="11061700"/>
          <a:ext cx="2303711" cy="139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8" name="Equation" r:id="rId23" imgW="2057400" imgH="1244520" progId="Equation.DSMT4">
                  <p:embed/>
                </p:oleObj>
              </mc:Choice>
              <mc:Fallback>
                <p:oleObj name="Equation" r:id="rId23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9889787" y="11061700"/>
                        <a:ext cx="2303711" cy="139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Rectangle 124"/>
          <p:cNvSpPr/>
          <p:nvPr/>
        </p:nvSpPr>
        <p:spPr>
          <a:xfrm>
            <a:off x="18670587" y="10139859"/>
            <a:ext cx="3068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x=2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64120"/>
              </p:ext>
            </p:extLst>
          </p:nvPr>
        </p:nvGraphicFramePr>
        <p:xfrm>
          <a:off x="10028238" y="7391400"/>
          <a:ext cx="330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9" name="Equation" r:id="rId25" imgW="330120" imgH="444240" progId="Equation.DSMT4">
                  <p:embed/>
                </p:oleObj>
              </mc:Choice>
              <mc:Fallback>
                <p:oleObj name="Equation" r:id="rId25" imgW="33012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8238" y="7391400"/>
                        <a:ext cx="330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22182"/>
              </p:ext>
            </p:extLst>
          </p:nvPr>
        </p:nvGraphicFramePr>
        <p:xfrm>
          <a:off x="5259387" y="8956431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0" name="Equation" r:id="rId27" imgW="355320" imgH="457200" progId="Equation.DSMT4">
                  <p:embed/>
                </p:oleObj>
              </mc:Choice>
              <mc:Fallback>
                <p:oleObj name="Equation" r:id="rId27" imgW="35532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8956431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225263"/>
              </p:ext>
            </p:extLst>
          </p:nvPr>
        </p:nvGraphicFramePr>
        <p:xfrm>
          <a:off x="7682156" y="109728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1" name="Equation" r:id="rId29" imgW="355320" imgH="457200" progId="Equation.DSMT4">
                  <p:embed/>
                </p:oleObj>
              </mc:Choice>
              <mc:Fallback>
                <p:oleObj name="Equation" r:id="rId29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2156" y="109728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631656"/>
              </p:ext>
            </p:extLst>
          </p:nvPr>
        </p:nvGraphicFramePr>
        <p:xfrm>
          <a:off x="9938849" y="9835659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2" name="Equation" r:id="rId31" imgW="355320" imgH="457200" progId="Equation.DSMT4">
                  <p:embed/>
                </p:oleObj>
              </mc:Choice>
              <mc:Fallback>
                <p:oleObj name="Equation" r:id="rId31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8849" y="9835659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695950"/>
              </p:ext>
            </p:extLst>
          </p:nvPr>
        </p:nvGraphicFramePr>
        <p:xfrm>
          <a:off x="52593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3" name="Equation" r:id="rId32" imgW="355320" imgH="457200" progId="Equation.DSMT4">
                  <p:embed/>
                </p:oleObj>
              </mc:Choice>
              <mc:Fallback>
                <p:oleObj name="Equation" r:id="rId32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254645"/>
              </p:ext>
            </p:extLst>
          </p:nvPr>
        </p:nvGraphicFramePr>
        <p:xfrm>
          <a:off x="99329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4" name="Equation" r:id="rId33" imgW="355320" imgH="457200" progId="Equation.DSMT4">
                  <p:embed/>
                </p:oleObj>
              </mc:Choice>
              <mc:Fallback>
                <p:oleObj name="Equation" r:id="rId33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29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A17CD00A-C1F9-4B8C-865D-C3DCB8F35C7D}"/>
              </a:ext>
            </a:extLst>
          </p:cNvPr>
          <p:cNvSpPr/>
          <p:nvPr/>
        </p:nvSpPr>
        <p:spPr>
          <a:xfrm>
            <a:off x="225750" y="5029200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có: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4AC62F2-F8A2-4710-8036-8E1C7888E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714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6"/>
    </mc:Choice>
    <mc:Fallback xmlns="">
      <p:transition spd="slow" advTm="11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3" grpId="0"/>
      <p:bldP spid="91" grpId="0"/>
      <p:bldP spid="98" grpId="0"/>
      <p:bldP spid="99" grpId="0"/>
      <p:bldP spid="100" grpId="0"/>
      <p:bldP spid="102" grpId="0"/>
      <p:bldP spid="103" grpId="0"/>
      <p:bldP spid="105" grpId="0"/>
      <p:bldP spid="74" grpId="0" animBg="1"/>
      <p:bldP spid="75" grpId="0" animBg="1"/>
      <p:bldP spid="82" grpId="0" animBg="1"/>
      <p:bldP spid="89" grpId="0" animBg="1"/>
      <p:bldP spid="93" grpId="0" animBg="1"/>
      <p:bldP spid="94" grpId="0" animBg="1"/>
      <p:bldP spid="9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20" grpId="0"/>
      <p:bldP spid="121" grpId="0"/>
      <p:bldP spid="122" grpId="0"/>
      <p:bldP spid="123" grpId="0"/>
      <p:bldP spid="12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0111" y="3526116"/>
            <a:ext cx="22122427" cy="9759501"/>
            <a:chOff x="1220788" y="7178641"/>
            <a:chExt cx="22124987" cy="7390251"/>
          </a:xfrm>
        </p:grpSpPr>
        <p:sp>
          <p:nvSpPr>
            <p:cNvPr id="3" name="Rounded Rectangle 2"/>
            <p:cNvSpPr/>
            <p:nvPr/>
          </p:nvSpPr>
          <p:spPr>
            <a:xfrm>
              <a:off x="1222486" y="7418548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220788" y="7178641"/>
              <a:ext cx="3221711" cy="1599802"/>
              <a:chOff x="1224542" y="6322799"/>
              <a:chExt cx="3221711" cy="1699015"/>
            </a:xfrm>
          </p:grpSpPr>
          <p:sp>
            <p:nvSpPr>
              <p:cNvPr id="5" name="Freeform 20"/>
              <p:cNvSpPr>
                <a:spLocks/>
              </p:cNvSpPr>
              <p:nvPr/>
            </p:nvSpPr>
            <p:spPr bwMode="auto">
              <a:xfrm rot="16200000" flipV="1">
                <a:off x="2665048" y="6179335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007783" y="720465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" name="Round Diagonal Corner Rectangle 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Group 49"/>
          <p:cNvGrpSpPr/>
          <p:nvPr/>
        </p:nvGrpSpPr>
        <p:grpSpPr>
          <a:xfrm>
            <a:off x="1136641" y="1390513"/>
            <a:ext cx="22175897" cy="2452305"/>
            <a:chOff x="1175570" y="2468560"/>
            <a:chExt cx="22178464" cy="3205994"/>
          </a:xfrm>
        </p:grpSpPr>
        <p:sp>
          <p:nvSpPr>
            <p:cNvPr id="10" name="Rounded Rectangle 9"/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Group 2"/>
            <p:cNvGrpSpPr/>
            <p:nvPr/>
          </p:nvGrpSpPr>
          <p:grpSpPr>
            <a:xfrm>
              <a:off x="1175570" y="2468560"/>
              <a:ext cx="3672407" cy="896427"/>
              <a:chOff x="1175570" y="1834705"/>
              <a:chExt cx="4005918" cy="977837"/>
            </a:xfrm>
          </p:grpSpPr>
          <p:sp>
            <p:nvSpPr>
              <p:cNvPr id="12" name="Freeform 20"/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35430" y="1958752"/>
                <a:ext cx="2336724" cy="839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sp>
            <p:nvSpPr>
              <p:cNvPr id="14" name="Round Diagonal Corner Rectangle 13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16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4" name="Rectangle 23"/>
          <p:cNvSpPr/>
          <p:nvPr/>
        </p:nvSpPr>
        <p:spPr>
          <a:xfrm>
            <a:off x="6077234" y="2215645"/>
            <a:ext cx="3220753" cy="805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endParaRPr lang="en-US" sz="40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86839"/>
              </p:ext>
            </p:extLst>
          </p:nvPr>
        </p:nvGraphicFramePr>
        <p:xfrm>
          <a:off x="9499582" y="1860550"/>
          <a:ext cx="3757612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2" name="Equation" r:id="rId7" imgW="3759120" imgH="1244520" progId="Equation.DSMT4">
                  <p:embed/>
                </p:oleObj>
              </mc:Choice>
              <mc:Fallback>
                <p:oleObj name="Equation" r:id="rId7" imgW="37591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9582" y="1860550"/>
                        <a:ext cx="3757612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44707"/>
              </p:ext>
            </p:extLst>
          </p:nvPr>
        </p:nvGraphicFramePr>
        <p:xfrm>
          <a:off x="7194550" y="4178300"/>
          <a:ext cx="8397875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3" name="Equation" r:id="rId9" imgW="8648640" imgH="1333440" progId="Equation.DSMT4">
                  <p:embed/>
                </p:oleObj>
              </mc:Choice>
              <mc:Fallback>
                <p:oleObj name="Equation" r:id="rId9" imgW="8648640" imgH="1333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550" y="4178300"/>
                        <a:ext cx="8397875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1231718" y="7162800"/>
            <a:ext cx="4100719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93692"/>
              </p:ext>
            </p:extLst>
          </p:nvPr>
        </p:nvGraphicFramePr>
        <p:xfrm>
          <a:off x="1529094" y="8814233"/>
          <a:ext cx="10283493" cy="3453967"/>
        </p:xfrm>
        <a:graphic>
          <a:graphicData uri="http://schemas.openxmlformats.org/drawingml/2006/table">
            <a:tbl>
              <a:tblPr/>
              <a:tblGrid>
                <a:gridCol w="1550730">
                  <a:extLst>
                    <a:ext uri="{9D8B030D-6E8A-4147-A177-3AD203B41FA5}">
                      <a16:colId xmlns:a16="http://schemas.microsoft.com/office/drawing/2014/main" val="2205881670"/>
                    </a:ext>
                  </a:extLst>
                </a:gridCol>
                <a:gridCol w="8732763">
                  <a:extLst>
                    <a:ext uri="{9D8B030D-6E8A-4147-A177-3AD203B41FA5}">
                      <a16:colId xmlns:a16="http://schemas.microsoft.com/office/drawing/2014/main" val="1129707838"/>
                    </a:ext>
                  </a:extLst>
                </a:gridCol>
              </a:tblGrid>
              <a:tr h="11679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           1                           +∞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16029"/>
                  </a:ext>
                </a:extLst>
              </a:tr>
              <a:tr h="6960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3-2x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90764"/>
                  </a:ext>
                </a:extLst>
              </a:tr>
              <a:tr h="69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03094"/>
                  </a:ext>
                </a:extLst>
              </a:tr>
              <a:tr h="695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28348"/>
                  </a:ext>
                </a:extLst>
              </a:tr>
            </a:tbl>
          </a:graphicData>
        </a:graphic>
      </p:graphicFrame>
      <p:sp>
        <p:nvSpPr>
          <p:cNvPr id="38" name="Line 24"/>
          <p:cNvSpPr>
            <a:spLocks noChangeShapeType="1"/>
          </p:cNvSpPr>
          <p:nvPr/>
        </p:nvSpPr>
        <p:spPr bwMode="auto">
          <a:xfrm>
            <a:off x="8722999" y="10818631"/>
            <a:ext cx="0" cy="638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6085863" y="9972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9991791" y="114987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7067035" y="106784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7097288" y="11478751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4374417" y="98985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856570" y="1075959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4468800" y="11498759"/>
            <a:ext cx="6381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481578" y="1082802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9991791" y="99979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7067035" y="993509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>
            <a:off x="6173787" y="11518129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Line 25"/>
          <p:cNvSpPr>
            <a:spLocks noChangeShapeType="1"/>
          </p:cNvSpPr>
          <p:nvPr/>
        </p:nvSpPr>
        <p:spPr bwMode="auto">
          <a:xfrm>
            <a:off x="6021387" y="11496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55037"/>
              </p:ext>
            </p:extLst>
          </p:nvPr>
        </p:nvGraphicFramePr>
        <p:xfrm>
          <a:off x="8480425" y="8743950"/>
          <a:ext cx="665162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4" name="Equation" r:id="rId11" imgW="412713" imgH="1238381" progId="Equation.DSMT4">
                  <p:embed/>
                </p:oleObj>
              </mc:Choice>
              <mc:Fallback>
                <p:oleObj name="Equation" r:id="rId11" imgW="412713" imgH="12383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80425" y="8743950"/>
                        <a:ext cx="665162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4943695" y="4579196"/>
            <a:ext cx="6296205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291804"/>
              </p:ext>
            </p:extLst>
          </p:nvPr>
        </p:nvGraphicFramePr>
        <p:xfrm>
          <a:off x="6956425" y="5822950"/>
          <a:ext cx="9210675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5" name="Equation" r:id="rId13" imgW="8229600" imgH="1244520" progId="Equation.DSMT4">
                  <p:embed/>
                </p:oleObj>
              </mc:Choice>
              <mc:Fallback>
                <p:oleObj name="Equation" r:id="rId13" imgW="8229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56425" y="5822950"/>
                        <a:ext cx="9210675" cy="139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14070169" y="8072592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516944"/>
              </p:ext>
            </p:extLst>
          </p:nvPr>
        </p:nvGraphicFramePr>
        <p:xfrm>
          <a:off x="16228769" y="7811013"/>
          <a:ext cx="31115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6" name="Equation" r:id="rId15" imgW="3111480" imgH="1409400" progId="Equation.DSMT4">
                  <p:embed/>
                </p:oleObj>
              </mc:Choice>
              <mc:Fallback>
                <p:oleObj name="Equation" r:id="rId15" imgW="311148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228769" y="7811013"/>
                        <a:ext cx="31115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14070170" y="951533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219766"/>
              </p:ext>
            </p:extLst>
          </p:nvPr>
        </p:nvGraphicFramePr>
        <p:xfrm>
          <a:off x="16194335" y="9253195"/>
          <a:ext cx="58293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7" name="Equation" r:id="rId17" imgW="5829120" imgH="1409400" progId="Equation.DSMT4">
                  <p:embed/>
                </p:oleObj>
              </mc:Choice>
              <mc:Fallback>
                <p:oleObj name="Equation" r:id="rId17" imgW="58291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194335" y="9253195"/>
                        <a:ext cx="58293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Rectangle 97"/>
          <p:cNvSpPr/>
          <p:nvPr/>
        </p:nvSpPr>
        <p:spPr>
          <a:xfrm>
            <a:off x="14102284" y="10859730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40273"/>
              </p:ext>
            </p:extLst>
          </p:nvPr>
        </p:nvGraphicFramePr>
        <p:xfrm>
          <a:off x="16208791" y="10691676"/>
          <a:ext cx="20574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8" name="Equation" r:id="rId19" imgW="2057400" imgH="1244520" progId="Equation.DSMT4">
                  <p:embed/>
                </p:oleObj>
              </mc:Choice>
              <mc:Fallback>
                <p:oleObj name="Equation" r:id="rId19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08791" y="10691676"/>
                        <a:ext cx="20574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ctangle 113"/>
          <p:cNvSpPr/>
          <p:nvPr/>
        </p:nvSpPr>
        <p:spPr>
          <a:xfrm>
            <a:off x="14045246" y="12108448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92583"/>
              </p:ext>
            </p:extLst>
          </p:nvPr>
        </p:nvGraphicFramePr>
        <p:xfrm>
          <a:off x="19792458" y="12339051"/>
          <a:ext cx="1943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9" name="Equation" r:id="rId21" imgW="1942920" imgH="457200" progId="Equation.DSMT4">
                  <p:embed/>
                </p:oleObj>
              </mc:Choice>
              <mc:Fallback>
                <p:oleObj name="Equation" r:id="rId21" imgW="1942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792458" y="12339051"/>
                        <a:ext cx="1943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BF8D05B-8EA2-4BA4-AB44-9390725AC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58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3"/>
    </mc:Choice>
    <mc:Fallback xmlns="">
      <p:transition spd="slow" advTm="10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4" grpId="0"/>
      <p:bldP spid="28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1" grpId="0" animBg="1"/>
      <p:bldP spid="52" grpId="0" animBg="1"/>
      <p:bldP spid="55" grpId="0"/>
      <p:bldP spid="61" grpId="0"/>
      <p:bldP spid="94" grpId="0"/>
      <p:bldP spid="98" grpId="0"/>
      <p:bldP spid="1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9|6.9|15.1|12.9|1.9|0.9|1.2|29.5|7.3|9.9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1.5|8.9|5.8|7.6|4.8|4.2|4.9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4|2.2|21.4|2.5|7.2|42.7|1.6|60.1|2.7|5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9|3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2.1|19.3|1.8|33|5.3|8.8|5.6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|3.4|3.6|3.6|8.7|10.7|5.8|3|4.3|1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|13|17.2|8.9|3.6|4.2|6.1|7.7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8.2|2.3|6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9.9|10.6|1.5|14.9|1.1|1.9|1.4|1|1.2|0.9|2.4|0.7|27.1|12.6|10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896</Words>
  <Application>Microsoft Office PowerPoint</Application>
  <PresentationFormat>Custom</PresentationFormat>
  <Paragraphs>201</Paragraphs>
  <Slides>10</Slides>
  <Notes>7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.VnTime</vt:lpstr>
      <vt:lpstr>Arial</vt:lpstr>
      <vt:lpstr>AvantGarde-Demi</vt:lpstr>
      <vt:lpstr>Calibri</vt:lpstr>
      <vt:lpstr>Cambria Math</vt:lpstr>
      <vt:lpstr>Tahoma</vt:lpstr>
      <vt:lpstr>Times New Roman</vt:lpstr>
      <vt:lpstr>Wingdings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MyPC</cp:lastModifiedBy>
  <cp:revision>120</cp:revision>
  <dcterms:created xsi:type="dcterms:W3CDTF">2013-08-31T11:42:51Z</dcterms:created>
  <dcterms:modified xsi:type="dcterms:W3CDTF">2020-03-07T16:35:30Z</dcterms:modified>
</cp:coreProperties>
</file>