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0"/>
  </p:notesMasterIdLst>
  <p:sldIdLst>
    <p:sldId id="256" r:id="rId3"/>
    <p:sldId id="305" r:id="rId4"/>
    <p:sldId id="306" r:id="rId5"/>
    <p:sldId id="271" r:id="rId6"/>
    <p:sldId id="272" r:id="rId7"/>
    <p:sldId id="258" r:id="rId8"/>
    <p:sldId id="274" r:id="rId9"/>
    <p:sldId id="275" r:id="rId10"/>
    <p:sldId id="276" r:id="rId11"/>
    <p:sldId id="277" r:id="rId12"/>
    <p:sldId id="278" r:id="rId13"/>
    <p:sldId id="279" r:id="rId14"/>
    <p:sldId id="280" r:id="rId15"/>
    <p:sldId id="281" r:id="rId16"/>
    <p:sldId id="282" r:id="rId17"/>
    <p:sldId id="273" r:id="rId18"/>
    <p:sldId id="284" r:id="rId19"/>
    <p:sldId id="285" r:id="rId20"/>
    <p:sldId id="286" r:id="rId21"/>
    <p:sldId id="287" r:id="rId22"/>
    <p:sldId id="288" r:id="rId23"/>
    <p:sldId id="260" r:id="rId24"/>
    <p:sldId id="289" r:id="rId25"/>
    <p:sldId id="293" r:id="rId26"/>
    <p:sldId id="294" r:id="rId27"/>
    <p:sldId id="295" r:id="rId28"/>
    <p:sldId id="304" r:id="rId29"/>
    <p:sldId id="298" r:id="rId30"/>
    <p:sldId id="296" r:id="rId31"/>
    <p:sldId id="297" r:id="rId32"/>
    <p:sldId id="299" r:id="rId33"/>
    <p:sldId id="300" r:id="rId34"/>
    <p:sldId id="259" r:id="rId35"/>
    <p:sldId id="301" r:id="rId36"/>
    <p:sldId id="302" r:id="rId37"/>
    <p:sldId id="303" r:id="rId38"/>
    <p:sldId id="283" r:id="rId39"/>
  </p:sldIdLst>
  <p:sldSz cx="18288000" cy="10287000"/>
  <p:notesSz cx="6858000" cy="9144000"/>
  <p:embeddedFontLst>
    <p:embeddedFont>
      <p:font typeface="Calibri" panose="020F0502020204030204" pitchFamily="34" charset="0"/>
      <p:regular r:id="rId41"/>
      <p:bold r:id="rId42"/>
      <p:italic r:id="rId43"/>
      <p:boldItalic r:id="rId44"/>
    </p:embeddedFont>
    <p:embeddedFont>
      <p:font typeface="Karla" pitchFamily="2" charset="0"/>
      <p:regular r:id="rId45"/>
      <p:bold r:id="rId46"/>
    </p:embeddedFont>
    <p:embeddedFont>
      <p:font typeface="Lexend" panose="020B0604020202020204" charset="0"/>
      <p:regular r:id="rId47"/>
      <p:bold r:id="rId48"/>
    </p:embeddedFont>
    <p:embeddedFont>
      <p:font typeface="Lexend Deca" panose="020B0604020202020204" charset="0"/>
      <p:regular r:id="rId49"/>
      <p:bold r:id="rId50"/>
    </p:embeddedFont>
    <p:embeddedFont>
      <p:font typeface="Roboto" panose="02000000000000000000" pitchFamily="2"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Huyền My" initials="NHM" lastIdx="1" clrIdx="0">
    <p:extLst>
      <p:ext uri="{19B8F6BF-5375-455C-9EA6-DF929625EA0E}">
        <p15:presenceInfo xmlns:p15="http://schemas.microsoft.com/office/powerpoint/2012/main" userId="Nguyễn Huyền M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5"/>
    <a:srgbClr val="A56C3D"/>
    <a:srgbClr val="F8CDA2"/>
    <a:srgbClr val="FFFFFF"/>
    <a:srgbClr val="A77D6C"/>
    <a:srgbClr val="CFB2B2"/>
    <a:srgbClr val="474544"/>
    <a:srgbClr val="E9B3A3"/>
    <a:srgbClr val="FF9C4E"/>
    <a:srgbClr val="FFEB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3" autoAdjust="0"/>
    <p:restoredTop sz="93298" autoAdjust="0"/>
  </p:normalViewPr>
  <p:slideViewPr>
    <p:cSldViewPr>
      <p:cViewPr>
        <p:scale>
          <a:sx n="34" d="100"/>
          <a:sy n="34" d="100"/>
        </p:scale>
        <p:origin x="1440" y="10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DAE4F-85B1-4398-A5DE-9F65080C2B35}" type="datetimeFigureOut">
              <a:rPr lang="en-US" smtClean="0"/>
              <a:t>12/22/2022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DB9FA-885F-407E-A91E-5E279C4CAF91}" type="slidenum">
              <a:rPr lang="en-US" smtClean="0"/>
              <a:t>‹#›</a:t>
            </a:fld>
            <a:endParaRPr lang="en-US"/>
          </a:p>
        </p:txBody>
      </p:sp>
    </p:spTree>
    <p:extLst>
      <p:ext uri="{BB962C8B-B14F-4D97-AF65-F5344CB8AC3E}">
        <p14:creationId xmlns:p14="http://schemas.microsoft.com/office/powerpoint/2010/main" val="2095997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DB9FA-885F-407E-A91E-5E279C4CAF91}" type="slidenum">
              <a:rPr lang="en-US" smtClean="0"/>
              <a:t>5</a:t>
            </a:fld>
            <a:endParaRPr lang="en-US"/>
          </a:p>
        </p:txBody>
      </p:sp>
    </p:spTree>
    <p:extLst>
      <p:ext uri="{BB962C8B-B14F-4D97-AF65-F5344CB8AC3E}">
        <p14:creationId xmlns:p14="http://schemas.microsoft.com/office/powerpoint/2010/main" val="3681906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DB9FA-885F-407E-A91E-5E279C4CAF91}" type="slidenum">
              <a:rPr lang="en-US" smtClean="0"/>
              <a:t>29</a:t>
            </a:fld>
            <a:endParaRPr lang="en-US"/>
          </a:p>
        </p:txBody>
      </p:sp>
    </p:spTree>
    <p:extLst>
      <p:ext uri="{BB962C8B-B14F-4D97-AF65-F5344CB8AC3E}">
        <p14:creationId xmlns:p14="http://schemas.microsoft.com/office/powerpoint/2010/main" val="1040237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DB9FA-885F-407E-A91E-5E279C4CAF91}" type="slidenum">
              <a:rPr lang="en-US" smtClean="0"/>
              <a:t>33</a:t>
            </a:fld>
            <a:endParaRPr lang="en-US"/>
          </a:p>
        </p:txBody>
      </p:sp>
    </p:spTree>
    <p:extLst>
      <p:ext uri="{BB962C8B-B14F-4D97-AF65-F5344CB8AC3E}">
        <p14:creationId xmlns:p14="http://schemas.microsoft.com/office/powerpoint/2010/main" val="1335897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10d4275dda6_0_6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10d4275dda6_0_6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g10d4275dda6_0_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6" name="Google Shape;1756;g10d4275dda6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DB9FA-885F-407E-A91E-5E279C4CAF91}" type="slidenum">
              <a:rPr lang="en-US" smtClean="0"/>
              <a:t>7</a:t>
            </a:fld>
            <a:endParaRPr lang="en-US"/>
          </a:p>
        </p:txBody>
      </p:sp>
    </p:spTree>
    <p:extLst>
      <p:ext uri="{BB962C8B-B14F-4D97-AF65-F5344CB8AC3E}">
        <p14:creationId xmlns:p14="http://schemas.microsoft.com/office/powerpoint/2010/main" val="257791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DB9FA-885F-407E-A91E-5E279C4CAF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38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DB9FA-885F-407E-A91E-5E279C4CAF91}" type="slidenum">
              <a:rPr lang="en-US" smtClean="0"/>
              <a:t>9</a:t>
            </a:fld>
            <a:endParaRPr lang="en-US"/>
          </a:p>
        </p:txBody>
      </p:sp>
    </p:spTree>
    <p:extLst>
      <p:ext uri="{BB962C8B-B14F-4D97-AF65-F5344CB8AC3E}">
        <p14:creationId xmlns:p14="http://schemas.microsoft.com/office/powerpoint/2010/main" val="1958153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DB9FA-885F-407E-A91E-5E279C4CAF91}" type="slidenum">
              <a:rPr lang="en-US" smtClean="0"/>
              <a:t>12</a:t>
            </a:fld>
            <a:endParaRPr lang="en-US"/>
          </a:p>
        </p:txBody>
      </p:sp>
    </p:spTree>
    <p:extLst>
      <p:ext uri="{BB962C8B-B14F-4D97-AF65-F5344CB8AC3E}">
        <p14:creationId xmlns:p14="http://schemas.microsoft.com/office/powerpoint/2010/main" val="54859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DB9FA-885F-407E-A91E-5E279C4CAF91}" type="slidenum">
              <a:rPr lang="en-US" smtClean="0"/>
              <a:t>13</a:t>
            </a:fld>
            <a:endParaRPr lang="en-US"/>
          </a:p>
        </p:txBody>
      </p:sp>
    </p:spTree>
    <p:extLst>
      <p:ext uri="{BB962C8B-B14F-4D97-AF65-F5344CB8AC3E}">
        <p14:creationId xmlns:p14="http://schemas.microsoft.com/office/powerpoint/2010/main" val="59829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DB9FA-885F-407E-A91E-5E279C4CAF91}" type="slidenum">
              <a:rPr lang="en-US" smtClean="0"/>
              <a:t>16</a:t>
            </a:fld>
            <a:endParaRPr lang="en-US"/>
          </a:p>
        </p:txBody>
      </p:sp>
    </p:spTree>
    <p:extLst>
      <p:ext uri="{BB962C8B-B14F-4D97-AF65-F5344CB8AC3E}">
        <p14:creationId xmlns:p14="http://schemas.microsoft.com/office/powerpoint/2010/main" val="31467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DB9FA-885F-407E-A91E-5E279C4CAF91}" type="slidenum">
              <a:rPr lang="en-US" smtClean="0"/>
              <a:t>17</a:t>
            </a:fld>
            <a:endParaRPr lang="en-US"/>
          </a:p>
        </p:txBody>
      </p:sp>
    </p:spTree>
    <p:extLst>
      <p:ext uri="{BB962C8B-B14F-4D97-AF65-F5344CB8AC3E}">
        <p14:creationId xmlns:p14="http://schemas.microsoft.com/office/powerpoint/2010/main" val="150628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8DB9FA-885F-407E-A91E-5E279C4CAF91}" type="slidenum">
              <a:rPr lang="en-US" smtClean="0"/>
              <a:t>24</a:t>
            </a:fld>
            <a:endParaRPr lang="en-US"/>
          </a:p>
        </p:txBody>
      </p:sp>
    </p:spTree>
    <p:extLst>
      <p:ext uri="{BB962C8B-B14F-4D97-AF65-F5344CB8AC3E}">
        <p14:creationId xmlns:p14="http://schemas.microsoft.com/office/powerpoint/2010/main" val="298127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12308200" y="7335712"/>
            <a:ext cx="6425844" cy="295130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 name="Google Shape;10;p2"/>
          <p:cNvSpPr txBox="1">
            <a:spLocks noGrp="1"/>
          </p:cNvSpPr>
          <p:nvPr>
            <p:ph type="subTitle" idx="1"/>
          </p:nvPr>
        </p:nvSpPr>
        <p:spPr>
          <a:xfrm>
            <a:off x="8271950" y="6873950"/>
            <a:ext cx="5289000" cy="13542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200"/>
            </a:lvl1pPr>
            <a:lvl2pPr lvl="1" rtl="0">
              <a:lnSpc>
                <a:spcPct val="100000"/>
              </a:lnSpc>
              <a:spcBef>
                <a:spcPts val="0"/>
              </a:spcBef>
              <a:spcAft>
                <a:spcPts val="0"/>
              </a:spcAft>
              <a:buSzPts val="1600"/>
              <a:buNone/>
              <a:defRPr sz="3200"/>
            </a:lvl2pPr>
            <a:lvl3pPr lvl="2" rtl="0">
              <a:lnSpc>
                <a:spcPct val="100000"/>
              </a:lnSpc>
              <a:spcBef>
                <a:spcPts val="0"/>
              </a:spcBef>
              <a:spcAft>
                <a:spcPts val="0"/>
              </a:spcAft>
              <a:buSzPts val="1600"/>
              <a:buNone/>
              <a:defRPr sz="3200"/>
            </a:lvl3pPr>
            <a:lvl4pPr lvl="3" rtl="0">
              <a:lnSpc>
                <a:spcPct val="100000"/>
              </a:lnSpc>
              <a:spcBef>
                <a:spcPts val="0"/>
              </a:spcBef>
              <a:spcAft>
                <a:spcPts val="0"/>
              </a:spcAft>
              <a:buSzPts val="1600"/>
              <a:buNone/>
              <a:defRPr sz="3200"/>
            </a:lvl4pPr>
            <a:lvl5pPr lvl="4" rtl="0">
              <a:lnSpc>
                <a:spcPct val="100000"/>
              </a:lnSpc>
              <a:spcBef>
                <a:spcPts val="0"/>
              </a:spcBef>
              <a:spcAft>
                <a:spcPts val="0"/>
              </a:spcAft>
              <a:buSzPts val="1600"/>
              <a:buNone/>
              <a:defRPr sz="3200"/>
            </a:lvl5pPr>
            <a:lvl6pPr lvl="5" rtl="0">
              <a:lnSpc>
                <a:spcPct val="100000"/>
              </a:lnSpc>
              <a:spcBef>
                <a:spcPts val="0"/>
              </a:spcBef>
              <a:spcAft>
                <a:spcPts val="0"/>
              </a:spcAft>
              <a:buSzPts val="1600"/>
              <a:buNone/>
              <a:defRPr sz="3200"/>
            </a:lvl6pPr>
            <a:lvl7pPr lvl="6" rtl="0">
              <a:lnSpc>
                <a:spcPct val="100000"/>
              </a:lnSpc>
              <a:spcBef>
                <a:spcPts val="0"/>
              </a:spcBef>
              <a:spcAft>
                <a:spcPts val="0"/>
              </a:spcAft>
              <a:buSzPts val="1600"/>
              <a:buNone/>
              <a:defRPr sz="3200"/>
            </a:lvl7pPr>
            <a:lvl8pPr lvl="7" rtl="0">
              <a:lnSpc>
                <a:spcPct val="100000"/>
              </a:lnSpc>
              <a:spcBef>
                <a:spcPts val="0"/>
              </a:spcBef>
              <a:spcAft>
                <a:spcPts val="0"/>
              </a:spcAft>
              <a:buSzPts val="1600"/>
              <a:buNone/>
              <a:defRPr sz="3200"/>
            </a:lvl8pPr>
            <a:lvl9pPr lvl="8" rtl="0">
              <a:lnSpc>
                <a:spcPct val="100000"/>
              </a:lnSpc>
              <a:spcBef>
                <a:spcPts val="0"/>
              </a:spcBef>
              <a:spcAft>
                <a:spcPts val="0"/>
              </a:spcAft>
              <a:buSzPts val="1600"/>
              <a:buNone/>
              <a:defRPr sz="3200"/>
            </a:lvl9pPr>
          </a:lstStyle>
          <a:p>
            <a:endParaRPr/>
          </a:p>
        </p:txBody>
      </p:sp>
      <p:sp>
        <p:nvSpPr>
          <p:cNvPr id="11" name="Google Shape;11;p2"/>
          <p:cNvSpPr txBox="1">
            <a:spLocks noGrp="1"/>
          </p:cNvSpPr>
          <p:nvPr>
            <p:ph type="ctrTitle"/>
          </p:nvPr>
        </p:nvSpPr>
        <p:spPr>
          <a:xfrm>
            <a:off x="8271950" y="2071550"/>
            <a:ext cx="8586600" cy="480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7200"/>
              <a:buNone/>
              <a:defRPr sz="9600"/>
            </a:lvl1pPr>
            <a:lvl2pPr lvl="1" algn="ctr" rtl="0">
              <a:lnSpc>
                <a:spcPct val="100000"/>
              </a:lnSpc>
              <a:spcBef>
                <a:spcPts val="0"/>
              </a:spcBef>
              <a:spcAft>
                <a:spcPts val="0"/>
              </a:spcAft>
              <a:buSzPts val="7200"/>
              <a:buNone/>
              <a:defRPr sz="14400"/>
            </a:lvl2pPr>
            <a:lvl3pPr lvl="2" algn="ctr" rtl="0">
              <a:lnSpc>
                <a:spcPct val="100000"/>
              </a:lnSpc>
              <a:spcBef>
                <a:spcPts val="0"/>
              </a:spcBef>
              <a:spcAft>
                <a:spcPts val="0"/>
              </a:spcAft>
              <a:buSzPts val="7200"/>
              <a:buNone/>
              <a:defRPr sz="14400"/>
            </a:lvl3pPr>
            <a:lvl4pPr lvl="3" algn="ctr" rtl="0">
              <a:lnSpc>
                <a:spcPct val="100000"/>
              </a:lnSpc>
              <a:spcBef>
                <a:spcPts val="0"/>
              </a:spcBef>
              <a:spcAft>
                <a:spcPts val="0"/>
              </a:spcAft>
              <a:buSzPts val="7200"/>
              <a:buNone/>
              <a:defRPr sz="14400"/>
            </a:lvl4pPr>
            <a:lvl5pPr lvl="4" algn="ctr" rtl="0">
              <a:lnSpc>
                <a:spcPct val="100000"/>
              </a:lnSpc>
              <a:spcBef>
                <a:spcPts val="0"/>
              </a:spcBef>
              <a:spcAft>
                <a:spcPts val="0"/>
              </a:spcAft>
              <a:buSzPts val="7200"/>
              <a:buNone/>
              <a:defRPr sz="14400"/>
            </a:lvl5pPr>
            <a:lvl6pPr lvl="5" algn="ctr" rtl="0">
              <a:lnSpc>
                <a:spcPct val="100000"/>
              </a:lnSpc>
              <a:spcBef>
                <a:spcPts val="0"/>
              </a:spcBef>
              <a:spcAft>
                <a:spcPts val="0"/>
              </a:spcAft>
              <a:buSzPts val="7200"/>
              <a:buNone/>
              <a:defRPr sz="14400"/>
            </a:lvl6pPr>
            <a:lvl7pPr lvl="6" algn="ctr" rtl="0">
              <a:lnSpc>
                <a:spcPct val="100000"/>
              </a:lnSpc>
              <a:spcBef>
                <a:spcPts val="0"/>
              </a:spcBef>
              <a:spcAft>
                <a:spcPts val="0"/>
              </a:spcAft>
              <a:buSzPts val="7200"/>
              <a:buNone/>
              <a:defRPr sz="14400"/>
            </a:lvl7pPr>
            <a:lvl8pPr lvl="7" algn="ctr" rtl="0">
              <a:lnSpc>
                <a:spcPct val="100000"/>
              </a:lnSpc>
              <a:spcBef>
                <a:spcPts val="0"/>
              </a:spcBef>
              <a:spcAft>
                <a:spcPts val="0"/>
              </a:spcAft>
              <a:buSzPts val="7200"/>
              <a:buNone/>
              <a:defRPr sz="14400"/>
            </a:lvl8pPr>
            <a:lvl9pPr lvl="8" algn="ctr" rtl="0">
              <a:lnSpc>
                <a:spcPct val="100000"/>
              </a:lnSpc>
              <a:spcBef>
                <a:spcPts val="0"/>
              </a:spcBef>
              <a:spcAft>
                <a:spcPts val="0"/>
              </a:spcAft>
              <a:buSzPts val="7200"/>
              <a:buNone/>
              <a:defRPr sz="14400"/>
            </a:lvl9pPr>
          </a:lstStyle>
          <a:p>
            <a:endParaRPr/>
          </a:p>
        </p:txBody>
      </p:sp>
      <p:sp>
        <p:nvSpPr>
          <p:cNvPr id="12" name="Google Shape;12;p2"/>
          <p:cNvSpPr/>
          <p:nvPr/>
        </p:nvSpPr>
        <p:spPr>
          <a:xfrm>
            <a:off x="11473950" y="8706562"/>
            <a:ext cx="2430600" cy="2430600"/>
          </a:xfrm>
          <a:prstGeom prst="ellipse">
            <a:avLst/>
          </a:prstGeom>
          <a:noFill/>
          <a:ln w="19050" cap="flat"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3" name="Google Shape;13;p2"/>
          <p:cNvSpPr/>
          <p:nvPr/>
        </p:nvSpPr>
        <p:spPr>
          <a:xfrm rot="-899999">
            <a:off x="9642544" y="561576"/>
            <a:ext cx="1192464" cy="103437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4" name="Google Shape;14;p2"/>
          <p:cNvSpPr/>
          <p:nvPr/>
        </p:nvSpPr>
        <p:spPr>
          <a:xfrm rot="301025">
            <a:off x="16785734" y="4122850"/>
            <a:ext cx="2763756" cy="239729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422976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p:nvPr/>
        </p:nvSpPr>
        <p:spPr>
          <a:xfrm rot="10800000" flipH="1">
            <a:off x="-1097973" y="-74956"/>
            <a:ext cx="11905830" cy="573350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 name="Google Shape;17;p3"/>
          <p:cNvSpPr txBox="1">
            <a:spLocks noGrp="1"/>
          </p:cNvSpPr>
          <p:nvPr>
            <p:ph type="title" hasCustomPrompt="1"/>
          </p:nvPr>
        </p:nvSpPr>
        <p:spPr>
          <a:xfrm>
            <a:off x="6758144" y="2184306"/>
            <a:ext cx="1984200" cy="1215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4800"/>
              <a:buNone/>
              <a:defRPr sz="8000">
                <a:solidFill>
                  <a:schemeClr val="accent5"/>
                </a:solidFill>
              </a:defRPr>
            </a:lvl1pPr>
            <a:lvl2pPr lvl="1" algn="ctr" rtl="0">
              <a:spcBef>
                <a:spcPts val="0"/>
              </a:spcBef>
              <a:spcAft>
                <a:spcPts val="0"/>
              </a:spcAft>
              <a:buClr>
                <a:schemeClr val="accent5"/>
              </a:buClr>
              <a:buSzPts val="4800"/>
              <a:buNone/>
              <a:defRPr sz="9600">
                <a:solidFill>
                  <a:schemeClr val="accent5"/>
                </a:solidFill>
              </a:defRPr>
            </a:lvl2pPr>
            <a:lvl3pPr lvl="2" algn="ctr" rtl="0">
              <a:spcBef>
                <a:spcPts val="0"/>
              </a:spcBef>
              <a:spcAft>
                <a:spcPts val="0"/>
              </a:spcAft>
              <a:buClr>
                <a:schemeClr val="accent5"/>
              </a:buClr>
              <a:buSzPts val="4800"/>
              <a:buNone/>
              <a:defRPr sz="9600">
                <a:solidFill>
                  <a:schemeClr val="accent5"/>
                </a:solidFill>
              </a:defRPr>
            </a:lvl3pPr>
            <a:lvl4pPr lvl="3" algn="ctr" rtl="0">
              <a:spcBef>
                <a:spcPts val="0"/>
              </a:spcBef>
              <a:spcAft>
                <a:spcPts val="0"/>
              </a:spcAft>
              <a:buClr>
                <a:schemeClr val="accent5"/>
              </a:buClr>
              <a:buSzPts val="4800"/>
              <a:buNone/>
              <a:defRPr sz="9600">
                <a:solidFill>
                  <a:schemeClr val="accent5"/>
                </a:solidFill>
              </a:defRPr>
            </a:lvl4pPr>
            <a:lvl5pPr lvl="4" algn="ctr" rtl="0">
              <a:spcBef>
                <a:spcPts val="0"/>
              </a:spcBef>
              <a:spcAft>
                <a:spcPts val="0"/>
              </a:spcAft>
              <a:buClr>
                <a:schemeClr val="accent5"/>
              </a:buClr>
              <a:buSzPts val="4800"/>
              <a:buNone/>
              <a:defRPr sz="9600">
                <a:solidFill>
                  <a:schemeClr val="accent5"/>
                </a:solidFill>
              </a:defRPr>
            </a:lvl5pPr>
            <a:lvl6pPr lvl="5" algn="ctr" rtl="0">
              <a:spcBef>
                <a:spcPts val="0"/>
              </a:spcBef>
              <a:spcAft>
                <a:spcPts val="0"/>
              </a:spcAft>
              <a:buClr>
                <a:schemeClr val="accent5"/>
              </a:buClr>
              <a:buSzPts val="4800"/>
              <a:buNone/>
              <a:defRPr sz="9600">
                <a:solidFill>
                  <a:schemeClr val="accent5"/>
                </a:solidFill>
              </a:defRPr>
            </a:lvl6pPr>
            <a:lvl7pPr lvl="6" algn="ctr" rtl="0">
              <a:spcBef>
                <a:spcPts val="0"/>
              </a:spcBef>
              <a:spcAft>
                <a:spcPts val="0"/>
              </a:spcAft>
              <a:buClr>
                <a:schemeClr val="accent5"/>
              </a:buClr>
              <a:buSzPts val="4800"/>
              <a:buNone/>
              <a:defRPr sz="9600">
                <a:solidFill>
                  <a:schemeClr val="accent5"/>
                </a:solidFill>
              </a:defRPr>
            </a:lvl7pPr>
            <a:lvl8pPr lvl="7" algn="ctr" rtl="0">
              <a:spcBef>
                <a:spcPts val="0"/>
              </a:spcBef>
              <a:spcAft>
                <a:spcPts val="0"/>
              </a:spcAft>
              <a:buClr>
                <a:schemeClr val="accent5"/>
              </a:buClr>
              <a:buSzPts val="4800"/>
              <a:buNone/>
              <a:defRPr sz="9600">
                <a:solidFill>
                  <a:schemeClr val="accent5"/>
                </a:solidFill>
              </a:defRPr>
            </a:lvl8pPr>
            <a:lvl9pPr lvl="8" algn="ctr" rtl="0">
              <a:spcBef>
                <a:spcPts val="0"/>
              </a:spcBef>
              <a:spcAft>
                <a:spcPts val="0"/>
              </a:spcAft>
              <a:buClr>
                <a:schemeClr val="accent5"/>
              </a:buClr>
              <a:buSzPts val="4800"/>
              <a:buNone/>
              <a:defRPr sz="9600">
                <a:solidFill>
                  <a:schemeClr val="accent5"/>
                </a:solidFill>
              </a:defRPr>
            </a:lvl9pPr>
          </a:lstStyle>
          <a:p>
            <a:r>
              <a:t>xx%</a:t>
            </a:r>
          </a:p>
        </p:txBody>
      </p:sp>
      <p:sp>
        <p:nvSpPr>
          <p:cNvPr id="18" name="Google Shape;18;p3"/>
          <p:cNvSpPr txBox="1">
            <a:spLocks noGrp="1"/>
          </p:cNvSpPr>
          <p:nvPr>
            <p:ph type="subTitle" idx="1"/>
          </p:nvPr>
        </p:nvSpPr>
        <p:spPr>
          <a:xfrm>
            <a:off x="8256650" y="6539126"/>
            <a:ext cx="6235800" cy="1477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lvl1pPr>
            <a:lvl2pPr lvl="1" rtl="0">
              <a:spcBef>
                <a:spcPts val="0"/>
              </a:spcBef>
              <a:spcAft>
                <a:spcPts val="0"/>
              </a:spcAft>
              <a:buNone/>
              <a:defRPr sz="3600" b="1"/>
            </a:lvl2pPr>
            <a:lvl3pPr lvl="2" rtl="0">
              <a:spcBef>
                <a:spcPts val="0"/>
              </a:spcBef>
              <a:spcAft>
                <a:spcPts val="0"/>
              </a:spcAft>
              <a:buNone/>
              <a:defRPr sz="3600" b="1"/>
            </a:lvl3pPr>
            <a:lvl4pPr lvl="3" rtl="0">
              <a:spcBef>
                <a:spcPts val="0"/>
              </a:spcBef>
              <a:spcAft>
                <a:spcPts val="0"/>
              </a:spcAft>
              <a:buNone/>
              <a:defRPr sz="3600" b="1"/>
            </a:lvl4pPr>
            <a:lvl5pPr lvl="4" rtl="0">
              <a:spcBef>
                <a:spcPts val="0"/>
              </a:spcBef>
              <a:spcAft>
                <a:spcPts val="0"/>
              </a:spcAft>
              <a:buNone/>
              <a:defRPr sz="3600" b="1"/>
            </a:lvl5pPr>
            <a:lvl6pPr lvl="5" rtl="0">
              <a:spcBef>
                <a:spcPts val="0"/>
              </a:spcBef>
              <a:spcAft>
                <a:spcPts val="0"/>
              </a:spcAft>
              <a:buNone/>
              <a:defRPr sz="3600" b="1"/>
            </a:lvl6pPr>
            <a:lvl7pPr lvl="6" rtl="0">
              <a:spcBef>
                <a:spcPts val="0"/>
              </a:spcBef>
              <a:spcAft>
                <a:spcPts val="0"/>
              </a:spcAft>
              <a:buNone/>
              <a:defRPr sz="3600" b="1"/>
            </a:lvl7pPr>
            <a:lvl8pPr lvl="7" rtl="0">
              <a:spcBef>
                <a:spcPts val="0"/>
              </a:spcBef>
              <a:spcAft>
                <a:spcPts val="0"/>
              </a:spcAft>
              <a:buNone/>
              <a:defRPr sz="3600" b="1"/>
            </a:lvl8pPr>
            <a:lvl9pPr lvl="8" rtl="0">
              <a:spcBef>
                <a:spcPts val="0"/>
              </a:spcBef>
              <a:spcAft>
                <a:spcPts val="0"/>
              </a:spcAft>
              <a:buNone/>
              <a:defRPr sz="3600" b="1"/>
            </a:lvl9pPr>
          </a:lstStyle>
          <a:p>
            <a:endParaRPr/>
          </a:p>
        </p:txBody>
      </p:sp>
      <p:sp>
        <p:nvSpPr>
          <p:cNvPr id="19" name="Google Shape;19;p3"/>
          <p:cNvSpPr txBox="1">
            <a:spLocks noGrp="1"/>
          </p:cNvSpPr>
          <p:nvPr>
            <p:ph type="title" idx="2"/>
          </p:nvPr>
        </p:nvSpPr>
        <p:spPr>
          <a:xfrm>
            <a:off x="8256650" y="3953150"/>
            <a:ext cx="8604600" cy="25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600"/>
              <a:buNone/>
              <a:defRPr/>
            </a:lvl1pPr>
            <a:lvl2pPr lvl="1" algn="ctr" rtl="0">
              <a:lnSpc>
                <a:spcPct val="100000"/>
              </a:lnSpc>
              <a:spcBef>
                <a:spcPts val="0"/>
              </a:spcBef>
              <a:spcAft>
                <a:spcPts val="0"/>
              </a:spcAft>
              <a:buSzPts val="3600"/>
              <a:buNone/>
              <a:defRPr sz="7200"/>
            </a:lvl2pPr>
            <a:lvl3pPr lvl="2" algn="ctr" rtl="0">
              <a:lnSpc>
                <a:spcPct val="100000"/>
              </a:lnSpc>
              <a:spcBef>
                <a:spcPts val="0"/>
              </a:spcBef>
              <a:spcAft>
                <a:spcPts val="0"/>
              </a:spcAft>
              <a:buSzPts val="3600"/>
              <a:buNone/>
              <a:defRPr sz="7200"/>
            </a:lvl3pPr>
            <a:lvl4pPr lvl="3" algn="ctr" rtl="0">
              <a:lnSpc>
                <a:spcPct val="100000"/>
              </a:lnSpc>
              <a:spcBef>
                <a:spcPts val="0"/>
              </a:spcBef>
              <a:spcAft>
                <a:spcPts val="0"/>
              </a:spcAft>
              <a:buSzPts val="3600"/>
              <a:buNone/>
              <a:defRPr sz="7200"/>
            </a:lvl4pPr>
            <a:lvl5pPr lvl="4" algn="ctr" rtl="0">
              <a:lnSpc>
                <a:spcPct val="100000"/>
              </a:lnSpc>
              <a:spcBef>
                <a:spcPts val="0"/>
              </a:spcBef>
              <a:spcAft>
                <a:spcPts val="0"/>
              </a:spcAft>
              <a:buSzPts val="3600"/>
              <a:buNone/>
              <a:defRPr sz="7200"/>
            </a:lvl5pPr>
            <a:lvl6pPr lvl="5" algn="ctr" rtl="0">
              <a:lnSpc>
                <a:spcPct val="100000"/>
              </a:lnSpc>
              <a:spcBef>
                <a:spcPts val="0"/>
              </a:spcBef>
              <a:spcAft>
                <a:spcPts val="0"/>
              </a:spcAft>
              <a:buSzPts val="3600"/>
              <a:buNone/>
              <a:defRPr sz="7200"/>
            </a:lvl6pPr>
            <a:lvl7pPr lvl="6" algn="ctr" rtl="0">
              <a:lnSpc>
                <a:spcPct val="100000"/>
              </a:lnSpc>
              <a:spcBef>
                <a:spcPts val="0"/>
              </a:spcBef>
              <a:spcAft>
                <a:spcPts val="0"/>
              </a:spcAft>
              <a:buSzPts val="3600"/>
              <a:buNone/>
              <a:defRPr sz="7200"/>
            </a:lvl7pPr>
            <a:lvl8pPr lvl="7" algn="ctr" rtl="0">
              <a:lnSpc>
                <a:spcPct val="100000"/>
              </a:lnSpc>
              <a:spcBef>
                <a:spcPts val="0"/>
              </a:spcBef>
              <a:spcAft>
                <a:spcPts val="0"/>
              </a:spcAft>
              <a:buSzPts val="3600"/>
              <a:buNone/>
              <a:defRPr sz="7200"/>
            </a:lvl8pPr>
            <a:lvl9pPr lvl="8" algn="ctr" rtl="0">
              <a:lnSpc>
                <a:spcPct val="100000"/>
              </a:lnSpc>
              <a:spcBef>
                <a:spcPts val="0"/>
              </a:spcBef>
              <a:spcAft>
                <a:spcPts val="0"/>
              </a:spcAft>
              <a:buSzPts val="3600"/>
              <a:buNone/>
              <a:defRPr sz="7200"/>
            </a:lvl9pPr>
          </a:lstStyle>
          <a:p>
            <a:endParaRPr/>
          </a:p>
        </p:txBody>
      </p:sp>
      <p:sp>
        <p:nvSpPr>
          <p:cNvPr id="20" name="Google Shape;20;p3"/>
          <p:cNvSpPr/>
          <p:nvPr/>
        </p:nvSpPr>
        <p:spPr>
          <a:xfrm rot="301025">
            <a:off x="17039734" y="4594100"/>
            <a:ext cx="2763756" cy="239729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 name="Google Shape;21;p3"/>
          <p:cNvSpPr/>
          <p:nvPr/>
        </p:nvSpPr>
        <p:spPr>
          <a:xfrm flipH="1">
            <a:off x="11035069" y="7335700"/>
            <a:ext cx="8136434" cy="295130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410717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1426200" y="2400300"/>
            <a:ext cx="15435600" cy="6808200"/>
          </a:xfrm>
          <a:prstGeom prst="rect">
            <a:avLst/>
          </a:prstGeom>
        </p:spPr>
        <p:txBody>
          <a:bodyPr spcFirstLastPara="1" wrap="square" lIns="91425" tIns="91425" rIns="91425" bIns="91425" anchor="t" anchorCtr="0">
            <a:noAutofit/>
          </a:bodyPr>
          <a:lstStyle>
            <a:lvl1pPr marL="914400" lvl="0" indent="-609600" rtl="0">
              <a:spcBef>
                <a:spcPts val="0"/>
              </a:spcBef>
              <a:spcAft>
                <a:spcPts val="0"/>
              </a:spcAft>
              <a:buSzPts val="1200"/>
              <a:buAutoNum type="arabicPeriod"/>
              <a:defRPr sz="2400"/>
            </a:lvl1pPr>
            <a:lvl2pPr marL="1828800" lvl="1" indent="-609600" rtl="0">
              <a:spcBef>
                <a:spcPts val="0"/>
              </a:spcBef>
              <a:spcAft>
                <a:spcPts val="0"/>
              </a:spcAft>
              <a:buSzPts val="1200"/>
              <a:buAutoNum type="alphaLcPeriod"/>
              <a:defRPr sz="2400"/>
            </a:lvl2pPr>
            <a:lvl3pPr marL="2743200" lvl="2" indent="-609600" rtl="0">
              <a:spcBef>
                <a:spcPts val="0"/>
              </a:spcBef>
              <a:spcAft>
                <a:spcPts val="0"/>
              </a:spcAft>
              <a:buSzPts val="1200"/>
              <a:buAutoNum type="romanLcPeriod"/>
              <a:defRPr sz="2400"/>
            </a:lvl3pPr>
            <a:lvl4pPr marL="3657600" lvl="3" indent="-609600" rtl="0">
              <a:spcBef>
                <a:spcPts val="0"/>
              </a:spcBef>
              <a:spcAft>
                <a:spcPts val="0"/>
              </a:spcAft>
              <a:buSzPts val="1200"/>
              <a:buAutoNum type="arabicPeriod"/>
              <a:defRPr sz="2400"/>
            </a:lvl4pPr>
            <a:lvl5pPr marL="4572000" lvl="4" indent="-609600" rtl="0">
              <a:spcBef>
                <a:spcPts val="0"/>
              </a:spcBef>
              <a:spcAft>
                <a:spcPts val="0"/>
              </a:spcAft>
              <a:buSzPts val="1200"/>
              <a:buAutoNum type="alphaLcPeriod"/>
              <a:defRPr sz="2400"/>
            </a:lvl5pPr>
            <a:lvl6pPr marL="5486400" lvl="5" indent="-609600" rtl="0">
              <a:spcBef>
                <a:spcPts val="0"/>
              </a:spcBef>
              <a:spcAft>
                <a:spcPts val="0"/>
              </a:spcAft>
              <a:buSzPts val="1200"/>
              <a:buAutoNum type="romanLcPeriod"/>
              <a:defRPr sz="2400"/>
            </a:lvl6pPr>
            <a:lvl7pPr marL="6400800" lvl="6" indent="-609600" rtl="0">
              <a:spcBef>
                <a:spcPts val="0"/>
              </a:spcBef>
              <a:spcAft>
                <a:spcPts val="0"/>
              </a:spcAft>
              <a:buSzPts val="1200"/>
              <a:buAutoNum type="arabicPeriod"/>
              <a:defRPr sz="2400"/>
            </a:lvl7pPr>
            <a:lvl8pPr marL="7315200" lvl="7" indent="-609600" rtl="0">
              <a:spcBef>
                <a:spcPts val="0"/>
              </a:spcBef>
              <a:spcAft>
                <a:spcPts val="0"/>
              </a:spcAft>
              <a:buSzPts val="1200"/>
              <a:buAutoNum type="alphaLcPeriod"/>
              <a:defRPr sz="2400"/>
            </a:lvl8pPr>
            <a:lvl9pPr marL="8229600" lvl="8" indent="-609600" rtl="0">
              <a:spcBef>
                <a:spcPts val="0"/>
              </a:spcBef>
              <a:spcAft>
                <a:spcPts val="0"/>
              </a:spcAft>
              <a:buSzPts val="1200"/>
              <a:buAutoNum type="romanLcPeriod"/>
              <a:defRPr sz="2400"/>
            </a:lvl9pPr>
          </a:lstStyle>
          <a:p>
            <a:endParaRPr/>
          </a:p>
        </p:txBody>
      </p:sp>
      <p:sp>
        <p:nvSpPr>
          <p:cNvPr id="24" name="Google Shape;24;p4"/>
          <p:cNvSpPr txBox="1">
            <a:spLocks noGrp="1"/>
          </p:cNvSpPr>
          <p:nvPr>
            <p:ph type="title"/>
          </p:nvPr>
        </p:nvSpPr>
        <p:spPr>
          <a:xfrm>
            <a:off x="1426200" y="904650"/>
            <a:ext cx="154356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5" name="Google Shape;25;p4"/>
          <p:cNvSpPr/>
          <p:nvPr/>
        </p:nvSpPr>
        <p:spPr>
          <a:xfrm rot="301033">
            <a:off x="637778" y="-530518"/>
            <a:ext cx="1578040" cy="136879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 name="Google Shape;26;p4"/>
          <p:cNvSpPr/>
          <p:nvPr/>
        </p:nvSpPr>
        <p:spPr>
          <a:xfrm>
            <a:off x="-832950" y="262052"/>
            <a:ext cx="2052000" cy="2052000"/>
          </a:xfrm>
          <a:prstGeom prst="ellipse">
            <a:avLst/>
          </a:prstGeom>
          <a:noFill/>
          <a:ln w="19050" cap="flat"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 name="Google Shape;27;p4"/>
          <p:cNvSpPr/>
          <p:nvPr/>
        </p:nvSpPr>
        <p:spPr>
          <a:xfrm rot="301053">
            <a:off x="2475161" y="9877155"/>
            <a:ext cx="875030" cy="75902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 name="Google Shape;28;p4"/>
          <p:cNvSpPr/>
          <p:nvPr/>
        </p:nvSpPr>
        <p:spPr>
          <a:xfrm flipH="1">
            <a:off x="15299240" y="8706556"/>
            <a:ext cx="3440916" cy="1580364"/>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9" name="Google Shape;29;p4"/>
          <p:cNvGrpSpPr/>
          <p:nvPr/>
        </p:nvGrpSpPr>
        <p:grpSpPr>
          <a:xfrm>
            <a:off x="17555084" y="6576748"/>
            <a:ext cx="1095908" cy="1095908"/>
            <a:chOff x="3796125" y="-35750"/>
            <a:chExt cx="773400" cy="773400"/>
          </a:xfrm>
        </p:grpSpPr>
        <p:sp>
          <p:nvSpPr>
            <p:cNvPr id="30" name="Google Shape;30;p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 name="Google Shape;31;p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046976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subTitle" idx="1"/>
          </p:nvPr>
        </p:nvSpPr>
        <p:spPr>
          <a:xfrm>
            <a:off x="2866226" y="5109822"/>
            <a:ext cx="4609800" cy="252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defRPr>
            </a:lvl1pPr>
            <a:lvl2pPr lvl="1" algn="ctr" rtl="0">
              <a:spcBef>
                <a:spcPts val="0"/>
              </a:spcBef>
              <a:spcAft>
                <a:spcPts val="0"/>
              </a:spcAft>
              <a:buNone/>
              <a:defRPr b="1">
                <a:solidFill>
                  <a:schemeClr val="accent5"/>
                </a:solidFill>
              </a:defRPr>
            </a:lvl2pPr>
            <a:lvl3pPr lvl="2" algn="ctr" rtl="0">
              <a:spcBef>
                <a:spcPts val="0"/>
              </a:spcBef>
              <a:spcAft>
                <a:spcPts val="0"/>
              </a:spcAft>
              <a:buNone/>
              <a:defRPr b="1">
                <a:solidFill>
                  <a:schemeClr val="accent5"/>
                </a:solidFill>
              </a:defRPr>
            </a:lvl3pPr>
            <a:lvl4pPr lvl="3" algn="ctr" rtl="0">
              <a:spcBef>
                <a:spcPts val="0"/>
              </a:spcBef>
              <a:spcAft>
                <a:spcPts val="0"/>
              </a:spcAft>
              <a:buNone/>
              <a:defRPr b="1">
                <a:solidFill>
                  <a:schemeClr val="accent5"/>
                </a:solidFill>
              </a:defRPr>
            </a:lvl4pPr>
            <a:lvl5pPr lvl="4" algn="ctr" rtl="0">
              <a:spcBef>
                <a:spcPts val="0"/>
              </a:spcBef>
              <a:spcAft>
                <a:spcPts val="0"/>
              </a:spcAft>
              <a:buNone/>
              <a:defRPr b="1">
                <a:solidFill>
                  <a:schemeClr val="accent5"/>
                </a:solidFill>
              </a:defRPr>
            </a:lvl5pPr>
            <a:lvl6pPr lvl="5" algn="ctr" rtl="0">
              <a:spcBef>
                <a:spcPts val="0"/>
              </a:spcBef>
              <a:spcAft>
                <a:spcPts val="0"/>
              </a:spcAft>
              <a:buNone/>
              <a:defRPr b="1">
                <a:solidFill>
                  <a:schemeClr val="accent5"/>
                </a:solidFill>
              </a:defRPr>
            </a:lvl6pPr>
            <a:lvl7pPr lvl="6" algn="ctr" rtl="0">
              <a:spcBef>
                <a:spcPts val="0"/>
              </a:spcBef>
              <a:spcAft>
                <a:spcPts val="0"/>
              </a:spcAft>
              <a:buNone/>
              <a:defRPr b="1">
                <a:solidFill>
                  <a:schemeClr val="accent5"/>
                </a:solidFill>
              </a:defRPr>
            </a:lvl7pPr>
            <a:lvl8pPr lvl="7" algn="ctr" rtl="0">
              <a:spcBef>
                <a:spcPts val="0"/>
              </a:spcBef>
              <a:spcAft>
                <a:spcPts val="0"/>
              </a:spcAft>
              <a:buNone/>
              <a:defRPr b="1">
                <a:solidFill>
                  <a:schemeClr val="accent5"/>
                </a:solidFill>
              </a:defRPr>
            </a:lvl8pPr>
            <a:lvl9pPr lvl="8" algn="ctr" rtl="0">
              <a:spcBef>
                <a:spcPts val="0"/>
              </a:spcBef>
              <a:spcAft>
                <a:spcPts val="0"/>
              </a:spcAft>
              <a:buNone/>
              <a:defRPr b="1">
                <a:solidFill>
                  <a:schemeClr val="accent5"/>
                </a:solidFill>
              </a:defRPr>
            </a:lvl9pPr>
          </a:lstStyle>
          <a:p>
            <a:endParaRPr/>
          </a:p>
        </p:txBody>
      </p:sp>
      <p:sp>
        <p:nvSpPr>
          <p:cNvPr id="34" name="Google Shape;34;p5"/>
          <p:cNvSpPr txBox="1">
            <a:spLocks noGrp="1"/>
          </p:cNvSpPr>
          <p:nvPr>
            <p:ph type="subTitle" idx="2"/>
          </p:nvPr>
        </p:nvSpPr>
        <p:spPr>
          <a:xfrm>
            <a:off x="10600146" y="5109828"/>
            <a:ext cx="4603200" cy="252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defRPr>
            </a:lvl1pPr>
            <a:lvl2pPr lvl="1" algn="ctr" rtl="0">
              <a:spcBef>
                <a:spcPts val="0"/>
              </a:spcBef>
              <a:spcAft>
                <a:spcPts val="0"/>
              </a:spcAft>
              <a:buNone/>
              <a:defRPr b="1">
                <a:solidFill>
                  <a:schemeClr val="accent5"/>
                </a:solidFill>
              </a:defRPr>
            </a:lvl2pPr>
            <a:lvl3pPr lvl="2" algn="ctr" rtl="0">
              <a:spcBef>
                <a:spcPts val="0"/>
              </a:spcBef>
              <a:spcAft>
                <a:spcPts val="0"/>
              </a:spcAft>
              <a:buNone/>
              <a:defRPr b="1">
                <a:solidFill>
                  <a:schemeClr val="accent5"/>
                </a:solidFill>
              </a:defRPr>
            </a:lvl3pPr>
            <a:lvl4pPr lvl="3" algn="ctr" rtl="0">
              <a:spcBef>
                <a:spcPts val="0"/>
              </a:spcBef>
              <a:spcAft>
                <a:spcPts val="0"/>
              </a:spcAft>
              <a:buNone/>
              <a:defRPr b="1">
                <a:solidFill>
                  <a:schemeClr val="accent5"/>
                </a:solidFill>
              </a:defRPr>
            </a:lvl4pPr>
            <a:lvl5pPr lvl="4" algn="ctr" rtl="0">
              <a:spcBef>
                <a:spcPts val="0"/>
              </a:spcBef>
              <a:spcAft>
                <a:spcPts val="0"/>
              </a:spcAft>
              <a:buNone/>
              <a:defRPr b="1">
                <a:solidFill>
                  <a:schemeClr val="accent5"/>
                </a:solidFill>
              </a:defRPr>
            </a:lvl5pPr>
            <a:lvl6pPr lvl="5" algn="ctr" rtl="0">
              <a:spcBef>
                <a:spcPts val="0"/>
              </a:spcBef>
              <a:spcAft>
                <a:spcPts val="0"/>
              </a:spcAft>
              <a:buNone/>
              <a:defRPr b="1">
                <a:solidFill>
                  <a:schemeClr val="accent5"/>
                </a:solidFill>
              </a:defRPr>
            </a:lvl6pPr>
            <a:lvl7pPr lvl="6" algn="ctr" rtl="0">
              <a:spcBef>
                <a:spcPts val="0"/>
              </a:spcBef>
              <a:spcAft>
                <a:spcPts val="0"/>
              </a:spcAft>
              <a:buNone/>
              <a:defRPr b="1">
                <a:solidFill>
                  <a:schemeClr val="accent5"/>
                </a:solidFill>
              </a:defRPr>
            </a:lvl7pPr>
            <a:lvl8pPr lvl="7" algn="ctr" rtl="0">
              <a:spcBef>
                <a:spcPts val="0"/>
              </a:spcBef>
              <a:spcAft>
                <a:spcPts val="0"/>
              </a:spcAft>
              <a:buNone/>
              <a:defRPr b="1">
                <a:solidFill>
                  <a:schemeClr val="accent5"/>
                </a:solidFill>
              </a:defRPr>
            </a:lvl8pPr>
            <a:lvl9pPr lvl="8" algn="ctr" rtl="0">
              <a:spcBef>
                <a:spcPts val="0"/>
              </a:spcBef>
              <a:spcAft>
                <a:spcPts val="0"/>
              </a:spcAft>
              <a:buNone/>
              <a:defRPr b="1">
                <a:solidFill>
                  <a:schemeClr val="accent5"/>
                </a:solidFill>
              </a:defRPr>
            </a:lvl9pPr>
          </a:lstStyle>
          <a:p>
            <a:endParaRPr/>
          </a:p>
        </p:txBody>
      </p:sp>
      <p:sp>
        <p:nvSpPr>
          <p:cNvPr id="35" name="Google Shape;35;p5"/>
          <p:cNvSpPr txBox="1">
            <a:spLocks noGrp="1"/>
          </p:cNvSpPr>
          <p:nvPr>
            <p:ph type="title"/>
          </p:nvPr>
        </p:nvSpPr>
        <p:spPr>
          <a:xfrm>
            <a:off x="2866076" y="4208750"/>
            <a:ext cx="46098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4800">
                <a:solidFill>
                  <a:schemeClr val="accent5"/>
                </a:solidFill>
              </a:defRPr>
            </a:lvl1pPr>
            <a:lvl2pPr lvl="1" rtl="0">
              <a:spcBef>
                <a:spcPts val="0"/>
              </a:spcBef>
              <a:spcAft>
                <a:spcPts val="0"/>
              </a:spcAft>
              <a:buSzPts val="2000"/>
              <a:buNone/>
              <a:defRPr sz="4000"/>
            </a:lvl2pPr>
            <a:lvl3pPr lvl="2" rtl="0">
              <a:spcBef>
                <a:spcPts val="0"/>
              </a:spcBef>
              <a:spcAft>
                <a:spcPts val="0"/>
              </a:spcAft>
              <a:buSzPts val="2000"/>
              <a:buNone/>
              <a:defRPr sz="4000"/>
            </a:lvl3pPr>
            <a:lvl4pPr lvl="3" rtl="0">
              <a:spcBef>
                <a:spcPts val="0"/>
              </a:spcBef>
              <a:spcAft>
                <a:spcPts val="0"/>
              </a:spcAft>
              <a:buSzPts val="2000"/>
              <a:buNone/>
              <a:defRPr sz="4000"/>
            </a:lvl4pPr>
            <a:lvl5pPr lvl="4" rtl="0">
              <a:spcBef>
                <a:spcPts val="0"/>
              </a:spcBef>
              <a:spcAft>
                <a:spcPts val="0"/>
              </a:spcAft>
              <a:buSzPts val="2000"/>
              <a:buNone/>
              <a:defRPr sz="4000"/>
            </a:lvl5pPr>
            <a:lvl6pPr lvl="5" rtl="0">
              <a:spcBef>
                <a:spcPts val="0"/>
              </a:spcBef>
              <a:spcAft>
                <a:spcPts val="0"/>
              </a:spcAft>
              <a:buSzPts val="2000"/>
              <a:buNone/>
              <a:defRPr sz="4000"/>
            </a:lvl6pPr>
            <a:lvl7pPr lvl="6" rtl="0">
              <a:spcBef>
                <a:spcPts val="0"/>
              </a:spcBef>
              <a:spcAft>
                <a:spcPts val="0"/>
              </a:spcAft>
              <a:buSzPts val="2000"/>
              <a:buNone/>
              <a:defRPr sz="4000"/>
            </a:lvl7pPr>
            <a:lvl8pPr lvl="7" rtl="0">
              <a:spcBef>
                <a:spcPts val="0"/>
              </a:spcBef>
              <a:spcAft>
                <a:spcPts val="0"/>
              </a:spcAft>
              <a:buSzPts val="2000"/>
              <a:buNone/>
              <a:defRPr sz="4000"/>
            </a:lvl8pPr>
            <a:lvl9pPr lvl="8" rtl="0">
              <a:spcBef>
                <a:spcPts val="0"/>
              </a:spcBef>
              <a:spcAft>
                <a:spcPts val="0"/>
              </a:spcAft>
              <a:buSzPts val="2000"/>
              <a:buNone/>
              <a:defRPr sz="4000"/>
            </a:lvl9pPr>
          </a:lstStyle>
          <a:p>
            <a:endParaRPr/>
          </a:p>
        </p:txBody>
      </p:sp>
      <p:sp>
        <p:nvSpPr>
          <p:cNvPr id="36" name="Google Shape;36;p5"/>
          <p:cNvSpPr txBox="1">
            <a:spLocks noGrp="1"/>
          </p:cNvSpPr>
          <p:nvPr>
            <p:ph type="title" idx="3"/>
          </p:nvPr>
        </p:nvSpPr>
        <p:spPr>
          <a:xfrm>
            <a:off x="10599074" y="4208776"/>
            <a:ext cx="46098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4800">
                <a:solidFill>
                  <a:schemeClr val="accent5"/>
                </a:solidFill>
              </a:defRPr>
            </a:lvl1pPr>
            <a:lvl2pPr lvl="1" rtl="0">
              <a:spcBef>
                <a:spcPts val="0"/>
              </a:spcBef>
              <a:spcAft>
                <a:spcPts val="0"/>
              </a:spcAft>
              <a:buSzPts val="2000"/>
              <a:buNone/>
              <a:defRPr sz="4000"/>
            </a:lvl2pPr>
            <a:lvl3pPr lvl="2" rtl="0">
              <a:spcBef>
                <a:spcPts val="0"/>
              </a:spcBef>
              <a:spcAft>
                <a:spcPts val="0"/>
              </a:spcAft>
              <a:buSzPts val="2000"/>
              <a:buNone/>
              <a:defRPr sz="4000"/>
            </a:lvl3pPr>
            <a:lvl4pPr lvl="3" rtl="0">
              <a:spcBef>
                <a:spcPts val="0"/>
              </a:spcBef>
              <a:spcAft>
                <a:spcPts val="0"/>
              </a:spcAft>
              <a:buSzPts val="2000"/>
              <a:buNone/>
              <a:defRPr sz="4000"/>
            </a:lvl4pPr>
            <a:lvl5pPr lvl="4" rtl="0">
              <a:spcBef>
                <a:spcPts val="0"/>
              </a:spcBef>
              <a:spcAft>
                <a:spcPts val="0"/>
              </a:spcAft>
              <a:buSzPts val="2000"/>
              <a:buNone/>
              <a:defRPr sz="4000"/>
            </a:lvl5pPr>
            <a:lvl6pPr lvl="5" rtl="0">
              <a:spcBef>
                <a:spcPts val="0"/>
              </a:spcBef>
              <a:spcAft>
                <a:spcPts val="0"/>
              </a:spcAft>
              <a:buSzPts val="2000"/>
              <a:buNone/>
              <a:defRPr sz="4000"/>
            </a:lvl6pPr>
            <a:lvl7pPr lvl="6" rtl="0">
              <a:spcBef>
                <a:spcPts val="0"/>
              </a:spcBef>
              <a:spcAft>
                <a:spcPts val="0"/>
              </a:spcAft>
              <a:buSzPts val="2000"/>
              <a:buNone/>
              <a:defRPr sz="4000"/>
            </a:lvl7pPr>
            <a:lvl8pPr lvl="7" rtl="0">
              <a:spcBef>
                <a:spcPts val="0"/>
              </a:spcBef>
              <a:spcAft>
                <a:spcPts val="0"/>
              </a:spcAft>
              <a:buSzPts val="2000"/>
              <a:buNone/>
              <a:defRPr sz="4000"/>
            </a:lvl8pPr>
            <a:lvl9pPr lvl="8" rtl="0">
              <a:spcBef>
                <a:spcPts val="0"/>
              </a:spcBef>
              <a:spcAft>
                <a:spcPts val="0"/>
              </a:spcAft>
              <a:buSzPts val="2000"/>
              <a:buNone/>
              <a:defRPr sz="4000"/>
            </a:lvl9pPr>
          </a:lstStyle>
          <a:p>
            <a:endParaRPr/>
          </a:p>
        </p:txBody>
      </p:sp>
      <p:sp>
        <p:nvSpPr>
          <p:cNvPr id="37" name="Google Shape;37;p5"/>
          <p:cNvSpPr txBox="1">
            <a:spLocks noGrp="1"/>
          </p:cNvSpPr>
          <p:nvPr>
            <p:ph type="title" idx="4"/>
          </p:nvPr>
        </p:nvSpPr>
        <p:spPr>
          <a:xfrm>
            <a:off x="1426200" y="904650"/>
            <a:ext cx="15435600" cy="11454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grpSp>
        <p:nvGrpSpPr>
          <p:cNvPr id="38" name="Google Shape;38;p5"/>
          <p:cNvGrpSpPr/>
          <p:nvPr/>
        </p:nvGrpSpPr>
        <p:grpSpPr>
          <a:xfrm rot="10800000" flipH="1">
            <a:off x="-221704" y="7980090"/>
            <a:ext cx="1520636" cy="2677492"/>
            <a:chOff x="5664675" y="3001250"/>
            <a:chExt cx="332525" cy="585500"/>
          </a:xfrm>
        </p:grpSpPr>
        <p:sp>
          <p:nvSpPr>
            <p:cNvPr id="39" name="Google Shape;39;p5"/>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 name="Google Shape;40;p5"/>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 name="Google Shape;41;p5"/>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2" name="Google Shape;42;p5"/>
          <p:cNvGrpSpPr/>
          <p:nvPr/>
        </p:nvGrpSpPr>
        <p:grpSpPr>
          <a:xfrm>
            <a:off x="15888631" y="-316336"/>
            <a:ext cx="2680350" cy="3587404"/>
            <a:chOff x="5556925" y="2802275"/>
            <a:chExt cx="586125" cy="784475"/>
          </a:xfrm>
        </p:grpSpPr>
        <p:sp>
          <p:nvSpPr>
            <p:cNvPr id="43" name="Google Shape;43;p5"/>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4" name="Google Shape;44;p5"/>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5" name="Google Shape;45;p5"/>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6" name="Google Shape;46;p5"/>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7" name="Google Shape;47;p5"/>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8" name="Google Shape;48;p5"/>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9" name="Google Shape;49;p5"/>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 name="Google Shape;50;p5"/>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 name="Google Shape;51;p5"/>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2" name="Google Shape;52;p5"/>
          <p:cNvSpPr/>
          <p:nvPr/>
        </p:nvSpPr>
        <p:spPr>
          <a:xfrm>
            <a:off x="-479792" y="-1706904"/>
            <a:ext cx="3118800" cy="3118200"/>
          </a:xfrm>
          <a:prstGeom prst="ellipse">
            <a:avLst/>
          </a:prstGeom>
          <a:noFill/>
          <a:ln w="19050"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3" name="Google Shape;53;p5"/>
          <p:cNvSpPr/>
          <p:nvPr/>
        </p:nvSpPr>
        <p:spPr>
          <a:xfrm>
            <a:off x="675702" y="8943340"/>
            <a:ext cx="2035200" cy="2034600"/>
          </a:xfrm>
          <a:prstGeom prst="ellipse">
            <a:avLst/>
          </a:prstGeom>
          <a:noFill/>
          <a:ln w="19050"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4" name="Google Shape;54;p5"/>
          <p:cNvSpPr/>
          <p:nvPr/>
        </p:nvSpPr>
        <p:spPr>
          <a:xfrm>
            <a:off x="15661908" y="4416746"/>
            <a:ext cx="3118800" cy="3118200"/>
          </a:xfrm>
          <a:prstGeom prst="ellipse">
            <a:avLst/>
          </a:prstGeom>
          <a:noFill/>
          <a:ln w="19050"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138210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
        <p:cNvGrpSpPr/>
        <p:nvPr/>
      </p:nvGrpSpPr>
      <p:grpSpPr>
        <a:xfrm>
          <a:off x="0" y="0"/>
          <a:ext cx="0" cy="0"/>
          <a:chOff x="0" y="0"/>
          <a:chExt cx="0" cy="0"/>
        </a:xfrm>
      </p:grpSpPr>
      <p:sp>
        <p:nvSpPr>
          <p:cNvPr id="66" name="Google Shape;66;p7"/>
          <p:cNvSpPr/>
          <p:nvPr/>
        </p:nvSpPr>
        <p:spPr>
          <a:xfrm rot="-177409">
            <a:off x="2094483" y="907887"/>
            <a:ext cx="14074338" cy="8471330"/>
          </a:xfrm>
          <a:prstGeom prst="roundRect">
            <a:avLst>
              <a:gd name="adj" fmla="val 29315"/>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67" name="Google Shape;67;p7"/>
          <p:cNvSpPr txBox="1">
            <a:spLocks noGrp="1"/>
          </p:cNvSpPr>
          <p:nvPr>
            <p:ph type="body" idx="1"/>
          </p:nvPr>
        </p:nvSpPr>
        <p:spPr>
          <a:xfrm>
            <a:off x="3789600" y="3652700"/>
            <a:ext cx="10708800" cy="4248000"/>
          </a:xfrm>
          <a:prstGeom prst="rect">
            <a:avLst/>
          </a:prstGeom>
        </p:spPr>
        <p:txBody>
          <a:bodyPr spcFirstLastPara="1" wrap="square" lIns="91425" tIns="91425" rIns="91425" bIns="91425" anchor="t" anchorCtr="0">
            <a:noAutofit/>
          </a:bodyPr>
          <a:lstStyle>
            <a:lvl1pPr marL="914400" lvl="0" indent="-660400" rtl="0">
              <a:spcBef>
                <a:spcPts val="0"/>
              </a:spcBef>
              <a:spcAft>
                <a:spcPts val="0"/>
              </a:spcAft>
              <a:buClr>
                <a:schemeClr val="lt1"/>
              </a:buClr>
              <a:buSzPts val="1600"/>
              <a:buFont typeface="Karla"/>
              <a:buChar char="●"/>
              <a:defRPr/>
            </a:lvl1pPr>
            <a:lvl2pPr marL="1828800" lvl="1" indent="-635000" rtl="0">
              <a:spcBef>
                <a:spcPts val="0"/>
              </a:spcBef>
              <a:spcAft>
                <a:spcPts val="0"/>
              </a:spcAft>
              <a:buClr>
                <a:srgbClr val="211F1F"/>
              </a:buClr>
              <a:buSzPts val="1400"/>
              <a:buFont typeface="Karla"/>
              <a:buChar char="○"/>
              <a:defRPr/>
            </a:lvl2pPr>
            <a:lvl3pPr marL="2743200" lvl="2" indent="-635000" rtl="0">
              <a:spcBef>
                <a:spcPts val="0"/>
              </a:spcBef>
              <a:spcAft>
                <a:spcPts val="0"/>
              </a:spcAft>
              <a:buClr>
                <a:srgbClr val="211F1F"/>
              </a:buClr>
              <a:buSzPts val="1400"/>
              <a:buFont typeface="Karla"/>
              <a:buChar char="■"/>
              <a:defRPr/>
            </a:lvl3pPr>
            <a:lvl4pPr marL="3657600" lvl="3" indent="-635000" rtl="0">
              <a:spcBef>
                <a:spcPts val="0"/>
              </a:spcBef>
              <a:spcAft>
                <a:spcPts val="0"/>
              </a:spcAft>
              <a:buClr>
                <a:srgbClr val="211F1F"/>
              </a:buClr>
              <a:buSzPts val="1400"/>
              <a:buFont typeface="Karla"/>
              <a:buChar char="●"/>
              <a:defRPr/>
            </a:lvl4pPr>
            <a:lvl5pPr marL="4572000" lvl="4" indent="-635000" rtl="0">
              <a:spcBef>
                <a:spcPts val="0"/>
              </a:spcBef>
              <a:spcAft>
                <a:spcPts val="0"/>
              </a:spcAft>
              <a:buClr>
                <a:srgbClr val="211F1F"/>
              </a:buClr>
              <a:buSzPts val="1400"/>
              <a:buFont typeface="Karla"/>
              <a:buChar char="○"/>
              <a:defRPr/>
            </a:lvl5pPr>
            <a:lvl6pPr marL="5486400" lvl="5" indent="-635000" rtl="0">
              <a:spcBef>
                <a:spcPts val="0"/>
              </a:spcBef>
              <a:spcAft>
                <a:spcPts val="0"/>
              </a:spcAft>
              <a:buClr>
                <a:srgbClr val="211F1F"/>
              </a:buClr>
              <a:buSzPts val="1400"/>
              <a:buFont typeface="Karla"/>
              <a:buChar char="■"/>
              <a:defRPr/>
            </a:lvl6pPr>
            <a:lvl7pPr marL="6400800" lvl="6" indent="-635000" rtl="0">
              <a:spcBef>
                <a:spcPts val="0"/>
              </a:spcBef>
              <a:spcAft>
                <a:spcPts val="0"/>
              </a:spcAft>
              <a:buClr>
                <a:srgbClr val="211F1F"/>
              </a:buClr>
              <a:buSzPts val="1400"/>
              <a:buFont typeface="Karla"/>
              <a:buChar char="●"/>
              <a:defRPr/>
            </a:lvl7pPr>
            <a:lvl8pPr marL="7315200" lvl="7" indent="-635000" rtl="0">
              <a:spcBef>
                <a:spcPts val="0"/>
              </a:spcBef>
              <a:spcAft>
                <a:spcPts val="0"/>
              </a:spcAft>
              <a:buClr>
                <a:srgbClr val="211F1F"/>
              </a:buClr>
              <a:buSzPts val="1400"/>
              <a:buFont typeface="Karla"/>
              <a:buChar char="○"/>
              <a:defRPr/>
            </a:lvl8pPr>
            <a:lvl9pPr marL="8229600" lvl="8" indent="-635000" rtl="0">
              <a:spcBef>
                <a:spcPts val="0"/>
              </a:spcBef>
              <a:spcAft>
                <a:spcPts val="0"/>
              </a:spcAft>
              <a:buClr>
                <a:srgbClr val="211F1F"/>
              </a:buClr>
              <a:buSzPts val="1400"/>
              <a:buFont typeface="Karla"/>
              <a:buChar char="■"/>
              <a:defRPr/>
            </a:lvl9pPr>
          </a:lstStyle>
          <a:p>
            <a:endParaRPr/>
          </a:p>
        </p:txBody>
      </p:sp>
      <p:sp>
        <p:nvSpPr>
          <p:cNvPr id="68" name="Google Shape;68;p7"/>
          <p:cNvSpPr txBox="1">
            <a:spLocks noGrp="1"/>
          </p:cNvSpPr>
          <p:nvPr>
            <p:ph type="title"/>
          </p:nvPr>
        </p:nvSpPr>
        <p:spPr>
          <a:xfrm>
            <a:off x="3789600" y="2174900"/>
            <a:ext cx="10708800" cy="14778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3284908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9"/>
        <p:cNvGrpSpPr/>
        <p:nvPr/>
      </p:nvGrpSpPr>
      <p:grpSpPr>
        <a:xfrm>
          <a:off x="0" y="0"/>
          <a:ext cx="0" cy="0"/>
          <a:chOff x="0" y="0"/>
          <a:chExt cx="0" cy="0"/>
        </a:xfrm>
      </p:grpSpPr>
      <p:sp>
        <p:nvSpPr>
          <p:cNvPr id="70" name="Google Shape;70;p8"/>
          <p:cNvSpPr/>
          <p:nvPr/>
        </p:nvSpPr>
        <p:spPr>
          <a:xfrm rot="1183069">
            <a:off x="-251784" y="1141910"/>
            <a:ext cx="19819568" cy="855287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1" name="Google Shape;71;p8"/>
          <p:cNvSpPr txBox="1">
            <a:spLocks noGrp="1"/>
          </p:cNvSpPr>
          <p:nvPr>
            <p:ph type="title"/>
          </p:nvPr>
        </p:nvSpPr>
        <p:spPr>
          <a:xfrm>
            <a:off x="1426550" y="3666000"/>
            <a:ext cx="15435000" cy="295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8000"/>
            </a:lvl1pPr>
            <a:lvl2pPr lvl="1" algn="ctr" rtl="0">
              <a:lnSpc>
                <a:spcPct val="100000"/>
              </a:lnSpc>
              <a:spcBef>
                <a:spcPts val="0"/>
              </a:spcBef>
              <a:spcAft>
                <a:spcPts val="0"/>
              </a:spcAft>
              <a:buSzPts val="6000"/>
              <a:buNone/>
              <a:defRPr sz="12000"/>
            </a:lvl2pPr>
            <a:lvl3pPr lvl="2" algn="ctr" rtl="0">
              <a:lnSpc>
                <a:spcPct val="100000"/>
              </a:lnSpc>
              <a:spcBef>
                <a:spcPts val="0"/>
              </a:spcBef>
              <a:spcAft>
                <a:spcPts val="0"/>
              </a:spcAft>
              <a:buSzPts val="6000"/>
              <a:buNone/>
              <a:defRPr sz="12000"/>
            </a:lvl3pPr>
            <a:lvl4pPr lvl="3" algn="ctr" rtl="0">
              <a:lnSpc>
                <a:spcPct val="100000"/>
              </a:lnSpc>
              <a:spcBef>
                <a:spcPts val="0"/>
              </a:spcBef>
              <a:spcAft>
                <a:spcPts val="0"/>
              </a:spcAft>
              <a:buSzPts val="6000"/>
              <a:buNone/>
              <a:defRPr sz="12000"/>
            </a:lvl4pPr>
            <a:lvl5pPr lvl="4" algn="ctr" rtl="0">
              <a:lnSpc>
                <a:spcPct val="100000"/>
              </a:lnSpc>
              <a:spcBef>
                <a:spcPts val="0"/>
              </a:spcBef>
              <a:spcAft>
                <a:spcPts val="0"/>
              </a:spcAft>
              <a:buSzPts val="6000"/>
              <a:buNone/>
              <a:defRPr sz="12000"/>
            </a:lvl5pPr>
            <a:lvl6pPr lvl="5" algn="ctr" rtl="0">
              <a:lnSpc>
                <a:spcPct val="100000"/>
              </a:lnSpc>
              <a:spcBef>
                <a:spcPts val="0"/>
              </a:spcBef>
              <a:spcAft>
                <a:spcPts val="0"/>
              </a:spcAft>
              <a:buSzPts val="6000"/>
              <a:buNone/>
              <a:defRPr sz="12000"/>
            </a:lvl6pPr>
            <a:lvl7pPr lvl="6" algn="ctr" rtl="0">
              <a:lnSpc>
                <a:spcPct val="100000"/>
              </a:lnSpc>
              <a:spcBef>
                <a:spcPts val="0"/>
              </a:spcBef>
              <a:spcAft>
                <a:spcPts val="0"/>
              </a:spcAft>
              <a:buSzPts val="6000"/>
              <a:buNone/>
              <a:defRPr sz="12000"/>
            </a:lvl7pPr>
            <a:lvl8pPr lvl="7" algn="ctr" rtl="0">
              <a:lnSpc>
                <a:spcPct val="100000"/>
              </a:lnSpc>
              <a:spcBef>
                <a:spcPts val="0"/>
              </a:spcBef>
              <a:spcAft>
                <a:spcPts val="0"/>
              </a:spcAft>
              <a:buSzPts val="6000"/>
              <a:buNone/>
              <a:defRPr sz="12000"/>
            </a:lvl8pPr>
            <a:lvl9pPr lvl="8" algn="ctr" rtl="0">
              <a:lnSpc>
                <a:spcPct val="100000"/>
              </a:lnSpc>
              <a:spcBef>
                <a:spcPts val="0"/>
              </a:spcBef>
              <a:spcAft>
                <a:spcPts val="0"/>
              </a:spcAft>
              <a:buSzPts val="6000"/>
              <a:buNone/>
              <a:defRPr sz="12000"/>
            </a:lvl9pPr>
          </a:lstStyle>
          <a:p>
            <a:endParaRPr/>
          </a:p>
        </p:txBody>
      </p:sp>
    </p:spTree>
    <p:extLst>
      <p:ext uri="{BB962C8B-B14F-4D97-AF65-F5344CB8AC3E}">
        <p14:creationId xmlns:p14="http://schemas.microsoft.com/office/powerpoint/2010/main" val="1010457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2"/>
        <p:cNvGrpSpPr/>
        <p:nvPr/>
      </p:nvGrpSpPr>
      <p:grpSpPr>
        <a:xfrm>
          <a:off x="0" y="0"/>
          <a:ext cx="0" cy="0"/>
          <a:chOff x="0" y="0"/>
          <a:chExt cx="0" cy="0"/>
        </a:xfrm>
      </p:grpSpPr>
      <p:sp>
        <p:nvSpPr>
          <p:cNvPr id="73" name="Google Shape;73;p9"/>
          <p:cNvSpPr/>
          <p:nvPr/>
        </p:nvSpPr>
        <p:spPr>
          <a:xfrm rot="10800000">
            <a:off x="9438952" y="-33024"/>
            <a:ext cx="9139348" cy="440124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74" name="Google Shape;74;p9"/>
          <p:cNvSpPr txBox="1">
            <a:spLocks noGrp="1"/>
          </p:cNvSpPr>
          <p:nvPr>
            <p:ph type="title"/>
          </p:nvPr>
        </p:nvSpPr>
        <p:spPr>
          <a:xfrm>
            <a:off x="4743400" y="2713050"/>
            <a:ext cx="8800800" cy="160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rtl="0">
              <a:spcBef>
                <a:spcPts val="0"/>
              </a:spcBef>
              <a:spcAft>
                <a:spcPts val="0"/>
              </a:spcAft>
              <a:buSzPts val="6000"/>
              <a:buNone/>
              <a:defRPr sz="12000"/>
            </a:lvl2pPr>
            <a:lvl3pPr lvl="2" rtl="0">
              <a:spcBef>
                <a:spcPts val="0"/>
              </a:spcBef>
              <a:spcAft>
                <a:spcPts val="0"/>
              </a:spcAft>
              <a:buSzPts val="6000"/>
              <a:buNone/>
              <a:defRPr sz="12000"/>
            </a:lvl3pPr>
            <a:lvl4pPr lvl="3" rtl="0">
              <a:spcBef>
                <a:spcPts val="0"/>
              </a:spcBef>
              <a:spcAft>
                <a:spcPts val="0"/>
              </a:spcAft>
              <a:buSzPts val="6000"/>
              <a:buNone/>
              <a:defRPr sz="12000"/>
            </a:lvl4pPr>
            <a:lvl5pPr lvl="4" rtl="0">
              <a:spcBef>
                <a:spcPts val="0"/>
              </a:spcBef>
              <a:spcAft>
                <a:spcPts val="0"/>
              </a:spcAft>
              <a:buSzPts val="6000"/>
              <a:buNone/>
              <a:defRPr sz="12000"/>
            </a:lvl5pPr>
            <a:lvl6pPr lvl="5" rtl="0">
              <a:spcBef>
                <a:spcPts val="0"/>
              </a:spcBef>
              <a:spcAft>
                <a:spcPts val="0"/>
              </a:spcAft>
              <a:buSzPts val="6000"/>
              <a:buNone/>
              <a:defRPr sz="12000"/>
            </a:lvl6pPr>
            <a:lvl7pPr lvl="6" rtl="0">
              <a:spcBef>
                <a:spcPts val="0"/>
              </a:spcBef>
              <a:spcAft>
                <a:spcPts val="0"/>
              </a:spcAft>
              <a:buSzPts val="6000"/>
              <a:buNone/>
              <a:defRPr sz="12000"/>
            </a:lvl7pPr>
            <a:lvl8pPr lvl="7" rtl="0">
              <a:spcBef>
                <a:spcPts val="0"/>
              </a:spcBef>
              <a:spcAft>
                <a:spcPts val="0"/>
              </a:spcAft>
              <a:buSzPts val="6000"/>
              <a:buNone/>
              <a:defRPr sz="12000"/>
            </a:lvl8pPr>
            <a:lvl9pPr lvl="8" rtl="0">
              <a:spcBef>
                <a:spcPts val="0"/>
              </a:spcBef>
              <a:spcAft>
                <a:spcPts val="0"/>
              </a:spcAft>
              <a:buSzPts val="6000"/>
              <a:buNone/>
              <a:defRPr sz="12000"/>
            </a:lvl9pPr>
          </a:lstStyle>
          <a:p>
            <a:endParaRPr/>
          </a:p>
        </p:txBody>
      </p:sp>
      <p:sp>
        <p:nvSpPr>
          <p:cNvPr id="75" name="Google Shape;75;p9"/>
          <p:cNvSpPr txBox="1">
            <a:spLocks noGrp="1"/>
          </p:cNvSpPr>
          <p:nvPr>
            <p:ph type="subTitle" idx="1"/>
          </p:nvPr>
        </p:nvSpPr>
        <p:spPr>
          <a:xfrm>
            <a:off x="4744634" y="4434150"/>
            <a:ext cx="8800200" cy="313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600"/>
            </a:lvl1pPr>
            <a:lvl2pPr lvl="1" rtl="0">
              <a:lnSpc>
                <a:spcPct val="100000"/>
              </a:lnSpc>
              <a:spcBef>
                <a:spcPts val="0"/>
              </a:spcBef>
              <a:spcAft>
                <a:spcPts val="0"/>
              </a:spcAft>
              <a:buSzPts val="1600"/>
              <a:buNone/>
              <a:defRPr sz="3200"/>
            </a:lvl2pPr>
            <a:lvl3pPr lvl="2" rtl="0">
              <a:lnSpc>
                <a:spcPct val="100000"/>
              </a:lnSpc>
              <a:spcBef>
                <a:spcPts val="0"/>
              </a:spcBef>
              <a:spcAft>
                <a:spcPts val="0"/>
              </a:spcAft>
              <a:buSzPts val="1600"/>
              <a:buNone/>
              <a:defRPr sz="3200"/>
            </a:lvl3pPr>
            <a:lvl4pPr lvl="3" rtl="0">
              <a:lnSpc>
                <a:spcPct val="100000"/>
              </a:lnSpc>
              <a:spcBef>
                <a:spcPts val="0"/>
              </a:spcBef>
              <a:spcAft>
                <a:spcPts val="0"/>
              </a:spcAft>
              <a:buSzPts val="1600"/>
              <a:buNone/>
              <a:defRPr sz="3200"/>
            </a:lvl4pPr>
            <a:lvl5pPr lvl="4" rtl="0">
              <a:lnSpc>
                <a:spcPct val="100000"/>
              </a:lnSpc>
              <a:spcBef>
                <a:spcPts val="0"/>
              </a:spcBef>
              <a:spcAft>
                <a:spcPts val="0"/>
              </a:spcAft>
              <a:buSzPts val="1600"/>
              <a:buNone/>
              <a:defRPr sz="3200"/>
            </a:lvl5pPr>
            <a:lvl6pPr lvl="5" rtl="0">
              <a:lnSpc>
                <a:spcPct val="100000"/>
              </a:lnSpc>
              <a:spcBef>
                <a:spcPts val="0"/>
              </a:spcBef>
              <a:spcAft>
                <a:spcPts val="0"/>
              </a:spcAft>
              <a:buSzPts val="1600"/>
              <a:buNone/>
              <a:defRPr sz="3200"/>
            </a:lvl6pPr>
            <a:lvl7pPr lvl="6" rtl="0">
              <a:lnSpc>
                <a:spcPct val="100000"/>
              </a:lnSpc>
              <a:spcBef>
                <a:spcPts val="0"/>
              </a:spcBef>
              <a:spcAft>
                <a:spcPts val="0"/>
              </a:spcAft>
              <a:buSzPts val="1600"/>
              <a:buNone/>
              <a:defRPr sz="3200"/>
            </a:lvl7pPr>
            <a:lvl8pPr lvl="7" rtl="0">
              <a:lnSpc>
                <a:spcPct val="100000"/>
              </a:lnSpc>
              <a:spcBef>
                <a:spcPts val="0"/>
              </a:spcBef>
              <a:spcAft>
                <a:spcPts val="0"/>
              </a:spcAft>
              <a:buSzPts val="1600"/>
              <a:buNone/>
              <a:defRPr sz="3200"/>
            </a:lvl8pPr>
            <a:lvl9pPr lvl="8" rtl="0">
              <a:lnSpc>
                <a:spcPct val="100000"/>
              </a:lnSpc>
              <a:spcBef>
                <a:spcPts val="0"/>
              </a:spcBef>
              <a:spcAft>
                <a:spcPts val="0"/>
              </a:spcAft>
              <a:buSzPts val="1600"/>
              <a:buNone/>
              <a:defRPr sz="3200"/>
            </a:lvl9pPr>
          </a:lstStyle>
          <a:p>
            <a:endParaRPr/>
          </a:p>
        </p:txBody>
      </p:sp>
      <p:grpSp>
        <p:nvGrpSpPr>
          <p:cNvPr id="76" name="Google Shape;76;p9"/>
          <p:cNvGrpSpPr/>
          <p:nvPr/>
        </p:nvGrpSpPr>
        <p:grpSpPr>
          <a:xfrm rot="544898">
            <a:off x="14890849" y="4960668"/>
            <a:ext cx="2960114" cy="5772840"/>
            <a:chOff x="6945350" y="145425"/>
            <a:chExt cx="317325" cy="618850"/>
          </a:xfrm>
        </p:grpSpPr>
        <p:sp>
          <p:nvSpPr>
            <p:cNvPr id="77" name="Google Shape;77;p9"/>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8" name="Google Shape;78;p9"/>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79" name="Google Shape;79;p9"/>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0" name="Google Shape;80;p9"/>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81" name="Google Shape;81;p9"/>
          <p:cNvGrpSpPr/>
          <p:nvPr/>
        </p:nvGrpSpPr>
        <p:grpSpPr>
          <a:xfrm rot="-2019428">
            <a:off x="347862" y="552646"/>
            <a:ext cx="2157876" cy="3229908"/>
            <a:chOff x="7166500" y="-57275"/>
            <a:chExt cx="414050" cy="619750"/>
          </a:xfrm>
        </p:grpSpPr>
        <p:sp>
          <p:nvSpPr>
            <p:cNvPr id="82" name="Google Shape;82;p9"/>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3" name="Google Shape;83;p9"/>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4" name="Google Shape;84;p9"/>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5" name="Google Shape;85;p9"/>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86" name="Google Shape;86;p9"/>
          <p:cNvSpPr/>
          <p:nvPr/>
        </p:nvSpPr>
        <p:spPr>
          <a:xfrm>
            <a:off x="15426160" y="-1335454"/>
            <a:ext cx="3469800" cy="3469800"/>
          </a:xfrm>
          <a:prstGeom prst="ellipse">
            <a:avLst/>
          </a:prstGeom>
          <a:noFill/>
          <a:ln w="19050"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87" name="Google Shape;87;p9"/>
          <p:cNvGrpSpPr/>
          <p:nvPr/>
        </p:nvGrpSpPr>
        <p:grpSpPr>
          <a:xfrm>
            <a:off x="13764421" y="8066093"/>
            <a:ext cx="1218414" cy="1218414"/>
            <a:chOff x="3796125" y="-35750"/>
            <a:chExt cx="773400" cy="773400"/>
          </a:xfrm>
        </p:grpSpPr>
        <p:sp>
          <p:nvSpPr>
            <p:cNvPr id="88" name="Google Shape;88;p9"/>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89" name="Google Shape;89;p9"/>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90" name="Google Shape;90;p9"/>
          <p:cNvSpPr/>
          <p:nvPr/>
        </p:nvSpPr>
        <p:spPr>
          <a:xfrm>
            <a:off x="-518700" y="5638700"/>
            <a:ext cx="8904000" cy="8904000"/>
          </a:xfrm>
          <a:prstGeom prst="ellipse">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124750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
        <p:cNvGrpSpPr/>
        <p:nvPr/>
      </p:nvGrpSpPr>
      <p:grpSpPr>
        <a:xfrm>
          <a:off x="0" y="0"/>
          <a:ext cx="0" cy="0"/>
          <a:chOff x="0" y="0"/>
          <a:chExt cx="0" cy="0"/>
        </a:xfrm>
      </p:grpSpPr>
    </p:spTree>
    <p:extLst>
      <p:ext uri="{BB962C8B-B14F-4D97-AF65-F5344CB8AC3E}">
        <p14:creationId xmlns:p14="http://schemas.microsoft.com/office/powerpoint/2010/main" val="30559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128"/>
        <p:cNvGrpSpPr/>
        <p:nvPr/>
      </p:nvGrpSpPr>
      <p:grpSpPr>
        <a:xfrm>
          <a:off x="0" y="0"/>
          <a:ext cx="0" cy="0"/>
          <a:chOff x="0" y="0"/>
          <a:chExt cx="0" cy="0"/>
        </a:xfrm>
      </p:grpSpPr>
      <p:sp>
        <p:nvSpPr>
          <p:cNvPr id="129" name="Google Shape;129;p13"/>
          <p:cNvSpPr/>
          <p:nvPr/>
        </p:nvSpPr>
        <p:spPr>
          <a:xfrm flipH="1">
            <a:off x="12842342" y="-679093"/>
            <a:ext cx="4645552" cy="2133638"/>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30" name="Google Shape;130;p13"/>
          <p:cNvGrpSpPr/>
          <p:nvPr/>
        </p:nvGrpSpPr>
        <p:grpSpPr>
          <a:xfrm>
            <a:off x="11994645" y="-564782"/>
            <a:ext cx="2849306" cy="2949312"/>
            <a:chOff x="5556925" y="2802275"/>
            <a:chExt cx="757875" cy="784475"/>
          </a:xfrm>
        </p:grpSpPr>
        <p:sp>
          <p:nvSpPr>
            <p:cNvPr id="131" name="Google Shape;131;p13"/>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2" name="Google Shape;132;p13"/>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3" name="Google Shape;133;p13"/>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4" name="Google Shape;134;p13"/>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5" name="Google Shape;135;p13"/>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6" name="Google Shape;136;p13"/>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7" name="Google Shape;137;p13"/>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8" name="Google Shape;138;p13"/>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39" name="Google Shape;139;p13"/>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0" name="Google Shape;140;p13"/>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1" name="Google Shape;141;p13"/>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2" name="Google Shape;142;p13"/>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3" name="Google Shape;143;p13"/>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4" name="Google Shape;144;p13"/>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5" name="Google Shape;145;p13"/>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6" name="Google Shape;146;p13"/>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7" name="Google Shape;147;p13"/>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8" name="Google Shape;148;p13"/>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49" name="Google Shape;149;p13"/>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0" name="Google Shape;150;p13"/>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51" name="Google Shape;151;p13"/>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52" name="Google Shape;152;p13"/>
          <p:cNvSpPr txBox="1">
            <a:spLocks noGrp="1"/>
          </p:cNvSpPr>
          <p:nvPr>
            <p:ph type="subTitle" idx="1"/>
          </p:nvPr>
        </p:nvSpPr>
        <p:spPr>
          <a:xfrm>
            <a:off x="3538716" y="4292650"/>
            <a:ext cx="5341800" cy="1231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3" name="Google Shape;153;p13"/>
          <p:cNvSpPr txBox="1">
            <a:spLocks noGrp="1"/>
          </p:cNvSpPr>
          <p:nvPr>
            <p:ph type="subTitle" idx="2"/>
          </p:nvPr>
        </p:nvSpPr>
        <p:spPr>
          <a:xfrm>
            <a:off x="11523668" y="4292650"/>
            <a:ext cx="5346000" cy="1231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4" name="Google Shape;154;p13"/>
          <p:cNvSpPr txBox="1">
            <a:spLocks noGrp="1"/>
          </p:cNvSpPr>
          <p:nvPr>
            <p:ph type="subTitle" idx="3"/>
          </p:nvPr>
        </p:nvSpPr>
        <p:spPr>
          <a:xfrm>
            <a:off x="3542824" y="7632650"/>
            <a:ext cx="5343600" cy="1231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5" name="Google Shape;155;p13"/>
          <p:cNvSpPr txBox="1">
            <a:spLocks noGrp="1"/>
          </p:cNvSpPr>
          <p:nvPr>
            <p:ph type="subTitle" idx="4"/>
          </p:nvPr>
        </p:nvSpPr>
        <p:spPr>
          <a:xfrm>
            <a:off x="11523500" y="7673850"/>
            <a:ext cx="5346000" cy="1231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56" name="Google Shape;156;p13"/>
          <p:cNvSpPr txBox="1">
            <a:spLocks noGrp="1"/>
          </p:cNvSpPr>
          <p:nvPr>
            <p:ph type="title"/>
          </p:nvPr>
        </p:nvSpPr>
        <p:spPr>
          <a:xfrm>
            <a:off x="1440600" y="904650"/>
            <a:ext cx="154068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57" name="Google Shape;157;p13"/>
          <p:cNvSpPr txBox="1">
            <a:spLocks noGrp="1"/>
          </p:cNvSpPr>
          <p:nvPr>
            <p:ph type="title" idx="5"/>
          </p:nvPr>
        </p:nvSpPr>
        <p:spPr>
          <a:xfrm>
            <a:off x="3536126" y="2896250"/>
            <a:ext cx="5338800" cy="1600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2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158" name="Google Shape;158;p13"/>
          <p:cNvSpPr txBox="1">
            <a:spLocks noGrp="1"/>
          </p:cNvSpPr>
          <p:nvPr>
            <p:ph type="title" idx="6"/>
          </p:nvPr>
        </p:nvSpPr>
        <p:spPr>
          <a:xfrm>
            <a:off x="11521074" y="2896250"/>
            <a:ext cx="5346000" cy="1600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2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159" name="Google Shape;159;p13"/>
          <p:cNvSpPr txBox="1">
            <a:spLocks noGrp="1"/>
          </p:cNvSpPr>
          <p:nvPr>
            <p:ph type="title" idx="7"/>
          </p:nvPr>
        </p:nvSpPr>
        <p:spPr>
          <a:xfrm>
            <a:off x="3543298" y="6232250"/>
            <a:ext cx="5341800" cy="1600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2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160" name="Google Shape;160;p13"/>
          <p:cNvSpPr txBox="1">
            <a:spLocks noGrp="1"/>
          </p:cNvSpPr>
          <p:nvPr>
            <p:ph type="title" idx="8"/>
          </p:nvPr>
        </p:nvSpPr>
        <p:spPr>
          <a:xfrm>
            <a:off x="11523946" y="6273450"/>
            <a:ext cx="5346000" cy="16008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2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161" name="Google Shape;161;p13"/>
          <p:cNvSpPr txBox="1">
            <a:spLocks noGrp="1"/>
          </p:cNvSpPr>
          <p:nvPr>
            <p:ph type="title" idx="9" hasCustomPrompt="1"/>
          </p:nvPr>
        </p:nvSpPr>
        <p:spPr>
          <a:xfrm>
            <a:off x="1729024" y="3766426"/>
            <a:ext cx="1382400" cy="952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5"/>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r>
              <a:t>xx%</a:t>
            </a:r>
          </a:p>
        </p:txBody>
      </p:sp>
      <p:sp>
        <p:nvSpPr>
          <p:cNvPr id="162" name="Google Shape;162;p13"/>
          <p:cNvSpPr txBox="1">
            <a:spLocks noGrp="1"/>
          </p:cNvSpPr>
          <p:nvPr>
            <p:ph type="title" idx="13" hasCustomPrompt="1"/>
          </p:nvPr>
        </p:nvSpPr>
        <p:spPr>
          <a:xfrm>
            <a:off x="9713974" y="3766426"/>
            <a:ext cx="1382400" cy="952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5"/>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r>
              <a:t>xx%</a:t>
            </a:r>
          </a:p>
        </p:txBody>
      </p:sp>
      <p:sp>
        <p:nvSpPr>
          <p:cNvPr id="163" name="Google Shape;163;p13"/>
          <p:cNvSpPr txBox="1">
            <a:spLocks noGrp="1"/>
          </p:cNvSpPr>
          <p:nvPr>
            <p:ph type="title" idx="14" hasCustomPrompt="1"/>
          </p:nvPr>
        </p:nvSpPr>
        <p:spPr>
          <a:xfrm>
            <a:off x="1729024" y="7202326"/>
            <a:ext cx="1382400" cy="938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5"/>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r>
              <a:t>xx%</a:t>
            </a:r>
          </a:p>
        </p:txBody>
      </p:sp>
      <p:sp>
        <p:nvSpPr>
          <p:cNvPr id="164" name="Google Shape;164;p13"/>
          <p:cNvSpPr txBox="1">
            <a:spLocks noGrp="1"/>
          </p:cNvSpPr>
          <p:nvPr>
            <p:ph type="title" idx="15" hasCustomPrompt="1"/>
          </p:nvPr>
        </p:nvSpPr>
        <p:spPr>
          <a:xfrm>
            <a:off x="9713974" y="7202326"/>
            <a:ext cx="1382400" cy="938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4800">
                <a:solidFill>
                  <a:schemeClr val="accent5"/>
                </a:solidFill>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r>
              <a:t>xx%</a:t>
            </a:r>
          </a:p>
        </p:txBody>
      </p:sp>
      <p:cxnSp>
        <p:nvCxnSpPr>
          <p:cNvPr id="165" name="Google Shape;165;p13"/>
          <p:cNvCxnSpPr/>
          <p:nvPr/>
        </p:nvCxnSpPr>
        <p:spPr>
          <a:xfrm rot="10800000" flipH="1">
            <a:off x="-266700" y="3029250"/>
            <a:ext cx="990600" cy="723600"/>
          </a:xfrm>
          <a:prstGeom prst="straightConnector1">
            <a:avLst/>
          </a:prstGeom>
          <a:noFill/>
          <a:ln w="38100" cap="rnd" cmpd="sng">
            <a:solidFill>
              <a:schemeClr val="accent3"/>
            </a:solidFill>
            <a:prstDash val="solid"/>
            <a:round/>
            <a:headEnd type="none" w="med" len="med"/>
            <a:tailEnd type="none" w="med" len="med"/>
          </a:ln>
        </p:spPr>
      </p:cxnSp>
      <p:sp>
        <p:nvSpPr>
          <p:cNvPr id="166" name="Google Shape;166;p13"/>
          <p:cNvSpPr/>
          <p:nvPr/>
        </p:nvSpPr>
        <p:spPr>
          <a:xfrm>
            <a:off x="353034" y="2689720"/>
            <a:ext cx="667200" cy="6672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7" name="Google Shape;167;p13"/>
          <p:cNvSpPr/>
          <p:nvPr/>
        </p:nvSpPr>
        <p:spPr>
          <a:xfrm>
            <a:off x="15858384" y="1363820"/>
            <a:ext cx="667200" cy="6672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68" name="Google Shape;168;p13"/>
          <p:cNvSpPr/>
          <p:nvPr/>
        </p:nvSpPr>
        <p:spPr>
          <a:xfrm>
            <a:off x="17136084" y="8874620"/>
            <a:ext cx="667200" cy="667200"/>
          </a:xfrm>
          <a:prstGeom prst="ellipse">
            <a:avLst/>
          </a:pr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cxnSp>
        <p:nvCxnSpPr>
          <p:cNvPr id="169" name="Google Shape;169;p13"/>
          <p:cNvCxnSpPr/>
          <p:nvPr/>
        </p:nvCxnSpPr>
        <p:spPr>
          <a:xfrm>
            <a:off x="17487900" y="9334500"/>
            <a:ext cx="228600" cy="1105200"/>
          </a:xfrm>
          <a:prstGeom prst="straightConnector1">
            <a:avLst/>
          </a:prstGeom>
          <a:noFill/>
          <a:ln w="38100" cap="rnd" cmpd="sng">
            <a:solidFill>
              <a:schemeClr val="accent3"/>
            </a:solidFill>
            <a:prstDash val="solid"/>
            <a:round/>
            <a:headEnd type="none" w="med" len="med"/>
            <a:tailEnd type="none" w="med" len="med"/>
          </a:ln>
        </p:spPr>
      </p:cxnSp>
      <p:sp>
        <p:nvSpPr>
          <p:cNvPr id="170" name="Google Shape;170;p13"/>
          <p:cNvSpPr/>
          <p:nvPr/>
        </p:nvSpPr>
        <p:spPr>
          <a:xfrm>
            <a:off x="7464050" y="8869845"/>
            <a:ext cx="3359880" cy="1543146"/>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71" name="Google Shape;171;p13"/>
          <p:cNvSpPr/>
          <p:nvPr/>
        </p:nvSpPr>
        <p:spPr>
          <a:xfrm>
            <a:off x="-677308" y="8140749"/>
            <a:ext cx="2406332" cy="1105194"/>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72" name="Google Shape;172;p13"/>
          <p:cNvGrpSpPr/>
          <p:nvPr/>
        </p:nvGrpSpPr>
        <p:grpSpPr>
          <a:xfrm flipH="1">
            <a:off x="-914419" y="8915564"/>
            <a:ext cx="3465762" cy="3587404"/>
            <a:chOff x="5556925" y="2802275"/>
            <a:chExt cx="757875" cy="784475"/>
          </a:xfrm>
        </p:grpSpPr>
        <p:sp>
          <p:nvSpPr>
            <p:cNvPr id="173" name="Google Shape;173;p13"/>
            <p:cNvSpPr/>
            <p:nvPr/>
          </p:nvSpPr>
          <p:spPr>
            <a:xfrm>
              <a:off x="5878400" y="2851075"/>
              <a:ext cx="92900" cy="225350"/>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4" name="Google Shape;174;p13"/>
            <p:cNvSpPr/>
            <p:nvPr/>
          </p:nvSpPr>
          <p:spPr>
            <a:xfrm>
              <a:off x="5637000" y="3063900"/>
              <a:ext cx="214350" cy="51825"/>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5" name="Google Shape;175;p13"/>
            <p:cNvSpPr/>
            <p:nvPr/>
          </p:nvSpPr>
          <p:spPr>
            <a:xfrm>
              <a:off x="5753675" y="3146650"/>
              <a:ext cx="117600" cy="339950"/>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6" name="Google Shape;176;p13"/>
            <p:cNvSpPr/>
            <p:nvPr/>
          </p:nvSpPr>
          <p:spPr>
            <a:xfrm>
              <a:off x="5664675" y="3415775"/>
              <a:ext cx="195600" cy="17097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7" name="Google Shape;177;p13"/>
            <p:cNvSpPr/>
            <p:nvPr/>
          </p:nvSpPr>
          <p:spPr>
            <a:xfrm>
              <a:off x="5756350" y="3001250"/>
              <a:ext cx="240850" cy="211000"/>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8" name="Google Shape;178;p13"/>
            <p:cNvSpPr/>
            <p:nvPr/>
          </p:nvSpPr>
          <p:spPr>
            <a:xfrm>
              <a:off x="5893875" y="3126400"/>
              <a:ext cx="177725" cy="17267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79" name="Google Shape;179;p13"/>
            <p:cNvSpPr/>
            <p:nvPr/>
          </p:nvSpPr>
          <p:spPr>
            <a:xfrm>
              <a:off x="6001025" y="3244325"/>
              <a:ext cx="142025" cy="124000"/>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0" name="Google Shape;180;p13"/>
            <p:cNvSpPr/>
            <p:nvPr/>
          </p:nvSpPr>
          <p:spPr>
            <a:xfrm>
              <a:off x="5616475" y="2837375"/>
              <a:ext cx="347675" cy="225950"/>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1" name="Google Shape;181;p13"/>
            <p:cNvSpPr/>
            <p:nvPr/>
          </p:nvSpPr>
          <p:spPr>
            <a:xfrm>
              <a:off x="5917700" y="2802275"/>
              <a:ext cx="104200" cy="9097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2" name="Google Shape;182;p13"/>
            <p:cNvSpPr/>
            <p:nvPr/>
          </p:nvSpPr>
          <p:spPr>
            <a:xfrm>
              <a:off x="5977825" y="2857925"/>
              <a:ext cx="148250" cy="125325"/>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3" name="Google Shape;183;p13"/>
            <p:cNvSpPr/>
            <p:nvPr/>
          </p:nvSpPr>
          <p:spPr>
            <a:xfrm>
              <a:off x="6060875" y="3230000"/>
              <a:ext cx="174150" cy="69975"/>
            </a:xfrm>
            <a:custGeom>
              <a:avLst/>
              <a:gdLst/>
              <a:ahLst/>
              <a:cxnLst/>
              <a:rect l="l" t="t" r="r" b="b"/>
              <a:pathLst>
                <a:path w="6966" h="2799" extrusionOk="0">
                  <a:moveTo>
                    <a:pt x="6822" y="0"/>
                  </a:moveTo>
                  <a:lnTo>
                    <a:pt x="0" y="2393"/>
                  </a:lnTo>
                  <a:lnTo>
                    <a:pt x="143" y="2798"/>
                  </a:lnTo>
                  <a:lnTo>
                    <a:pt x="6965" y="405"/>
                  </a:lnTo>
                  <a:lnTo>
                    <a:pt x="68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4" name="Google Shape;184;p13"/>
            <p:cNvSpPr/>
            <p:nvPr/>
          </p:nvSpPr>
          <p:spPr>
            <a:xfrm>
              <a:off x="6082000" y="2947025"/>
              <a:ext cx="85750" cy="74950"/>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5" name="Google Shape;185;p13"/>
            <p:cNvSpPr/>
            <p:nvPr/>
          </p:nvSpPr>
          <p:spPr>
            <a:xfrm>
              <a:off x="6195700" y="3176125"/>
              <a:ext cx="119100" cy="104400"/>
            </a:xfrm>
            <a:custGeom>
              <a:avLst/>
              <a:gdLst/>
              <a:ahLst/>
              <a:cxnLst/>
              <a:rect l="l" t="t" r="r" b="b"/>
              <a:pathLst>
                <a:path w="4764" h="4176" extrusionOk="0">
                  <a:moveTo>
                    <a:pt x="2379" y="0"/>
                  </a:moveTo>
                  <a:cubicBezTo>
                    <a:pt x="2072" y="0"/>
                    <a:pt x="1760" y="69"/>
                    <a:pt x="1465" y="214"/>
                  </a:cubicBezTo>
                  <a:cubicBezTo>
                    <a:pt x="417" y="738"/>
                    <a:pt x="1" y="1988"/>
                    <a:pt x="513" y="3012"/>
                  </a:cubicBezTo>
                  <a:cubicBezTo>
                    <a:pt x="878" y="3752"/>
                    <a:pt x="1620" y="4176"/>
                    <a:pt x="2391" y="4176"/>
                  </a:cubicBezTo>
                  <a:cubicBezTo>
                    <a:pt x="2700" y="4176"/>
                    <a:pt x="3014" y="4108"/>
                    <a:pt x="3311" y="3965"/>
                  </a:cubicBezTo>
                  <a:cubicBezTo>
                    <a:pt x="4346" y="3441"/>
                    <a:pt x="4763" y="2191"/>
                    <a:pt x="4263" y="1167"/>
                  </a:cubicBezTo>
                  <a:cubicBezTo>
                    <a:pt x="3897" y="434"/>
                    <a:pt x="3152" y="0"/>
                    <a:pt x="2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6" name="Google Shape;186;p13"/>
            <p:cNvSpPr/>
            <p:nvPr/>
          </p:nvSpPr>
          <p:spPr>
            <a:xfrm>
              <a:off x="5556925" y="3001650"/>
              <a:ext cx="140225" cy="127325"/>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7" name="Google Shape;187;p13"/>
            <p:cNvSpPr/>
            <p:nvPr/>
          </p:nvSpPr>
          <p:spPr>
            <a:xfrm>
              <a:off x="5785225" y="3026075"/>
              <a:ext cx="90525" cy="133400"/>
            </a:xfrm>
            <a:custGeom>
              <a:avLst/>
              <a:gdLst/>
              <a:ahLst/>
              <a:cxnLst/>
              <a:rect l="l" t="t" r="r" b="b"/>
              <a:pathLst>
                <a:path w="3621" h="5336" extrusionOk="0">
                  <a:moveTo>
                    <a:pt x="3533" y="0"/>
                  </a:moveTo>
                  <a:cubicBezTo>
                    <a:pt x="2324" y="0"/>
                    <a:pt x="1119" y="718"/>
                    <a:pt x="572" y="1811"/>
                  </a:cubicBezTo>
                  <a:cubicBezTo>
                    <a:pt x="1" y="2930"/>
                    <a:pt x="168" y="4371"/>
                    <a:pt x="941" y="5335"/>
                  </a:cubicBezTo>
                  <a:lnTo>
                    <a:pt x="1168" y="5157"/>
                  </a:lnTo>
                  <a:cubicBezTo>
                    <a:pt x="453" y="4276"/>
                    <a:pt x="322" y="2954"/>
                    <a:pt x="822" y="1942"/>
                  </a:cubicBezTo>
                  <a:cubicBezTo>
                    <a:pt x="1321" y="956"/>
                    <a:pt x="2419" y="298"/>
                    <a:pt x="3522" y="298"/>
                  </a:cubicBezTo>
                  <a:cubicBezTo>
                    <a:pt x="3551" y="298"/>
                    <a:pt x="3580" y="298"/>
                    <a:pt x="3608" y="299"/>
                  </a:cubicBezTo>
                  <a:lnTo>
                    <a:pt x="3620" y="1"/>
                  </a:lnTo>
                  <a:cubicBezTo>
                    <a:pt x="3591" y="1"/>
                    <a:pt x="3562" y="0"/>
                    <a:pt x="35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8" name="Google Shape;188;p13"/>
            <p:cNvSpPr/>
            <p:nvPr/>
          </p:nvSpPr>
          <p:spPr>
            <a:xfrm>
              <a:off x="5943600" y="2818925"/>
              <a:ext cx="25025" cy="32175"/>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89" name="Google Shape;189;p13"/>
            <p:cNvSpPr/>
            <p:nvPr/>
          </p:nvSpPr>
          <p:spPr>
            <a:xfrm>
              <a:off x="5575100" y="3016500"/>
              <a:ext cx="59250" cy="51600"/>
            </a:xfrm>
            <a:custGeom>
              <a:avLst/>
              <a:gdLst/>
              <a:ahLst/>
              <a:cxnLst/>
              <a:rect l="l" t="t" r="r" b="b"/>
              <a:pathLst>
                <a:path w="2370" h="2064" extrusionOk="0">
                  <a:moveTo>
                    <a:pt x="2268" y="1"/>
                  </a:moveTo>
                  <a:cubicBezTo>
                    <a:pt x="1173" y="1"/>
                    <a:pt x="116" y="930"/>
                    <a:pt x="0" y="2027"/>
                  </a:cubicBezTo>
                  <a:lnTo>
                    <a:pt x="286" y="2063"/>
                  </a:lnTo>
                  <a:cubicBezTo>
                    <a:pt x="389" y="1097"/>
                    <a:pt x="1292" y="298"/>
                    <a:pt x="2255" y="298"/>
                  </a:cubicBezTo>
                  <a:cubicBezTo>
                    <a:pt x="2289" y="298"/>
                    <a:pt x="2323" y="299"/>
                    <a:pt x="2358" y="301"/>
                  </a:cubicBezTo>
                  <a:lnTo>
                    <a:pt x="2369" y="3"/>
                  </a:lnTo>
                  <a:cubicBezTo>
                    <a:pt x="2336" y="2"/>
                    <a:pt x="2302" y="1"/>
                    <a:pt x="22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0" name="Google Shape;190;p13"/>
            <p:cNvSpPr/>
            <p:nvPr/>
          </p:nvSpPr>
          <p:spPr>
            <a:xfrm>
              <a:off x="6127550" y="2964175"/>
              <a:ext cx="21450" cy="23550"/>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1" name="Google Shape;191;p13"/>
            <p:cNvSpPr/>
            <p:nvPr/>
          </p:nvSpPr>
          <p:spPr>
            <a:xfrm>
              <a:off x="6225175" y="3191750"/>
              <a:ext cx="34850" cy="24575"/>
            </a:xfrm>
            <a:custGeom>
              <a:avLst/>
              <a:gdLst/>
              <a:ahLst/>
              <a:cxnLst/>
              <a:rect l="l" t="t" r="r" b="b"/>
              <a:pathLst>
                <a:path w="1394" h="983" extrusionOk="0">
                  <a:moveTo>
                    <a:pt x="1196" y="1"/>
                  </a:moveTo>
                  <a:cubicBezTo>
                    <a:pt x="655" y="1"/>
                    <a:pt x="138" y="380"/>
                    <a:pt x="0" y="911"/>
                  </a:cubicBezTo>
                  <a:lnTo>
                    <a:pt x="286" y="982"/>
                  </a:lnTo>
                  <a:cubicBezTo>
                    <a:pt x="392" y="589"/>
                    <a:pt x="793" y="291"/>
                    <a:pt x="1208" y="291"/>
                  </a:cubicBezTo>
                  <a:cubicBezTo>
                    <a:pt x="1258" y="291"/>
                    <a:pt x="1308" y="295"/>
                    <a:pt x="1358" y="304"/>
                  </a:cubicBezTo>
                  <a:lnTo>
                    <a:pt x="1393" y="18"/>
                  </a:lnTo>
                  <a:cubicBezTo>
                    <a:pt x="1328" y="6"/>
                    <a:pt x="1262" y="1"/>
                    <a:pt x="11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2" name="Google Shape;192;p13"/>
            <p:cNvSpPr/>
            <p:nvPr/>
          </p:nvSpPr>
          <p:spPr>
            <a:xfrm>
              <a:off x="6023950" y="3281475"/>
              <a:ext cx="48250" cy="69725"/>
            </a:xfrm>
            <a:custGeom>
              <a:avLst/>
              <a:gdLst/>
              <a:ahLst/>
              <a:cxnLst/>
              <a:rect l="l" t="t" r="r" b="b"/>
              <a:pathLst>
                <a:path w="1930" h="2789" extrusionOk="0">
                  <a:moveTo>
                    <a:pt x="394" y="1"/>
                  </a:moveTo>
                  <a:cubicBezTo>
                    <a:pt x="25" y="537"/>
                    <a:pt x="1" y="1287"/>
                    <a:pt x="310" y="1858"/>
                  </a:cubicBezTo>
                  <a:cubicBezTo>
                    <a:pt x="610" y="2424"/>
                    <a:pt x="1235" y="2788"/>
                    <a:pt x="1870" y="2788"/>
                  </a:cubicBezTo>
                  <a:cubicBezTo>
                    <a:pt x="1890" y="2788"/>
                    <a:pt x="1910" y="2788"/>
                    <a:pt x="1930" y="2787"/>
                  </a:cubicBezTo>
                  <a:lnTo>
                    <a:pt x="1918" y="2489"/>
                  </a:lnTo>
                  <a:cubicBezTo>
                    <a:pt x="1898" y="2490"/>
                    <a:pt x="1879" y="2491"/>
                    <a:pt x="1860" y="2491"/>
                  </a:cubicBezTo>
                  <a:cubicBezTo>
                    <a:pt x="1342" y="2491"/>
                    <a:pt x="813" y="2186"/>
                    <a:pt x="560" y="1727"/>
                  </a:cubicBezTo>
                  <a:cubicBezTo>
                    <a:pt x="286" y="1239"/>
                    <a:pt x="322" y="608"/>
                    <a:pt x="632" y="168"/>
                  </a:cubicBezTo>
                  <a:lnTo>
                    <a:pt x="3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93" name="Google Shape;193;p13"/>
            <p:cNvSpPr/>
            <p:nvPr/>
          </p:nvSpPr>
          <p:spPr>
            <a:xfrm>
              <a:off x="5706950" y="3441025"/>
              <a:ext cx="102725" cy="36950"/>
            </a:xfrm>
            <a:custGeom>
              <a:avLst/>
              <a:gdLst/>
              <a:ahLst/>
              <a:cxnLst/>
              <a:rect l="l" t="t" r="r" b="b"/>
              <a:pathLst>
                <a:path w="4109" h="1478" extrusionOk="0">
                  <a:moveTo>
                    <a:pt x="2055" y="0"/>
                  </a:moveTo>
                  <a:cubicBezTo>
                    <a:pt x="2045" y="0"/>
                    <a:pt x="2035" y="1"/>
                    <a:pt x="2025" y="1"/>
                  </a:cubicBezTo>
                  <a:cubicBezTo>
                    <a:pt x="1155" y="36"/>
                    <a:pt x="334" y="572"/>
                    <a:pt x="1" y="1358"/>
                  </a:cubicBezTo>
                  <a:lnTo>
                    <a:pt x="262" y="1477"/>
                  </a:lnTo>
                  <a:cubicBezTo>
                    <a:pt x="560" y="810"/>
                    <a:pt x="1275" y="322"/>
                    <a:pt x="2025" y="298"/>
                  </a:cubicBezTo>
                  <a:cubicBezTo>
                    <a:pt x="2034" y="298"/>
                    <a:pt x="2043" y="298"/>
                    <a:pt x="2053" y="298"/>
                  </a:cubicBezTo>
                  <a:cubicBezTo>
                    <a:pt x="2770" y="298"/>
                    <a:pt x="3517" y="747"/>
                    <a:pt x="3834" y="1394"/>
                  </a:cubicBezTo>
                  <a:lnTo>
                    <a:pt x="4108" y="1251"/>
                  </a:lnTo>
                  <a:cubicBezTo>
                    <a:pt x="3720" y="486"/>
                    <a:pt x="2902" y="0"/>
                    <a:pt x="2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cxnSp>
        <p:nvCxnSpPr>
          <p:cNvPr id="194" name="Google Shape;194;p13"/>
          <p:cNvCxnSpPr/>
          <p:nvPr/>
        </p:nvCxnSpPr>
        <p:spPr>
          <a:xfrm>
            <a:off x="16230600" y="1733450"/>
            <a:ext cx="2248200" cy="1809600"/>
          </a:xfrm>
          <a:prstGeom prst="straightConnector1">
            <a:avLst/>
          </a:prstGeom>
          <a:noFill/>
          <a:ln w="38100" cap="rnd" cmpd="sng">
            <a:solidFill>
              <a:schemeClr val="accent3"/>
            </a:solidFill>
            <a:prstDash val="solid"/>
            <a:round/>
            <a:headEnd type="none" w="med" len="med"/>
            <a:tailEnd type="none" w="med" len="med"/>
          </a:ln>
        </p:spPr>
      </p:cxnSp>
    </p:spTree>
    <p:extLst>
      <p:ext uri="{BB962C8B-B14F-4D97-AF65-F5344CB8AC3E}">
        <p14:creationId xmlns:p14="http://schemas.microsoft.com/office/powerpoint/2010/main" val="159261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4"/>
        <p:cNvGrpSpPr/>
        <p:nvPr/>
      </p:nvGrpSpPr>
      <p:grpSpPr>
        <a:xfrm>
          <a:off x="0" y="0"/>
          <a:ext cx="0" cy="0"/>
          <a:chOff x="0" y="0"/>
          <a:chExt cx="0" cy="0"/>
        </a:xfrm>
      </p:grpSpPr>
      <p:sp>
        <p:nvSpPr>
          <p:cNvPr id="205" name="Google Shape;205;p15"/>
          <p:cNvSpPr txBox="1">
            <a:spLocks noGrp="1"/>
          </p:cNvSpPr>
          <p:nvPr>
            <p:ph type="title" hasCustomPrompt="1"/>
          </p:nvPr>
        </p:nvSpPr>
        <p:spPr>
          <a:xfrm>
            <a:off x="1480544" y="3186206"/>
            <a:ext cx="1984200" cy="1215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4800"/>
              <a:buNone/>
              <a:defRPr sz="8000">
                <a:solidFill>
                  <a:schemeClr val="accent5"/>
                </a:solidFill>
              </a:defRPr>
            </a:lvl1pPr>
            <a:lvl2pPr lvl="1" algn="ctr" rtl="0">
              <a:spcBef>
                <a:spcPts val="0"/>
              </a:spcBef>
              <a:spcAft>
                <a:spcPts val="0"/>
              </a:spcAft>
              <a:buClr>
                <a:schemeClr val="accent5"/>
              </a:buClr>
              <a:buSzPts val="4800"/>
              <a:buNone/>
              <a:defRPr sz="9600">
                <a:solidFill>
                  <a:schemeClr val="accent5"/>
                </a:solidFill>
              </a:defRPr>
            </a:lvl2pPr>
            <a:lvl3pPr lvl="2" algn="ctr" rtl="0">
              <a:spcBef>
                <a:spcPts val="0"/>
              </a:spcBef>
              <a:spcAft>
                <a:spcPts val="0"/>
              </a:spcAft>
              <a:buClr>
                <a:schemeClr val="accent5"/>
              </a:buClr>
              <a:buSzPts val="4800"/>
              <a:buNone/>
              <a:defRPr sz="9600">
                <a:solidFill>
                  <a:schemeClr val="accent5"/>
                </a:solidFill>
              </a:defRPr>
            </a:lvl3pPr>
            <a:lvl4pPr lvl="3" algn="ctr" rtl="0">
              <a:spcBef>
                <a:spcPts val="0"/>
              </a:spcBef>
              <a:spcAft>
                <a:spcPts val="0"/>
              </a:spcAft>
              <a:buClr>
                <a:schemeClr val="accent5"/>
              </a:buClr>
              <a:buSzPts val="4800"/>
              <a:buNone/>
              <a:defRPr sz="9600">
                <a:solidFill>
                  <a:schemeClr val="accent5"/>
                </a:solidFill>
              </a:defRPr>
            </a:lvl4pPr>
            <a:lvl5pPr lvl="4" algn="ctr" rtl="0">
              <a:spcBef>
                <a:spcPts val="0"/>
              </a:spcBef>
              <a:spcAft>
                <a:spcPts val="0"/>
              </a:spcAft>
              <a:buClr>
                <a:schemeClr val="accent5"/>
              </a:buClr>
              <a:buSzPts val="4800"/>
              <a:buNone/>
              <a:defRPr sz="9600">
                <a:solidFill>
                  <a:schemeClr val="accent5"/>
                </a:solidFill>
              </a:defRPr>
            </a:lvl5pPr>
            <a:lvl6pPr lvl="5" algn="ctr" rtl="0">
              <a:spcBef>
                <a:spcPts val="0"/>
              </a:spcBef>
              <a:spcAft>
                <a:spcPts val="0"/>
              </a:spcAft>
              <a:buClr>
                <a:schemeClr val="accent5"/>
              </a:buClr>
              <a:buSzPts val="4800"/>
              <a:buNone/>
              <a:defRPr sz="9600">
                <a:solidFill>
                  <a:schemeClr val="accent5"/>
                </a:solidFill>
              </a:defRPr>
            </a:lvl6pPr>
            <a:lvl7pPr lvl="6" algn="ctr" rtl="0">
              <a:spcBef>
                <a:spcPts val="0"/>
              </a:spcBef>
              <a:spcAft>
                <a:spcPts val="0"/>
              </a:spcAft>
              <a:buClr>
                <a:schemeClr val="accent5"/>
              </a:buClr>
              <a:buSzPts val="4800"/>
              <a:buNone/>
              <a:defRPr sz="9600">
                <a:solidFill>
                  <a:schemeClr val="accent5"/>
                </a:solidFill>
              </a:defRPr>
            </a:lvl7pPr>
            <a:lvl8pPr lvl="7" algn="ctr" rtl="0">
              <a:spcBef>
                <a:spcPts val="0"/>
              </a:spcBef>
              <a:spcAft>
                <a:spcPts val="0"/>
              </a:spcAft>
              <a:buClr>
                <a:schemeClr val="accent5"/>
              </a:buClr>
              <a:buSzPts val="4800"/>
              <a:buNone/>
              <a:defRPr sz="9600">
                <a:solidFill>
                  <a:schemeClr val="accent5"/>
                </a:solidFill>
              </a:defRPr>
            </a:lvl8pPr>
            <a:lvl9pPr lvl="8" algn="ctr" rtl="0">
              <a:spcBef>
                <a:spcPts val="0"/>
              </a:spcBef>
              <a:spcAft>
                <a:spcPts val="0"/>
              </a:spcAft>
              <a:buClr>
                <a:schemeClr val="accent5"/>
              </a:buClr>
              <a:buSzPts val="4800"/>
              <a:buNone/>
              <a:defRPr sz="9600">
                <a:solidFill>
                  <a:schemeClr val="accent5"/>
                </a:solidFill>
              </a:defRPr>
            </a:lvl9pPr>
          </a:lstStyle>
          <a:p>
            <a:r>
              <a:t>xx%</a:t>
            </a:r>
          </a:p>
        </p:txBody>
      </p:sp>
      <p:sp>
        <p:nvSpPr>
          <p:cNvPr id="206" name="Google Shape;206;p15"/>
          <p:cNvSpPr txBox="1">
            <a:spLocks noGrp="1"/>
          </p:cNvSpPr>
          <p:nvPr>
            <p:ph type="subTitle" idx="1"/>
          </p:nvPr>
        </p:nvSpPr>
        <p:spPr>
          <a:xfrm>
            <a:off x="2228450" y="7730376"/>
            <a:ext cx="6235800" cy="1477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lvl1pPr>
            <a:lvl2pPr lvl="1" rtl="0">
              <a:spcBef>
                <a:spcPts val="0"/>
              </a:spcBef>
              <a:spcAft>
                <a:spcPts val="0"/>
              </a:spcAft>
              <a:buNone/>
              <a:defRPr sz="3600" b="1"/>
            </a:lvl2pPr>
            <a:lvl3pPr lvl="2" rtl="0">
              <a:spcBef>
                <a:spcPts val="0"/>
              </a:spcBef>
              <a:spcAft>
                <a:spcPts val="0"/>
              </a:spcAft>
              <a:buNone/>
              <a:defRPr sz="3600" b="1"/>
            </a:lvl3pPr>
            <a:lvl4pPr lvl="3" rtl="0">
              <a:spcBef>
                <a:spcPts val="0"/>
              </a:spcBef>
              <a:spcAft>
                <a:spcPts val="0"/>
              </a:spcAft>
              <a:buNone/>
              <a:defRPr sz="3600" b="1"/>
            </a:lvl4pPr>
            <a:lvl5pPr lvl="4" rtl="0">
              <a:spcBef>
                <a:spcPts val="0"/>
              </a:spcBef>
              <a:spcAft>
                <a:spcPts val="0"/>
              </a:spcAft>
              <a:buNone/>
              <a:defRPr sz="3600" b="1"/>
            </a:lvl5pPr>
            <a:lvl6pPr lvl="5" rtl="0">
              <a:spcBef>
                <a:spcPts val="0"/>
              </a:spcBef>
              <a:spcAft>
                <a:spcPts val="0"/>
              </a:spcAft>
              <a:buNone/>
              <a:defRPr sz="3600" b="1"/>
            </a:lvl6pPr>
            <a:lvl7pPr lvl="6" rtl="0">
              <a:spcBef>
                <a:spcPts val="0"/>
              </a:spcBef>
              <a:spcAft>
                <a:spcPts val="0"/>
              </a:spcAft>
              <a:buNone/>
              <a:defRPr sz="3600" b="1"/>
            </a:lvl7pPr>
            <a:lvl8pPr lvl="7" rtl="0">
              <a:spcBef>
                <a:spcPts val="0"/>
              </a:spcBef>
              <a:spcAft>
                <a:spcPts val="0"/>
              </a:spcAft>
              <a:buNone/>
              <a:defRPr sz="3600" b="1"/>
            </a:lvl8pPr>
            <a:lvl9pPr lvl="8" rtl="0">
              <a:spcBef>
                <a:spcPts val="0"/>
              </a:spcBef>
              <a:spcAft>
                <a:spcPts val="0"/>
              </a:spcAft>
              <a:buNone/>
              <a:defRPr sz="3600" b="1"/>
            </a:lvl9pPr>
          </a:lstStyle>
          <a:p>
            <a:endParaRPr/>
          </a:p>
        </p:txBody>
      </p:sp>
      <p:sp>
        <p:nvSpPr>
          <p:cNvPr id="207" name="Google Shape;207;p15"/>
          <p:cNvSpPr txBox="1">
            <a:spLocks noGrp="1"/>
          </p:cNvSpPr>
          <p:nvPr>
            <p:ph type="title" idx="2"/>
          </p:nvPr>
        </p:nvSpPr>
        <p:spPr>
          <a:xfrm>
            <a:off x="2228450" y="5144400"/>
            <a:ext cx="8084400" cy="25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600"/>
              <a:buNone/>
              <a:defRPr/>
            </a:lvl1pPr>
            <a:lvl2pPr lvl="1" algn="ctr" rtl="0">
              <a:lnSpc>
                <a:spcPct val="100000"/>
              </a:lnSpc>
              <a:spcBef>
                <a:spcPts val="0"/>
              </a:spcBef>
              <a:spcAft>
                <a:spcPts val="0"/>
              </a:spcAft>
              <a:buSzPts val="3600"/>
              <a:buNone/>
              <a:defRPr sz="7200"/>
            </a:lvl2pPr>
            <a:lvl3pPr lvl="2" algn="ctr" rtl="0">
              <a:lnSpc>
                <a:spcPct val="100000"/>
              </a:lnSpc>
              <a:spcBef>
                <a:spcPts val="0"/>
              </a:spcBef>
              <a:spcAft>
                <a:spcPts val="0"/>
              </a:spcAft>
              <a:buSzPts val="3600"/>
              <a:buNone/>
              <a:defRPr sz="7200"/>
            </a:lvl3pPr>
            <a:lvl4pPr lvl="3" algn="ctr" rtl="0">
              <a:lnSpc>
                <a:spcPct val="100000"/>
              </a:lnSpc>
              <a:spcBef>
                <a:spcPts val="0"/>
              </a:spcBef>
              <a:spcAft>
                <a:spcPts val="0"/>
              </a:spcAft>
              <a:buSzPts val="3600"/>
              <a:buNone/>
              <a:defRPr sz="7200"/>
            </a:lvl4pPr>
            <a:lvl5pPr lvl="4" algn="ctr" rtl="0">
              <a:lnSpc>
                <a:spcPct val="100000"/>
              </a:lnSpc>
              <a:spcBef>
                <a:spcPts val="0"/>
              </a:spcBef>
              <a:spcAft>
                <a:spcPts val="0"/>
              </a:spcAft>
              <a:buSzPts val="3600"/>
              <a:buNone/>
              <a:defRPr sz="7200"/>
            </a:lvl5pPr>
            <a:lvl6pPr lvl="5" algn="ctr" rtl="0">
              <a:lnSpc>
                <a:spcPct val="100000"/>
              </a:lnSpc>
              <a:spcBef>
                <a:spcPts val="0"/>
              </a:spcBef>
              <a:spcAft>
                <a:spcPts val="0"/>
              </a:spcAft>
              <a:buSzPts val="3600"/>
              <a:buNone/>
              <a:defRPr sz="7200"/>
            </a:lvl6pPr>
            <a:lvl7pPr lvl="6" algn="ctr" rtl="0">
              <a:lnSpc>
                <a:spcPct val="100000"/>
              </a:lnSpc>
              <a:spcBef>
                <a:spcPts val="0"/>
              </a:spcBef>
              <a:spcAft>
                <a:spcPts val="0"/>
              </a:spcAft>
              <a:buSzPts val="3600"/>
              <a:buNone/>
              <a:defRPr sz="7200"/>
            </a:lvl7pPr>
            <a:lvl8pPr lvl="7" algn="ctr" rtl="0">
              <a:lnSpc>
                <a:spcPct val="100000"/>
              </a:lnSpc>
              <a:spcBef>
                <a:spcPts val="0"/>
              </a:spcBef>
              <a:spcAft>
                <a:spcPts val="0"/>
              </a:spcAft>
              <a:buSzPts val="3600"/>
              <a:buNone/>
              <a:defRPr sz="7200"/>
            </a:lvl8pPr>
            <a:lvl9pPr lvl="8" algn="ctr" rtl="0">
              <a:lnSpc>
                <a:spcPct val="100000"/>
              </a:lnSpc>
              <a:spcBef>
                <a:spcPts val="0"/>
              </a:spcBef>
              <a:spcAft>
                <a:spcPts val="0"/>
              </a:spcAft>
              <a:buSzPts val="3600"/>
              <a:buNone/>
              <a:defRPr sz="7200"/>
            </a:lvl9pPr>
          </a:lstStyle>
          <a:p>
            <a:endParaRPr/>
          </a:p>
        </p:txBody>
      </p:sp>
      <p:sp>
        <p:nvSpPr>
          <p:cNvPr id="208" name="Google Shape;208;p15"/>
          <p:cNvSpPr/>
          <p:nvPr/>
        </p:nvSpPr>
        <p:spPr>
          <a:xfrm rot="10800000">
            <a:off x="8039375" y="-74956"/>
            <a:ext cx="11905830" cy="573350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09" name="Google Shape;209;p15"/>
          <p:cNvSpPr/>
          <p:nvPr/>
        </p:nvSpPr>
        <p:spPr>
          <a:xfrm rot="-301044" flipH="1">
            <a:off x="5568551" y="464099"/>
            <a:ext cx="1937634" cy="168067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10" name="Google Shape;210;p15"/>
          <p:cNvSpPr/>
          <p:nvPr/>
        </p:nvSpPr>
        <p:spPr>
          <a:xfrm>
            <a:off x="-563466" y="9041651"/>
            <a:ext cx="3710060" cy="1345866"/>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615820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11"/>
        <p:cNvGrpSpPr/>
        <p:nvPr/>
      </p:nvGrpSpPr>
      <p:grpSpPr>
        <a:xfrm>
          <a:off x="0" y="0"/>
          <a:ext cx="0" cy="0"/>
          <a:chOff x="0" y="0"/>
          <a:chExt cx="0" cy="0"/>
        </a:xfrm>
      </p:grpSpPr>
      <p:sp>
        <p:nvSpPr>
          <p:cNvPr id="212" name="Google Shape;212;p16"/>
          <p:cNvSpPr txBox="1">
            <a:spLocks noGrp="1"/>
          </p:cNvSpPr>
          <p:nvPr>
            <p:ph type="subTitle" idx="1"/>
          </p:nvPr>
        </p:nvSpPr>
        <p:spPr>
          <a:xfrm>
            <a:off x="7820426" y="1855260"/>
            <a:ext cx="7225800" cy="1662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3" name="Google Shape;213;p16"/>
          <p:cNvSpPr txBox="1">
            <a:spLocks noGrp="1"/>
          </p:cNvSpPr>
          <p:nvPr>
            <p:ph type="subTitle" idx="2"/>
          </p:nvPr>
        </p:nvSpPr>
        <p:spPr>
          <a:xfrm>
            <a:off x="7822226" y="4629602"/>
            <a:ext cx="7224000" cy="1662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4" name="Google Shape;214;p16"/>
          <p:cNvSpPr txBox="1">
            <a:spLocks noGrp="1"/>
          </p:cNvSpPr>
          <p:nvPr>
            <p:ph type="title" hasCustomPrompt="1"/>
          </p:nvPr>
        </p:nvSpPr>
        <p:spPr>
          <a:xfrm>
            <a:off x="4189226" y="1708608"/>
            <a:ext cx="2794200" cy="120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None/>
              <a:defRPr sz="6000"/>
            </a:lvl1pPr>
            <a:lvl2pPr lvl="1" algn="ctr" rtl="0">
              <a:spcBef>
                <a:spcPts val="0"/>
              </a:spcBef>
              <a:spcAft>
                <a:spcPts val="0"/>
              </a:spcAft>
              <a:buClr>
                <a:schemeClr val="accent2"/>
              </a:buClr>
              <a:buSzPts val="4800"/>
              <a:buNone/>
              <a:defRPr sz="9600">
                <a:solidFill>
                  <a:schemeClr val="accent2"/>
                </a:solidFill>
              </a:defRPr>
            </a:lvl2pPr>
            <a:lvl3pPr lvl="2" algn="ctr" rtl="0">
              <a:spcBef>
                <a:spcPts val="0"/>
              </a:spcBef>
              <a:spcAft>
                <a:spcPts val="0"/>
              </a:spcAft>
              <a:buClr>
                <a:schemeClr val="accent2"/>
              </a:buClr>
              <a:buSzPts val="4800"/>
              <a:buNone/>
              <a:defRPr sz="9600">
                <a:solidFill>
                  <a:schemeClr val="accent2"/>
                </a:solidFill>
              </a:defRPr>
            </a:lvl3pPr>
            <a:lvl4pPr lvl="3" algn="ctr" rtl="0">
              <a:spcBef>
                <a:spcPts val="0"/>
              </a:spcBef>
              <a:spcAft>
                <a:spcPts val="0"/>
              </a:spcAft>
              <a:buClr>
                <a:schemeClr val="accent2"/>
              </a:buClr>
              <a:buSzPts val="4800"/>
              <a:buNone/>
              <a:defRPr sz="9600">
                <a:solidFill>
                  <a:schemeClr val="accent2"/>
                </a:solidFill>
              </a:defRPr>
            </a:lvl4pPr>
            <a:lvl5pPr lvl="4" algn="ctr" rtl="0">
              <a:spcBef>
                <a:spcPts val="0"/>
              </a:spcBef>
              <a:spcAft>
                <a:spcPts val="0"/>
              </a:spcAft>
              <a:buClr>
                <a:schemeClr val="accent2"/>
              </a:buClr>
              <a:buSzPts val="4800"/>
              <a:buNone/>
              <a:defRPr sz="9600">
                <a:solidFill>
                  <a:schemeClr val="accent2"/>
                </a:solidFill>
              </a:defRPr>
            </a:lvl5pPr>
            <a:lvl6pPr lvl="5" algn="ctr" rtl="0">
              <a:spcBef>
                <a:spcPts val="0"/>
              </a:spcBef>
              <a:spcAft>
                <a:spcPts val="0"/>
              </a:spcAft>
              <a:buClr>
                <a:schemeClr val="accent2"/>
              </a:buClr>
              <a:buSzPts val="4800"/>
              <a:buNone/>
              <a:defRPr sz="9600">
                <a:solidFill>
                  <a:schemeClr val="accent2"/>
                </a:solidFill>
              </a:defRPr>
            </a:lvl6pPr>
            <a:lvl7pPr lvl="6" algn="ctr" rtl="0">
              <a:spcBef>
                <a:spcPts val="0"/>
              </a:spcBef>
              <a:spcAft>
                <a:spcPts val="0"/>
              </a:spcAft>
              <a:buClr>
                <a:schemeClr val="accent2"/>
              </a:buClr>
              <a:buSzPts val="4800"/>
              <a:buNone/>
              <a:defRPr sz="9600">
                <a:solidFill>
                  <a:schemeClr val="accent2"/>
                </a:solidFill>
              </a:defRPr>
            </a:lvl7pPr>
            <a:lvl8pPr lvl="7" algn="ctr" rtl="0">
              <a:spcBef>
                <a:spcPts val="0"/>
              </a:spcBef>
              <a:spcAft>
                <a:spcPts val="0"/>
              </a:spcAft>
              <a:buClr>
                <a:schemeClr val="accent2"/>
              </a:buClr>
              <a:buSzPts val="4800"/>
              <a:buNone/>
              <a:defRPr sz="9600">
                <a:solidFill>
                  <a:schemeClr val="accent2"/>
                </a:solidFill>
              </a:defRPr>
            </a:lvl8pPr>
            <a:lvl9pPr lvl="8" algn="ctr" rtl="0">
              <a:spcBef>
                <a:spcPts val="0"/>
              </a:spcBef>
              <a:spcAft>
                <a:spcPts val="0"/>
              </a:spcAft>
              <a:buClr>
                <a:schemeClr val="accent2"/>
              </a:buClr>
              <a:buSzPts val="4800"/>
              <a:buNone/>
              <a:defRPr sz="9600">
                <a:solidFill>
                  <a:schemeClr val="accent2"/>
                </a:solidFill>
              </a:defRPr>
            </a:lvl9pPr>
          </a:lstStyle>
          <a:p>
            <a:r>
              <a:t>xx%</a:t>
            </a:r>
          </a:p>
        </p:txBody>
      </p:sp>
      <p:sp>
        <p:nvSpPr>
          <p:cNvPr id="215" name="Google Shape;215;p16"/>
          <p:cNvSpPr txBox="1">
            <a:spLocks noGrp="1"/>
          </p:cNvSpPr>
          <p:nvPr>
            <p:ph type="title" idx="3" hasCustomPrompt="1"/>
          </p:nvPr>
        </p:nvSpPr>
        <p:spPr>
          <a:xfrm>
            <a:off x="4190196" y="4482950"/>
            <a:ext cx="2792400" cy="120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None/>
              <a:defRPr sz="6000"/>
            </a:lvl1pPr>
            <a:lvl2pPr lvl="1" algn="ctr" rtl="0">
              <a:spcBef>
                <a:spcPts val="0"/>
              </a:spcBef>
              <a:spcAft>
                <a:spcPts val="0"/>
              </a:spcAft>
              <a:buClr>
                <a:schemeClr val="accent2"/>
              </a:buClr>
              <a:buSzPts val="4800"/>
              <a:buNone/>
              <a:defRPr sz="9600">
                <a:solidFill>
                  <a:schemeClr val="accent2"/>
                </a:solidFill>
              </a:defRPr>
            </a:lvl2pPr>
            <a:lvl3pPr lvl="2" algn="ctr" rtl="0">
              <a:spcBef>
                <a:spcPts val="0"/>
              </a:spcBef>
              <a:spcAft>
                <a:spcPts val="0"/>
              </a:spcAft>
              <a:buClr>
                <a:schemeClr val="accent2"/>
              </a:buClr>
              <a:buSzPts val="4800"/>
              <a:buNone/>
              <a:defRPr sz="9600">
                <a:solidFill>
                  <a:schemeClr val="accent2"/>
                </a:solidFill>
              </a:defRPr>
            </a:lvl3pPr>
            <a:lvl4pPr lvl="3" algn="ctr" rtl="0">
              <a:spcBef>
                <a:spcPts val="0"/>
              </a:spcBef>
              <a:spcAft>
                <a:spcPts val="0"/>
              </a:spcAft>
              <a:buClr>
                <a:schemeClr val="accent2"/>
              </a:buClr>
              <a:buSzPts val="4800"/>
              <a:buNone/>
              <a:defRPr sz="9600">
                <a:solidFill>
                  <a:schemeClr val="accent2"/>
                </a:solidFill>
              </a:defRPr>
            </a:lvl4pPr>
            <a:lvl5pPr lvl="4" algn="ctr" rtl="0">
              <a:spcBef>
                <a:spcPts val="0"/>
              </a:spcBef>
              <a:spcAft>
                <a:spcPts val="0"/>
              </a:spcAft>
              <a:buClr>
                <a:schemeClr val="accent2"/>
              </a:buClr>
              <a:buSzPts val="4800"/>
              <a:buNone/>
              <a:defRPr sz="9600">
                <a:solidFill>
                  <a:schemeClr val="accent2"/>
                </a:solidFill>
              </a:defRPr>
            </a:lvl5pPr>
            <a:lvl6pPr lvl="5" algn="ctr" rtl="0">
              <a:spcBef>
                <a:spcPts val="0"/>
              </a:spcBef>
              <a:spcAft>
                <a:spcPts val="0"/>
              </a:spcAft>
              <a:buClr>
                <a:schemeClr val="accent2"/>
              </a:buClr>
              <a:buSzPts val="4800"/>
              <a:buNone/>
              <a:defRPr sz="9600">
                <a:solidFill>
                  <a:schemeClr val="accent2"/>
                </a:solidFill>
              </a:defRPr>
            </a:lvl6pPr>
            <a:lvl7pPr lvl="6" algn="ctr" rtl="0">
              <a:spcBef>
                <a:spcPts val="0"/>
              </a:spcBef>
              <a:spcAft>
                <a:spcPts val="0"/>
              </a:spcAft>
              <a:buClr>
                <a:schemeClr val="accent2"/>
              </a:buClr>
              <a:buSzPts val="4800"/>
              <a:buNone/>
              <a:defRPr sz="9600">
                <a:solidFill>
                  <a:schemeClr val="accent2"/>
                </a:solidFill>
              </a:defRPr>
            </a:lvl7pPr>
            <a:lvl8pPr lvl="7" algn="ctr" rtl="0">
              <a:spcBef>
                <a:spcPts val="0"/>
              </a:spcBef>
              <a:spcAft>
                <a:spcPts val="0"/>
              </a:spcAft>
              <a:buClr>
                <a:schemeClr val="accent2"/>
              </a:buClr>
              <a:buSzPts val="4800"/>
              <a:buNone/>
              <a:defRPr sz="9600">
                <a:solidFill>
                  <a:schemeClr val="accent2"/>
                </a:solidFill>
              </a:defRPr>
            </a:lvl8pPr>
            <a:lvl9pPr lvl="8" algn="ctr" rtl="0">
              <a:spcBef>
                <a:spcPts val="0"/>
              </a:spcBef>
              <a:spcAft>
                <a:spcPts val="0"/>
              </a:spcAft>
              <a:buClr>
                <a:schemeClr val="accent2"/>
              </a:buClr>
              <a:buSzPts val="4800"/>
              <a:buNone/>
              <a:defRPr sz="9600">
                <a:solidFill>
                  <a:schemeClr val="accent2"/>
                </a:solidFill>
              </a:defRPr>
            </a:lvl9pPr>
          </a:lstStyle>
          <a:p>
            <a:r>
              <a:t>xx%</a:t>
            </a:r>
          </a:p>
        </p:txBody>
      </p:sp>
      <p:sp>
        <p:nvSpPr>
          <p:cNvPr id="216" name="Google Shape;216;p16"/>
          <p:cNvSpPr txBox="1">
            <a:spLocks noGrp="1"/>
          </p:cNvSpPr>
          <p:nvPr>
            <p:ph type="title" idx="4"/>
          </p:nvPr>
        </p:nvSpPr>
        <p:spPr>
          <a:xfrm>
            <a:off x="7820426" y="963058"/>
            <a:ext cx="7218600" cy="1108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4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17" name="Google Shape;217;p16"/>
          <p:cNvSpPr txBox="1">
            <a:spLocks noGrp="1"/>
          </p:cNvSpPr>
          <p:nvPr>
            <p:ph type="title" idx="5"/>
          </p:nvPr>
        </p:nvSpPr>
        <p:spPr>
          <a:xfrm>
            <a:off x="7822226" y="3737400"/>
            <a:ext cx="7216800" cy="1108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4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18" name="Google Shape;218;p16"/>
          <p:cNvSpPr txBox="1">
            <a:spLocks noGrp="1"/>
          </p:cNvSpPr>
          <p:nvPr>
            <p:ph type="subTitle" idx="6"/>
          </p:nvPr>
        </p:nvSpPr>
        <p:spPr>
          <a:xfrm>
            <a:off x="7822226" y="7400726"/>
            <a:ext cx="7224000" cy="16626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19" name="Google Shape;219;p16"/>
          <p:cNvSpPr txBox="1">
            <a:spLocks noGrp="1"/>
          </p:cNvSpPr>
          <p:nvPr>
            <p:ph type="title" idx="7" hasCustomPrompt="1"/>
          </p:nvPr>
        </p:nvSpPr>
        <p:spPr>
          <a:xfrm>
            <a:off x="4190196" y="7254076"/>
            <a:ext cx="2792400" cy="120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2"/>
              </a:buClr>
              <a:buSzPts val="4800"/>
              <a:buNone/>
              <a:defRPr sz="6000"/>
            </a:lvl1pPr>
            <a:lvl2pPr lvl="1" algn="ctr" rtl="0">
              <a:spcBef>
                <a:spcPts val="0"/>
              </a:spcBef>
              <a:spcAft>
                <a:spcPts val="0"/>
              </a:spcAft>
              <a:buClr>
                <a:schemeClr val="accent2"/>
              </a:buClr>
              <a:buSzPts val="4800"/>
              <a:buNone/>
              <a:defRPr sz="9600">
                <a:solidFill>
                  <a:schemeClr val="accent2"/>
                </a:solidFill>
              </a:defRPr>
            </a:lvl2pPr>
            <a:lvl3pPr lvl="2" algn="ctr" rtl="0">
              <a:spcBef>
                <a:spcPts val="0"/>
              </a:spcBef>
              <a:spcAft>
                <a:spcPts val="0"/>
              </a:spcAft>
              <a:buClr>
                <a:schemeClr val="accent2"/>
              </a:buClr>
              <a:buSzPts val="4800"/>
              <a:buNone/>
              <a:defRPr sz="9600">
                <a:solidFill>
                  <a:schemeClr val="accent2"/>
                </a:solidFill>
              </a:defRPr>
            </a:lvl3pPr>
            <a:lvl4pPr lvl="3" algn="ctr" rtl="0">
              <a:spcBef>
                <a:spcPts val="0"/>
              </a:spcBef>
              <a:spcAft>
                <a:spcPts val="0"/>
              </a:spcAft>
              <a:buClr>
                <a:schemeClr val="accent2"/>
              </a:buClr>
              <a:buSzPts val="4800"/>
              <a:buNone/>
              <a:defRPr sz="9600">
                <a:solidFill>
                  <a:schemeClr val="accent2"/>
                </a:solidFill>
              </a:defRPr>
            </a:lvl4pPr>
            <a:lvl5pPr lvl="4" algn="ctr" rtl="0">
              <a:spcBef>
                <a:spcPts val="0"/>
              </a:spcBef>
              <a:spcAft>
                <a:spcPts val="0"/>
              </a:spcAft>
              <a:buClr>
                <a:schemeClr val="accent2"/>
              </a:buClr>
              <a:buSzPts val="4800"/>
              <a:buNone/>
              <a:defRPr sz="9600">
                <a:solidFill>
                  <a:schemeClr val="accent2"/>
                </a:solidFill>
              </a:defRPr>
            </a:lvl5pPr>
            <a:lvl6pPr lvl="5" algn="ctr" rtl="0">
              <a:spcBef>
                <a:spcPts val="0"/>
              </a:spcBef>
              <a:spcAft>
                <a:spcPts val="0"/>
              </a:spcAft>
              <a:buClr>
                <a:schemeClr val="accent2"/>
              </a:buClr>
              <a:buSzPts val="4800"/>
              <a:buNone/>
              <a:defRPr sz="9600">
                <a:solidFill>
                  <a:schemeClr val="accent2"/>
                </a:solidFill>
              </a:defRPr>
            </a:lvl6pPr>
            <a:lvl7pPr lvl="6" algn="ctr" rtl="0">
              <a:spcBef>
                <a:spcPts val="0"/>
              </a:spcBef>
              <a:spcAft>
                <a:spcPts val="0"/>
              </a:spcAft>
              <a:buClr>
                <a:schemeClr val="accent2"/>
              </a:buClr>
              <a:buSzPts val="4800"/>
              <a:buNone/>
              <a:defRPr sz="9600">
                <a:solidFill>
                  <a:schemeClr val="accent2"/>
                </a:solidFill>
              </a:defRPr>
            </a:lvl7pPr>
            <a:lvl8pPr lvl="7" algn="ctr" rtl="0">
              <a:spcBef>
                <a:spcPts val="0"/>
              </a:spcBef>
              <a:spcAft>
                <a:spcPts val="0"/>
              </a:spcAft>
              <a:buClr>
                <a:schemeClr val="accent2"/>
              </a:buClr>
              <a:buSzPts val="4800"/>
              <a:buNone/>
              <a:defRPr sz="9600">
                <a:solidFill>
                  <a:schemeClr val="accent2"/>
                </a:solidFill>
              </a:defRPr>
            </a:lvl8pPr>
            <a:lvl9pPr lvl="8" algn="ctr" rtl="0">
              <a:spcBef>
                <a:spcPts val="0"/>
              </a:spcBef>
              <a:spcAft>
                <a:spcPts val="0"/>
              </a:spcAft>
              <a:buClr>
                <a:schemeClr val="accent2"/>
              </a:buClr>
              <a:buSzPts val="4800"/>
              <a:buNone/>
              <a:defRPr sz="9600">
                <a:solidFill>
                  <a:schemeClr val="accent2"/>
                </a:solidFill>
              </a:defRPr>
            </a:lvl9pPr>
          </a:lstStyle>
          <a:p>
            <a:r>
              <a:t>xx%</a:t>
            </a:r>
          </a:p>
        </p:txBody>
      </p:sp>
      <p:sp>
        <p:nvSpPr>
          <p:cNvPr id="220" name="Google Shape;220;p16"/>
          <p:cNvSpPr txBox="1">
            <a:spLocks noGrp="1"/>
          </p:cNvSpPr>
          <p:nvPr>
            <p:ph type="title" idx="8"/>
          </p:nvPr>
        </p:nvSpPr>
        <p:spPr>
          <a:xfrm>
            <a:off x="7822226" y="6508526"/>
            <a:ext cx="7216800" cy="1108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4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21" name="Google Shape;221;p16"/>
          <p:cNvSpPr/>
          <p:nvPr/>
        </p:nvSpPr>
        <p:spPr>
          <a:xfrm rot="-5400000">
            <a:off x="14377013" y="6970481"/>
            <a:ext cx="5279762" cy="2542582"/>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2" name="Google Shape;222;p16"/>
          <p:cNvSpPr/>
          <p:nvPr/>
        </p:nvSpPr>
        <p:spPr>
          <a:xfrm rot="5400000">
            <a:off x="-1468810" y="918174"/>
            <a:ext cx="5666256" cy="272870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3" name="Google Shape;223;p16"/>
          <p:cNvSpPr/>
          <p:nvPr/>
        </p:nvSpPr>
        <p:spPr>
          <a:xfrm rot="301049">
            <a:off x="-674205" y="5498724"/>
            <a:ext cx="1672610" cy="145081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4" name="Google Shape;224;p16"/>
          <p:cNvSpPr/>
          <p:nvPr/>
        </p:nvSpPr>
        <p:spPr>
          <a:xfrm rot="301037">
            <a:off x="16605985" y="4570990"/>
            <a:ext cx="1133594" cy="98322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5" name="Google Shape;225;p16"/>
          <p:cNvSpPr/>
          <p:nvPr/>
        </p:nvSpPr>
        <p:spPr>
          <a:xfrm>
            <a:off x="16048154" y="-1074800"/>
            <a:ext cx="3540000" cy="3540000"/>
          </a:xfrm>
          <a:prstGeom prst="ellipse">
            <a:avLst/>
          </a:prstGeom>
          <a:noFill/>
          <a:ln w="19050"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26" name="Google Shape;226;p16"/>
          <p:cNvGrpSpPr/>
          <p:nvPr/>
        </p:nvGrpSpPr>
        <p:grpSpPr>
          <a:xfrm>
            <a:off x="15632228" y="539444"/>
            <a:ext cx="1078584" cy="1078584"/>
            <a:chOff x="3796125" y="-35750"/>
            <a:chExt cx="773400" cy="773400"/>
          </a:xfrm>
        </p:grpSpPr>
        <p:sp>
          <p:nvSpPr>
            <p:cNvPr id="227" name="Google Shape;227;p16"/>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8" name="Google Shape;228;p1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29" name="Google Shape;229;p16"/>
          <p:cNvGrpSpPr/>
          <p:nvPr/>
        </p:nvGrpSpPr>
        <p:grpSpPr>
          <a:xfrm>
            <a:off x="1058628" y="8512194"/>
            <a:ext cx="1078584" cy="1078584"/>
            <a:chOff x="3796125" y="-35750"/>
            <a:chExt cx="773400" cy="773400"/>
          </a:xfrm>
        </p:grpSpPr>
        <p:sp>
          <p:nvSpPr>
            <p:cNvPr id="230" name="Google Shape;230;p16"/>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1" name="Google Shape;231;p1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2306038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2"/>
        <p:cNvGrpSpPr/>
        <p:nvPr/>
      </p:nvGrpSpPr>
      <p:grpSpPr>
        <a:xfrm>
          <a:off x="0" y="0"/>
          <a:ext cx="0" cy="0"/>
          <a:chOff x="0" y="0"/>
          <a:chExt cx="0" cy="0"/>
        </a:xfrm>
      </p:grpSpPr>
      <p:sp>
        <p:nvSpPr>
          <p:cNvPr id="233" name="Google Shape;233;p17"/>
          <p:cNvSpPr txBox="1">
            <a:spLocks noGrp="1"/>
          </p:cNvSpPr>
          <p:nvPr>
            <p:ph type="subTitle" idx="1"/>
          </p:nvPr>
        </p:nvSpPr>
        <p:spPr>
          <a:xfrm>
            <a:off x="1588588" y="6024684"/>
            <a:ext cx="4435800" cy="166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34" name="Google Shape;234;p17"/>
          <p:cNvSpPr txBox="1">
            <a:spLocks noGrp="1"/>
          </p:cNvSpPr>
          <p:nvPr>
            <p:ph type="subTitle" idx="2"/>
          </p:nvPr>
        </p:nvSpPr>
        <p:spPr>
          <a:xfrm>
            <a:off x="12266100" y="6024674"/>
            <a:ext cx="4432200" cy="166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35" name="Google Shape;235;p17"/>
          <p:cNvSpPr txBox="1">
            <a:spLocks noGrp="1"/>
          </p:cNvSpPr>
          <p:nvPr>
            <p:ph type="subTitle" idx="3"/>
          </p:nvPr>
        </p:nvSpPr>
        <p:spPr>
          <a:xfrm>
            <a:off x="6927000" y="6024674"/>
            <a:ext cx="4434000" cy="166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36" name="Google Shape;236;p17"/>
          <p:cNvSpPr txBox="1">
            <a:spLocks noGrp="1"/>
          </p:cNvSpPr>
          <p:nvPr>
            <p:ph type="title"/>
          </p:nvPr>
        </p:nvSpPr>
        <p:spPr>
          <a:xfrm>
            <a:off x="1587000" y="5124226"/>
            <a:ext cx="44376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37" name="Google Shape;237;p17"/>
          <p:cNvSpPr txBox="1">
            <a:spLocks noGrp="1"/>
          </p:cNvSpPr>
          <p:nvPr>
            <p:ph type="title" idx="4"/>
          </p:nvPr>
        </p:nvSpPr>
        <p:spPr>
          <a:xfrm>
            <a:off x="12265200" y="5124226"/>
            <a:ext cx="44340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38" name="Google Shape;238;p17"/>
          <p:cNvSpPr txBox="1">
            <a:spLocks noGrp="1"/>
          </p:cNvSpPr>
          <p:nvPr>
            <p:ph type="title" idx="5"/>
          </p:nvPr>
        </p:nvSpPr>
        <p:spPr>
          <a:xfrm>
            <a:off x="6926100" y="5124226"/>
            <a:ext cx="44358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239" name="Google Shape;239;p17"/>
          <p:cNvSpPr txBox="1">
            <a:spLocks noGrp="1"/>
          </p:cNvSpPr>
          <p:nvPr>
            <p:ph type="title" idx="6"/>
          </p:nvPr>
        </p:nvSpPr>
        <p:spPr>
          <a:xfrm>
            <a:off x="4463700" y="904650"/>
            <a:ext cx="9360600" cy="246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40" name="Google Shape;240;p17"/>
          <p:cNvSpPr/>
          <p:nvPr/>
        </p:nvSpPr>
        <p:spPr>
          <a:xfrm rot="10800000" flipH="1">
            <a:off x="-1876330" y="-35"/>
            <a:ext cx="6606260" cy="3181386"/>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1" name="Google Shape;241;p17"/>
          <p:cNvSpPr/>
          <p:nvPr/>
        </p:nvSpPr>
        <p:spPr>
          <a:xfrm flipH="1">
            <a:off x="13374998" y="7324804"/>
            <a:ext cx="6151248" cy="296226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2" name="Google Shape;242;p17"/>
          <p:cNvSpPr/>
          <p:nvPr/>
        </p:nvSpPr>
        <p:spPr>
          <a:xfrm>
            <a:off x="16179318" y="1343642"/>
            <a:ext cx="4074000" cy="4074000"/>
          </a:xfrm>
          <a:prstGeom prst="ellipse">
            <a:avLst/>
          </a:prstGeom>
          <a:noFill/>
          <a:ln w="19050" cap="flat" cmpd="sng">
            <a:solidFill>
              <a:schemeClr val="dk2"/>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166578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43"/>
        <p:cNvGrpSpPr/>
        <p:nvPr/>
      </p:nvGrpSpPr>
      <p:grpSpPr>
        <a:xfrm>
          <a:off x="0" y="0"/>
          <a:ext cx="0" cy="0"/>
          <a:chOff x="0" y="0"/>
          <a:chExt cx="0" cy="0"/>
        </a:xfrm>
      </p:grpSpPr>
      <p:sp>
        <p:nvSpPr>
          <p:cNvPr id="244" name="Google Shape;244;p18"/>
          <p:cNvSpPr/>
          <p:nvPr/>
        </p:nvSpPr>
        <p:spPr>
          <a:xfrm rot="10800000" flipH="1">
            <a:off x="-1097949" y="-74884"/>
            <a:ext cx="8389378" cy="404008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5" name="Google Shape;245;p18"/>
          <p:cNvSpPr/>
          <p:nvPr/>
        </p:nvSpPr>
        <p:spPr>
          <a:xfrm flipH="1">
            <a:off x="14985111" y="8309201"/>
            <a:ext cx="5189830" cy="2499274"/>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46" name="Google Shape;246;p18"/>
          <p:cNvSpPr txBox="1">
            <a:spLocks noGrp="1"/>
          </p:cNvSpPr>
          <p:nvPr>
            <p:ph type="title"/>
          </p:nvPr>
        </p:nvSpPr>
        <p:spPr>
          <a:xfrm>
            <a:off x="1426200" y="904650"/>
            <a:ext cx="15421200" cy="1152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247" name="Google Shape;247;p18"/>
          <p:cNvSpPr txBox="1">
            <a:spLocks noGrp="1"/>
          </p:cNvSpPr>
          <p:nvPr>
            <p:ph type="subTitle" idx="1"/>
          </p:nvPr>
        </p:nvSpPr>
        <p:spPr>
          <a:xfrm>
            <a:off x="1436246" y="4696000"/>
            <a:ext cx="44706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48" name="Google Shape;248;p18"/>
          <p:cNvSpPr txBox="1">
            <a:spLocks noGrp="1"/>
          </p:cNvSpPr>
          <p:nvPr>
            <p:ph type="subTitle" idx="2"/>
          </p:nvPr>
        </p:nvSpPr>
        <p:spPr>
          <a:xfrm>
            <a:off x="6901800" y="4696000"/>
            <a:ext cx="44706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49" name="Google Shape;249;p18"/>
          <p:cNvSpPr txBox="1">
            <a:spLocks noGrp="1"/>
          </p:cNvSpPr>
          <p:nvPr>
            <p:ph type="subTitle" idx="3"/>
          </p:nvPr>
        </p:nvSpPr>
        <p:spPr>
          <a:xfrm>
            <a:off x="12372002" y="4696000"/>
            <a:ext cx="44706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50" name="Google Shape;250;p18"/>
          <p:cNvSpPr txBox="1">
            <a:spLocks noGrp="1"/>
          </p:cNvSpPr>
          <p:nvPr>
            <p:ph type="subTitle" idx="4"/>
          </p:nvPr>
        </p:nvSpPr>
        <p:spPr>
          <a:xfrm>
            <a:off x="1431000" y="7983000"/>
            <a:ext cx="4470600" cy="12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51" name="Google Shape;251;p18"/>
          <p:cNvSpPr txBox="1">
            <a:spLocks noGrp="1"/>
          </p:cNvSpPr>
          <p:nvPr>
            <p:ph type="subTitle" idx="5"/>
          </p:nvPr>
        </p:nvSpPr>
        <p:spPr>
          <a:xfrm>
            <a:off x="6901800" y="7982950"/>
            <a:ext cx="4470600" cy="12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52" name="Google Shape;252;p18"/>
          <p:cNvSpPr txBox="1">
            <a:spLocks noGrp="1"/>
          </p:cNvSpPr>
          <p:nvPr>
            <p:ph type="subTitle" idx="6"/>
          </p:nvPr>
        </p:nvSpPr>
        <p:spPr>
          <a:xfrm>
            <a:off x="12372002" y="7982950"/>
            <a:ext cx="4470600" cy="122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253" name="Google Shape;253;p18"/>
          <p:cNvSpPr txBox="1">
            <a:spLocks noGrp="1"/>
          </p:cNvSpPr>
          <p:nvPr>
            <p:ph type="title" idx="7"/>
          </p:nvPr>
        </p:nvSpPr>
        <p:spPr>
          <a:xfrm>
            <a:off x="1431000" y="3898500"/>
            <a:ext cx="44712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254" name="Google Shape;254;p18"/>
          <p:cNvSpPr txBox="1">
            <a:spLocks noGrp="1"/>
          </p:cNvSpPr>
          <p:nvPr>
            <p:ph type="title" idx="8"/>
          </p:nvPr>
        </p:nvSpPr>
        <p:spPr>
          <a:xfrm>
            <a:off x="6901200" y="3898500"/>
            <a:ext cx="44712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255" name="Google Shape;255;p18"/>
          <p:cNvSpPr txBox="1">
            <a:spLocks noGrp="1"/>
          </p:cNvSpPr>
          <p:nvPr>
            <p:ph type="title" idx="9"/>
          </p:nvPr>
        </p:nvSpPr>
        <p:spPr>
          <a:xfrm>
            <a:off x="12371364" y="3898500"/>
            <a:ext cx="44712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256" name="Google Shape;256;p18"/>
          <p:cNvSpPr txBox="1">
            <a:spLocks noGrp="1"/>
          </p:cNvSpPr>
          <p:nvPr>
            <p:ph type="title" idx="13"/>
          </p:nvPr>
        </p:nvSpPr>
        <p:spPr>
          <a:xfrm>
            <a:off x="1431000" y="7174820"/>
            <a:ext cx="44712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257" name="Google Shape;257;p18"/>
          <p:cNvSpPr txBox="1">
            <a:spLocks noGrp="1"/>
          </p:cNvSpPr>
          <p:nvPr>
            <p:ph type="title" idx="14"/>
          </p:nvPr>
        </p:nvSpPr>
        <p:spPr>
          <a:xfrm>
            <a:off x="6901200" y="7174794"/>
            <a:ext cx="44712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258" name="Google Shape;258;p18"/>
          <p:cNvSpPr txBox="1">
            <a:spLocks noGrp="1"/>
          </p:cNvSpPr>
          <p:nvPr>
            <p:ph type="title" idx="15"/>
          </p:nvPr>
        </p:nvSpPr>
        <p:spPr>
          <a:xfrm>
            <a:off x="12371364" y="7174794"/>
            <a:ext cx="44712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grpSp>
        <p:nvGrpSpPr>
          <p:cNvPr id="259" name="Google Shape;259;p18"/>
          <p:cNvGrpSpPr/>
          <p:nvPr/>
        </p:nvGrpSpPr>
        <p:grpSpPr>
          <a:xfrm>
            <a:off x="-285051" y="8451349"/>
            <a:ext cx="1513698" cy="1513698"/>
            <a:chOff x="3796125" y="-35750"/>
            <a:chExt cx="773400" cy="773400"/>
          </a:xfrm>
        </p:grpSpPr>
        <p:sp>
          <p:nvSpPr>
            <p:cNvPr id="260" name="Google Shape;260;p18"/>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1" name="Google Shape;261;p1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2" name="Google Shape;262;p18"/>
          <p:cNvGrpSpPr/>
          <p:nvPr/>
        </p:nvGrpSpPr>
        <p:grpSpPr>
          <a:xfrm>
            <a:off x="12267049" y="9422699"/>
            <a:ext cx="1513698" cy="1513698"/>
            <a:chOff x="3796125" y="-35750"/>
            <a:chExt cx="773400" cy="773400"/>
          </a:xfrm>
        </p:grpSpPr>
        <p:sp>
          <p:nvSpPr>
            <p:cNvPr id="263" name="Google Shape;263;p18"/>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4" name="Google Shape;264;p1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5" name="Google Shape;265;p18"/>
          <p:cNvGrpSpPr/>
          <p:nvPr/>
        </p:nvGrpSpPr>
        <p:grpSpPr>
          <a:xfrm>
            <a:off x="592449" y="543177"/>
            <a:ext cx="1071158" cy="1071158"/>
            <a:chOff x="3796125" y="-35750"/>
            <a:chExt cx="773400" cy="773400"/>
          </a:xfrm>
        </p:grpSpPr>
        <p:sp>
          <p:nvSpPr>
            <p:cNvPr id="266" name="Google Shape;266;p18"/>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67" name="Google Shape;267;p1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68" name="Google Shape;268;p18"/>
          <p:cNvGrpSpPr/>
          <p:nvPr/>
        </p:nvGrpSpPr>
        <p:grpSpPr>
          <a:xfrm>
            <a:off x="15427249" y="-434951"/>
            <a:ext cx="1513698" cy="1513698"/>
            <a:chOff x="3796125" y="-35750"/>
            <a:chExt cx="773400" cy="773400"/>
          </a:xfrm>
        </p:grpSpPr>
        <p:sp>
          <p:nvSpPr>
            <p:cNvPr id="269" name="Google Shape;269;p18"/>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70" name="Google Shape;270;p1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1001241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71"/>
        <p:cNvGrpSpPr/>
        <p:nvPr/>
      </p:nvGrpSpPr>
      <p:grpSpPr>
        <a:xfrm>
          <a:off x="0" y="0"/>
          <a:ext cx="0" cy="0"/>
          <a:chOff x="0" y="0"/>
          <a:chExt cx="0" cy="0"/>
        </a:xfrm>
      </p:grpSpPr>
      <p:sp>
        <p:nvSpPr>
          <p:cNvPr id="272" name="Google Shape;272;p19"/>
          <p:cNvSpPr/>
          <p:nvPr/>
        </p:nvSpPr>
        <p:spPr>
          <a:xfrm flipH="1">
            <a:off x="10991701" y="6204051"/>
            <a:ext cx="8622774" cy="4152482"/>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3" name="Google Shape;273;p19"/>
          <p:cNvSpPr/>
          <p:nvPr/>
        </p:nvSpPr>
        <p:spPr>
          <a:xfrm rot="-99686">
            <a:off x="1163155" y="1904233"/>
            <a:ext cx="15913890" cy="7225834"/>
          </a:xfrm>
          <a:prstGeom prst="roundRect">
            <a:avLst>
              <a:gd name="adj" fmla="val 18699"/>
            </a:avLst>
          </a:pr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74" name="Google Shape;274;p19"/>
          <p:cNvSpPr txBox="1">
            <a:spLocks noGrp="1"/>
          </p:cNvSpPr>
          <p:nvPr>
            <p:ph type="subTitle" idx="1"/>
          </p:nvPr>
        </p:nvSpPr>
        <p:spPr>
          <a:xfrm>
            <a:off x="3868800" y="4582154"/>
            <a:ext cx="4630800" cy="1231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5" name="Google Shape;275;p19"/>
          <p:cNvSpPr txBox="1">
            <a:spLocks noGrp="1"/>
          </p:cNvSpPr>
          <p:nvPr>
            <p:ph type="subTitle" idx="2"/>
          </p:nvPr>
        </p:nvSpPr>
        <p:spPr>
          <a:xfrm>
            <a:off x="11752320" y="4582148"/>
            <a:ext cx="4630800" cy="1231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6" name="Google Shape;276;p19"/>
          <p:cNvSpPr txBox="1">
            <a:spLocks noGrp="1"/>
          </p:cNvSpPr>
          <p:nvPr>
            <p:ph type="subTitle" idx="3"/>
          </p:nvPr>
        </p:nvSpPr>
        <p:spPr>
          <a:xfrm>
            <a:off x="3868800" y="7275428"/>
            <a:ext cx="4626600" cy="1231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7" name="Google Shape;277;p19"/>
          <p:cNvSpPr txBox="1">
            <a:spLocks noGrp="1"/>
          </p:cNvSpPr>
          <p:nvPr>
            <p:ph type="subTitle" idx="4"/>
          </p:nvPr>
        </p:nvSpPr>
        <p:spPr>
          <a:xfrm>
            <a:off x="11752320" y="7275428"/>
            <a:ext cx="4630800" cy="1231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78" name="Google Shape;278;p19"/>
          <p:cNvSpPr txBox="1">
            <a:spLocks noGrp="1"/>
          </p:cNvSpPr>
          <p:nvPr>
            <p:ph type="title"/>
          </p:nvPr>
        </p:nvSpPr>
        <p:spPr>
          <a:xfrm>
            <a:off x="4280050" y="914100"/>
            <a:ext cx="9727800" cy="246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solidFill>
                  <a:schemeClr val="accent5"/>
                </a:solidFill>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79" name="Google Shape;279;p19"/>
          <p:cNvSpPr txBox="1">
            <a:spLocks noGrp="1"/>
          </p:cNvSpPr>
          <p:nvPr>
            <p:ph type="title" idx="5"/>
          </p:nvPr>
        </p:nvSpPr>
        <p:spPr>
          <a:xfrm>
            <a:off x="3868800" y="3704108"/>
            <a:ext cx="4626600" cy="110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8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280" name="Google Shape;280;p19"/>
          <p:cNvSpPr txBox="1">
            <a:spLocks noGrp="1"/>
          </p:cNvSpPr>
          <p:nvPr>
            <p:ph type="title" idx="6"/>
          </p:nvPr>
        </p:nvSpPr>
        <p:spPr>
          <a:xfrm>
            <a:off x="11752320" y="3704108"/>
            <a:ext cx="4624200" cy="110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8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281" name="Google Shape;281;p19"/>
          <p:cNvSpPr txBox="1">
            <a:spLocks noGrp="1"/>
          </p:cNvSpPr>
          <p:nvPr>
            <p:ph type="title" idx="7"/>
          </p:nvPr>
        </p:nvSpPr>
        <p:spPr>
          <a:xfrm>
            <a:off x="3868800" y="6397380"/>
            <a:ext cx="4621200" cy="110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8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282" name="Google Shape;282;p19"/>
          <p:cNvSpPr txBox="1">
            <a:spLocks noGrp="1"/>
          </p:cNvSpPr>
          <p:nvPr>
            <p:ph type="title" idx="8"/>
          </p:nvPr>
        </p:nvSpPr>
        <p:spPr>
          <a:xfrm>
            <a:off x="11752320" y="6397380"/>
            <a:ext cx="4624200" cy="11082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800"/>
            </a:lvl1pPr>
            <a:lvl2pPr lvl="1" rtl="0">
              <a:spcBef>
                <a:spcPts val="0"/>
              </a:spcBef>
              <a:spcAft>
                <a:spcPts val="0"/>
              </a:spcAft>
              <a:buSzPts val="1800"/>
              <a:buNone/>
              <a:defRPr sz="3600"/>
            </a:lvl2pPr>
            <a:lvl3pPr lvl="2" rtl="0">
              <a:spcBef>
                <a:spcPts val="0"/>
              </a:spcBef>
              <a:spcAft>
                <a:spcPts val="0"/>
              </a:spcAft>
              <a:buSzPts val="1800"/>
              <a:buNone/>
              <a:defRPr sz="3600"/>
            </a:lvl3pPr>
            <a:lvl4pPr lvl="3" rtl="0">
              <a:spcBef>
                <a:spcPts val="0"/>
              </a:spcBef>
              <a:spcAft>
                <a:spcPts val="0"/>
              </a:spcAft>
              <a:buSzPts val="1800"/>
              <a:buNone/>
              <a:defRPr sz="3600"/>
            </a:lvl4pPr>
            <a:lvl5pPr lvl="4" rtl="0">
              <a:spcBef>
                <a:spcPts val="0"/>
              </a:spcBef>
              <a:spcAft>
                <a:spcPts val="0"/>
              </a:spcAft>
              <a:buSzPts val="1800"/>
              <a:buNone/>
              <a:defRPr sz="3600"/>
            </a:lvl5pPr>
            <a:lvl6pPr lvl="5" rtl="0">
              <a:spcBef>
                <a:spcPts val="0"/>
              </a:spcBef>
              <a:spcAft>
                <a:spcPts val="0"/>
              </a:spcAft>
              <a:buSzPts val="1800"/>
              <a:buNone/>
              <a:defRPr sz="3600"/>
            </a:lvl6pPr>
            <a:lvl7pPr lvl="6" rtl="0">
              <a:spcBef>
                <a:spcPts val="0"/>
              </a:spcBef>
              <a:spcAft>
                <a:spcPts val="0"/>
              </a:spcAft>
              <a:buSzPts val="1800"/>
              <a:buNone/>
              <a:defRPr sz="3600"/>
            </a:lvl7pPr>
            <a:lvl8pPr lvl="7" rtl="0">
              <a:spcBef>
                <a:spcPts val="0"/>
              </a:spcBef>
              <a:spcAft>
                <a:spcPts val="0"/>
              </a:spcAft>
              <a:buSzPts val="1800"/>
              <a:buNone/>
              <a:defRPr sz="3600"/>
            </a:lvl8pPr>
            <a:lvl9pPr lvl="8" rtl="0">
              <a:spcBef>
                <a:spcPts val="0"/>
              </a:spcBef>
              <a:spcAft>
                <a:spcPts val="0"/>
              </a:spcAft>
              <a:buSzPts val="1800"/>
              <a:buNone/>
              <a:defRPr sz="3600"/>
            </a:lvl9pPr>
          </a:lstStyle>
          <a:p>
            <a:endParaRPr/>
          </a:p>
        </p:txBody>
      </p:sp>
      <p:sp>
        <p:nvSpPr>
          <p:cNvPr id="283" name="Google Shape;283;p19"/>
          <p:cNvSpPr/>
          <p:nvPr/>
        </p:nvSpPr>
        <p:spPr>
          <a:xfrm>
            <a:off x="16234660" y="-1915654"/>
            <a:ext cx="3379800" cy="3379800"/>
          </a:xfrm>
          <a:prstGeom prst="ellipse">
            <a:avLst/>
          </a:prstGeom>
          <a:noFill/>
          <a:ln w="19050"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84" name="Google Shape;284;p19"/>
          <p:cNvSpPr/>
          <p:nvPr/>
        </p:nvSpPr>
        <p:spPr>
          <a:xfrm>
            <a:off x="-428216" y="493151"/>
            <a:ext cx="3710060" cy="1345866"/>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85" name="Google Shape;285;p19"/>
          <p:cNvGrpSpPr/>
          <p:nvPr/>
        </p:nvGrpSpPr>
        <p:grpSpPr>
          <a:xfrm>
            <a:off x="16313484" y="595372"/>
            <a:ext cx="1095908" cy="1095908"/>
            <a:chOff x="3796125" y="-35750"/>
            <a:chExt cx="773400" cy="773400"/>
          </a:xfrm>
        </p:grpSpPr>
        <p:sp>
          <p:nvSpPr>
            <p:cNvPr id="286" name="Google Shape;286;p19"/>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87" name="Google Shape;287;p19"/>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288" name="Google Shape;288;p19"/>
          <p:cNvGrpSpPr/>
          <p:nvPr/>
        </p:nvGrpSpPr>
        <p:grpSpPr>
          <a:xfrm>
            <a:off x="-351766" y="8469372"/>
            <a:ext cx="1095908" cy="1095908"/>
            <a:chOff x="3796125" y="-35750"/>
            <a:chExt cx="773400" cy="773400"/>
          </a:xfrm>
        </p:grpSpPr>
        <p:sp>
          <p:nvSpPr>
            <p:cNvPr id="289" name="Google Shape;289;p19"/>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90" name="Google Shape;290;p19"/>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91" name="Google Shape;291;p19"/>
          <p:cNvSpPr/>
          <p:nvPr/>
        </p:nvSpPr>
        <p:spPr>
          <a:xfrm>
            <a:off x="-2007290" y="8935946"/>
            <a:ext cx="3379800" cy="3379800"/>
          </a:xfrm>
          <a:prstGeom prst="ellipse">
            <a:avLst/>
          </a:prstGeom>
          <a:noFill/>
          <a:ln w="19050"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563707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92"/>
        <p:cNvGrpSpPr/>
        <p:nvPr/>
      </p:nvGrpSpPr>
      <p:grpSpPr>
        <a:xfrm>
          <a:off x="0" y="0"/>
          <a:ext cx="0" cy="0"/>
          <a:chOff x="0" y="0"/>
          <a:chExt cx="0" cy="0"/>
        </a:xfrm>
      </p:grpSpPr>
      <p:sp>
        <p:nvSpPr>
          <p:cNvPr id="293" name="Google Shape;293;p20"/>
          <p:cNvSpPr txBox="1">
            <a:spLocks noGrp="1"/>
          </p:cNvSpPr>
          <p:nvPr>
            <p:ph type="title"/>
          </p:nvPr>
        </p:nvSpPr>
        <p:spPr>
          <a:xfrm>
            <a:off x="9135250" y="4036200"/>
            <a:ext cx="7726200" cy="3509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400"/>
              <a:buNone/>
              <a:defRPr>
                <a:highlight>
                  <a:schemeClr val="lt2"/>
                </a:highlight>
              </a:defRPr>
            </a:lvl1pPr>
            <a:lvl2pPr lvl="1" rtl="0">
              <a:lnSpc>
                <a:spcPct val="100000"/>
              </a:lnSpc>
              <a:spcBef>
                <a:spcPts val="0"/>
              </a:spcBef>
              <a:spcAft>
                <a:spcPts val="0"/>
              </a:spcAft>
              <a:buSzPts val="3400"/>
              <a:buNone/>
              <a:defRPr/>
            </a:lvl2pPr>
            <a:lvl3pPr lvl="2" rtl="0">
              <a:lnSpc>
                <a:spcPct val="100000"/>
              </a:lnSpc>
              <a:spcBef>
                <a:spcPts val="0"/>
              </a:spcBef>
              <a:spcAft>
                <a:spcPts val="0"/>
              </a:spcAft>
              <a:buSzPts val="3400"/>
              <a:buNone/>
              <a:defRPr/>
            </a:lvl3pPr>
            <a:lvl4pPr lvl="3" rtl="0">
              <a:lnSpc>
                <a:spcPct val="100000"/>
              </a:lnSpc>
              <a:spcBef>
                <a:spcPts val="0"/>
              </a:spcBef>
              <a:spcAft>
                <a:spcPts val="0"/>
              </a:spcAft>
              <a:buSzPts val="3400"/>
              <a:buNone/>
              <a:defRPr/>
            </a:lvl4pPr>
            <a:lvl5pPr lvl="4" rtl="0">
              <a:lnSpc>
                <a:spcPct val="100000"/>
              </a:lnSpc>
              <a:spcBef>
                <a:spcPts val="0"/>
              </a:spcBef>
              <a:spcAft>
                <a:spcPts val="0"/>
              </a:spcAft>
              <a:buSzPts val="3400"/>
              <a:buNone/>
              <a:defRPr/>
            </a:lvl5pPr>
            <a:lvl6pPr lvl="5" rtl="0">
              <a:lnSpc>
                <a:spcPct val="100000"/>
              </a:lnSpc>
              <a:spcBef>
                <a:spcPts val="0"/>
              </a:spcBef>
              <a:spcAft>
                <a:spcPts val="0"/>
              </a:spcAft>
              <a:buSzPts val="3400"/>
              <a:buNone/>
              <a:defRPr/>
            </a:lvl6pPr>
            <a:lvl7pPr lvl="6" rtl="0">
              <a:lnSpc>
                <a:spcPct val="100000"/>
              </a:lnSpc>
              <a:spcBef>
                <a:spcPts val="0"/>
              </a:spcBef>
              <a:spcAft>
                <a:spcPts val="0"/>
              </a:spcAft>
              <a:buSzPts val="3400"/>
              <a:buNone/>
              <a:defRPr/>
            </a:lvl7pPr>
            <a:lvl8pPr lvl="7" rtl="0">
              <a:lnSpc>
                <a:spcPct val="100000"/>
              </a:lnSpc>
              <a:spcBef>
                <a:spcPts val="0"/>
              </a:spcBef>
              <a:spcAft>
                <a:spcPts val="0"/>
              </a:spcAft>
              <a:buSzPts val="3400"/>
              <a:buNone/>
              <a:defRPr/>
            </a:lvl8pPr>
            <a:lvl9pPr lvl="8" rtl="0">
              <a:lnSpc>
                <a:spcPct val="100000"/>
              </a:lnSpc>
              <a:spcBef>
                <a:spcPts val="0"/>
              </a:spcBef>
              <a:spcAft>
                <a:spcPts val="0"/>
              </a:spcAft>
              <a:buSzPts val="3400"/>
              <a:buNone/>
              <a:defRPr/>
            </a:lvl9pPr>
          </a:lstStyle>
          <a:p>
            <a:endParaRPr/>
          </a:p>
        </p:txBody>
      </p:sp>
      <p:sp>
        <p:nvSpPr>
          <p:cNvPr id="294" name="Google Shape;294;p20"/>
          <p:cNvSpPr txBox="1">
            <a:spLocks noGrp="1"/>
          </p:cNvSpPr>
          <p:nvPr>
            <p:ph type="subTitle" idx="1"/>
          </p:nvPr>
        </p:nvSpPr>
        <p:spPr>
          <a:xfrm>
            <a:off x="9135200" y="7545600"/>
            <a:ext cx="7108200" cy="1662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95" name="Google Shape;295;p20"/>
          <p:cNvSpPr/>
          <p:nvPr/>
        </p:nvSpPr>
        <p:spPr>
          <a:xfrm rot="301044">
            <a:off x="7162901" y="8044249"/>
            <a:ext cx="1937634" cy="168067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6" name="Google Shape;296;p20"/>
          <p:cNvSpPr/>
          <p:nvPr/>
        </p:nvSpPr>
        <p:spPr>
          <a:xfrm rot="10800000" flipH="1">
            <a:off x="-1095847" y="23"/>
            <a:ext cx="13550838" cy="652543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109418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97"/>
        <p:cNvGrpSpPr/>
        <p:nvPr/>
      </p:nvGrpSpPr>
      <p:grpSpPr>
        <a:xfrm>
          <a:off x="0" y="0"/>
          <a:ext cx="0" cy="0"/>
          <a:chOff x="0" y="0"/>
          <a:chExt cx="0" cy="0"/>
        </a:xfrm>
      </p:grpSpPr>
      <p:sp>
        <p:nvSpPr>
          <p:cNvPr id="298" name="Google Shape;298;p21"/>
          <p:cNvSpPr/>
          <p:nvPr/>
        </p:nvSpPr>
        <p:spPr>
          <a:xfrm rot="10498946" flipH="1">
            <a:off x="6887989" y="8291732"/>
            <a:ext cx="2939010" cy="2549276"/>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99" name="Google Shape;299;p21"/>
          <p:cNvSpPr/>
          <p:nvPr/>
        </p:nvSpPr>
        <p:spPr>
          <a:xfrm rot="10800000">
            <a:off x="9932852" y="-33024"/>
            <a:ext cx="9139348" cy="440124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0" name="Google Shape;300;p21"/>
          <p:cNvSpPr txBox="1">
            <a:spLocks noGrp="1"/>
          </p:cNvSpPr>
          <p:nvPr>
            <p:ph type="subTitle" idx="1"/>
          </p:nvPr>
        </p:nvSpPr>
        <p:spPr>
          <a:xfrm>
            <a:off x="10784450" y="6004700"/>
            <a:ext cx="5227800" cy="2524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1" name="Google Shape;301;p21"/>
          <p:cNvSpPr txBox="1">
            <a:spLocks noGrp="1"/>
          </p:cNvSpPr>
          <p:nvPr>
            <p:ph type="title"/>
          </p:nvPr>
        </p:nvSpPr>
        <p:spPr>
          <a:xfrm>
            <a:off x="10791552" y="3541700"/>
            <a:ext cx="5227800" cy="2463000"/>
          </a:xfrm>
          <a:prstGeom prst="rect">
            <a:avLst/>
          </a:prstGeom>
        </p:spPr>
        <p:txBody>
          <a:bodyPr spcFirstLastPara="1" wrap="square" lIns="91425" tIns="91425" rIns="91425" bIns="91425" anchor="b" anchorCtr="0">
            <a:noAutofit/>
          </a:bodyPr>
          <a:lstStyle>
            <a:lvl1pPr lvl="0" algn="l" rtl="0">
              <a:lnSpc>
                <a:spcPct val="100000"/>
              </a:lnSpc>
              <a:spcBef>
                <a:spcPts val="0"/>
              </a:spcBef>
              <a:spcAft>
                <a:spcPts val="0"/>
              </a:spcAft>
              <a:buSzPts val="3400"/>
              <a:buNone/>
              <a:defRPr/>
            </a:lvl1pPr>
            <a:lvl2pPr lvl="1" rtl="0">
              <a:lnSpc>
                <a:spcPct val="100000"/>
              </a:lnSpc>
              <a:spcBef>
                <a:spcPts val="0"/>
              </a:spcBef>
              <a:spcAft>
                <a:spcPts val="0"/>
              </a:spcAft>
              <a:buSzPts val="3400"/>
              <a:buNone/>
              <a:defRPr/>
            </a:lvl2pPr>
            <a:lvl3pPr lvl="2" rtl="0">
              <a:lnSpc>
                <a:spcPct val="100000"/>
              </a:lnSpc>
              <a:spcBef>
                <a:spcPts val="0"/>
              </a:spcBef>
              <a:spcAft>
                <a:spcPts val="0"/>
              </a:spcAft>
              <a:buSzPts val="3400"/>
              <a:buNone/>
              <a:defRPr/>
            </a:lvl3pPr>
            <a:lvl4pPr lvl="3" rtl="0">
              <a:lnSpc>
                <a:spcPct val="100000"/>
              </a:lnSpc>
              <a:spcBef>
                <a:spcPts val="0"/>
              </a:spcBef>
              <a:spcAft>
                <a:spcPts val="0"/>
              </a:spcAft>
              <a:buSzPts val="3400"/>
              <a:buNone/>
              <a:defRPr/>
            </a:lvl4pPr>
            <a:lvl5pPr lvl="4" rtl="0">
              <a:lnSpc>
                <a:spcPct val="100000"/>
              </a:lnSpc>
              <a:spcBef>
                <a:spcPts val="0"/>
              </a:spcBef>
              <a:spcAft>
                <a:spcPts val="0"/>
              </a:spcAft>
              <a:buSzPts val="3400"/>
              <a:buNone/>
              <a:defRPr/>
            </a:lvl5pPr>
            <a:lvl6pPr lvl="5" rtl="0">
              <a:lnSpc>
                <a:spcPct val="100000"/>
              </a:lnSpc>
              <a:spcBef>
                <a:spcPts val="0"/>
              </a:spcBef>
              <a:spcAft>
                <a:spcPts val="0"/>
              </a:spcAft>
              <a:buSzPts val="3400"/>
              <a:buNone/>
              <a:defRPr/>
            </a:lvl6pPr>
            <a:lvl7pPr lvl="6" rtl="0">
              <a:lnSpc>
                <a:spcPct val="100000"/>
              </a:lnSpc>
              <a:spcBef>
                <a:spcPts val="0"/>
              </a:spcBef>
              <a:spcAft>
                <a:spcPts val="0"/>
              </a:spcAft>
              <a:buSzPts val="3400"/>
              <a:buNone/>
              <a:defRPr/>
            </a:lvl7pPr>
            <a:lvl8pPr lvl="7" rtl="0">
              <a:lnSpc>
                <a:spcPct val="100000"/>
              </a:lnSpc>
              <a:spcBef>
                <a:spcPts val="0"/>
              </a:spcBef>
              <a:spcAft>
                <a:spcPts val="0"/>
              </a:spcAft>
              <a:buSzPts val="3400"/>
              <a:buNone/>
              <a:defRPr/>
            </a:lvl8pPr>
            <a:lvl9pPr lvl="8" rtl="0">
              <a:lnSpc>
                <a:spcPct val="100000"/>
              </a:lnSpc>
              <a:spcBef>
                <a:spcPts val="0"/>
              </a:spcBef>
              <a:spcAft>
                <a:spcPts val="0"/>
              </a:spcAft>
              <a:buSzPts val="3400"/>
              <a:buNone/>
              <a:defRPr/>
            </a:lvl9pPr>
          </a:lstStyle>
          <a:p>
            <a:endParaRPr/>
          </a:p>
        </p:txBody>
      </p:sp>
    </p:spTree>
    <p:extLst>
      <p:ext uri="{BB962C8B-B14F-4D97-AF65-F5344CB8AC3E}">
        <p14:creationId xmlns:p14="http://schemas.microsoft.com/office/powerpoint/2010/main" val="2273452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02"/>
        <p:cNvGrpSpPr/>
        <p:nvPr/>
      </p:nvGrpSpPr>
      <p:grpSpPr>
        <a:xfrm>
          <a:off x="0" y="0"/>
          <a:ext cx="0" cy="0"/>
          <a:chOff x="0" y="0"/>
          <a:chExt cx="0" cy="0"/>
        </a:xfrm>
      </p:grpSpPr>
      <p:sp>
        <p:nvSpPr>
          <p:cNvPr id="303" name="Google Shape;303;p22"/>
          <p:cNvSpPr txBox="1">
            <a:spLocks noGrp="1"/>
          </p:cNvSpPr>
          <p:nvPr>
            <p:ph type="title"/>
          </p:nvPr>
        </p:nvSpPr>
        <p:spPr>
          <a:xfrm>
            <a:off x="1440600" y="904650"/>
            <a:ext cx="15406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304" name="Google Shape;304;p22"/>
          <p:cNvSpPr/>
          <p:nvPr/>
        </p:nvSpPr>
        <p:spPr>
          <a:xfrm rot="301059">
            <a:off x="166929" y="2496708"/>
            <a:ext cx="850214" cy="73746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5" name="Google Shape;305;p22"/>
          <p:cNvSpPr/>
          <p:nvPr/>
        </p:nvSpPr>
        <p:spPr>
          <a:xfrm rot="10800000" flipH="1">
            <a:off x="-1317154" y="99"/>
            <a:ext cx="4776036" cy="2300002"/>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6" name="Google Shape;306;p22"/>
          <p:cNvSpPr/>
          <p:nvPr/>
        </p:nvSpPr>
        <p:spPr>
          <a:xfrm rot="301044">
            <a:off x="17502625" y="7202233"/>
            <a:ext cx="1180894" cy="1024250"/>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07" name="Google Shape;307;p22"/>
          <p:cNvSpPr/>
          <p:nvPr/>
        </p:nvSpPr>
        <p:spPr>
          <a:xfrm flipH="1">
            <a:off x="15240034" y="8577101"/>
            <a:ext cx="3587112" cy="1727450"/>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08" name="Google Shape;308;p22"/>
          <p:cNvGrpSpPr/>
          <p:nvPr/>
        </p:nvGrpSpPr>
        <p:grpSpPr>
          <a:xfrm>
            <a:off x="2942394" y="137436"/>
            <a:ext cx="767212" cy="767212"/>
            <a:chOff x="3796125" y="-35750"/>
            <a:chExt cx="773400" cy="773400"/>
          </a:xfrm>
        </p:grpSpPr>
        <p:sp>
          <p:nvSpPr>
            <p:cNvPr id="309" name="Google Shape;309;p22"/>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0" name="Google Shape;310;p2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11" name="Google Shape;311;p22"/>
          <p:cNvGrpSpPr/>
          <p:nvPr/>
        </p:nvGrpSpPr>
        <p:grpSpPr>
          <a:xfrm>
            <a:off x="12764894" y="9747086"/>
            <a:ext cx="767212" cy="767212"/>
            <a:chOff x="3796125" y="-35750"/>
            <a:chExt cx="773400" cy="773400"/>
          </a:xfrm>
        </p:grpSpPr>
        <p:sp>
          <p:nvSpPr>
            <p:cNvPr id="312" name="Google Shape;312;p22"/>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13" name="Google Shape;313;p22"/>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14" name="Google Shape;314;p22"/>
          <p:cNvSpPr/>
          <p:nvPr/>
        </p:nvSpPr>
        <p:spPr>
          <a:xfrm>
            <a:off x="-1317150" y="8577100"/>
            <a:ext cx="2743800" cy="2743800"/>
          </a:xfrm>
          <a:prstGeom prst="ellipse">
            <a:avLst/>
          </a:prstGeom>
          <a:noFill/>
          <a:ln w="19050"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5" name="Google Shape;315;p22"/>
          <p:cNvSpPr/>
          <p:nvPr/>
        </p:nvSpPr>
        <p:spPr>
          <a:xfrm>
            <a:off x="17145050" y="-293150"/>
            <a:ext cx="2743800" cy="2743800"/>
          </a:xfrm>
          <a:prstGeom prst="ellipse">
            <a:avLst/>
          </a:prstGeom>
          <a:noFill/>
          <a:ln w="19050"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652658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16"/>
        <p:cNvGrpSpPr/>
        <p:nvPr/>
      </p:nvGrpSpPr>
      <p:grpSpPr>
        <a:xfrm>
          <a:off x="0" y="0"/>
          <a:ext cx="0" cy="0"/>
          <a:chOff x="0" y="0"/>
          <a:chExt cx="0" cy="0"/>
        </a:xfrm>
      </p:grpSpPr>
      <p:sp>
        <p:nvSpPr>
          <p:cNvPr id="317" name="Google Shape;317;p23"/>
          <p:cNvSpPr txBox="1">
            <a:spLocks noGrp="1"/>
          </p:cNvSpPr>
          <p:nvPr>
            <p:ph type="title"/>
          </p:nvPr>
        </p:nvSpPr>
        <p:spPr>
          <a:xfrm>
            <a:off x="1440600" y="904650"/>
            <a:ext cx="15406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algn="ctr" rtl="0">
              <a:spcBef>
                <a:spcPts val="0"/>
              </a:spcBef>
              <a:spcAft>
                <a:spcPts val="0"/>
              </a:spcAft>
              <a:buSzPts val="3400"/>
              <a:buNone/>
              <a:defRPr/>
            </a:lvl2pPr>
            <a:lvl3pPr lvl="2" algn="ctr" rtl="0">
              <a:spcBef>
                <a:spcPts val="0"/>
              </a:spcBef>
              <a:spcAft>
                <a:spcPts val="0"/>
              </a:spcAft>
              <a:buSzPts val="3400"/>
              <a:buNone/>
              <a:defRPr/>
            </a:lvl3pPr>
            <a:lvl4pPr lvl="3" algn="ctr" rtl="0">
              <a:spcBef>
                <a:spcPts val="0"/>
              </a:spcBef>
              <a:spcAft>
                <a:spcPts val="0"/>
              </a:spcAft>
              <a:buSzPts val="3400"/>
              <a:buNone/>
              <a:defRPr/>
            </a:lvl4pPr>
            <a:lvl5pPr lvl="4" algn="ctr" rtl="0">
              <a:spcBef>
                <a:spcPts val="0"/>
              </a:spcBef>
              <a:spcAft>
                <a:spcPts val="0"/>
              </a:spcAft>
              <a:buSzPts val="3400"/>
              <a:buNone/>
              <a:defRPr/>
            </a:lvl5pPr>
            <a:lvl6pPr lvl="5" algn="ctr" rtl="0">
              <a:spcBef>
                <a:spcPts val="0"/>
              </a:spcBef>
              <a:spcAft>
                <a:spcPts val="0"/>
              </a:spcAft>
              <a:buSzPts val="3400"/>
              <a:buNone/>
              <a:defRPr/>
            </a:lvl6pPr>
            <a:lvl7pPr lvl="6" algn="ctr" rtl="0">
              <a:spcBef>
                <a:spcPts val="0"/>
              </a:spcBef>
              <a:spcAft>
                <a:spcPts val="0"/>
              </a:spcAft>
              <a:buSzPts val="3400"/>
              <a:buNone/>
              <a:defRPr/>
            </a:lvl7pPr>
            <a:lvl8pPr lvl="7" algn="ctr" rtl="0">
              <a:spcBef>
                <a:spcPts val="0"/>
              </a:spcBef>
              <a:spcAft>
                <a:spcPts val="0"/>
              </a:spcAft>
              <a:buSzPts val="3400"/>
              <a:buNone/>
              <a:defRPr/>
            </a:lvl8pPr>
            <a:lvl9pPr lvl="8" algn="ctr" rtl="0">
              <a:spcBef>
                <a:spcPts val="0"/>
              </a:spcBef>
              <a:spcAft>
                <a:spcPts val="0"/>
              </a:spcAft>
              <a:buSzPts val="3400"/>
              <a:buNone/>
              <a:defRPr/>
            </a:lvl9pPr>
          </a:lstStyle>
          <a:p>
            <a:endParaRPr/>
          </a:p>
        </p:txBody>
      </p:sp>
      <p:sp>
        <p:nvSpPr>
          <p:cNvPr id="318" name="Google Shape;318;p23"/>
          <p:cNvSpPr/>
          <p:nvPr/>
        </p:nvSpPr>
        <p:spPr>
          <a:xfrm>
            <a:off x="17182550" y="7374300"/>
            <a:ext cx="2743800" cy="2743800"/>
          </a:xfrm>
          <a:prstGeom prst="ellipse">
            <a:avLst/>
          </a:prstGeom>
          <a:noFill/>
          <a:ln w="1905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19" name="Google Shape;319;p23"/>
          <p:cNvSpPr/>
          <p:nvPr/>
        </p:nvSpPr>
        <p:spPr>
          <a:xfrm>
            <a:off x="586828" y="189159"/>
            <a:ext cx="1679940" cy="60939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0" name="Google Shape;320;p23"/>
          <p:cNvSpPr/>
          <p:nvPr/>
        </p:nvSpPr>
        <p:spPr>
          <a:xfrm flipH="1">
            <a:off x="-2176898" y="1510374"/>
            <a:ext cx="3384652" cy="1227652"/>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1" name="Google Shape;321;p23"/>
          <p:cNvSpPr/>
          <p:nvPr/>
        </p:nvSpPr>
        <p:spPr>
          <a:xfrm>
            <a:off x="16475928" y="8811009"/>
            <a:ext cx="1679940" cy="609390"/>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22" name="Google Shape;322;p23"/>
          <p:cNvSpPr/>
          <p:nvPr/>
        </p:nvSpPr>
        <p:spPr>
          <a:xfrm>
            <a:off x="13373552" y="9420424"/>
            <a:ext cx="3384652" cy="1227652"/>
          </a:xfrm>
          <a:custGeom>
            <a:avLst/>
            <a:gdLst/>
            <a:ahLst/>
            <a:cxnLst/>
            <a:rect l="l" t="t" r="r" b="b"/>
            <a:pathLst>
              <a:path w="83976" h="38569" extrusionOk="0">
                <a:moveTo>
                  <a:pt x="28830" y="0"/>
                </a:moveTo>
                <a:cubicBezTo>
                  <a:pt x="25275" y="0"/>
                  <a:pt x="21679" y="966"/>
                  <a:pt x="18444" y="2493"/>
                </a:cubicBezTo>
                <a:cubicBezTo>
                  <a:pt x="12264" y="5410"/>
                  <a:pt x="7061" y="10363"/>
                  <a:pt x="3858" y="16411"/>
                </a:cubicBezTo>
                <a:cubicBezTo>
                  <a:pt x="1299" y="21245"/>
                  <a:pt x="1" y="31294"/>
                  <a:pt x="132" y="38569"/>
                </a:cubicBezTo>
                <a:lnTo>
                  <a:pt x="83976" y="38569"/>
                </a:lnTo>
                <a:cubicBezTo>
                  <a:pt x="82748" y="36249"/>
                  <a:pt x="80081" y="34802"/>
                  <a:pt x="77461" y="34802"/>
                </a:cubicBezTo>
                <a:cubicBezTo>
                  <a:pt x="76397" y="34802"/>
                  <a:pt x="75340" y="35041"/>
                  <a:pt x="74391" y="35557"/>
                </a:cubicBezTo>
                <a:cubicBezTo>
                  <a:pt x="73700" y="29877"/>
                  <a:pt x="71117" y="24281"/>
                  <a:pt x="66616" y="20721"/>
                </a:cubicBezTo>
                <a:cubicBezTo>
                  <a:pt x="63732" y="18434"/>
                  <a:pt x="60028" y="17120"/>
                  <a:pt x="56374" y="17120"/>
                </a:cubicBezTo>
                <a:cubicBezTo>
                  <a:pt x="54341" y="17120"/>
                  <a:pt x="52323" y="17527"/>
                  <a:pt x="50471" y="18400"/>
                </a:cubicBezTo>
                <a:cubicBezTo>
                  <a:pt x="48590" y="14756"/>
                  <a:pt x="46649" y="11113"/>
                  <a:pt x="44042" y="7922"/>
                </a:cubicBezTo>
                <a:cubicBezTo>
                  <a:pt x="41434" y="4755"/>
                  <a:pt x="38113" y="2064"/>
                  <a:pt x="34207" y="814"/>
                </a:cubicBezTo>
                <a:cubicBezTo>
                  <a:pt x="32461" y="254"/>
                  <a:pt x="30651" y="0"/>
                  <a:pt x="28830"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23" name="Google Shape;323;p23"/>
          <p:cNvGrpSpPr/>
          <p:nvPr/>
        </p:nvGrpSpPr>
        <p:grpSpPr>
          <a:xfrm>
            <a:off x="17398375" y="5362199"/>
            <a:ext cx="1402174" cy="1402174"/>
            <a:chOff x="3796125" y="-35750"/>
            <a:chExt cx="773400" cy="773400"/>
          </a:xfrm>
        </p:grpSpPr>
        <p:sp>
          <p:nvSpPr>
            <p:cNvPr id="324" name="Google Shape;324;p2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5" name="Google Shape;325;p2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6" name="Google Shape;326;p23"/>
          <p:cNvGrpSpPr/>
          <p:nvPr/>
        </p:nvGrpSpPr>
        <p:grpSpPr>
          <a:xfrm>
            <a:off x="327791" y="1330395"/>
            <a:ext cx="879974" cy="879974"/>
            <a:chOff x="3796125" y="-35750"/>
            <a:chExt cx="773400" cy="773400"/>
          </a:xfrm>
        </p:grpSpPr>
        <p:sp>
          <p:nvSpPr>
            <p:cNvPr id="327" name="Google Shape;327;p23"/>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28" name="Google Shape;328;p2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29" name="Google Shape;329;p23"/>
          <p:cNvGrpSpPr/>
          <p:nvPr/>
        </p:nvGrpSpPr>
        <p:grpSpPr>
          <a:xfrm>
            <a:off x="-254000" y="8983270"/>
            <a:ext cx="1681044" cy="984992"/>
            <a:chOff x="-127000" y="3412135"/>
            <a:chExt cx="840522" cy="492496"/>
          </a:xfrm>
        </p:grpSpPr>
        <p:cxnSp>
          <p:nvCxnSpPr>
            <p:cNvPr id="330" name="Google Shape;330;p23"/>
            <p:cNvCxnSpPr/>
            <p:nvPr/>
          </p:nvCxnSpPr>
          <p:spPr>
            <a:xfrm rot="10800000" flipH="1">
              <a:off x="-127000" y="3582050"/>
              <a:ext cx="406200" cy="298500"/>
            </a:xfrm>
            <a:prstGeom prst="straightConnector1">
              <a:avLst/>
            </a:prstGeom>
            <a:noFill/>
            <a:ln w="38100" cap="rnd" cmpd="sng">
              <a:solidFill>
                <a:schemeClr val="accent3"/>
              </a:solidFill>
              <a:prstDash val="solid"/>
              <a:round/>
              <a:headEnd type="none" w="med" len="med"/>
              <a:tailEnd type="none" w="med" len="med"/>
            </a:ln>
          </p:spPr>
        </p:cxnSp>
        <p:sp>
          <p:nvSpPr>
            <p:cNvPr id="331" name="Google Shape;331;p23"/>
            <p:cNvSpPr/>
            <p:nvPr/>
          </p:nvSpPr>
          <p:spPr>
            <a:xfrm>
              <a:off x="93867" y="3412135"/>
              <a:ext cx="333600" cy="333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cxnSp>
          <p:nvCxnSpPr>
            <p:cNvPr id="332" name="Google Shape;332;p23"/>
            <p:cNvCxnSpPr/>
            <p:nvPr/>
          </p:nvCxnSpPr>
          <p:spPr>
            <a:xfrm rot="10800000">
              <a:off x="293425" y="3602978"/>
              <a:ext cx="258300" cy="164700"/>
            </a:xfrm>
            <a:prstGeom prst="straightConnector1">
              <a:avLst/>
            </a:prstGeom>
            <a:noFill/>
            <a:ln w="38100" cap="rnd" cmpd="sng">
              <a:solidFill>
                <a:schemeClr val="accent3"/>
              </a:solidFill>
              <a:prstDash val="solid"/>
              <a:round/>
              <a:headEnd type="none" w="med" len="med"/>
              <a:tailEnd type="none" w="med" len="med"/>
            </a:ln>
          </p:spPr>
        </p:cxnSp>
        <p:sp>
          <p:nvSpPr>
            <p:cNvPr id="333" name="Google Shape;333;p23"/>
            <p:cNvSpPr/>
            <p:nvPr/>
          </p:nvSpPr>
          <p:spPr>
            <a:xfrm>
              <a:off x="467822" y="3658931"/>
              <a:ext cx="245700" cy="245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34" name="Google Shape;334;p23"/>
          <p:cNvGrpSpPr/>
          <p:nvPr/>
        </p:nvGrpSpPr>
        <p:grpSpPr>
          <a:xfrm rot="10800000">
            <a:off x="16919200" y="345420"/>
            <a:ext cx="1681044" cy="984992"/>
            <a:chOff x="-127000" y="3412135"/>
            <a:chExt cx="840522" cy="492496"/>
          </a:xfrm>
        </p:grpSpPr>
        <p:cxnSp>
          <p:nvCxnSpPr>
            <p:cNvPr id="335" name="Google Shape;335;p23"/>
            <p:cNvCxnSpPr/>
            <p:nvPr/>
          </p:nvCxnSpPr>
          <p:spPr>
            <a:xfrm rot="10800000" flipH="1">
              <a:off x="-127000" y="3582050"/>
              <a:ext cx="406200" cy="298500"/>
            </a:xfrm>
            <a:prstGeom prst="straightConnector1">
              <a:avLst/>
            </a:prstGeom>
            <a:noFill/>
            <a:ln w="38100" cap="rnd" cmpd="sng">
              <a:solidFill>
                <a:schemeClr val="dk2"/>
              </a:solidFill>
              <a:prstDash val="solid"/>
              <a:round/>
              <a:headEnd type="none" w="med" len="med"/>
              <a:tailEnd type="none" w="med" len="med"/>
            </a:ln>
          </p:spPr>
        </p:cxnSp>
        <p:sp>
          <p:nvSpPr>
            <p:cNvPr id="336" name="Google Shape;336;p23"/>
            <p:cNvSpPr/>
            <p:nvPr/>
          </p:nvSpPr>
          <p:spPr>
            <a:xfrm>
              <a:off x="93867" y="3412135"/>
              <a:ext cx="333600" cy="3336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cxnSp>
          <p:nvCxnSpPr>
            <p:cNvPr id="337" name="Google Shape;337;p23"/>
            <p:cNvCxnSpPr/>
            <p:nvPr/>
          </p:nvCxnSpPr>
          <p:spPr>
            <a:xfrm rot="10800000">
              <a:off x="293425" y="3602978"/>
              <a:ext cx="258300" cy="164700"/>
            </a:xfrm>
            <a:prstGeom prst="straightConnector1">
              <a:avLst/>
            </a:prstGeom>
            <a:noFill/>
            <a:ln w="38100" cap="rnd" cmpd="sng">
              <a:solidFill>
                <a:schemeClr val="dk2"/>
              </a:solidFill>
              <a:prstDash val="solid"/>
              <a:round/>
              <a:headEnd type="none" w="med" len="med"/>
              <a:tailEnd type="none" w="med" len="med"/>
            </a:ln>
          </p:spPr>
        </p:cxnSp>
        <p:sp>
          <p:nvSpPr>
            <p:cNvPr id="338" name="Google Shape;338;p23"/>
            <p:cNvSpPr/>
            <p:nvPr/>
          </p:nvSpPr>
          <p:spPr>
            <a:xfrm>
              <a:off x="467822" y="3658931"/>
              <a:ext cx="245700" cy="2457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14548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49"/>
        <p:cNvGrpSpPr/>
        <p:nvPr/>
      </p:nvGrpSpPr>
      <p:grpSpPr>
        <a:xfrm>
          <a:off x="0" y="0"/>
          <a:ext cx="0" cy="0"/>
          <a:chOff x="0" y="0"/>
          <a:chExt cx="0" cy="0"/>
        </a:xfrm>
      </p:grpSpPr>
      <p:sp>
        <p:nvSpPr>
          <p:cNvPr id="350" name="Google Shape;350;p26"/>
          <p:cNvSpPr txBox="1">
            <a:spLocks noGrp="1"/>
          </p:cNvSpPr>
          <p:nvPr>
            <p:ph type="subTitle" idx="1"/>
          </p:nvPr>
        </p:nvSpPr>
        <p:spPr>
          <a:xfrm>
            <a:off x="6298600" y="4835700"/>
            <a:ext cx="5682600" cy="2093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351" name="Google Shape;351;p26"/>
          <p:cNvSpPr txBox="1">
            <a:spLocks noGrp="1"/>
          </p:cNvSpPr>
          <p:nvPr>
            <p:ph type="title"/>
          </p:nvPr>
        </p:nvSpPr>
        <p:spPr>
          <a:xfrm>
            <a:off x="6306320" y="3357900"/>
            <a:ext cx="5682600" cy="14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52" name="Google Shape;352;p26"/>
          <p:cNvSpPr/>
          <p:nvPr/>
        </p:nvSpPr>
        <p:spPr>
          <a:xfrm rot="10800000" flipH="1">
            <a:off x="-691250" y="24"/>
            <a:ext cx="7732552" cy="3723776"/>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353" name="Google Shape;353;p26"/>
          <p:cNvSpPr/>
          <p:nvPr/>
        </p:nvSpPr>
        <p:spPr>
          <a:xfrm flipH="1">
            <a:off x="11147950" y="6563224"/>
            <a:ext cx="7732552" cy="3723776"/>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354" name="Google Shape;354;p26"/>
          <p:cNvGrpSpPr/>
          <p:nvPr/>
        </p:nvGrpSpPr>
        <p:grpSpPr>
          <a:xfrm rot="1315216">
            <a:off x="647901" y="7825432"/>
            <a:ext cx="4889630" cy="3498728"/>
            <a:chOff x="3698375" y="764675"/>
            <a:chExt cx="1508825" cy="1079625"/>
          </a:xfrm>
        </p:grpSpPr>
        <p:sp>
          <p:nvSpPr>
            <p:cNvPr id="355" name="Google Shape;355;p26"/>
            <p:cNvSpPr/>
            <p:nvPr/>
          </p:nvSpPr>
          <p:spPr>
            <a:xfrm>
              <a:off x="4393700" y="1763775"/>
              <a:ext cx="111350" cy="80525"/>
            </a:xfrm>
            <a:custGeom>
              <a:avLst/>
              <a:gdLst/>
              <a:ahLst/>
              <a:cxnLst/>
              <a:rect l="l" t="t" r="r" b="b"/>
              <a:pathLst>
                <a:path w="4454" h="3221" extrusionOk="0">
                  <a:moveTo>
                    <a:pt x="2922" y="0"/>
                  </a:moveTo>
                  <a:cubicBezTo>
                    <a:pt x="1905" y="0"/>
                    <a:pt x="876" y="599"/>
                    <a:pt x="322" y="1606"/>
                  </a:cubicBezTo>
                  <a:cubicBezTo>
                    <a:pt x="143" y="1952"/>
                    <a:pt x="0" y="2416"/>
                    <a:pt x="214" y="2738"/>
                  </a:cubicBezTo>
                  <a:cubicBezTo>
                    <a:pt x="322" y="2904"/>
                    <a:pt x="500" y="2999"/>
                    <a:pt x="679" y="3059"/>
                  </a:cubicBezTo>
                  <a:cubicBezTo>
                    <a:pt x="993" y="3161"/>
                    <a:pt x="1324" y="3220"/>
                    <a:pt x="1657" y="3220"/>
                  </a:cubicBezTo>
                  <a:cubicBezTo>
                    <a:pt x="1792" y="3220"/>
                    <a:pt x="1926" y="3211"/>
                    <a:pt x="2060" y="3190"/>
                  </a:cubicBezTo>
                  <a:cubicBezTo>
                    <a:pt x="3001" y="3059"/>
                    <a:pt x="3858" y="2345"/>
                    <a:pt x="4310" y="1368"/>
                  </a:cubicBezTo>
                  <a:cubicBezTo>
                    <a:pt x="4394" y="1214"/>
                    <a:pt x="4453" y="1011"/>
                    <a:pt x="4429" y="809"/>
                  </a:cubicBezTo>
                  <a:cubicBezTo>
                    <a:pt x="4382" y="463"/>
                    <a:pt x="4072" y="249"/>
                    <a:pt x="3786" y="154"/>
                  </a:cubicBezTo>
                  <a:cubicBezTo>
                    <a:pt x="3507" y="50"/>
                    <a:pt x="3215" y="0"/>
                    <a:pt x="29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6" name="Google Shape;356;p26"/>
            <p:cNvSpPr/>
            <p:nvPr/>
          </p:nvSpPr>
          <p:spPr>
            <a:xfrm>
              <a:off x="3698375" y="963450"/>
              <a:ext cx="711125" cy="872650"/>
            </a:xfrm>
            <a:custGeom>
              <a:avLst/>
              <a:gdLst/>
              <a:ahLst/>
              <a:cxnLst/>
              <a:rect l="l" t="t" r="r" b="b"/>
              <a:pathLst>
                <a:path w="28445" h="34906" extrusionOk="0">
                  <a:moveTo>
                    <a:pt x="10311" y="1"/>
                  </a:moveTo>
                  <a:cubicBezTo>
                    <a:pt x="6847" y="1"/>
                    <a:pt x="3385" y="574"/>
                    <a:pt x="12" y="1532"/>
                  </a:cubicBezTo>
                  <a:lnTo>
                    <a:pt x="0" y="33477"/>
                  </a:lnTo>
                  <a:cubicBezTo>
                    <a:pt x="4306" y="32454"/>
                    <a:pt x="8702" y="31938"/>
                    <a:pt x="13097" y="31938"/>
                  </a:cubicBezTo>
                  <a:cubicBezTo>
                    <a:pt x="15507" y="31938"/>
                    <a:pt x="17917" y="32093"/>
                    <a:pt x="20312" y="32405"/>
                  </a:cubicBezTo>
                  <a:cubicBezTo>
                    <a:pt x="23110" y="32762"/>
                    <a:pt x="25980" y="33381"/>
                    <a:pt x="28432" y="34905"/>
                  </a:cubicBezTo>
                  <a:lnTo>
                    <a:pt x="28444" y="6771"/>
                  </a:lnTo>
                  <a:cubicBezTo>
                    <a:pt x="24110" y="2770"/>
                    <a:pt x="18622" y="627"/>
                    <a:pt x="13085" y="127"/>
                  </a:cubicBezTo>
                  <a:cubicBezTo>
                    <a:pt x="12161" y="42"/>
                    <a:pt x="11236" y="1"/>
                    <a:pt x="103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7" name="Google Shape;357;p26"/>
            <p:cNvSpPr/>
            <p:nvPr/>
          </p:nvSpPr>
          <p:spPr>
            <a:xfrm>
              <a:off x="3726650" y="928050"/>
              <a:ext cx="772425" cy="894350"/>
            </a:xfrm>
            <a:custGeom>
              <a:avLst/>
              <a:gdLst/>
              <a:ahLst/>
              <a:cxnLst/>
              <a:rect l="l" t="t" r="r" b="b"/>
              <a:pathLst>
                <a:path w="30897" h="35774" extrusionOk="0">
                  <a:moveTo>
                    <a:pt x="12477" y="0"/>
                  </a:moveTo>
                  <a:cubicBezTo>
                    <a:pt x="9021" y="0"/>
                    <a:pt x="5565" y="575"/>
                    <a:pt x="2191" y="1543"/>
                  </a:cubicBezTo>
                  <a:lnTo>
                    <a:pt x="2191" y="1758"/>
                  </a:lnTo>
                  <a:cubicBezTo>
                    <a:pt x="1465" y="1936"/>
                    <a:pt x="750" y="2115"/>
                    <a:pt x="36" y="2329"/>
                  </a:cubicBezTo>
                  <a:lnTo>
                    <a:pt x="0" y="34262"/>
                  </a:lnTo>
                  <a:cubicBezTo>
                    <a:pt x="4315" y="33245"/>
                    <a:pt x="8724" y="32736"/>
                    <a:pt x="13127" y="32736"/>
                  </a:cubicBezTo>
                  <a:cubicBezTo>
                    <a:pt x="15529" y="32736"/>
                    <a:pt x="17930" y="32887"/>
                    <a:pt x="20312" y="33190"/>
                  </a:cubicBezTo>
                  <a:cubicBezTo>
                    <a:pt x="23098" y="33547"/>
                    <a:pt x="25670" y="34250"/>
                    <a:pt x="28135" y="35774"/>
                  </a:cubicBezTo>
                  <a:cubicBezTo>
                    <a:pt x="28135" y="35774"/>
                    <a:pt x="30016" y="34678"/>
                    <a:pt x="30897" y="34583"/>
                  </a:cubicBezTo>
                  <a:lnTo>
                    <a:pt x="30576" y="6782"/>
                  </a:lnTo>
                  <a:cubicBezTo>
                    <a:pt x="26242" y="2770"/>
                    <a:pt x="20777" y="626"/>
                    <a:pt x="15240" y="126"/>
                  </a:cubicBezTo>
                  <a:cubicBezTo>
                    <a:pt x="14320" y="41"/>
                    <a:pt x="13399" y="0"/>
                    <a:pt x="12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8" name="Google Shape;358;p26"/>
            <p:cNvSpPr/>
            <p:nvPr/>
          </p:nvSpPr>
          <p:spPr>
            <a:xfrm>
              <a:off x="4498775" y="919275"/>
              <a:ext cx="708425" cy="872175"/>
            </a:xfrm>
            <a:custGeom>
              <a:avLst/>
              <a:gdLst/>
              <a:ahLst/>
              <a:cxnLst/>
              <a:rect l="l" t="t" r="r" b="b"/>
              <a:pathLst>
                <a:path w="28337" h="34887" extrusionOk="0">
                  <a:moveTo>
                    <a:pt x="17978" y="0"/>
                  </a:moveTo>
                  <a:cubicBezTo>
                    <a:pt x="17073" y="0"/>
                    <a:pt x="16167" y="39"/>
                    <a:pt x="15264" y="120"/>
                  </a:cubicBezTo>
                  <a:cubicBezTo>
                    <a:pt x="9727" y="608"/>
                    <a:pt x="4358" y="2751"/>
                    <a:pt x="24" y="6740"/>
                  </a:cubicBezTo>
                  <a:lnTo>
                    <a:pt x="0" y="34886"/>
                  </a:lnTo>
                  <a:cubicBezTo>
                    <a:pt x="2453" y="33362"/>
                    <a:pt x="5227" y="33005"/>
                    <a:pt x="7989" y="32398"/>
                  </a:cubicBezTo>
                  <a:cubicBezTo>
                    <a:pt x="10346" y="31881"/>
                    <a:pt x="12712" y="31660"/>
                    <a:pt x="15075" y="31660"/>
                  </a:cubicBezTo>
                  <a:cubicBezTo>
                    <a:pt x="19517" y="31660"/>
                    <a:pt x="23949" y="32441"/>
                    <a:pt x="28301" y="33505"/>
                  </a:cubicBezTo>
                  <a:lnTo>
                    <a:pt x="28337" y="1561"/>
                  </a:lnTo>
                  <a:cubicBezTo>
                    <a:pt x="24944" y="578"/>
                    <a:pt x="21461" y="0"/>
                    <a:pt x="179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59" name="Google Shape;359;p26"/>
            <p:cNvSpPr/>
            <p:nvPr/>
          </p:nvSpPr>
          <p:spPr>
            <a:xfrm>
              <a:off x="4499050" y="919275"/>
              <a:ext cx="536125" cy="871875"/>
            </a:xfrm>
            <a:custGeom>
              <a:avLst/>
              <a:gdLst/>
              <a:ahLst/>
              <a:cxnLst/>
              <a:rect l="l" t="t" r="r" b="b"/>
              <a:pathLst>
                <a:path w="21445" h="34875" extrusionOk="0">
                  <a:moveTo>
                    <a:pt x="17950" y="1"/>
                  </a:moveTo>
                  <a:cubicBezTo>
                    <a:pt x="17053" y="1"/>
                    <a:pt x="16154" y="40"/>
                    <a:pt x="15253" y="120"/>
                  </a:cubicBezTo>
                  <a:cubicBezTo>
                    <a:pt x="9716" y="608"/>
                    <a:pt x="4347" y="2751"/>
                    <a:pt x="13" y="6740"/>
                  </a:cubicBezTo>
                  <a:lnTo>
                    <a:pt x="1" y="34874"/>
                  </a:lnTo>
                  <a:cubicBezTo>
                    <a:pt x="2454" y="33350"/>
                    <a:pt x="5228" y="32993"/>
                    <a:pt x="7990" y="32386"/>
                  </a:cubicBezTo>
                  <a:cubicBezTo>
                    <a:pt x="10342" y="31868"/>
                    <a:pt x="12697" y="31648"/>
                    <a:pt x="15048" y="31648"/>
                  </a:cubicBezTo>
                  <a:cubicBezTo>
                    <a:pt x="17185" y="31648"/>
                    <a:pt x="19318" y="31830"/>
                    <a:pt x="21444" y="32136"/>
                  </a:cubicBezTo>
                  <a:cubicBezTo>
                    <a:pt x="21170" y="21480"/>
                    <a:pt x="20968" y="10800"/>
                    <a:pt x="20837" y="132"/>
                  </a:cubicBezTo>
                  <a:cubicBezTo>
                    <a:pt x="19875" y="46"/>
                    <a:pt x="18913" y="1"/>
                    <a:pt x="179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0" name="Google Shape;360;p26"/>
            <p:cNvSpPr/>
            <p:nvPr/>
          </p:nvSpPr>
          <p:spPr>
            <a:xfrm>
              <a:off x="4498775" y="764675"/>
              <a:ext cx="459000" cy="1027375"/>
            </a:xfrm>
            <a:custGeom>
              <a:avLst/>
              <a:gdLst/>
              <a:ahLst/>
              <a:cxnLst/>
              <a:rect l="l" t="t" r="r" b="b"/>
              <a:pathLst>
                <a:path w="18360" h="41095" extrusionOk="0">
                  <a:moveTo>
                    <a:pt x="17924" y="0"/>
                  </a:moveTo>
                  <a:cubicBezTo>
                    <a:pt x="15322" y="0"/>
                    <a:pt x="12651" y="612"/>
                    <a:pt x="9989" y="2089"/>
                  </a:cubicBezTo>
                  <a:cubicBezTo>
                    <a:pt x="6429" y="4066"/>
                    <a:pt x="2810" y="7685"/>
                    <a:pt x="24" y="12841"/>
                  </a:cubicBezTo>
                  <a:lnTo>
                    <a:pt x="0" y="41094"/>
                  </a:lnTo>
                  <a:cubicBezTo>
                    <a:pt x="1560" y="38927"/>
                    <a:pt x="3524" y="37308"/>
                    <a:pt x="5310" y="36201"/>
                  </a:cubicBezTo>
                  <a:cubicBezTo>
                    <a:pt x="9656" y="33522"/>
                    <a:pt x="14061" y="32045"/>
                    <a:pt x="18336" y="31843"/>
                  </a:cubicBezTo>
                  <a:lnTo>
                    <a:pt x="18360" y="6"/>
                  </a:lnTo>
                  <a:cubicBezTo>
                    <a:pt x="18215" y="2"/>
                    <a:pt x="18069" y="0"/>
                    <a:pt x="179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1" name="Google Shape;361;p26"/>
            <p:cNvSpPr/>
            <p:nvPr/>
          </p:nvSpPr>
          <p:spPr>
            <a:xfrm>
              <a:off x="3788850" y="919850"/>
              <a:ext cx="710525" cy="872775"/>
            </a:xfrm>
            <a:custGeom>
              <a:avLst/>
              <a:gdLst/>
              <a:ahLst/>
              <a:cxnLst/>
              <a:rect l="l" t="t" r="r" b="b"/>
              <a:pathLst>
                <a:path w="28421" h="34911" extrusionOk="0">
                  <a:moveTo>
                    <a:pt x="10377" y="1"/>
                  </a:moveTo>
                  <a:cubicBezTo>
                    <a:pt x="6895" y="1"/>
                    <a:pt x="3415" y="575"/>
                    <a:pt x="24" y="1538"/>
                  </a:cubicBezTo>
                  <a:lnTo>
                    <a:pt x="1" y="33482"/>
                  </a:lnTo>
                  <a:cubicBezTo>
                    <a:pt x="4307" y="32460"/>
                    <a:pt x="8697" y="31943"/>
                    <a:pt x="13092" y="31943"/>
                  </a:cubicBezTo>
                  <a:cubicBezTo>
                    <a:pt x="15502" y="31943"/>
                    <a:pt x="17913" y="32099"/>
                    <a:pt x="20313" y="32411"/>
                  </a:cubicBezTo>
                  <a:cubicBezTo>
                    <a:pt x="23111" y="32768"/>
                    <a:pt x="25956" y="33387"/>
                    <a:pt x="28397" y="34911"/>
                  </a:cubicBezTo>
                  <a:lnTo>
                    <a:pt x="28421" y="6777"/>
                  </a:lnTo>
                  <a:cubicBezTo>
                    <a:pt x="24099" y="2776"/>
                    <a:pt x="18634" y="633"/>
                    <a:pt x="13098" y="121"/>
                  </a:cubicBezTo>
                  <a:cubicBezTo>
                    <a:pt x="12192" y="40"/>
                    <a:pt x="11284" y="1"/>
                    <a:pt x="103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2" name="Google Shape;362;p26"/>
            <p:cNvSpPr/>
            <p:nvPr/>
          </p:nvSpPr>
          <p:spPr>
            <a:xfrm>
              <a:off x="3932625" y="1036200"/>
              <a:ext cx="453350" cy="78375"/>
            </a:xfrm>
            <a:custGeom>
              <a:avLst/>
              <a:gdLst/>
              <a:ahLst/>
              <a:cxnLst/>
              <a:rect l="l" t="t" r="r" b="b"/>
              <a:pathLst>
                <a:path w="18134" h="3135" extrusionOk="0">
                  <a:moveTo>
                    <a:pt x="5724" y="0"/>
                  </a:moveTo>
                  <a:cubicBezTo>
                    <a:pt x="3859" y="0"/>
                    <a:pt x="1968" y="158"/>
                    <a:pt x="0" y="468"/>
                  </a:cubicBezTo>
                  <a:cubicBezTo>
                    <a:pt x="0" y="801"/>
                    <a:pt x="24" y="944"/>
                    <a:pt x="24" y="1277"/>
                  </a:cubicBezTo>
                  <a:cubicBezTo>
                    <a:pt x="1988" y="967"/>
                    <a:pt x="3878" y="810"/>
                    <a:pt x="5743" y="810"/>
                  </a:cubicBezTo>
                  <a:cubicBezTo>
                    <a:pt x="9825" y="810"/>
                    <a:pt x="13786" y="1565"/>
                    <a:pt x="18134" y="3135"/>
                  </a:cubicBezTo>
                  <a:cubicBezTo>
                    <a:pt x="18134" y="2813"/>
                    <a:pt x="18134" y="2658"/>
                    <a:pt x="18122" y="2325"/>
                  </a:cubicBezTo>
                  <a:cubicBezTo>
                    <a:pt x="13766" y="756"/>
                    <a:pt x="9808" y="0"/>
                    <a:pt x="5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26"/>
            <p:cNvSpPr/>
            <p:nvPr/>
          </p:nvSpPr>
          <p:spPr>
            <a:xfrm>
              <a:off x="3934400" y="1110475"/>
              <a:ext cx="453075" cy="78525"/>
            </a:xfrm>
            <a:custGeom>
              <a:avLst/>
              <a:gdLst/>
              <a:ahLst/>
              <a:cxnLst/>
              <a:rect l="l" t="t" r="r" b="b"/>
              <a:pathLst>
                <a:path w="18123" h="3141" extrusionOk="0">
                  <a:moveTo>
                    <a:pt x="5713" y="1"/>
                  </a:moveTo>
                  <a:cubicBezTo>
                    <a:pt x="3851" y="1"/>
                    <a:pt x="1963" y="160"/>
                    <a:pt x="1" y="473"/>
                  </a:cubicBezTo>
                  <a:cubicBezTo>
                    <a:pt x="1" y="807"/>
                    <a:pt x="13" y="949"/>
                    <a:pt x="13" y="1283"/>
                  </a:cubicBezTo>
                  <a:cubicBezTo>
                    <a:pt x="1984" y="972"/>
                    <a:pt x="3881" y="813"/>
                    <a:pt x="5753" y="813"/>
                  </a:cubicBezTo>
                  <a:cubicBezTo>
                    <a:pt x="9827" y="813"/>
                    <a:pt x="13782" y="1566"/>
                    <a:pt x="18122" y="3140"/>
                  </a:cubicBezTo>
                  <a:cubicBezTo>
                    <a:pt x="18122" y="2819"/>
                    <a:pt x="18122" y="2652"/>
                    <a:pt x="18110" y="2342"/>
                  </a:cubicBezTo>
                  <a:cubicBezTo>
                    <a:pt x="13753" y="765"/>
                    <a:pt x="9794" y="1"/>
                    <a:pt x="5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26"/>
            <p:cNvSpPr/>
            <p:nvPr/>
          </p:nvSpPr>
          <p:spPr>
            <a:xfrm>
              <a:off x="3935900" y="1185025"/>
              <a:ext cx="453050" cy="78075"/>
            </a:xfrm>
            <a:custGeom>
              <a:avLst/>
              <a:gdLst/>
              <a:ahLst/>
              <a:cxnLst/>
              <a:rect l="l" t="t" r="r" b="b"/>
              <a:pathLst>
                <a:path w="18122" h="3123" extrusionOk="0">
                  <a:moveTo>
                    <a:pt x="5710" y="1"/>
                  </a:moveTo>
                  <a:cubicBezTo>
                    <a:pt x="3848" y="1"/>
                    <a:pt x="1962" y="158"/>
                    <a:pt x="0" y="468"/>
                  </a:cubicBezTo>
                  <a:cubicBezTo>
                    <a:pt x="0" y="801"/>
                    <a:pt x="12" y="944"/>
                    <a:pt x="12" y="1277"/>
                  </a:cubicBezTo>
                  <a:cubicBezTo>
                    <a:pt x="1979" y="963"/>
                    <a:pt x="3872" y="804"/>
                    <a:pt x="5740" y="804"/>
                  </a:cubicBezTo>
                  <a:cubicBezTo>
                    <a:pt x="9819" y="804"/>
                    <a:pt x="13777" y="1563"/>
                    <a:pt x="18122" y="3123"/>
                  </a:cubicBezTo>
                  <a:cubicBezTo>
                    <a:pt x="18122" y="2813"/>
                    <a:pt x="18110" y="2647"/>
                    <a:pt x="18110" y="2337"/>
                  </a:cubicBezTo>
                  <a:cubicBezTo>
                    <a:pt x="13751" y="759"/>
                    <a:pt x="9792" y="1"/>
                    <a:pt x="57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26"/>
            <p:cNvSpPr/>
            <p:nvPr/>
          </p:nvSpPr>
          <p:spPr>
            <a:xfrm>
              <a:off x="3937375" y="1259000"/>
              <a:ext cx="453075" cy="78525"/>
            </a:xfrm>
            <a:custGeom>
              <a:avLst/>
              <a:gdLst/>
              <a:ahLst/>
              <a:cxnLst/>
              <a:rect l="l" t="t" r="r" b="b"/>
              <a:pathLst>
                <a:path w="18123" h="3141" extrusionOk="0">
                  <a:moveTo>
                    <a:pt x="5720" y="1"/>
                  </a:moveTo>
                  <a:cubicBezTo>
                    <a:pt x="3855" y="1"/>
                    <a:pt x="1966" y="160"/>
                    <a:pt x="1" y="473"/>
                  </a:cubicBezTo>
                  <a:cubicBezTo>
                    <a:pt x="1" y="807"/>
                    <a:pt x="13" y="950"/>
                    <a:pt x="13" y="1283"/>
                  </a:cubicBezTo>
                  <a:cubicBezTo>
                    <a:pt x="1984" y="972"/>
                    <a:pt x="3881" y="813"/>
                    <a:pt x="5753" y="813"/>
                  </a:cubicBezTo>
                  <a:cubicBezTo>
                    <a:pt x="9828" y="813"/>
                    <a:pt x="13782" y="1566"/>
                    <a:pt x="18122" y="3140"/>
                  </a:cubicBezTo>
                  <a:cubicBezTo>
                    <a:pt x="18110" y="2831"/>
                    <a:pt x="18110" y="2664"/>
                    <a:pt x="18110" y="2331"/>
                  </a:cubicBezTo>
                  <a:cubicBezTo>
                    <a:pt x="13755" y="762"/>
                    <a:pt x="9798" y="1"/>
                    <a:pt x="5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26"/>
            <p:cNvSpPr/>
            <p:nvPr/>
          </p:nvSpPr>
          <p:spPr>
            <a:xfrm>
              <a:off x="3938875" y="1333425"/>
              <a:ext cx="453050" cy="78500"/>
            </a:xfrm>
            <a:custGeom>
              <a:avLst/>
              <a:gdLst/>
              <a:ahLst/>
              <a:cxnLst/>
              <a:rect l="l" t="t" r="r" b="b"/>
              <a:pathLst>
                <a:path w="18122" h="3140" extrusionOk="0">
                  <a:moveTo>
                    <a:pt x="5719" y="0"/>
                  </a:moveTo>
                  <a:cubicBezTo>
                    <a:pt x="3855" y="0"/>
                    <a:pt x="1965" y="159"/>
                    <a:pt x="0" y="473"/>
                  </a:cubicBezTo>
                  <a:cubicBezTo>
                    <a:pt x="0" y="806"/>
                    <a:pt x="12" y="949"/>
                    <a:pt x="12" y="1283"/>
                  </a:cubicBezTo>
                  <a:cubicBezTo>
                    <a:pt x="1984" y="971"/>
                    <a:pt x="3881" y="813"/>
                    <a:pt x="5753" y="813"/>
                  </a:cubicBezTo>
                  <a:cubicBezTo>
                    <a:pt x="9827" y="813"/>
                    <a:pt x="13782" y="1565"/>
                    <a:pt x="18122" y="3140"/>
                  </a:cubicBezTo>
                  <a:cubicBezTo>
                    <a:pt x="18110" y="2807"/>
                    <a:pt x="18110" y="2664"/>
                    <a:pt x="18110" y="2330"/>
                  </a:cubicBezTo>
                  <a:cubicBezTo>
                    <a:pt x="13755" y="761"/>
                    <a:pt x="9798" y="0"/>
                    <a:pt x="57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26"/>
            <p:cNvSpPr/>
            <p:nvPr/>
          </p:nvSpPr>
          <p:spPr>
            <a:xfrm>
              <a:off x="3940075" y="1407825"/>
              <a:ext cx="453350" cy="78525"/>
            </a:xfrm>
            <a:custGeom>
              <a:avLst/>
              <a:gdLst/>
              <a:ahLst/>
              <a:cxnLst/>
              <a:rect l="l" t="t" r="r" b="b"/>
              <a:pathLst>
                <a:path w="18134" h="3141" extrusionOk="0">
                  <a:moveTo>
                    <a:pt x="5727" y="1"/>
                  </a:moveTo>
                  <a:cubicBezTo>
                    <a:pt x="3861" y="1"/>
                    <a:pt x="1968" y="160"/>
                    <a:pt x="0" y="473"/>
                  </a:cubicBezTo>
                  <a:cubicBezTo>
                    <a:pt x="0" y="807"/>
                    <a:pt x="24" y="950"/>
                    <a:pt x="24" y="1283"/>
                  </a:cubicBezTo>
                  <a:cubicBezTo>
                    <a:pt x="1995" y="972"/>
                    <a:pt x="3892" y="813"/>
                    <a:pt x="5764" y="813"/>
                  </a:cubicBezTo>
                  <a:cubicBezTo>
                    <a:pt x="9839" y="813"/>
                    <a:pt x="13793" y="1566"/>
                    <a:pt x="18133" y="3140"/>
                  </a:cubicBezTo>
                  <a:cubicBezTo>
                    <a:pt x="18121" y="2807"/>
                    <a:pt x="18121" y="2664"/>
                    <a:pt x="18121" y="2331"/>
                  </a:cubicBezTo>
                  <a:cubicBezTo>
                    <a:pt x="13766" y="762"/>
                    <a:pt x="9809" y="1"/>
                    <a:pt x="5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8" name="Google Shape;368;p26"/>
            <p:cNvSpPr/>
            <p:nvPr/>
          </p:nvSpPr>
          <p:spPr>
            <a:xfrm>
              <a:off x="3941250" y="1482250"/>
              <a:ext cx="453350" cy="78525"/>
            </a:xfrm>
            <a:custGeom>
              <a:avLst/>
              <a:gdLst/>
              <a:ahLst/>
              <a:cxnLst/>
              <a:rect l="l" t="t" r="r" b="b"/>
              <a:pathLst>
                <a:path w="18134" h="3141" extrusionOk="0">
                  <a:moveTo>
                    <a:pt x="5722" y="0"/>
                  </a:moveTo>
                  <a:cubicBezTo>
                    <a:pt x="3856" y="0"/>
                    <a:pt x="1965" y="159"/>
                    <a:pt x="1" y="473"/>
                  </a:cubicBezTo>
                  <a:cubicBezTo>
                    <a:pt x="1" y="806"/>
                    <a:pt x="13" y="949"/>
                    <a:pt x="13" y="1283"/>
                  </a:cubicBezTo>
                  <a:cubicBezTo>
                    <a:pt x="1988" y="972"/>
                    <a:pt x="3886" y="813"/>
                    <a:pt x="5759" y="813"/>
                  </a:cubicBezTo>
                  <a:cubicBezTo>
                    <a:pt x="9834" y="813"/>
                    <a:pt x="13786" y="1565"/>
                    <a:pt x="18134" y="3140"/>
                  </a:cubicBezTo>
                  <a:cubicBezTo>
                    <a:pt x="18134" y="2807"/>
                    <a:pt x="18134" y="2652"/>
                    <a:pt x="18110" y="2330"/>
                  </a:cubicBezTo>
                  <a:cubicBezTo>
                    <a:pt x="13763" y="762"/>
                    <a:pt x="9803" y="0"/>
                    <a:pt x="57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26"/>
            <p:cNvSpPr/>
            <p:nvPr/>
          </p:nvSpPr>
          <p:spPr>
            <a:xfrm>
              <a:off x="3942750" y="1556350"/>
              <a:ext cx="453350" cy="78525"/>
            </a:xfrm>
            <a:custGeom>
              <a:avLst/>
              <a:gdLst/>
              <a:ahLst/>
              <a:cxnLst/>
              <a:rect l="l" t="t" r="r" b="b"/>
              <a:pathLst>
                <a:path w="18134" h="3141" extrusionOk="0">
                  <a:moveTo>
                    <a:pt x="5727" y="1"/>
                  </a:moveTo>
                  <a:cubicBezTo>
                    <a:pt x="3861" y="1"/>
                    <a:pt x="1969" y="160"/>
                    <a:pt x="0" y="474"/>
                  </a:cubicBezTo>
                  <a:cubicBezTo>
                    <a:pt x="0" y="795"/>
                    <a:pt x="24" y="950"/>
                    <a:pt x="24" y="1271"/>
                  </a:cubicBezTo>
                  <a:cubicBezTo>
                    <a:pt x="1984" y="966"/>
                    <a:pt x="3870" y="810"/>
                    <a:pt x="5731" y="810"/>
                  </a:cubicBezTo>
                  <a:cubicBezTo>
                    <a:pt x="9813" y="810"/>
                    <a:pt x="13774" y="1562"/>
                    <a:pt x="18133" y="3141"/>
                  </a:cubicBezTo>
                  <a:cubicBezTo>
                    <a:pt x="18133" y="2819"/>
                    <a:pt x="18133" y="2664"/>
                    <a:pt x="18110" y="2331"/>
                  </a:cubicBezTo>
                  <a:cubicBezTo>
                    <a:pt x="13763" y="762"/>
                    <a:pt x="9808" y="1"/>
                    <a:pt x="5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0" name="Google Shape;370;p26"/>
            <p:cNvSpPr/>
            <p:nvPr/>
          </p:nvSpPr>
          <p:spPr>
            <a:xfrm>
              <a:off x="3944225" y="1630775"/>
              <a:ext cx="453350" cy="78525"/>
            </a:xfrm>
            <a:custGeom>
              <a:avLst/>
              <a:gdLst/>
              <a:ahLst/>
              <a:cxnLst/>
              <a:rect l="l" t="t" r="r" b="b"/>
              <a:pathLst>
                <a:path w="18134" h="3141" extrusionOk="0">
                  <a:moveTo>
                    <a:pt x="5727" y="0"/>
                  </a:moveTo>
                  <a:cubicBezTo>
                    <a:pt x="3861" y="0"/>
                    <a:pt x="1969" y="159"/>
                    <a:pt x="1" y="473"/>
                  </a:cubicBezTo>
                  <a:cubicBezTo>
                    <a:pt x="1" y="795"/>
                    <a:pt x="25" y="949"/>
                    <a:pt x="25" y="1271"/>
                  </a:cubicBezTo>
                  <a:cubicBezTo>
                    <a:pt x="1985" y="965"/>
                    <a:pt x="3871" y="809"/>
                    <a:pt x="5731" y="809"/>
                  </a:cubicBezTo>
                  <a:cubicBezTo>
                    <a:pt x="9814" y="809"/>
                    <a:pt x="13774" y="1562"/>
                    <a:pt x="18134" y="3140"/>
                  </a:cubicBezTo>
                  <a:cubicBezTo>
                    <a:pt x="18134" y="2819"/>
                    <a:pt x="18122" y="2664"/>
                    <a:pt x="18122" y="2331"/>
                  </a:cubicBezTo>
                  <a:cubicBezTo>
                    <a:pt x="13767" y="762"/>
                    <a:pt x="9810" y="0"/>
                    <a:pt x="57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1" name="Google Shape;371;p26"/>
            <p:cNvSpPr/>
            <p:nvPr/>
          </p:nvSpPr>
          <p:spPr>
            <a:xfrm>
              <a:off x="4557400" y="881250"/>
              <a:ext cx="347975" cy="229750"/>
            </a:xfrm>
            <a:custGeom>
              <a:avLst/>
              <a:gdLst/>
              <a:ahLst/>
              <a:cxnLst/>
              <a:rect l="l" t="t" r="r" b="b"/>
              <a:pathLst>
                <a:path w="13919" h="9190" extrusionOk="0">
                  <a:moveTo>
                    <a:pt x="13021" y="0"/>
                  </a:moveTo>
                  <a:cubicBezTo>
                    <a:pt x="6999" y="0"/>
                    <a:pt x="3045" y="4692"/>
                    <a:pt x="1" y="8452"/>
                  </a:cubicBezTo>
                  <a:lnTo>
                    <a:pt x="1" y="9190"/>
                  </a:lnTo>
                  <a:cubicBezTo>
                    <a:pt x="3038" y="5450"/>
                    <a:pt x="6981" y="771"/>
                    <a:pt x="12992" y="771"/>
                  </a:cubicBezTo>
                  <a:cubicBezTo>
                    <a:pt x="13295" y="771"/>
                    <a:pt x="13604" y="783"/>
                    <a:pt x="13919" y="808"/>
                  </a:cubicBezTo>
                  <a:cubicBezTo>
                    <a:pt x="13919" y="498"/>
                    <a:pt x="13907" y="343"/>
                    <a:pt x="13907" y="34"/>
                  </a:cubicBezTo>
                  <a:cubicBezTo>
                    <a:pt x="13607" y="11"/>
                    <a:pt x="13312" y="0"/>
                    <a:pt x="13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2" name="Google Shape;372;p26"/>
            <p:cNvSpPr/>
            <p:nvPr/>
          </p:nvSpPr>
          <p:spPr>
            <a:xfrm>
              <a:off x="4558000" y="952875"/>
              <a:ext cx="348875" cy="225700"/>
            </a:xfrm>
            <a:custGeom>
              <a:avLst/>
              <a:gdLst/>
              <a:ahLst/>
              <a:cxnLst/>
              <a:rect l="l" t="t" r="r" b="b"/>
              <a:pathLst>
                <a:path w="13955" h="9028" extrusionOk="0">
                  <a:moveTo>
                    <a:pt x="12870" y="1"/>
                  </a:moveTo>
                  <a:cubicBezTo>
                    <a:pt x="6929" y="1"/>
                    <a:pt x="3014" y="4602"/>
                    <a:pt x="12" y="8301"/>
                  </a:cubicBezTo>
                  <a:cubicBezTo>
                    <a:pt x="0" y="8599"/>
                    <a:pt x="0" y="8742"/>
                    <a:pt x="12" y="9027"/>
                  </a:cubicBezTo>
                  <a:cubicBezTo>
                    <a:pt x="3015" y="5364"/>
                    <a:pt x="6914" y="793"/>
                    <a:pt x="12821" y="793"/>
                  </a:cubicBezTo>
                  <a:cubicBezTo>
                    <a:pt x="13191" y="793"/>
                    <a:pt x="13569" y="811"/>
                    <a:pt x="13955" y="848"/>
                  </a:cubicBezTo>
                  <a:cubicBezTo>
                    <a:pt x="13955" y="526"/>
                    <a:pt x="13943" y="372"/>
                    <a:pt x="13943" y="50"/>
                  </a:cubicBezTo>
                  <a:cubicBezTo>
                    <a:pt x="13578" y="17"/>
                    <a:pt x="13220" y="1"/>
                    <a:pt x="12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26"/>
            <p:cNvSpPr/>
            <p:nvPr/>
          </p:nvSpPr>
          <p:spPr>
            <a:xfrm>
              <a:off x="4558600" y="1025050"/>
              <a:ext cx="349775" cy="221675"/>
            </a:xfrm>
            <a:custGeom>
              <a:avLst/>
              <a:gdLst/>
              <a:ahLst/>
              <a:cxnLst/>
              <a:rect l="l" t="t" r="r" b="b"/>
              <a:pathLst>
                <a:path w="13991" h="8867" extrusionOk="0">
                  <a:moveTo>
                    <a:pt x="12720" y="0"/>
                  </a:moveTo>
                  <a:cubicBezTo>
                    <a:pt x="6871" y="0"/>
                    <a:pt x="2993" y="4501"/>
                    <a:pt x="0" y="8117"/>
                  </a:cubicBezTo>
                  <a:lnTo>
                    <a:pt x="0" y="8867"/>
                  </a:lnTo>
                  <a:cubicBezTo>
                    <a:pt x="2987" y="5259"/>
                    <a:pt x="6863" y="781"/>
                    <a:pt x="12691" y="781"/>
                  </a:cubicBezTo>
                  <a:cubicBezTo>
                    <a:pt x="13114" y="781"/>
                    <a:pt x="13547" y="805"/>
                    <a:pt x="13990" y="854"/>
                  </a:cubicBezTo>
                  <a:cubicBezTo>
                    <a:pt x="13990" y="545"/>
                    <a:pt x="13978" y="378"/>
                    <a:pt x="13978" y="68"/>
                  </a:cubicBezTo>
                  <a:cubicBezTo>
                    <a:pt x="13549" y="22"/>
                    <a:pt x="13130" y="0"/>
                    <a:pt x="12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26"/>
            <p:cNvSpPr/>
            <p:nvPr/>
          </p:nvSpPr>
          <p:spPr>
            <a:xfrm>
              <a:off x="4558600" y="1097725"/>
              <a:ext cx="350950" cy="217475"/>
            </a:xfrm>
            <a:custGeom>
              <a:avLst/>
              <a:gdLst/>
              <a:ahLst/>
              <a:cxnLst/>
              <a:rect l="l" t="t" r="r" b="b"/>
              <a:pathLst>
                <a:path w="14038" h="8699" extrusionOk="0">
                  <a:moveTo>
                    <a:pt x="12583" y="0"/>
                  </a:moveTo>
                  <a:cubicBezTo>
                    <a:pt x="6813" y="0"/>
                    <a:pt x="2974" y="4404"/>
                    <a:pt x="0" y="7972"/>
                  </a:cubicBezTo>
                  <a:cubicBezTo>
                    <a:pt x="12" y="8270"/>
                    <a:pt x="12" y="8413"/>
                    <a:pt x="12" y="8698"/>
                  </a:cubicBezTo>
                  <a:cubicBezTo>
                    <a:pt x="2972" y="5157"/>
                    <a:pt x="6791" y="788"/>
                    <a:pt x="12518" y="788"/>
                  </a:cubicBezTo>
                  <a:cubicBezTo>
                    <a:pt x="13010" y="788"/>
                    <a:pt x="13517" y="820"/>
                    <a:pt x="14038" y="888"/>
                  </a:cubicBezTo>
                  <a:cubicBezTo>
                    <a:pt x="14038" y="566"/>
                    <a:pt x="14026" y="412"/>
                    <a:pt x="14026" y="90"/>
                  </a:cubicBezTo>
                  <a:cubicBezTo>
                    <a:pt x="13532" y="29"/>
                    <a:pt x="13051" y="0"/>
                    <a:pt x="12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26"/>
            <p:cNvSpPr/>
            <p:nvPr/>
          </p:nvSpPr>
          <p:spPr>
            <a:xfrm>
              <a:off x="4559475" y="1170875"/>
              <a:ext cx="351575" cy="213075"/>
            </a:xfrm>
            <a:custGeom>
              <a:avLst/>
              <a:gdLst/>
              <a:ahLst/>
              <a:cxnLst/>
              <a:rect l="l" t="t" r="r" b="b"/>
              <a:pathLst>
                <a:path w="14063" h="8523" extrusionOk="0">
                  <a:moveTo>
                    <a:pt x="12412" y="0"/>
                  </a:moveTo>
                  <a:cubicBezTo>
                    <a:pt x="6738" y="0"/>
                    <a:pt x="2941" y="4312"/>
                    <a:pt x="1" y="7796"/>
                  </a:cubicBezTo>
                  <a:lnTo>
                    <a:pt x="1" y="8523"/>
                  </a:lnTo>
                  <a:cubicBezTo>
                    <a:pt x="2945" y="5058"/>
                    <a:pt x="6721" y="780"/>
                    <a:pt x="12378" y="780"/>
                  </a:cubicBezTo>
                  <a:cubicBezTo>
                    <a:pt x="12922" y="780"/>
                    <a:pt x="13483" y="819"/>
                    <a:pt x="14062" y="903"/>
                  </a:cubicBezTo>
                  <a:cubicBezTo>
                    <a:pt x="14062" y="593"/>
                    <a:pt x="14050" y="427"/>
                    <a:pt x="14050" y="117"/>
                  </a:cubicBezTo>
                  <a:cubicBezTo>
                    <a:pt x="13487" y="38"/>
                    <a:pt x="12942" y="0"/>
                    <a:pt x="124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26"/>
            <p:cNvSpPr/>
            <p:nvPr/>
          </p:nvSpPr>
          <p:spPr>
            <a:xfrm>
              <a:off x="4559775" y="1243700"/>
              <a:ext cx="352750" cy="209600"/>
            </a:xfrm>
            <a:custGeom>
              <a:avLst/>
              <a:gdLst/>
              <a:ahLst/>
              <a:cxnLst/>
              <a:rect l="l" t="t" r="r" b="b"/>
              <a:pathLst>
                <a:path w="14110" h="8384" extrusionOk="0">
                  <a:moveTo>
                    <a:pt x="12276" y="0"/>
                  </a:moveTo>
                  <a:cubicBezTo>
                    <a:pt x="6672" y="0"/>
                    <a:pt x="2922" y="4217"/>
                    <a:pt x="1" y="7634"/>
                  </a:cubicBezTo>
                  <a:lnTo>
                    <a:pt x="1" y="8384"/>
                  </a:lnTo>
                  <a:cubicBezTo>
                    <a:pt x="2911" y="4979"/>
                    <a:pt x="6645" y="800"/>
                    <a:pt x="12225" y="800"/>
                  </a:cubicBezTo>
                  <a:cubicBezTo>
                    <a:pt x="12831" y="800"/>
                    <a:pt x="13459" y="849"/>
                    <a:pt x="14110" y="954"/>
                  </a:cubicBezTo>
                  <a:cubicBezTo>
                    <a:pt x="14110" y="645"/>
                    <a:pt x="14098" y="478"/>
                    <a:pt x="14098" y="145"/>
                  </a:cubicBezTo>
                  <a:cubicBezTo>
                    <a:pt x="13469" y="47"/>
                    <a:pt x="12863" y="0"/>
                    <a:pt x="12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26"/>
            <p:cNvSpPr/>
            <p:nvPr/>
          </p:nvSpPr>
          <p:spPr>
            <a:xfrm>
              <a:off x="4560075" y="1317350"/>
              <a:ext cx="353950" cy="205325"/>
            </a:xfrm>
            <a:custGeom>
              <a:avLst/>
              <a:gdLst/>
              <a:ahLst/>
              <a:cxnLst/>
              <a:rect l="l" t="t" r="r" b="b"/>
              <a:pathLst>
                <a:path w="14158" h="8213" extrusionOk="0">
                  <a:moveTo>
                    <a:pt x="12147" y="1"/>
                  </a:moveTo>
                  <a:cubicBezTo>
                    <a:pt x="6628" y="1"/>
                    <a:pt x="2914" y="4124"/>
                    <a:pt x="13" y="7474"/>
                  </a:cubicBezTo>
                  <a:cubicBezTo>
                    <a:pt x="1" y="7772"/>
                    <a:pt x="1" y="7914"/>
                    <a:pt x="13" y="8212"/>
                  </a:cubicBezTo>
                  <a:cubicBezTo>
                    <a:pt x="2912" y="4888"/>
                    <a:pt x="6607" y="796"/>
                    <a:pt x="12087" y="796"/>
                  </a:cubicBezTo>
                  <a:cubicBezTo>
                    <a:pt x="12750" y="796"/>
                    <a:pt x="13440" y="856"/>
                    <a:pt x="14157" y="985"/>
                  </a:cubicBezTo>
                  <a:cubicBezTo>
                    <a:pt x="14157" y="652"/>
                    <a:pt x="14145" y="509"/>
                    <a:pt x="14145" y="175"/>
                  </a:cubicBezTo>
                  <a:cubicBezTo>
                    <a:pt x="13454" y="56"/>
                    <a:pt x="12789" y="1"/>
                    <a:pt x="12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8" name="Google Shape;378;p26"/>
            <p:cNvSpPr/>
            <p:nvPr/>
          </p:nvSpPr>
          <p:spPr>
            <a:xfrm>
              <a:off x="4560975" y="1391175"/>
              <a:ext cx="354525" cy="201425"/>
            </a:xfrm>
            <a:custGeom>
              <a:avLst/>
              <a:gdLst/>
              <a:ahLst/>
              <a:cxnLst/>
              <a:rect l="l" t="t" r="r" b="b"/>
              <a:pathLst>
                <a:path w="14181" h="8057" extrusionOk="0">
                  <a:moveTo>
                    <a:pt x="11984" y="0"/>
                  </a:moveTo>
                  <a:cubicBezTo>
                    <a:pt x="6552" y="0"/>
                    <a:pt x="2870" y="4038"/>
                    <a:pt x="0" y="7319"/>
                  </a:cubicBezTo>
                  <a:lnTo>
                    <a:pt x="0" y="8057"/>
                  </a:lnTo>
                  <a:cubicBezTo>
                    <a:pt x="2859" y="4799"/>
                    <a:pt x="6526" y="798"/>
                    <a:pt x="11933" y="798"/>
                  </a:cubicBezTo>
                  <a:cubicBezTo>
                    <a:pt x="12651" y="798"/>
                    <a:pt x="13399" y="868"/>
                    <a:pt x="14181" y="1020"/>
                  </a:cubicBezTo>
                  <a:cubicBezTo>
                    <a:pt x="14181" y="699"/>
                    <a:pt x="14169" y="532"/>
                    <a:pt x="14169" y="211"/>
                  </a:cubicBezTo>
                  <a:cubicBezTo>
                    <a:pt x="13410" y="67"/>
                    <a:pt x="12683" y="0"/>
                    <a:pt x="11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9" name="Google Shape;379;p26"/>
            <p:cNvSpPr/>
            <p:nvPr/>
          </p:nvSpPr>
          <p:spPr>
            <a:xfrm>
              <a:off x="4560975" y="1465175"/>
              <a:ext cx="355725" cy="197375"/>
            </a:xfrm>
            <a:custGeom>
              <a:avLst/>
              <a:gdLst/>
              <a:ahLst/>
              <a:cxnLst/>
              <a:rect l="l" t="t" r="r" b="b"/>
              <a:pathLst>
                <a:path w="14229" h="7895" extrusionOk="0">
                  <a:moveTo>
                    <a:pt x="11824" y="0"/>
                  </a:moveTo>
                  <a:cubicBezTo>
                    <a:pt x="6479" y="0"/>
                    <a:pt x="2847" y="3933"/>
                    <a:pt x="0" y="7145"/>
                  </a:cubicBezTo>
                  <a:cubicBezTo>
                    <a:pt x="12" y="7454"/>
                    <a:pt x="12" y="7597"/>
                    <a:pt x="12" y="7895"/>
                  </a:cubicBezTo>
                  <a:cubicBezTo>
                    <a:pt x="2865" y="4699"/>
                    <a:pt x="6500" y="793"/>
                    <a:pt x="11825" y="793"/>
                  </a:cubicBezTo>
                  <a:cubicBezTo>
                    <a:pt x="12590" y="793"/>
                    <a:pt x="13391" y="874"/>
                    <a:pt x="14228" y="1049"/>
                  </a:cubicBezTo>
                  <a:cubicBezTo>
                    <a:pt x="14228" y="727"/>
                    <a:pt x="14205" y="561"/>
                    <a:pt x="14205" y="251"/>
                  </a:cubicBezTo>
                  <a:cubicBezTo>
                    <a:pt x="13375" y="80"/>
                    <a:pt x="12582" y="0"/>
                    <a:pt x="11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0" name="Google Shape;380;p26"/>
          <p:cNvGrpSpPr/>
          <p:nvPr/>
        </p:nvGrpSpPr>
        <p:grpSpPr>
          <a:xfrm>
            <a:off x="2269432" y="7281040"/>
            <a:ext cx="1164276" cy="1164276"/>
            <a:chOff x="3796125" y="-35750"/>
            <a:chExt cx="773400" cy="773400"/>
          </a:xfrm>
        </p:grpSpPr>
        <p:sp>
          <p:nvSpPr>
            <p:cNvPr id="381" name="Google Shape;381;p26"/>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26"/>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83" name="Google Shape;383;p26"/>
          <p:cNvGrpSpPr/>
          <p:nvPr/>
        </p:nvGrpSpPr>
        <p:grpSpPr>
          <a:xfrm>
            <a:off x="13956642" y="-142308"/>
            <a:ext cx="3828820" cy="3322652"/>
            <a:chOff x="578925" y="1139250"/>
            <a:chExt cx="974850" cy="845975"/>
          </a:xfrm>
        </p:grpSpPr>
        <p:sp>
          <p:nvSpPr>
            <p:cNvPr id="384" name="Google Shape;384;p26"/>
            <p:cNvSpPr/>
            <p:nvPr/>
          </p:nvSpPr>
          <p:spPr>
            <a:xfrm>
              <a:off x="578925" y="1139250"/>
              <a:ext cx="974850" cy="845975"/>
            </a:xfrm>
            <a:custGeom>
              <a:avLst/>
              <a:gdLst/>
              <a:ahLst/>
              <a:cxnLst/>
              <a:rect l="l" t="t" r="r" b="b"/>
              <a:pathLst>
                <a:path w="38994" h="33839" extrusionOk="0">
                  <a:moveTo>
                    <a:pt x="19527" y="11550"/>
                  </a:moveTo>
                  <a:cubicBezTo>
                    <a:pt x="19741" y="11764"/>
                    <a:pt x="19944" y="12002"/>
                    <a:pt x="20158" y="12240"/>
                  </a:cubicBezTo>
                  <a:lnTo>
                    <a:pt x="18884" y="12240"/>
                  </a:lnTo>
                  <a:cubicBezTo>
                    <a:pt x="19098" y="12002"/>
                    <a:pt x="19325" y="11788"/>
                    <a:pt x="19527" y="11550"/>
                  </a:cubicBezTo>
                  <a:close/>
                  <a:moveTo>
                    <a:pt x="6275" y="727"/>
                  </a:moveTo>
                  <a:cubicBezTo>
                    <a:pt x="7978" y="727"/>
                    <a:pt x="12871" y="4323"/>
                    <a:pt x="19063" y="11050"/>
                  </a:cubicBezTo>
                  <a:cubicBezTo>
                    <a:pt x="18693" y="11455"/>
                    <a:pt x="18336" y="11859"/>
                    <a:pt x="17967" y="12264"/>
                  </a:cubicBezTo>
                  <a:cubicBezTo>
                    <a:pt x="15812" y="12300"/>
                    <a:pt x="13633" y="12419"/>
                    <a:pt x="11609" y="12633"/>
                  </a:cubicBezTo>
                  <a:cubicBezTo>
                    <a:pt x="7216" y="6549"/>
                    <a:pt x="5049" y="1930"/>
                    <a:pt x="5823" y="906"/>
                  </a:cubicBezTo>
                  <a:cubicBezTo>
                    <a:pt x="5882" y="834"/>
                    <a:pt x="5978" y="727"/>
                    <a:pt x="6275" y="727"/>
                  </a:cubicBezTo>
                  <a:close/>
                  <a:moveTo>
                    <a:pt x="32874" y="668"/>
                  </a:moveTo>
                  <a:cubicBezTo>
                    <a:pt x="33088" y="668"/>
                    <a:pt x="33112" y="739"/>
                    <a:pt x="33136" y="799"/>
                  </a:cubicBezTo>
                  <a:cubicBezTo>
                    <a:pt x="33517" y="2061"/>
                    <a:pt x="31600" y="6573"/>
                    <a:pt x="27337" y="12633"/>
                  </a:cubicBezTo>
                  <a:cubicBezTo>
                    <a:pt x="25313" y="12419"/>
                    <a:pt x="23194" y="12300"/>
                    <a:pt x="21051" y="12264"/>
                  </a:cubicBezTo>
                  <a:lnTo>
                    <a:pt x="19979" y="11050"/>
                  </a:lnTo>
                  <a:cubicBezTo>
                    <a:pt x="25813" y="4823"/>
                    <a:pt x="31207" y="668"/>
                    <a:pt x="32874" y="668"/>
                  </a:cubicBezTo>
                  <a:close/>
                  <a:moveTo>
                    <a:pt x="17372" y="12943"/>
                  </a:moveTo>
                  <a:lnTo>
                    <a:pt x="17372" y="12943"/>
                  </a:lnTo>
                  <a:cubicBezTo>
                    <a:pt x="17193" y="13133"/>
                    <a:pt x="17015" y="13348"/>
                    <a:pt x="16848" y="13538"/>
                  </a:cubicBezTo>
                  <a:cubicBezTo>
                    <a:pt x="16026" y="14479"/>
                    <a:pt x="15241" y="15443"/>
                    <a:pt x="14467" y="16396"/>
                  </a:cubicBezTo>
                  <a:cubicBezTo>
                    <a:pt x="13621" y="15324"/>
                    <a:pt x="12812" y="14264"/>
                    <a:pt x="12074" y="13252"/>
                  </a:cubicBezTo>
                  <a:cubicBezTo>
                    <a:pt x="13705" y="13098"/>
                    <a:pt x="15479" y="12991"/>
                    <a:pt x="17372" y="12943"/>
                  </a:cubicBezTo>
                  <a:close/>
                  <a:moveTo>
                    <a:pt x="21658" y="12955"/>
                  </a:moveTo>
                  <a:lnTo>
                    <a:pt x="21658" y="12955"/>
                  </a:lnTo>
                  <a:cubicBezTo>
                    <a:pt x="23527" y="13002"/>
                    <a:pt x="25290" y="13110"/>
                    <a:pt x="26909" y="13276"/>
                  </a:cubicBezTo>
                  <a:cubicBezTo>
                    <a:pt x="26183" y="14288"/>
                    <a:pt x="25409" y="15324"/>
                    <a:pt x="24551" y="16408"/>
                  </a:cubicBezTo>
                  <a:cubicBezTo>
                    <a:pt x="23766" y="15431"/>
                    <a:pt x="22980" y="14479"/>
                    <a:pt x="22182" y="13550"/>
                  </a:cubicBezTo>
                  <a:cubicBezTo>
                    <a:pt x="22003" y="13348"/>
                    <a:pt x="21837" y="13157"/>
                    <a:pt x="21658" y="12955"/>
                  </a:cubicBezTo>
                  <a:close/>
                  <a:moveTo>
                    <a:pt x="11288" y="13336"/>
                  </a:moveTo>
                  <a:cubicBezTo>
                    <a:pt x="12145" y="14526"/>
                    <a:pt x="13074" y="15729"/>
                    <a:pt x="14026" y="16920"/>
                  </a:cubicBezTo>
                  <a:cubicBezTo>
                    <a:pt x="13074" y="18122"/>
                    <a:pt x="12145" y="19325"/>
                    <a:pt x="11288" y="20515"/>
                  </a:cubicBezTo>
                  <a:cubicBezTo>
                    <a:pt x="4775" y="19825"/>
                    <a:pt x="691" y="18313"/>
                    <a:pt x="691" y="16931"/>
                  </a:cubicBezTo>
                  <a:cubicBezTo>
                    <a:pt x="691" y="15550"/>
                    <a:pt x="4775" y="14050"/>
                    <a:pt x="11288" y="13336"/>
                  </a:cubicBezTo>
                  <a:close/>
                  <a:moveTo>
                    <a:pt x="27552" y="13312"/>
                  </a:moveTo>
                  <a:cubicBezTo>
                    <a:pt x="34160" y="14014"/>
                    <a:pt x="38339" y="15538"/>
                    <a:pt x="38339" y="16931"/>
                  </a:cubicBezTo>
                  <a:cubicBezTo>
                    <a:pt x="38327" y="18336"/>
                    <a:pt x="34231" y="19825"/>
                    <a:pt x="27730" y="20539"/>
                  </a:cubicBezTo>
                  <a:cubicBezTo>
                    <a:pt x="26849" y="19325"/>
                    <a:pt x="25909" y="18110"/>
                    <a:pt x="24944" y="16884"/>
                  </a:cubicBezTo>
                  <a:cubicBezTo>
                    <a:pt x="25861" y="15681"/>
                    <a:pt x="26730" y="14491"/>
                    <a:pt x="27552" y="13312"/>
                  </a:cubicBezTo>
                  <a:close/>
                  <a:moveTo>
                    <a:pt x="14455" y="17479"/>
                  </a:moveTo>
                  <a:cubicBezTo>
                    <a:pt x="15229" y="18455"/>
                    <a:pt x="16026" y="19408"/>
                    <a:pt x="16836" y="20337"/>
                  </a:cubicBezTo>
                  <a:cubicBezTo>
                    <a:pt x="17015" y="20539"/>
                    <a:pt x="17193" y="20730"/>
                    <a:pt x="17360" y="20932"/>
                  </a:cubicBezTo>
                  <a:cubicBezTo>
                    <a:pt x="15467" y="20896"/>
                    <a:pt x="13681" y="20777"/>
                    <a:pt x="12038" y="20622"/>
                  </a:cubicBezTo>
                  <a:cubicBezTo>
                    <a:pt x="12788" y="19610"/>
                    <a:pt x="13586" y="18551"/>
                    <a:pt x="14455" y="17479"/>
                  </a:cubicBezTo>
                  <a:close/>
                  <a:moveTo>
                    <a:pt x="24528" y="17443"/>
                  </a:moveTo>
                  <a:cubicBezTo>
                    <a:pt x="25397" y="18527"/>
                    <a:pt x="26206" y="19598"/>
                    <a:pt x="26956" y="20622"/>
                  </a:cubicBezTo>
                  <a:cubicBezTo>
                    <a:pt x="25313" y="20789"/>
                    <a:pt x="23551" y="20896"/>
                    <a:pt x="21658" y="20932"/>
                  </a:cubicBezTo>
                  <a:cubicBezTo>
                    <a:pt x="21837" y="20741"/>
                    <a:pt x="22003" y="20539"/>
                    <a:pt x="22182" y="20337"/>
                  </a:cubicBezTo>
                  <a:cubicBezTo>
                    <a:pt x="22980" y="19372"/>
                    <a:pt x="23766" y="18408"/>
                    <a:pt x="24528" y="17443"/>
                  </a:cubicBezTo>
                  <a:close/>
                  <a:moveTo>
                    <a:pt x="19515" y="12919"/>
                  </a:moveTo>
                  <a:cubicBezTo>
                    <a:pt x="19932" y="12919"/>
                    <a:pt x="20348" y="12919"/>
                    <a:pt x="20753" y="12931"/>
                  </a:cubicBezTo>
                  <a:cubicBezTo>
                    <a:pt x="21051" y="13276"/>
                    <a:pt x="21360" y="13633"/>
                    <a:pt x="21670" y="13991"/>
                  </a:cubicBezTo>
                  <a:cubicBezTo>
                    <a:pt x="22539" y="14979"/>
                    <a:pt x="23349" y="15967"/>
                    <a:pt x="24123" y="16931"/>
                  </a:cubicBezTo>
                  <a:cubicBezTo>
                    <a:pt x="23349" y="17896"/>
                    <a:pt x="22539" y="18884"/>
                    <a:pt x="21670" y="19896"/>
                  </a:cubicBezTo>
                  <a:cubicBezTo>
                    <a:pt x="21360" y="20253"/>
                    <a:pt x="21063" y="20610"/>
                    <a:pt x="20753" y="20956"/>
                  </a:cubicBezTo>
                  <a:cubicBezTo>
                    <a:pt x="20348" y="20956"/>
                    <a:pt x="19932" y="20968"/>
                    <a:pt x="19515" y="20968"/>
                  </a:cubicBezTo>
                  <a:cubicBezTo>
                    <a:pt x="19098" y="20968"/>
                    <a:pt x="18682" y="20968"/>
                    <a:pt x="18277" y="20956"/>
                  </a:cubicBezTo>
                  <a:cubicBezTo>
                    <a:pt x="17979" y="20610"/>
                    <a:pt x="17670" y="20253"/>
                    <a:pt x="17360" y="19896"/>
                  </a:cubicBezTo>
                  <a:cubicBezTo>
                    <a:pt x="16491" y="18896"/>
                    <a:pt x="15669" y="17896"/>
                    <a:pt x="14895" y="16931"/>
                  </a:cubicBezTo>
                  <a:cubicBezTo>
                    <a:pt x="15669" y="15967"/>
                    <a:pt x="16491" y="14979"/>
                    <a:pt x="17360" y="13991"/>
                  </a:cubicBezTo>
                  <a:cubicBezTo>
                    <a:pt x="17670" y="13633"/>
                    <a:pt x="17979" y="13276"/>
                    <a:pt x="18277" y="12931"/>
                  </a:cubicBezTo>
                  <a:cubicBezTo>
                    <a:pt x="18682" y="12931"/>
                    <a:pt x="19098" y="12919"/>
                    <a:pt x="19515" y="12919"/>
                  </a:cubicBezTo>
                  <a:close/>
                  <a:moveTo>
                    <a:pt x="19503" y="21623"/>
                  </a:moveTo>
                  <a:cubicBezTo>
                    <a:pt x="19638" y="21623"/>
                    <a:pt x="19784" y="21628"/>
                    <a:pt x="19926" y="21628"/>
                  </a:cubicBezTo>
                  <a:cubicBezTo>
                    <a:pt x="19997" y="21628"/>
                    <a:pt x="20067" y="21626"/>
                    <a:pt x="20134" y="21623"/>
                  </a:cubicBezTo>
                  <a:lnTo>
                    <a:pt x="20134" y="21623"/>
                  </a:lnTo>
                  <a:cubicBezTo>
                    <a:pt x="19932" y="21861"/>
                    <a:pt x="19706" y="22099"/>
                    <a:pt x="19503" y="22337"/>
                  </a:cubicBezTo>
                  <a:cubicBezTo>
                    <a:pt x="19289" y="22099"/>
                    <a:pt x="19063" y="21861"/>
                    <a:pt x="18860" y="21623"/>
                  </a:cubicBezTo>
                  <a:close/>
                  <a:moveTo>
                    <a:pt x="11597" y="21230"/>
                  </a:moveTo>
                  <a:cubicBezTo>
                    <a:pt x="13633" y="21444"/>
                    <a:pt x="15812" y="21563"/>
                    <a:pt x="17967" y="21611"/>
                  </a:cubicBezTo>
                  <a:cubicBezTo>
                    <a:pt x="18336" y="22027"/>
                    <a:pt x="18693" y="22420"/>
                    <a:pt x="19051" y="22825"/>
                  </a:cubicBezTo>
                  <a:cubicBezTo>
                    <a:pt x="12871" y="29552"/>
                    <a:pt x="7978" y="33136"/>
                    <a:pt x="6287" y="33136"/>
                  </a:cubicBezTo>
                  <a:cubicBezTo>
                    <a:pt x="6001" y="33136"/>
                    <a:pt x="5882" y="33041"/>
                    <a:pt x="5823" y="32957"/>
                  </a:cubicBezTo>
                  <a:cubicBezTo>
                    <a:pt x="5037" y="31933"/>
                    <a:pt x="7204" y="27326"/>
                    <a:pt x="11597" y="21230"/>
                  </a:cubicBezTo>
                  <a:close/>
                  <a:moveTo>
                    <a:pt x="27397" y="21230"/>
                  </a:moveTo>
                  <a:cubicBezTo>
                    <a:pt x="31790" y="27338"/>
                    <a:pt x="33969" y="31945"/>
                    <a:pt x="33195" y="32957"/>
                  </a:cubicBezTo>
                  <a:cubicBezTo>
                    <a:pt x="33136" y="33041"/>
                    <a:pt x="33029" y="33136"/>
                    <a:pt x="32731" y="33136"/>
                  </a:cubicBezTo>
                  <a:cubicBezTo>
                    <a:pt x="31028" y="33136"/>
                    <a:pt x="26147" y="29552"/>
                    <a:pt x="19979" y="22837"/>
                  </a:cubicBezTo>
                  <a:cubicBezTo>
                    <a:pt x="20337" y="22444"/>
                    <a:pt x="20706" y="22027"/>
                    <a:pt x="21063" y="21611"/>
                  </a:cubicBezTo>
                  <a:cubicBezTo>
                    <a:pt x="23218" y="21563"/>
                    <a:pt x="25373" y="21444"/>
                    <a:pt x="27397" y="21230"/>
                  </a:cubicBezTo>
                  <a:close/>
                  <a:moveTo>
                    <a:pt x="32874" y="1"/>
                  </a:moveTo>
                  <a:cubicBezTo>
                    <a:pt x="30850" y="1"/>
                    <a:pt x="25123" y="4597"/>
                    <a:pt x="19515" y="10562"/>
                  </a:cubicBezTo>
                  <a:cubicBezTo>
                    <a:pt x="13693" y="4251"/>
                    <a:pt x="8466" y="60"/>
                    <a:pt x="6263" y="60"/>
                  </a:cubicBezTo>
                  <a:cubicBezTo>
                    <a:pt x="5728" y="60"/>
                    <a:pt x="5430" y="298"/>
                    <a:pt x="5263" y="501"/>
                  </a:cubicBezTo>
                  <a:cubicBezTo>
                    <a:pt x="4108" y="2025"/>
                    <a:pt x="6799" y="7097"/>
                    <a:pt x="10823" y="12717"/>
                  </a:cubicBezTo>
                  <a:cubicBezTo>
                    <a:pt x="4763" y="13407"/>
                    <a:pt x="1" y="14848"/>
                    <a:pt x="1" y="16943"/>
                  </a:cubicBezTo>
                  <a:cubicBezTo>
                    <a:pt x="1" y="19051"/>
                    <a:pt x="4763" y="20480"/>
                    <a:pt x="10823" y="21170"/>
                  </a:cubicBezTo>
                  <a:cubicBezTo>
                    <a:pt x="6775" y="26826"/>
                    <a:pt x="4132" y="31910"/>
                    <a:pt x="5263" y="33398"/>
                  </a:cubicBezTo>
                  <a:cubicBezTo>
                    <a:pt x="5418" y="33600"/>
                    <a:pt x="5716" y="33838"/>
                    <a:pt x="6263" y="33838"/>
                  </a:cubicBezTo>
                  <a:cubicBezTo>
                    <a:pt x="8466" y="33838"/>
                    <a:pt x="13729" y="29683"/>
                    <a:pt x="19515" y="23361"/>
                  </a:cubicBezTo>
                  <a:cubicBezTo>
                    <a:pt x="25313" y="29659"/>
                    <a:pt x="30528" y="33838"/>
                    <a:pt x="32731" y="33838"/>
                  </a:cubicBezTo>
                  <a:cubicBezTo>
                    <a:pt x="33267" y="33838"/>
                    <a:pt x="33564" y="33600"/>
                    <a:pt x="33731" y="33398"/>
                  </a:cubicBezTo>
                  <a:cubicBezTo>
                    <a:pt x="34886" y="31874"/>
                    <a:pt x="32195" y="26802"/>
                    <a:pt x="28171" y="21170"/>
                  </a:cubicBezTo>
                  <a:cubicBezTo>
                    <a:pt x="34231" y="20480"/>
                    <a:pt x="38994" y="19051"/>
                    <a:pt x="38994" y="16931"/>
                  </a:cubicBezTo>
                  <a:cubicBezTo>
                    <a:pt x="38994" y="14800"/>
                    <a:pt x="34124" y="13360"/>
                    <a:pt x="27968" y="12693"/>
                  </a:cubicBezTo>
                  <a:cubicBezTo>
                    <a:pt x="31969" y="6799"/>
                    <a:pt x="34410" y="1680"/>
                    <a:pt x="33767" y="608"/>
                  </a:cubicBezTo>
                  <a:cubicBezTo>
                    <a:pt x="33564" y="263"/>
                    <a:pt x="33326" y="1"/>
                    <a:pt x="328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5" name="Google Shape;385;p26"/>
            <p:cNvSpPr/>
            <p:nvPr/>
          </p:nvSpPr>
          <p:spPr>
            <a:xfrm>
              <a:off x="869450" y="1220525"/>
              <a:ext cx="130975" cy="130975"/>
            </a:xfrm>
            <a:custGeom>
              <a:avLst/>
              <a:gdLst/>
              <a:ahLst/>
              <a:cxnLst/>
              <a:rect l="l" t="t" r="r" b="b"/>
              <a:pathLst>
                <a:path w="5239" h="5239" extrusionOk="0">
                  <a:moveTo>
                    <a:pt x="2620" y="0"/>
                  </a:moveTo>
                  <a:cubicBezTo>
                    <a:pt x="1179" y="0"/>
                    <a:pt x="0" y="1179"/>
                    <a:pt x="0" y="2620"/>
                  </a:cubicBezTo>
                  <a:cubicBezTo>
                    <a:pt x="0" y="4060"/>
                    <a:pt x="1179" y="5239"/>
                    <a:pt x="2620" y="5239"/>
                  </a:cubicBezTo>
                  <a:cubicBezTo>
                    <a:pt x="4072" y="5239"/>
                    <a:pt x="5239" y="4072"/>
                    <a:pt x="5239" y="2620"/>
                  </a:cubicBezTo>
                  <a:cubicBezTo>
                    <a:pt x="5239" y="1179"/>
                    <a:pt x="4072" y="0"/>
                    <a:pt x="26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6" name="Google Shape;386;p26"/>
            <p:cNvSpPr/>
            <p:nvPr/>
          </p:nvSpPr>
          <p:spPr>
            <a:xfrm>
              <a:off x="1353125" y="1430950"/>
              <a:ext cx="139925" cy="139925"/>
            </a:xfrm>
            <a:custGeom>
              <a:avLst/>
              <a:gdLst/>
              <a:ahLst/>
              <a:cxnLst/>
              <a:rect l="l" t="t" r="r" b="b"/>
              <a:pathLst>
                <a:path w="5597" h="5597" extrusionOk="0">
                  <a:moveTo>
                    <a:pt x="2799" y="1"/>
                  </a:moveTo>
                  <a:cubicBezTo>
                    <a:pt x="1251" y="1"/>
                    <a:pt x="1" y="1251"/>
                    <a:pt x="1" y="2799"/>
                  </a:cubicBezTo>
                  <a:cubicBezTo>
                    <a:pt x="1" y="4347"/>
                    <a:pt x="1251" y="5597"/>
                    <a:pt x="2799" y="5597"/>
                  </a:cubicBezTo>
                  <a:cubicBezTo>
                    <a:pt x="4347" y="5597"/>
                    <a:pt x="5597" y="4347"/>
                    <a:pt x="5597" y="2799"/>
                  </a:cubicBezTo>
                  <a:cubicBezTo>
                    <a:pt x="5597" y="1251"/>
                    <a:pt x="4335" y="1"/>
                    <a:pt x="2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7" name="Google Shape;387;p26"/>
            <p:cNvSpPr/>
            <p:nvPr/>
          </p:nvSpPr>
          <p:spPr>
            <a:xfrm>
              <a:off x="859925" y="1755400"/>
              <a:ext cx="159850" cy="139925"/>
            </a:xfrm>
            <a:custGeom>
              <a:avLst/>
              <a:gdLst/>
              <a:ahLst/>
              <a:cxnLst/>
              <a:rect l="l" t="t" r="r" b="b"/>
              <a:pathLst>
                <a:path w="6394" h="5597" extrusionOk="0">
                  <a:moveTo>
                    <a:pt x="3193" y="0"/>
                  </a:moveTo>
                  <a:cubicBezTo>
                    <a:pt x="2691" y="0"/>
                    <a:pt x="2183" y="135"/>
                    <a:pt x="1727" y="417"/>
                  </a:cubicBezTo>
                  <a:cubicBezTo>
                    <a:pt x="405" y="1227"/>
                    <a:pt x="0" y="2953"/>
                    <a:pt x="822" y="4263"/>
                  </a:cubicBezTo>
                  <a:cubicBezTo>
                    <a:pt x="1349" y="5125"/>
                    <a:pt x="2267" y="5596"/>
                    <a:pt x="3204" y="5596"/>
                  </a:cubicBezTo>
                  <a:cubicBezTo>
                    <a:pt x="3705" y="5596"/>
                    <a:pt x="4211" y="5462"/>
                    <a:pt x="4667" y="5180"/>
                  </a:cubicBezTo>
                  <a:cubicBezTo>
                    <a:pt x="5977" y="4358"/>
                    <a:pt x="6394" y="2644"/>
                    <a:pt x="5572" y="1322"/>
                  </a:cubicBezTo>
                  <a:cubicBezTo>
                    <a:pt x="5045" y="469"/>
                    <a:pt x="4129" y="0"/>
                    <a:pt x="3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34645577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95"/>
        <p:cNvGrpSpPr/>
        <p:nvPr/>
      </p:nvGrpSpPr>
      <p:grpSpPr>
        <a:xfrm>
          <a:off x="0" y="0"/>
          <a:ext cx="0" cy="0"/>
          <a:chOff x="0" y="0"/>
          <a:chExt cx="0" cy="0"/>
        </a:xfrm>
      </p:grpSpPr>
      <p:sp>
        <p:nvSpPr>
          <p:cNvPr id="396" name="Google Shape;396;p28"/>
          <p:cNvSpPr txBox="1">
            <a:spLocks noGrp="1"/>
          </p:cNvSpPr>
          <p:nvPr>
            <p:ph type="title"/>
          </p:nvPr>
        </p:nvSpPr>
        <p:spPr>
          <a:xfrm>
            <a:off x="1440600" y="904650"/>
            <a:ext cx="154068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97" name="Google Shape;397;p28"/>
          <p:cNvSpPr txBox="1">
            <a:spLocks noGrp="1"/>
          </p:cNvSpPr>
          <p:nvPr>
            <p:ph type="subTitle" idx="1"/>
          </p:nvPr>
        </p:nvSpPr>
        <p:spPr>
          <a:xfrm>
            <a:off x="3161100" y="7917270"/>
            <a:ext cx="50838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398" name="Google Shape;398;p28"/>
          <p:cNvSpPr txBox="1">
            <a:spLocks noGrp="1"/>
          </p:cNvSpPr>
          <p:nvPr>
            <p:ph type="subTitle" idx="2"/>
          </p:nvPr>
        </p:nvSpPr>
        <p:spPr>
          <a:xfrm>
            <a:off x="10043076" y="7917270"/>
            <a:ext cx="5083800" cy="1231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399" name="Google Shape;399;p28"/>
          <p:cNvSpPr txBox="1">
            <a:spLocks noGrp="1"/>
          </p:cNvSpPr>
          <p:nvPr>
            <p:ph type="title" idx="3"/>
          </p:nvPr>
        </p:nvSpPr>
        <p:spPr>
          <a:xfrm>
            <a:off x="3161100" y="7057692"/>
            <a:ext cx="50838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400" name="Google Shape;400;p28"/>
          <p:cNvSpPr txBox="1">
            <a:spLocks noGrp="1"/>
          </p:cNvSpPr>
          <p:nvPr>
            <p:ph type="title" idx="4"/>
          </p:nvPr>
        </p:nvSpPr>
        <p:spPr>
          <a:xfrm>
            <a:off x="10043076" y="7057692"/>
            <a:ext cx="50838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4800"/>
            </a:lvl1pPr>
            <a:lvl2pPr lvl="1" algn="ctr" rtl="0">
              <a:spcBef>
                <a:spcPts val="0"/>
              </a:spcBef>
              <a:spcAft>
                <a:spcPts val="0"/>
              </a:spcAft>
              <a:buSzPts val="1800"/>
              <a:buNone/>
              <a:defRPr sz="3600"/>
            </a:lvl2pPr>
            <a:lvl3pPr lvl="2" algn="ctr" rtl="0">
              <a:spcBef>
                <a:spcPts val="0"/>
              </a:spcBef>
              <a:spcAft>
                <a:spcPts val="0"/>
              </a:spcAft>
              <a:buSzPts val="1800"/>
              <a:buNone/>
              <a:defRPr sz="3600"/>
            </a:lvl3pPr>
            <a:lvl4pPr lvl="3" algn="ctr" rtl="0">
              <a:spcBef>
                <a:spcPts val="0"/>
              </a:spcBef>
              <a:spcAft>
                <a:spcPts val="0"/>
              </a:spcAft>
              <a:buSzPts val="1800"/>
              <a:buNone/>
              <a:defRPr sz="3600"/>
            </a:lvl4pPr>
            <a:lvl5pPr lvl="4" algn="ctr" rtl="0">
              <a:spcBef>
                <a:spcPts val="0"/>
              </a:spcBef>
              <a:spcAft>
                <a:spcPts val="0"/>
              </a:spcAft>
              <a:buSzPts val="1800"/>
              <a:buNone/>
              <a:defRPr sz="3600"/>
            </a:lvl5pPr>
            <a:lvl6pPr lvl="5" algn="ctr" rtl="0">
              <a:spcBef>
                <a:spcPts val="0"/>
              </a:spcBef>
              <a:spcAft>
                <a:spcPts val="0"/>
              </a:spcAft>
              <a:buSzPts val="1800"/>
              <a:buNone/>
              <a:defRPr sz="3600"/>
            </a:lvl6pPr>
            <a:lvl7pPr lvl="6" algn="ctr" rtl="0">
              <a:spcBef>
                <a:spcPts val="0"/>
              </a:spcBef>
              <a:spcAft>
                <a:spcPts val="0"/>
              </a:spcAft>
              <a:buSzPts val="1800"/>
              <a:buNone/>
              <a:defRPr sz="3600"/>
            </a:lvl7pPr>
            <a:lvl8pPr lvl="7" algn="ctr" rtl="0">
              <a:spcBef>
                <a:spcPts val="0"/>
              </a:spcBef>
              <a:spcAft>
                <a:spcPts val="0"/>
              </a:spcAft>
              <a:buSzPts val="1800"/>
              <a:buNone/>
              <a:defRPr sz="3600"/>
            </a:lvl8pPr>
            <a:lvl9pPr lvl="8" algn="ctr" rtl="0">
              <a:spcBef>
                <a:spcPts val="0"/>
              </a:spcBef>
              <a:spcAft>
                <a:spcPts val="0"/>
              </a:spcAft>
              <a:buSzPts val="1800"/>
              <a:buNone/>
              <a:defRPr sz="3600"/>
            </a:lvl9pPr>
          </a:lstStyle>
          <a:p>
            <a:endParaRPr/>
          </a:p>
        </p:txBody>
      </p:sp>
      <p:sp>
        <p:nvSpPr>
          <p:cNvPr id="401" name="Google Shape;401;p28"/>
          <p:cNvSpPr/>
          <p:nvPr/>
        </p:nvSpPr>
        <p:spPr>
          <a:xfrm>
            <a:off x="-400000" y="-1073150"/>
            <a:ext cx="4303800" cy="4303800"/>
          </a:xfrm>
          <a:prstGeom prst="ellipse">
            <a:avLst/>
          </a:prstGeom>
          <a:noFill/>
          <a:ln w="1905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02" name="Google Shape;402;p28"/>
          <p:cNvGrpSpPr/>
          <p:nvPr/>
        </p:nvGrpSpPr>
        <p:grpSpPr>
          <a:xfrm>
            <a:off x="557499" y="2706853"/>
            <a:ext cx="663114" cy="663114"/>
            <a:chOff x="3796125" y="-35750"/>
            <a:chExt cx="773400" cy="773400"/>
          </a:xfrm>
        </p:grpSpPr>
        <p:sp>
          <p:nvSpPr>
            <p:cNvPr id="403" name="Google Shape;403;p28"/>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4" name="Google Shape;404;p2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405" name="Google Shape;405;p28"/>
          <p:cNvGrpSpPr/>
          <p:nvPr/>
        </p:nvGrpSpPr>
        <p:grpSpPr>
          <a:xfrm>
            <a:off x="17067449" y="7010653"/>
            <a:ext cx="663114" cy="663114"/>
            <a:chOff x="3796125" y="-35750"/>
            <a:chExt cx="773400" cy="773400"/>
          </a:xfrm>
        </p:grpSpPr>
        <p:sp>
          <p:nvSpPr>
            <p:cNvPr id="406" name="Google Shape;406;p28"/>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07" name="Google Shape;407;p2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408" name="Google Shape;408;p28"/>
          <p:cNvSpPr/>
          <p:nvPr/>
        </p:nvSpPr>
        <p:spPr>
          <a:xfrm>
            <a:off x="-343396" y="8165901"/>
            <a:ext cx="4440932" cy="2138626"/>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09" name="Google Shape;409;p28"/>
          <p:cNvSpPr/>
          <p:nvPr/>
        </p:nvSpPr>
        <p:spPr>
          <a:xfrm rot="10800000">
            <a:off x="14176654" y="-4661"/>
            <a:ext cx="4440932" cy="2138626"/>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0" name="Google Shape;410;p28"/>
          <p:cNvSpPr/>
          <p:nvPr/>
        </p:nvSpPr>
        <p:spPr>
          <a:xfrm rot="-301037" flipH="1">
            <a:off x="12795985" y="267140"/>
            <a:ext cx="1133594" cy="98322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411" name="Google Shape;411;p28"/>
          <p:cNvSpPr/>
          <p:nvPr/>
        </p:nvSpPr>
        <p:spPr>
          <a:xfrm rot="-301037" flipH="1">
            <a:off x="4639785" y="9552240"/>
            <a:ext cx="1133594" cy="98322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412" name="Google Shape;412;p28"/>
          <p:cNvGrpSpPr/>
          <p:nvPr/>
        </p:nvGrpSpPr>
        <p:grpSpPr>
          <a:xfrm>
            <a:off x="-343381" y="5700900"/>
            <a:ext cx="3155446" cy="1787812"/>
            <a:chOff x="3467026" y="90021"/>
            <a:chExt cx="2493241" cy="1412619"/>
          </a:xfrm>
        </p:grpSpPr>
        <p:grpSp>
          <p:nvGrpSpPr>
            <p:cNvPr id="413" name="Google Shape;413;p28"/>
            <p:cNvGrpSpPr/>
            <p:nvPr/>
          </p:nvGrpSpPr>
          <p:grpSpPr>
            <a:xfrm>
              <a:off x="3467026" y="259199"/>
              <a:ext cx="835891" cy="835891"/>
              <a:chOff x="3796125" y="-35750"/>
              <a:chExt cx="773400" cy="773400"/>
            </a:xfrm>
          </p:grpSpPr>
          <p:sp>
            <p:nvSpPr>
              <p:cNvPr id="414" name="Google Shape;414;p28"/>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5" name="Google Shape;415;p2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cxnSp>
          <p:nvCxnSpPr>
            <p:cNvPr id="416" name="Google Shape;416;p28"/>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417" name="Google Shape;417;p28"/>
            <p:cNvGrpSpPr/>
            <p:nvPr/>
          </p:nvGrpSpPr>
          <p:grpSpPr>
            <a:xfrm>
              <a:off x="4724445" y="90021"/>
              <a:ext cx="576724" cy="576724"/>
              <a:chOff x="3796125" y="-35750"/>
              <a:chExt cx="773400" cy="773400"/>
            </a:xfrm>
          </p:grpSpPr>
          <p:sp>
            <p:nvSpPr>
              <p:cNvPr id="418" name="Google Shape;418;p28"/>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19" name="Google Shape;419;p2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cxnSp>
          <p:nvCxnSpPr>
            <p:cNvPr id="420" name="Google Shape;420;p28"/>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421" name="Google Shape;421;p28"/>
            <p:cNvGrpSpPr/>
            <p:nvPr/>
          </p:nvGrpSpPr>
          <p:grpSpPr>
            <a:xfrm>
              <a:off x="5124376" y="666749"/>
              <a:ext cx="835891" cy="835891"/>
              <a:chOff x="3796125" y="-35750"/>
              <a:chExt cx="773400" cy="773400"/>
            </a:xfrm>
          </p:grpSpPr>
          <p:sp>
            <p:nvSpPr>
              <p:cNvPr id="422" name="Google Shape;422;p28"/>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3" name="Google Shape;423;p28"/>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424" name="Google Shape;424;p28"/>
          <p:cNvGrpSpPr/>
          <p:nvPr/>
        </p:nvGrpSpPr>
        <p:grpSpPr>
          <a:xfrm rot="10800000" flipH="1">
            <a:off x="15889363" y="2825201"/>
            <a:ext cx="2826338" cy="1601346"/>
            <a:chOff x="3467026" y="90021"/>
            <a:chExt cx="2493241" cy="1412619"/>
          </a:xfrm>
        </p:grpSpPr>
        <p:grpSp>
          <p:nvGrpSpPr>
            <p:cNvPr id="425" name="Google Shape;425;p28"/>
            <p:cNvGrpSpPr/>
            <p:nvPr/>
          </p:nvGrpSpPr>
          <p:grpSpPr>
            <a:xfrm>
              <a:off x="3467026" y="259199"/>
              <a:ext cx="835891" cy="835891"/>
              <a:chOff x="3796125" y="-35750"/>
              <a:chExt cx="773400" cy="773400"/>
            </a:xfrm>
          </p:grpSpPr>
          <p:sp>
            <p:nvSpPr>
              <p:cNvPr id="426" name="Google Shape;426;p28"/>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27" name="Google Shape;427;p28"/>
              <p:cNvSpPr/>
              <p:nvPr/>
            </p:nvSpPr>
            <p:spPr>
              <a:xfrm rot="-5669579">
                <a:off x="3906531" y="380700"/>
                <a:ext cx="257038" cy="222948"/>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cxnSp>
          <p:nvCxnSpPr>
            <p:cNvPr id="428" name="Google Shape;428;p28"/>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429" name="Google Shape;429;p28"/>
            <p:cNvGrpSpPr/>
            <p:nvPr/>
          </p:nvGrpSpPr>
          <p:grpSpPr>
            <a:xfrm>
              <a:off x="4724445" y="90021"/>
              <a:ext cx="576724" cy="576724"/>
              <a:chOff x="3796125" y="-35750"/>
              <a:chExt cx="773400" cy="773400"/>
            </a:xfrm>
          </p:grpSpPr>
          <p:sp>
            <p:nvSpPr>
              <p:cNvPr id="430" name="Google Shape;430;p28"/>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1" name="Google Shape;431;p28"/>
              <p:cNvSpPr/>
              <p:nvPr/>
            </p:nvSpPr>
            <p:spPr>
              <a:xfrm rot="-5213359">
                <a:off x="3901403" y="295076"/>
                <a:ext cx="257038" cy="22295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cxnSp>
          <p:nvCxnSpPr>
            <p:cNvPr id="432" name="Google Shape;432;p28"/>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433" name="Google Shape;433;p28"/>
            <p:cNvGrpSpPr/>
            <p:nvPr/>
          </p:nvGrpSpPr>
          <p:grpSpPr>
            <a:xfrm>
              <a:off x="5124376" y="666749"/>
              <a:ext cx="835891" cy="835891"/>
              <a:chOff x="3796125" y="-35750"/>
              <a:chExt cx="773400" cy="773400"/>
            </a:xfrm>
          </p:grpSpPr>
          <p:sp>
            <p:nvSpPr>
              <p:cNvPr id="434" name="Google Shape;434;p28"/>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435" name="Google Shape;435;p28"/>
              <p:cNvSpPr/>
              <p:nvPr/>
            </p:nvSpPr>
            <p:spPr>
              <a:xfrm rot="-5772885">
                <a:off x="3915516" y="355915"/>
                <a:ext cx="257036" cy="22295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436" name="Google Shape;436;p28"/>
          <p:cNvSpPr/>
          <p:nvPr/>
        </p:nvSpPr>
        <p:spPr>
          <a:xfrm>
            <a:off x="15946850" y="7224150"/>
            <a:ext cx="4303800" cy="4303800"/>
          </a:xfrm>
          <a:prstGeom prst="ellipse">
            <a:avLst/>
          </a:prstGeom>
          <a:noFill/>
          <a:ln w="1905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642232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4"/>
        <p:cNvGrpSpPr/>
        <p:nvPr/>
      </p:nvGrpSpPr>
      <p:grpSpPr>
        <a:xfrm>
          <a:off x="0" y="0"/>
          <a:ext cx="0" cy="0"/>
          <a:chOff x="0" y="0"/>
          <a:chExt cx="0" cy="0"/>
        </a:xfrm>
      </p:grpSpPr>
      <p:sp>
        <p:nvSpPr>
          <p:cNvPr id="505" name="Google Shape;505;p33"/>
          <p:cNvSpPr/>
          <p:nvPr/>
        </p:nvSpPr>
        <p:spPr>
          <a:xfrm rot="10800000">
            <a:off x="9438952" y="-33024"/>
            <a:ext cx="9139348" cy="4401248"/>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06" name="Google Shape;506;p33"/>
          <p:cNvGrpSpPr/>
          <p:nvPr/>
        </p:nvGrpSpPr>
        <p:grpSpPr>
          <a:xfrm rot="544898">
            <a:off x="14890849" y="4960668"/>
            <a:ext cx="2960114" cy="5772840"/>
            <a:chOff x="6945350" y="145425"/>
            <a:chExt cx="317325" cy="618850"/>
          </a:xfrm>
        </p:grpSpPr>
        <p:sp>
          <p:nvSpPr>
            <p:cNvPr id="507" name="Google Shape;507;p33"/>
            <p:cNvSpPr/>
            <p:nvPr/>
          </p:nvSpPr>
          <p:spPr>
            <a:xfrm>
              <a:off x="6945350" y="145425"/>
              <a:ext cx="317325" cy="618850"/>
            </a:xfrm>
            <a:custGeom>
              <a:avLst/>
              <a:gdLst/>
              <a:ahLst/>
              <a:cxnLst/>
              <a:rect l="l" t="t" r="r" b="b"/>
              <a:pathLst>
                <a:path w="12693" h="24754" extrusionOk="0">
                  <a:moveTo>
                    <a:pt x="4786" y="1"/>
                  </a:moveTo>
                  <a:cubicBezTo>
                    <a:pt x="4524" y="1"/>
                    <a:pt x="4298" y="227"/>
                    <a:pt x="4298" y="489"/>
                  </a:cubicBezTo>
                  <a:cubicBezTo>
                    <a:pt x="4298" y="763"/>
                    <a:pt x="4524" y="977"/>
                    <a:pt x="4786" y="977"/>
                  </a:cubicBezTo>
                  <a:lnTo>
                    <a:pt x="5084" y="977"/>
                  </a:lnTo>
                  <a:lnTo>
                    <a:pt x="5084" y="14657"/>
                  </a:lnTo>
                  <a:lnTo>
                    <a:pt x="583" y="22468"/>
                  </a:lnTo>
                  <a:cubicBezTo>
                    <a:pt x="0" y="23492"/>
                    <a:pt x="726" y="24754"/>
                    <a:pt x="1905" y="24754"/>
                  </a:cubicBezTo>
                  <a:lnTo>
                    <a:pt x="10799" y="24754"/>
                  </a:lnTo>
                  <a:cubicBezTo>
                    <a:pt x="11966" y="24754"/>
                    <a:pt x="12692" y="23492"/>
                    <a:pt x="12109" y="22468"/>
                  </a:cubicBezTo>
                  <a:lnTo>
                    <a:pt x="7596" y="14657"/>
                  </a:lnTo>
                  <a:lnTo>
                    <a:pt x="7596" y="977"/>
                  </a:lnTo>
                  <a:lnTo>
                    <a:pt x="7894" y="977"/>
                  </a:lnTo>
                  <a:cubicBezTo>
                    <a:pt x="8168" y="977"/>
                    <a:pt x="8394" y="763"/>
                    <a:pt x="8394" y="489"/>
                  </a:cubicBezTo>
                  <a:cubicBezTo>
                    <a:pt x="8394" y="227"/>
                    <a:pt x="8168" y="1"/>
                    <a:pt x="78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8" name="Google Shape;508;p33"/>
            <p:cNvSpPr/>
            <p:nvPr/>
          </p:nvSpPr>
          <p:spPr>
            <a:xfrm>
              <a:off x="6978075" y="577025"/>
              <a:ext cx="252150" cy="162550"/>
            </a:xfrm>
            <a:custGeom>
              <a:avLst/>
              <a:gdLst/>
              <a:ahLst/>
              <a:cxnLst/>
              <a:rect l="l" t="t" r="r" b="b"/>
              <a:pathLst>
                <a:path w="10086" h="6502" extrusionOk="0">
                  <a:moveTo>
                    <a:pt x="3418" y="1"/>
                  </a:moveTo>
                  <a:lnTo>
                    <a:pt x="132" y="5704"/>
                  </a:lnTo>
                  <a:cubicBezTo>
                    <a:pt x="1" y="5942"/>
                    <a:pt x="84" y="6168"/>
                    <a:pt x="132" y="6240"/>
                  </a:cubicBezTo>
                  <a:cubicBezTo>
                    <a:pt x="179" y="6323"/>
                    <a:pt x="310" y="6502"/>
                    <a:pt x="596" y="6502"/>
                  </a:cubicBezTo>
                  <a:lnTo>
                    <a:pt x="9490" y="6502"/>
                  </a:lnTo>
                  <a:cubicBezTo>
                    <a:pt x="9776" y="6502"/>
                    <a:pt x="9907" y="6311"/>
                    <a:pt x="9954" y="6240"/>
                  </a:cubicBezTo>
                  <a:cubicBezTo>
                    <a:pt x="10002" y="6144"/>
                    <a:pt x="10085" y="5942"/>
                    <a:pt x="9954" y="5704"/>
                  </a:cubicBezTo>
                  <a:lnTo>
                    <a:pt x="66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09" name="Google Shape;509;p33"/>
            <p:cNvSpPr/>
            <p:nvPr/>
          </p:nvSpPr>
          <p:spPr>
            <a:xfrm>
              <a:off x="7107550" y="577025"/>
              <a:ext cx="51225" cy="162250"/>
            </a:xfrm>
            <a:custGeom>
              <a:avLst/>
              <a:gdLst/>
              <a:ahLst/>
              <a:cxnLst/>
              <a:rect l="l" t="t" r="r" b="b"/>
              <a:pathLst>
                <a:path w="2049" h="6490" extrusionOk="0">
                  <a:moveTo>
                    <a:pt x="1" y="1"/>
                  </a:moveTo>
                  <a:lnTo>
                    <a:pt x="1025" y="6490"/>
                  </a:lnTo>
                  <a:lnTo>
                    <a:pt x="2049" y="6490"/>
                  </a:lnTo>
                  <a:lnTo>
                    <a:pt x="2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0" name="Google Shape;510;p33"/>
            <p:cNvSpPr/>
            <p:nvPr/>
          </p:nvSpPr>
          <p:spPr>
            <a:xfrm>
              <a:off x="7125425" y="577025"/>
              <a:ext cx="104800" cy="162250"/>
            </a:xfrm>
            <a:custGeom>
              <a:avLst/>
              <a:gdLst/>
              <a:ahLst/>
              <a:cxnLst/>
              <a:rect l="l" t="t" r="r" b="b"/>
              <a:pathLst>
                <a:path w="4192" h="6490" extrusionOk="0">
                  <a:moveTo>
                    <a:pt x="0" y="1"/>
                  </a:moveTo>
                  <a:lnTo>
                    <a:pt x="2382" y="6490"/>
                  </a:lnTo>
                  <a:lnTo>
                    <a:pt x="3596" y="6490"/>
                  </a:lnTo>
                  <a:cubicBezTo>
                    <a:pt x="3882" y="6490"/>
                    <a:pt x="4013" y="6311"/>
                    <a:pt x="4060" y="6228"/>
                  </a:cubicBezTo>
                  <a:cubicBezTo>
                    <a:pt x="4108" y="6144"/>
                    <a:pt x="4191" y="5942"/>
                    <a:pt x="4060" y="5704"/>
                  </a:cubicBez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511" name="Google Shape;511;p33"/>
          <p:cNvGrpSpPr/>
          <p:nvPr/>
        </p:nvGrpSpPr>
        <p:grpSpPr>
          <a:xfrm rot="-2019428">
            <a:off x="347862" y="552646"/>
            <a:ext cx="2157876" cy="3229908"/>
            <a:chOff x="7166500" y="-57275"/>
            <a:chExt cx="414050" cy="619750"/>
          </a:xfrm>
        </p:grpSpPr>
        <p:sp>
          <p:nvSpPr>
            <p:cNvPr id="512" name="Google Shape;512;p33"/>
            <p:cNvSpPr/>
            <p:nvPr/>
          </p:nvSpPr>
          <p:spPr>
            <a:xfrm>
              <a:off x="7166500" y="-57275"/>
              <a:ext cx="414050" cy="619750"/>
            </a:xfrm>
            <a:custGeom>
              <a:avLst/>
              <a:gdLst/>
              <a:ahLst/>
              <a:cxnLst/>
              <a:rect l="l" t="t" r="r" b="b"/>
              <a:pathLst>
                <a:path w="16562" h="24790" extrusionOk="0">
                  <a:moveTo>
                    <a:pt x="6716" y="1"/>
                  </a:moveTo>
                  <a:cubicBezTo>
                    <a:pt x="6454" y="1"/>
                    <a:pt x="6227" y="227"/>
                    <a:pt x="6227" y="489"/>
                  </a:cubicBezTo>
                  <a:cubicBezTo>
                    <a:pt x="6227" y="763"/>
                    <a:pt x="6454" y="977"/>
                    <a:pt x="6716" y="977"/>
                  </a:cubicBezTo>
                  <a:lnTo>
                    <a:pt x="7013" y="977"/>
                  </a:lnTo>
                  <a:lnTo>
                    <a:pt x="7013" y="8335"/>
                  </a:lnTo>
                  <a:cubicBezTo>
                    <a:pt x="3048" y="8930"/>
                    <a:pt x="0" y="12371"/>
                    <a:pt x="12" y="16514"/>
                  </a:cubicBezTo>
                  <a:cubicBezTo>
                    <a:pt x="12" y="21086"/>
                    <a:pt x="3715" y="24789"/>
                    <a:pt x="8287" y="24789"/>
                  </a:cubicBezTo>
                  <a:cubicBezTo>
                    <a:pt x="12847" y="24789"/>
                    <a:pt x="16562" y="21086"/>
                    <a:pt x="16562" y="16514"/>
                  </a:cubicBezTo>
                  <a:cubicBezTo>
                    <a:pt x="16562" y="12371"/>
                    <a:pt x="13502" y="8942"/>
                    <a:pt x="9537" y="8335"/>
                  </a:cubicBezTo>
                  <a:lnTo>
                    <a:pt x="9537" y="977"/>
                  </a:lnTo>
                  <a:lnTo>
                    <a:pt x="9835" y="977"/>
                  </a:lnTo>
                  <a:cubicBezTo>
                    <a:pt x="10097" y="977"/>
                    <a:pt x="10323" y="763"/>
                    <a:pt x="10323" y="489"/>
                  </a:cubicBezTo>
                  <a:cubicBezTo>
                    <a:pt x="10323" y="227"/>
                    <a:pt x="10097" y="1"/>
                    <a:pt x="9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3" name="Google Shape;513;p33"/>
            <p:cNvSpPr/>
            <p:nvPr/>
          </p:nvSpPr>
          <p:spPr>
            <a:xfrm>
              <a:off x="7190900" y="241575"/>
              <a:ext cx="364650" cy="296500"/>
            </a:xfrm>
            <a:custGeom>
              <a:avLst/>
              <a:gdLst/>
              <a:ahLst/>
              <a:cxnLst/>
              <a:rect l="l" t="t" r="r" b="b"/>
              <a:pathLst>
                <a:path w="14586" h="11860" extrusionOk="0">
                  <a:moveTo>
                    <a:pt x="1620" y="0"/>
                  </a:moveTo>
                  <a:cubicBezTo>
                    <a:pt x="608" y="1262"/>
                    <a:pt x="1" y="2846"/>
                    <a:pt x="1" y="4560"/>
                  </a:cubicBezTo>
                  <a:cubicBezTo>
                    <a:pt x="1" y="8585"/>
                    <a:pt x="3275" y="11859"/>
                    <a:pt x="7287" y="11859"/>
                  </a:cubicBezTo>
                  <a:cubicBezTo>
                    <a:pt x="11312" y="11859"/>
                    <a:pt x="14586" y="8585"/>
                    <a:pt x="14586" y="4560"/>
                  </a:cubicBezTo>
                  <a:cubicBezTo>
                    <a:pt x="14586" y="2846"/>
                    <a:pt x="13979" y="1262"/>
                    <a:pt x="129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4" name="Google Shape;514;p33"/>
            <p:cNvSpPr/>
            <p:nvPr/>
          </p:nvSpPr>
          <p:spPr>
            <a:xfrm>
              <a:off x="7231675" y="254700"/>
              <a:ext cx="66700" cy="68150"/>
            </a:xfrm>
            <a:custGeom>
              <a:avLst/>
              <a:gdLst/>
              <a:ahLst/>
              <a:cxnLst/>
              <a:rect l="l" t="t" r="r" b="b"/>
              <a:pathLst>
                <a:path w="2668" h="2726" extrusionOk="0">
                  <a:moveTo>
                    <a:pt x="1277" y="1"/>
                  </a:moveTo>
                  <a:cubicBezTo>
                    <a:pt x="1114" y="1"/>
                    <a:pt x="954" y="26"/>
                    <a:pt x="810" y="95"/>
                  </a:cubicBezTo>
                  <a:cubicBezTo>
                    <a:pt x="560" y="214"/>
                    <a:pt x="370" y="440"/>
                    <a:pt x="263" y="678"/>
                  </a:cubicBezTo>
                  <a:cubicBezTo>
                    <a:pt x="108" y="976"/>
                    <a:pt x="25" y="1297"/>
                    <a:pt x="1" y="1630"/>
                  </a:cubicBezTo>
                  <a:cubicBezTo>
                    <a:pt x="1" y="1928"/>
                    <a:pt x="60" y="2238"/>
                    <a:pt x="263" y="2452"/>
                  </a:cubicBezTo>
                  <a:cubicBezTo>
                    <a:pt x="431" y="2630"/>
                    <a:pt x="673" y="2726"/>
                    <a:pt x="921" y="2726"/>
                  </a:cubicBezTo>
                  <a:cubicBezTo>
                    <a:pt x="971" y="2726"/>
                    <a:pt x="1022" y="2722"/>
                    <a:pt x="1072" y="2714"/>
                  </a:cubicBezTo>
                  <a:cubicBezTo>
                    <a:pt x="1370" y="2690"/>
                    <a:pt x="1656" y="2535"/>
                    <a:pt x="1894" y="2345"/>
                  </a:cubicBezTo>
                  <a:cubicBezTo>
                    <a:pt x="2239" y="2071"/>
                    <a:pt x="2525" y="1714"/>
                    <a:pt x="2596" y="1297"/>
                  </a:cubicBezTo>
                  <a:cubicBezTo>
                    <a:pt x="2668" y="880"/>
                    <a:pt x="2501" y="392"/>
                    <a:pt x="2132" y="190"/>
                  </a:cubicBezTo>
                  <a:cubicBezTo>
                    <a:pt x="1989" y="106"/>
                    <a:pt x="1823" y="71"/>
                    <a:pt x="1644" y="35"/>
                  </a:cubicBezTo>
                  <a:cubicBezTo>
                    <a:pt x="1522" y="15"/>
                    <a:pt x="1399" y="1"/>
                    <a:pt x="1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5" name="Google Shape;515;p33"/>
            <p:cNvSpPr/>
            <p:nvPr/>
          </p:nvSpPr>
          <p:spPr>
            <a:xfrm>
              <a:off x="7249250" y="241575"/>
              <a:ext cx="306300" cy="296500"/>
            </a:xfrm>
            <a:custGeom>
              <a:avLst/>
              <a:gdLst/>
              <a:ahLst/>
              <a:cxnLst/>
              <a:rect l="l" t="t" r="r" b="b"/>
              <a:pathLst>
                <a:path w="12252" h="11860" extrusionOk="0">
                  <a:moveTo>
                    <a:pt x="7489" y="0"/>
                  </a:moveTo>
                  <a:cubicBezTo>
                    <a:pt x="8930" y="1524"/>
                    <a:pt x="9859" y="3525"/>
                    <a:pt x="9394" y="5775"/>
                  </a:cubicBezTo>
                  <a:cubicBezTo>
                    <a:pt x="9216" y="7573"/>
                    <a:pt x="7954" y="9192"/>
                    <a:pt x="6323" y="10097"/>
                  </a:cubicBezTo>
                  <a:cubicBezTo>
                    <a:pt x="5384" y="10495"/>
                    <a:pt x="4417" y="10675"/>
                    <a:pt x="3460" y="10675"/>
                  </a:cubicBezTo>
                  <a:cubicBezTo>
                    <a:pt x="2268" y="10675"/>
                    <a:pt x="1090" y="10395"/>
                    <a:pt x="0" y="9906"/>
                  </a:cubicBezTo>
                  <a:lnTo>
                    <a:pt x="0" y="9906"/>
                  </a:lnTo>
                  <a:cubicBezTo>
                    <a:pt x="1298" y="11109"/>
                    <a:pt x="3048" y="11859"/>
                    <a:pt x="4953" y="11859"/>
                  </a:cubicBezTo>
                  <a:cubicBezTo>
                    <a:pt x="8978" y="11859"/>
                    <a:pt x="12252" y="8585"/>
                    <a:pt x="12252" y="4560"/>
                  </a:cubicBezTo>
                  <a:cubicBezTo>
                    <a:pt x="12252" y="2858"/>
                    <a:pt x="11645" y="1262"/>
                    <a:pt x="10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16" name="Google Shape;516;p33"/>
          <p:cNvSpPr/>
          <p:nvPr/>
        </p:nvSpPr>
        <p:spPr>
          <a:xfrm>
            <a:off x="15426160" y="-1335454"/>
            <a:ext cx="3469800" cy="3469800"/>
          </a:xfrm>
          <a:prstGeom prst="ellipse">
            <a:avLst/>
          </a:prstGeom>
          <a:noFill/>
          <a:ln w="19050" cap="flat" cmpd="sng">
            <a:solidFill>
              <a:schemeClr val="accent5"/>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17" name="Google Shape;517;p33"/>
          <p:cNvGrpSpPr/>
          <p:nvPr/>
        </p:nvGrpSpPr>
        <p:grpSpPr>
          <a:xfrm>
            <a:off x="13764421" y="8066093"/>
            <a:ext cx="1218414" cy="1218414"/>
            <a:chOff x="3796125" y="-35750"/>
            <a:chExt cx="773400" cy="773400"/>
          </a:xfrm>
        </p:grpSpPr>
        <p:sp>
          <p:nvSpPr>
            <p:cNvPr id="518" name="Google Shape;518;p33"/>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19" name="Google Shape;519;p33"/>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20" name="Google Shape;520;p33"/>
          <p:cNvSpPr/>
          <p:nvPr/>
        </p:nvSpPr>
        <p:spPr>
          <a:xfrm>
            <a:off x="-518700" y="5638700"/>
            <a:ext cx="8904000" cy="8904000"/>
          </a:xfrm>
          <a:prstGeom prst="ellipse">
            <a:avLst/>
          </a:prstGeom>
          <a:solidFill>
            <a:schemeClr val="accent6"/>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116176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21"/>
        <p:cNvGrpSpPr/>
        <p:nvPr/>
      </p:nvGrpSpPr>
      <p:grpSpPr>
        <a:xfrm>
          <a:off x="0" y="0"/>
          <a:ext cx="0" cy="0"/>
          <a:chOff x="0" y="0"/>
          <a:chExt cx="0" cy="0"/>
        </a:xfrm>
      </p:grpSpPr>
      <p:sp>
        <p:nvSpPr>
          <p:cNvPr id="522" name="Google Shape;522;p34"/>
          <p:cNvSpPr/>
          <p:nvPr/>
        </p:nvSpPr>
        <p:spPr>
          <a:xfrm>
            <a:off x="-400000" y="-1073150"/>
            <a:ext cx="4303800" cy="4303800"/>
          </a:xfrm>
          <a:prstGeom prst="ellipse">
            <a:avLst/>
          </a:prstGeom>
          <a:noFill/>
          <a:ln w="1905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23" name="Google Shape;523;p34"/>
          <p:cNvGrpSpPr/>
          <p:nvPr/>
        </p:nvGrpSpPr>
        <p:grpSpPr>
          <a:xfrm>
            <a:off x="557499" y="2706853"/>
            <a:ext cx="663114" cy="663114"/>
            <a:chOff x="3796125" y="-35750"/>
            <a:chExt cx="773400" cy="773400"/>
          </a:xfrm>
        </p:grpSpPr>
        <p:sp>
          <p:nvSpPr>
            <p:cNvPr id="524" name="Google Shape;524;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25" name="Google Shape;525;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526" name="Google Shape;526;p34"/>
          <p:cNvSpPr/>
          <p:nvPr/>
        </p:nvSpPr>
        <p:spPr>
          <a:xfrm>
            <a:off x="-343396" y="8165901"/>
            <a:ext cx="4440932" cy="2138626"/>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7" name="Google Shape;527;p34"/>
          <p:cNvSpPr/>
          <p:nvPr/>
        </p:nvSpPr>
        <p:spPr>
          <a:xfrm rot="10800000">
            <a:off x="14176654" y="-4661"/>
            <a:ext cx="4440932" cy="2138626"/>
          </a:xfrm>
          <a:custGeom>
            <a:avLst/>
            <a:gdLst/>
            <a:ahLst/>
            <a:cxnLst/>
            <a:rect l="l" t="t" r="r" b="b"/>
            <a:pathLst>
              <a:path w="107062" h="51558" extrusionOk="0">
                <a:moveTo>
                  <a:pt x="23266" y="0"/>
                </a:moveTo>
                <a:cubicBezTo>
                  <a:pt x="18767" y="0"/>
                  <a:pt x="14164" y="1727"/>
                  <a:pt x="10645" y="4766"/>
                </a:cubicBezTo>
                <a:cubicBezTo>
                  <a:pt x="4454" y="10123"/>
                  <a:pt x="1299" y="18708"/>
                  <a:pt x="644" y="27185"/>
                </a:cubicBezTo>
                <a:cubicBezTo>
                  <a:pt x="1" y="35365"/>
                  <a:pt x="6633" y="43532"/>
                  <a:pt x="8300" y="51533"/>
                </a:cubicBezTo>
                <a:lnTo>
                  <a:pt x="106205" y="51533"/>
                </a:lnTo>
                <a:lnTo>
                  <a:pt x="106205" y="51557"/>
                </a:lnTo>
                <a:cubicBezTo>
                  <a:pt x="107062" y="47545"/>
                  <a:pt x="106621" y="43235"/>
                  <a:pt x="104919" y="39544"/>
                </a:cubicBezTo>
                <a:cubicBezTo>
                  <a:pt x="102954" y="35269"/>
                  <a:pt x="99323" y="31912"/>
                  <a:pt x="95096" y="30424"/>
                </a:cubicBezTo>
                <a:cubicBezTo>
                  <a:pt x="91441" y="29138"/>
                  <a:pt x="87286" y="29150"/>
                  <a:pt x="84142" y="26768"/>
                </a:cubicBezTo>
                <a:cubicBezTo>
                  <a:pt x="79558" y="23292"/>
                  <a:pt x="78868" y="16017"/>
                  <a:pt x="74558" y="12148"/>
                </a:cubicBezTo>
                <a:cubicBezTo>
                  <a:pt x="72192" y="10011"/>
                  <a:pt x="69211" y="9279"/>
                  <a:pt x="66087" y="9279"/>
                </a:cubicBezTo>
                <a:cubicBezTo>
                  <a:pt x="63379" y="9279"/>
                  <a:pt x="60564" y="9829"/>
                  <a:pt x="57949" y="10493"/>
                </a:cubicBezTo>
                <a:cubicBezTo>
                  <a:pt x="54613" y="11341"/>
                  <a:pt x="51063" y="12273"/>
                  <a:pt x="47668" y="12273"/>
                </a:cubicBezTo>
                <a:cubicBezTo>
                  <a:pt x="45344" y="12273"/>
                  <a:pt x="43091" y="11836"/>
                  <a:pt x="41030" y="10635"/>
                </a:cubicBezTo>
                <a:cubicBezTo>
                  <a:pt x="37863" y="8790"/>
                  <a:pt x="35720" y="5444"/>
                  <a:pt x="32815" y="3170"/>
                </a:cubicBezTo>
                <a:cubicBezTo>
                  <a:pt x="30039" y="996"/>
                  <a:pt x="26683" y="0"/>
                  <a:pt x="23266"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8" name="Google Shape;528;p34"/>
          <p:cNvSpPr/>
          <p:nvPr/>
        </p:nvSpPr>
        <p:spPr>
          <a:xfrm rot="-301037" flipH="1">
            <a:off x="12795985" y="267140"/>
            <a:ext cx="1133594" cy="98322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529" name="Google Shape;529;p34"/>
          <p:cNvSpPr/>
          <p:nvPr/>
        </p:nvSpPr>
        <p:spPr>
          <a:xfrm rot="-301037" flipH="1">
            <a:off x="4639785" y="9552240"/>
            <a:ext cx="1133594" cy="98322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530" name="Google Shape;530;p34"/>
          <p:cNvGrpSpPr/>
          <p:nvPr/>
        </p:nvGrpSpPr>
        <p:grpSpPr>
          <a:xfrm>
            <a:off x="-343381" y="5700900"/>
            <a:ext cx="3155446" cy="1787812"/>
            <a:chOff x="3467026" y="90021"/>
            <a:chExt cx="2493241" cy="1412619"/>
          </a:xfrm>
        </p:grpSpPr>
        <p:grpSp>
          <p:nvGrpSpPr>
            <p:cNvPr id="531" name="Google Shape;531;p34"/>
            <p:cNvGrpSpPr/>
            <p:nvPr/>
          </p:nvGrpSpPr>
          <p:grpSpPr>
            <a:xfrm>
              <a:off x="3467026" y="259199"/>
              <a:ext cx="835891" cy="835891"/>
              <a:chOff x="3796125" y="-35750"/>
              <a:chExt cx="773400" cy="773400"/>
            </a:xfrm>
          </p:grpSpPr>
          <p:sp>
            <p:nvSpPr>
              <p:cNvPr id="532" name="Google Shape;532;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3" name="Google Shape;533;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cxnSp>
          <p:nvCxnSpPr>
            <p:cNvPr id="534" name="Google Shape;534;p34"/>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535" name="Google Shape;535;p34"/>
            <p:cNvGrpSpPr/>
            <p:nvPr/>
          </p:nvGrpSpPr>
          <p:grpSpPr>
            <a:xfrm>
              <a:off x="4724445" y="90021"/>
              <a:ext cx="576724" cy="576724"/>
              <a:chOff x="3796125" y="-35750"/>
              <a:chExt cx="773400" cy="773400"/>
            </a:xfrm>
          </p:grpSpPr>
          <p:sp>
            <p:nvSpPr>
              <p:cNvPr id="536" name="Google Shape;536;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37" name="Google Shape;537;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cxnSp>
          <p:nvCxnSpPr>
            <p:cNvPr id="538" name="Google Shape;538;p34"/>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539" name="Google Shape;539;p34"/>
            <p:cNvGrpSpPr/>
            <p:nvPr/>
          </p:nvGrpSpPr>
          <p:grpSpPr>
            <a:xfrm>
              <a:off x="5124376" y="666749"/>
              <a:ext cx="835891" cy="835891"/>
              <a:chOff x="3796125" y="-35750"/>
              <a:chExt cx="773400" cy="773400"/>
            </a:xfrm>
          </p:grpSpPr>
          <p:sp>
            <p:nvSpPr>
              <p:cNvPr id="540" name="Google Shape;540;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1" name="Google Shape;541;p34"/>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grpSp>
        <p:nvGrpSpPr>
          <p:cNvPr id="542" name="Google Shape;542;p34"/>
          <p:cNvGrpSpPr/>
          <p:nvPr/>
        </p:nvGrpSpPr>
        <p:grpSpPr>
          <a:xfrm rot="10800000" flipH="1">
            <a:off x="15889363" y="2825201"/>
            <a:ext cx="2826338" cy="1601346"/>
            <a:chOff x="3467026" y="90021"/>
            <a:chExt cx="2493241" cy="1412619"/>
          </a:xfrm>
        </p:grpSpPr>
        <p:grpSp>
          <p:nvGrpSpPr>
            <p:cNvPr id="543" name="Google Shape;543;p34"/>
            <p:cNvGrpSpPr/>
            <p:nvPr/>
          </p:nvGrpSpPr>
          <p:grpSpPr>
            <a:xfrm>
              <a:off x="3467026" y="259199"/>
              <a:ext cx="835891" cy="835891"/>
              <a:chOff x="3796125" y="-35750"/>
              <a:chExt cx="773400" cy="773400"/>
            </a:xfrm>
          </p:grpSpPr>
          <p:sp>
            <p:nvSpPr>
              <p:cNvPr id="544" name="Google Shape;544;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5" name="Google Shape;545;p34"/>
              <p:cNvSpPr/>
              <p:nvPr/>
            </p:nvSpPr>
            <p:spPr>
              <a:xfrm rot="-5669579">
                <a:off x="3906531" y="380700"/>
                <a:ext cx="257038" cy="222948"/>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cxnSp>
          <p:nvCxnSpPr>
            <p:cNvPr id="546" name="Google Shape;546;p34"/>
            <p:cNvCxnSpPr/>
            <p:nvPr/>
          </p:nvCxnSpPr>
          <p:spPr>
            <a:xfrm rot="10800000" flipH="1">
              <a:off x="4029075" y="352350"/>
              <a:ext cx="1095300" cy="314400"/>
            </a:xfrm>
            <a:prstGeom prst="straightConnector1">
              <a:avLst/>
            </a:prstGeom>
            <a:noFill/>
            <a:ln w="28575" cap="rnd" cmpd="sng">
              <a:solidFill>
                <a:schemeClr val="accent5"/>
              </a:solidFill>
              <a:prstDash val="solid"/>
              <a:round/>
              <a:headEnd type="none" w="med" len="med"/>
              <a:tailEnd type="none" w="med" len="med"/>
            </a:ln>
          </p:spPr>
        </p:cxnSp>
        <p:grpSp>
          <p:nvGrpSpPr>
            <p:cNvPr id="547" name="Google Shape;547;p34"/>
            <p:cNvGrpSpPr/>
            <p:nvPr/>
          </p:nvGrpSpPr>
          <p:grpSpPr>
            <a:xfrm>
              <a:off x="4724445" y="90021"/>
              <a:ext cx="576724" cy="576724"/>
              <a:chOff x="3796125" y="-35750"/>
              <a:chExt cx="773400" cy="773400"/>
            </a:xfrm>
          </p:grpSpPr>
          <p:sp>
            <p:nvSpPr>
              <p:cNvPr id="548" name="Google Shape;548;p34"/>
              <p:cNvSpPr/>
              <p:nvPr/>
            </p:nvSpPr>
            <p:spPr>
              <a:xfrm>
                <a:off x="3796125" y="-35750"/>
                <a:ext cx="773400" cy="773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49" name="Google Shape;549;p34"/>
              <p:cNvSpPr/>
              <p:nvPr/>
            </p:nvSpPr>
            <p:spPr>
              <a:xfrm rot="-5213359">
                <a:off x="3901403" y="295076"/>
                <a:ext cx="257038" cy="222954"/>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cxnSp>
          <p:nvCxnSpPr>
            <p:cNvPr id="550" name="Google Shape;550;p34"/>
            <p:cNvCxnSpPr/>
            <p:nvPr/>
          </p:nvCxnSpPr>
          <p:spPr>
            <a:xfrm rot="10800000">
              <a:off x="5119650" y="520050"/>
              <a:ext cx="347700" cy="451500"/>
            </a:xfrm>
            <a:prstGeom prst="straightConnector1">
              <a:avLst/>
            </a:prstGeom>
            <a:noFill/>
            <a:ln w="28575" cap="rnd" cmpd="sng">
              <a:solidFill>
                <a:schemeClr val="accent5"/>
              </a:solidFill>
              <a:prstDash val="solid"/>
              <a:round/>
              <a:headEnd type="none" w="med" len="med"/>
              <a:tailEnd type="none" w="med" len="med"/>
            </a:ln>
          </p:spPr>
        </p:cxnSp>
        <p:grpSp>
          <p:nvGrpSpPr>
            <p:cNvPr id="551" name="Google Shape;551;p34"/>
            <p:cNvGrpSpPr/>
            <p:nvPr/>
          </p:nvGrpSpPr>
          <p:grpSpPr>
            <a:xfrm>
              <a:off x="5124376" y="666749"/>
              <a:ext cx="835891" cy="835891"/>
              <a:chOff x="3796125" y="-35750"/>
              <a:chExt cx="773400" cy="773400"/>
            </a:xfrm>
          </p:grpSpPr>
          <p:sp>
            <p:nvSpPr>
              <p:cNvPr id="552" name="Google Shape;552;p34"/>
              <p:cNvSpPr/>
              <p:nvPr/>
            </p:nvSpPr>
            <p:spPr>
              <a:xfrm>
                <a:off x="3796125" y="-35750"/>
                <a:ext cx="773400" cy="773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553" name="Google Shape;553;p34"/>
              <p:cNvSpPr/>
              <p:nvPr/>
            </p:nvSpPr>
            <p:spPr>
              <a:xfrm rot="-5772885">
                <a:off x="3915516" y="355915"/>
                <a:ext cx="257036" cy="222952"/>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sp>
        <p:nvSpPr>
          <p:cNvPr id="554" name="Google Shape;554;p34"/>
          <p:cNvSpPr/>
          <p:nvPr/>
        </p:nvSpPr>
        <p:spPr>
          <a:xfrm>
            <a:off x="15946850" y="7224150"/>
            <a:ext cx="4303800" cy="4303800"/>
          </a:xfrm>
          <a:prstGeom prst="ellipse">
            <a:avLst/>
          </a:prstGeom>
          <a:noFill/>
          <a:ln w="19050" cap="flat" cmpd="sng">
            <a:solidFill>
              <a:schemeClr val="accent6"/>
            </a:solidFill>
            <a:prstDash val="solid"/>
            <a:round/>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588346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40600" y="904650"/>
            <a:ext cx="154068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1pPr>
            <a:lvl2pPr lvl="1">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2pPr>
            <a:lvl3pPr lvl="2">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3pPr>
            <a:lvl4pPr lvl="3">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4pPr>
            <a:lvl5pPr lvl="4">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5pPr>
            <a:lvl6pPr lvl="5">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6pPr>
            <a:lvl7pPr lvl="6">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7pPr>
            <a:lvl8pPr lvl="7">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8pPr>
            <a:lvl9pPr lvl="8">
              <a:spcBef>
                <a:spcPts val="0"/>
              </a:spcBef>
              <a:spcAft>
                <a:spcPts val="0"/>
              </a:spcAft>
              <a:buClr>
                <a:schemeClr val="dk1"/>
              </a:buClr>
              <a:buSzPts val="3400"/>
              <a:buFont typeface="Lexend Deca"/>
              <a:buNone/>
              <a:defRPr sz="3400" b="1">
                <a:solidFill>
                  <a:schemeClr val="dk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1440600" y="2304950"/>
            <a:ext cx="15406800" cy="68328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02442076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50.svg"/><Relationship Id="rId3" Type="http://schemas.openxmlformats.org/officeDocument/2006/relationships/image" Target="../media/image78.svg"/><Relationship Id="rId7" Type="http://schemas.openxmlformats.org/officeDocument/2006/relationships/image" Target="../media/image80.svg"/><Relationship Id="rId12" Type="http://schemas.openxmlformats.org/officeDocument/2006/relationships/image" Target="../media/image49.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4.svg"/><Relationship Id="rId10" Type="http://schemas.openxmlformats.org/officeDocument/2006/relationships/image" Target="../media/image83.png"/><Relationship Id="rId4" Type="http://schemas.openxmlformats.org/officeDocument/2006/relationships/image" Target="../media/image3.png"/><Relationship Id="rId9" Type="http://schemas.openxmlformats.org/officeDocument/2006/relationships/image" Target="../media/image82.svg"/></Relationships>
</file>

<file path=ppt/slides/_rels/slide1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53.svg"/><Relationship Id="rId7" Type="http://schemas.openxmlformats.org/officeDocument/2006/relationships/image" Target="../media/image4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2.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88.svg"/><Relationship Id="rId5" Type="http://schemas.openxmlformats.org/officeDocument/2006/relationships/image" Target="../media/image3.png"/><Relationship Id="rId10" Type="http://schemas.openxmlformats.org/officeDocument/2006/relationships/image" Target="../media/image87.png"/><Relationship Id="rId4" Type="http://schemas.openxmlformats.org/officeDocument/2006/relationships/image" Target="../media/image53.svg"/><Relationship Id="rId9" Type="http://schemas.openxmlformats.org/officeDocument/2006/relationships/image" Target="../media/image86.png"/></Relationships>
</file>

<file path=ppt/slides/_rels/slide13.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3.png"/><Relationship Id="rId12" Type="http://schemas.openxmlformats.org/officeDocument/2006/relationships/image" Target="../media/image8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2.svg"/><Relationship Id="rId11" Type="http://schemas.openxmlformats.org/officeDocument/2006/relationships/image" Target="../media/image87.png"/><Relationship Id="rId5" Type="http://schemas.openxmlformats.org/officeDocument/2006/relationships/image" Target="../media/image91.png"/><Relationship Id="rId10" Type="http://schemas.openxmlformats.org/officeDocument/2006/relationships/image" Target="../media/image68.svg"/><Relationship Id="rId4" Type="http://schemas.openxmlformats.org/officeDocument/2006/relationships/image" Target="../media/image90.svg"/><Relationship Id="rId9" Type="http://schemas.openxmlformats.org/officeDocument/2006/relationships/image" Target="../media/image67.png"/><Relationship Id="rId14" Type="http://schemas.openxmlformats.org/officeDocument/2006/relationships/image" Target="../media/image94.svg"/></Relationships>
</file>

<file path=ppt/slides/_rels/slide1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96.svg"/><Relationship Id="rId7" Type="http://schemas.openxmlformats.org/officeDocument/2006/relationships/image" Target="../media/image94.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80.svg"/><Relationship Id="rId10" Type="http://schemas.openxmlformats.org/officeDocument/2006/relationships/image" Target="../media/image4.svg"/><Relationship Id="rId4" Type="http://schemas.openxmlformats.org/officeDocument/2006/relationships/image" Target="../media/image79.pn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80.svg"/><Relationship Id="rId7" Type="http://schemas.openxmlformats.org/officeDocument/2006/relationships/image" Target="../media/image95.png"/><Relationship Id="rId12" Type="http://schemas.openxmlformats.org/officeDocument/2006/relationships/image" Target="../media/image4.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3.png"/><Relationship Id="rId5" Type="http://schemas.openxmlformats.org/officeDocument/2006/relationships/image" Target="../media/image94.svg"/><Relationship Id="rId10" Type="http://schemas.openxmlformats.org/officeDocument/2006/relationships/image" Target="../media/image98.svg"/><Relationship Id="rId4" Type="http://schemas.openxmlformats.org/officeDocument/2006/relationships/image" Target="../media/image93.png"/><Relationship Id="rId9" Type="http://schemas.openxmlformats.org/officeDocument/2006/relationships/image" Target="../media/image97.png"/></Relationships>
</file>

<file path=ppt/slides/_rels/slide1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4.svg"/><Relationship Id="rId9" Type="http://schemas.openxmlformats.org/officeDocument/2006/relationships/image" Target="../media/image99.gif"/></Relationships>
</file>

<file path=ppt/slides/_rels/slide17.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image" Target="../media/image86.png"/><Relationship Id="rId3" Type="http://schemas.openxmlformats.org/officeDocument/2006/relationships/image" Target="../media/image60.png"/><Relationship Id="rId7" Type="http://schemas.openxmlformats.org/officeDocument/2006/relationships/image" Target="../media/image67.png"/><Relationship Id="rId12" Type="http://schemas.openxmlformats.org/officeDocument/2006/relationships/image" Target="../media/image9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3.png"/><Relationship Id="rId5" Type="http://schemas.openxmlformats.org/officeDocument/2006/relationships/image" Target="../media/image3.png"/><Relationship Id="rId15" Type="http://schemas.openxmlformats.org/officeDocument/2006/relationships/image" Target="../media/image101.svg"/><Relationship Id="rId10" Type="http://schemas.openxmlformats.org/officeDocument/2006/relationships/image" Target="../media/image88.svg"/><Relationship Id="rId4" Type="http://schemas.openxmlformats.org/officeDocument/2006/relationships/image" Target="../media/image61.svg"/><Relationship Id="rId9" Type="http://schemas.openxmlformats.org/officeDocument/2006/relationships/image" Target="../media/image87.png"/><Relationship Id="rId14" Type="http://schemas.openxmlformats.org/officeDocument/2006/relationships/image" Target="../media/image100.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svg"/><Relationship Id="rId7" Type="http://schemas.openxmlformats.org/officeDocument/2006/relationships/image" Target="../media/image9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80.sv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05.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10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68.svg"/><Relationship Id="rId10" Type="http://schemas.openxmlformats.org/officeDocument/2006/relationships/image" Target="../media/image103.png"/><Relationship Id="rId4" Type="http://schemas.openxmlformats.org/officeDocument/2006/relationships/image" Target="../media/image67.png"/><Relationship Id="rId9" Type="http://schemas.openxmlformats.org/officeDocument/2006/relationships/image" Target="../media/image70.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7.xml"/><Relationship Id="rId7" Type="http://schemas.openxmlformats.org/officeDocument/2006/relationships/image" Target="../media/image68.svg"/><Relationship Id="rId12" Type="http://schemas.openxmlformats.org/officeDocument/2006/relationships/image" Target="../media/image10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7.png"/><Relationship Id="rId11" Type="http://schemas.openxmlformats.org/officeDocument/2006/relationships/image" Target="../media/image94.svg"/><Relationship Id="rId5" Type="http://schemas.openxmlformats.org/officeDocument/2006/relationships/image" Target="../media/image4.svg"/><Relationship Id="rId10" Type="http://schemas.openxmlformats.org/officeDocument/2006/relationships/image" Target="../media/image93.png"/><Relationship Id="rId4" Type="http://schemas.openxmlformats.org/officeDocument/2006/relationships/image" Target="../media/image3.png"/><Relationship Id="rId9" Type="http://schemas.openxmlformats.org/officeDocument/2006/relationships/image" Target="../media/image88.sv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09.png"/><Relationship Id="rId3" Type="http://schemas.openxmlformats.org/officeDocument/2006/relationships/image" Target="../media/image4.svg"/><Relationship Id="rId7" Type="http://schemas.openxmlformats.org/officeDocument/2006/relationships/image" Target="../media/image94.svg"/><Relationship Id="rId12" Type="http://schemas.openxmlformats.org/officeDocument/2006/relationships/image" Target="../media/image10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7.svg"/><Relationship Id="rId5" Type="http://schemas.openxmlformats.org/officeDocument/2006/relationships/image" Target="../media/image80.svg"/><Relationship Id="rId15" Type="http://schemas.openxmlformats.org/officeDocument/2006/relationships/image" Target="../media/image111.png"/><Relationship Id="rId10" Type="http://schemas.openxmlformats.org/officeDocument/2006/relationships/image" Target="../media/image29.png"/><Relationship Id="rId4" Type="http://schemas.openxmlformats.org/officeDocument/2006/relationships/image" Target="../media/image79.png"/><Relationship Id="rId9" Type="http://schemas.openxmlformats.org/officeDocument/2006/relationships/image" Target="../media/image2.svg"/><Relationship Id="rId14" Type="http://schemas.openxmlformats.org/officeDocument/2006/relationships/image" Target="../media/image110.svg"/></Relationships>
</file>

<file path=ppt/slides/_rels/slide2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53.svg"/><Relationship Id="rId7" Type="http://schemas.openxmlformats.org/officeDocument/2006/relationships/image" Target="../media/image4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svg"/><Relationship Id="rId10" Type="http://schemas.openxmlformats.org/officeDocument/2006/relationships/image" Target="../media/image68.svg"/><Relationship Id="rId4" Type="http://schemas.openxmlformats.org/officeDocument/2006/relationships/image" Target="../media/image3.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svg"/><Relationship Id="rId7" Type="http://schemas.openxmlformats.org/officeDocument/2006/relationships/image" Target="../media/image6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113.png"/><Relationship Id="rId4" Type="http://schemas.openxmlformats.org/officeDocument/2006/relationships/image" Target="../media/image60.png"/><Relationship Id="rId9" Type="http://schemas.openxmlformats.org/officeDocument/2006/relationships/image" Target="../media/image65.svg"/></Relationships>
</file>

<file path=ppt/slides/_rels/slide2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14.png"/><Relationship Id="rId7" Type="http://schemas.openxmlformats.org/officeDocument/2006/relationships/image" Target="../media/image68.svg"/><Relationship Id="rId12" Type="http://schemas.openxmlformats.org/officeDocument/2006/relationships/image" Target="../media/image1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94.svg"/><Relationship Id="rId5" Type="http://schemas.openxmlformats.org/officeDocument/2006/relationships/image" Target="../media/image4.svg"/><Relationship Id="rId10" Type="http://schemas.openxmlformats.org/officeDocument/2006/relationships/image" Target="../media/image93.png"/><Relationship Id="rId4" Type="http://schemas.openxmlformats.org/officeDocument/2006/relationships/image" Target="../media/image3.png"/><Relationship Id="rId9" Type="http://schemas.openxmlformats.org/officeDocument/2006/relationships/image" Target="../media/image88.sv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svg"/><Relationship Id="rId7" Type="http://schemas.openxmlformats.org/officeDocument/2006/relationships/image" Target="../media/image8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68.svg"/><Relationship Id="rId10" Type="http://schemas.openxmlformats.org/officeDocument/2006/relationships/image" Target="../media/image115.png"/><Relationship Id="rId4" Type="http://schemas.openxmlformats.org/officeDocument/2006/relationships/image" Target="../media/image67.png"/><Relationship Id="rId9" Type="http://schemas.openxmlformats.org/officeDocument/2006/relationships/image" Target="../media/image94.sv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8.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6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4.svg"/><Relationship Id="rId5" Type="http://schemas.openxmlformats.org/officeDocument/2006/relationships/image" Target="../media/image80.svg"/><Relationship Id="rId10" Type="http://schemas.openxmlformats.org/officeDocument/2006/relationships/image" Target="../media/image83.png"/><Relationship Id="rId4" Type="http://schemas.openxmlformats.org/officeDocument/2006/relationships/image" Target="../media/image79.png"/><Relationship Id="rId9" Type="http://schemas.openxmlformats.org/officeDocument/2006/relationships/image" Target="../media/image82.sv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17.svg"/><Relationship Id="rId7" Type="http://schemas.openxmlformats.org/officeDocument/2006/relationships/image" Target="../media/image121.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svg"/><Relationship Id="rId4" Type="http://schemas.openxmlformats.org/officeDocument/2006/relationships/image" Target="../media/image118.png"/><Relationship Id="rId9" Type="http://schemas.openxmlformats.org/officeDocument/2006/relationships/image" Target="../media/image98.svg"/></Relationships>
</file>

<file path=ppt/slides/_rels/slide28.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25.svg"/><Relationship Id="rId4" Type="http://schemas.openxmlformats.org/officeDocument/2006/relationships/image" Target="../media/image124.png"/></Relationships>
</file>

<file path=ppt/slides/_rels/slide29.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27.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18.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3.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6.svg"/><Relationship Id="rId15" Type="http://schemas.openxmlformats.org/officeDocument/2006/relationships/image" Target="../media/image30.svg"/><Relationship Id="rId10" Type="http://schemas.openxmlformats.org/officeDocument/2006/relationships/image" Target="../media/image23.png"/><Relationship Id="rId19" Type="http://schemas.openxmlformats.org/officeDocument/2006/relationships/image" Target="../media/image34.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5.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124.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39.svg"/><Relationship Id="rId5" Type="http://schemas.openxmlformats.org/officeDocument/2006/relationships/image" Target="../media/image135.svg"/><Relationship Id="rId10" Type="http://schemas.openxmlformats.org/officeDocument/2006/relationships/image" Target="../media/image138.png"/><Relationship Id="rId4" Type="http://schemas.openxmlformats.org/officeDocument/2006/relationships/image" Target="../media/image134.png"/><Relationship Id="rId9" Type="http://schemas.openxmlformats.org/officeDocument/2006/relationships/image" Target="../media/image119.svg"/></Relationships>
</file>

<file path=ppt/slides/_rels/slide3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17.svg"/><Relationship Id="rId7" Type="http://schemas.openxmlformats.org/officeDocument/2006/relationships/image" Target="../media/image119.svg"/><Relationship Id="rId2"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5.svg"/><Relationship Id="rId5" Type="http://schemas.openxmlformats.org/officeDocument/2006/relationships/image" Target="../media/image141.svg"/><Relationship Id="rId10" Type="http://schemas.openxmlformats.org/officeDocument/2006/relationships/image" Target="../media/image124.png"/><Relationship Id="rId4" Type="http://schemas.openxmlformats.org/officeDocument/2006/relationships/image" Target="../media/image140.png"/><Relationship Id="rId9" Type="http://schemas.openxmlformats.org/officeDocument/2006/relationships/image" Target="../media/image139.svg"/></Relationships>
</file>

<file path=ppt/slides/_rels/slide32.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27.svg"/><Relationship Id="rId7" Type="http://schemas.openxmlformats.org/officeDocument/2006/relationships/image" Target="../media/image143.sv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19.svg"/><Relationship Id="rId4" Type="http://schemas.openxmlformats.org/officeDocument/2006/relationships/image" Target="../media/image118.png"/><Relationship Id="rId9" Type="http://schemas.openxmlformats.org/officeDocument/2006/relationships/image" Target="../media/image145.svg"/></Relationships>
</file>

<file path=ppt/slides/_rels/slide33.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3.png"/><Relationship Id="rId7"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115.png"/><Relationship Id="rId5" Type="http://schemas.openxmlformats.org/officeDocument/2006/relationships/image" Target="../media/image67.png"/><Relationship Id="rId10" Type="http://schemas.openxmlformats.org/officeDocument/2006/relationships/image" Target="../media/image94.svg"/><Relationship Id="rId4" Type="http://schemas.openxmlformats.org/officeDocument/2006/relationships/image" Target="../media/image4.svg"/><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80.svg"/><Relationship Id="rId7" Type="http://schemas.microsoft.com/office/2007/relationships/hdphoto" Target="../media/hdphoto2.wdp"/><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146.png"/><Relationship Id="rId5" Type="http://schemas.openxmlformats.org/officeDocument/2006/relationships/image" Target="../media/image94.svg"/><Relationship Id="rId4" Type="http://schemas.openxmlformats.org/officeDocument/2006/relationships/image" Target="../media/image93.png"/><Relationship Id="rId9" Type="http://schemas.openxmlformats.org/officeDocument/2006/relationships/image" Target="../media/image46.svg"/></Relationships>
</file>

<file path=ppt/slides/_rels/slide35.xml.rels><?xml version="1.0" encoding="UTF-8" standalone="yes"?>
<Relationships xmlns="http://schemas.openxmlformats.org/package/2006/relationships"><Relationship Id="rId8" Type="http://schemas.openxmlformats.org/officeDocument/2006/relationships/image" Target="../media/image149.png"/><Relationship Id="rId13" Type="http://schemas.microsoft.com/office/2007/relationships/hdphoto" Target="../media/hdphoto2.wdp"/><Relationship Id="rId3" Type="http://schemas.openxmlformats.org/officeDocument/2006/relationships/image" Target="../media/image4.svg"/><Relationship Id="rId7" Type="http://schemas.openxmlformats.org/officeDocument/2006/relationships/image" Target="../media/image42.svg"/><Relationship Id="rId12" Type="http://schemas.openxmlformats.org/officeDocument/2006/relationships/image" Target="../media/image14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152.svg"/><Relationship Id="rId5" Type="http://schemas.openxmlformats.org/officeDocument/2006/relationships/image" Target="../media/image148.svg"/><Relationship Id="rId15" Type="http://schemas.openxmlformats.org/officeDocument/2006/relationships/image" Target="../media/image110.svg"/><Relationship Id="rId10" Type="http://schemas.openxmlformats.org/officeDocument/2006/relationships/image" Target="../media/image151.png"/><Relationship Id="rId4" Type="http://schemas.openxmlformats.org/officeDocument/2006/relationships/image" Target="../media/image147.png"/><Relationship Id="rId9" Type="http://schemas.openxmlformats.org/officeDocument/2006/relationships/image" Target="../media/image150.svg"/><Relationship Id="rId14" Type="http://schemas.openxmlformats.org/officeDocument/2006/relationships/image" Target="../media/image10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36.svg"/><Relationship Id="rId7" Type="http://schemas.openxmlformats.org/officeDocument/2006/relationships/image" Target="../media/image4.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35.pn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2.svg"/><Relationship Id="rId5" Type="http://schemas.openxmlformats.org/officeDocument/2006/relationships/image" Target="../media/image38.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39.png"/><Relationship Id="rId12" Type="http://schemas.openxmlformats.org/officeDocument/2006/relationships/image" Target="../media/image5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6.png"/><Relationship Id="rId5" Type="http://schemas.openxmlformats.org/officeDocument/2006/relationships/image" Target="../media/image3.png"/><Relationship Id="rId10" Type="http://schemas.openxmlformats.org/officeDocument/2006/relationships/image" Target="../media/image55.svg"/><Relationship Id="rId4" Type="http://schemas.openxmlformats.org/officeDocument/2006/relationships/image" Target="../media/image53.svg"/><Relationship Id="rId9" Type="http://schemas.openxmlformats.org/officeDocument/2006/relationships/image" Target="../media/image54.png"/><Relationship Id="rId14" Type="http://schemas.openxmlformats.org/officeDocument/2006/relationships/image" Target="../media/image59.svg"/></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4.svg"/><Relationship Id="rId7" Type="http://schemas.openxmlformats.org/officeDocument/2006/relationships/image" Target="../media/image63.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4.svg"/><Relationship Id="rId9"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4.sv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2.svg"/><Relationship Id="rId17" Type="http://schemas.openxmlformats.org/officeDocument/2006/relationships/image" Target="../media/image75.png"/><Relationship Id="rId2" Type="http://schemas.openxmlformats.org/officeDocument/2006/relationships/notesSlide" Target="../notesSlides/notesSlide4.xml"/><Relationship Id="rId16" Type="http://schemas.openxmlformats.org/officeDocument/2006/relationships/image" Target="../media/image74.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1.png"/><Relationship Id="rId5" Type="http://schemas.openxmlformats.org/officeDocument/2006/relationships/image" Target="../media/image67.png"/><Relationship Id="rId15" Type="http://schemas.openxmlformats.org/officeDocument/2006/relationships/image" Target="../media/image73.png"/><Relationship Id="rId10" Type="http://schemas.openxmlformats.org/officeDocument/2006/relationships/image" Target="../media/image70.svg"/><Relationship Id="rId4" Type="http://schemas.openxmlformats.org/officeDocument/2006/relationships/image" Target="../media/image4.svg"/><Relationship Id="rId9" Type="http://schemas.openxmlformats.org/officeDocument/2006/relationships/image" Target="../media/image69.png"/><Relationship Id="rId14" Type="http://schemas.openxmlformats.org/officeDocument/2006/relationships/image" Target="../media/image7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0E2468D8-E292-431B-93E2-FC248D27AD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78469" y="1675866"/>
            <a:ext cx="13448674" cy="693526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4844746" y="-4734955"/>
            <a:ext cx="7846916" cy="784691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602046" y="4513963"/>
            <a:ext cx="848881" cy="92144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1715814" y="7304668"/>
            <a:ext cx="9407206" cy="745521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915595" y="7553897"/>
            <a:ext cx="1343705" cy="1335307"/>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65009">
            <a:off x="16073632" y="1075519"/>
            <a:ext cx="849454" cy="1240079"/>
          </a:xfrm>
          <a:prstGeom prst="rect">
            <a:avLst/>
          </a:prstGeom>
        </p:spPr>
      </p:pic>
      <p:sp>
        <p:nvSpPr>
          <p:cNvPr id="11" name="Google Shape;1218;p41">
            <a:extLst>
              <a:ext uri="{FF2B5EF4-FFF2-40B4-BE49-F238E27FC236}">
                <a16:creationId xmlns:a16="http://schemas.microsoft.com/office/drawing/2014/main" id="{B2404411-3A7D-48C5-A230-BC7D3E9B7036}"/>
              </a:ext>
            </a:extLst>
          </p:cNvPr>
          <p:cNvSpPr txBox="1">
            <a:spLocks/>
          </p:cNvSpPr>
          <p:nvPr/>
        </p:nvSpPr>
        <p:spPr>
          <a:xfrm>
            <a:off x="3639515" y="2435121"/>
            <a:ext cx="11008969"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marL="0" marR="0" lvl="0" indent="0" algn="ctr" defTabSz="914400" rtl="0" eaLnBrk="1" fontAlgn="auto" latinLnBrk="0" hangingPunct="1">
              <a:lnSpc>
                <a:spcPct val="150000"/>
              </a:lnSpc>
              <a:spcBef>
                <a:spcPts val="0"/>
              </a:spcBef>
              <a:spcAft>
                <a:spcPts val="0"/>
              </a:spcAft>
              <a:buClr>
                <a:srgbClr val="3B6894"/>
              </a:buClr>
              <a:buSzPts val="5200"/>
              <a:buFont typeface="Lexend"/>
              <a:buNone/>
              <a:tabLst/>
              <a:defRPr/>
            </a:pPr>
            <a:r>
              <a:rPr kumimoji="0" lang="en-US" sz="8000" b="1" i="0" u="none" strike="noStrike" kern="0" cap="none" spc="0" normalizeH="0" baseline="0" noProof="0" dirty="0">
                <a:ln>
                  <a:noFill/>
                </a:ln>
                <a:solidFill>
                  <a:schemeClr val="accent6">
                    <a:lumMod val="75000"/>
                  </a:schemeClr>
                </a:solidFill>
                <a:effectLst/>
                <a:uLnTx/>
                <a:uFillTx/>
                <a:latin typeface="Arial"/>
                <a:ea typeface="Lexend Medium"/>
                <a:cs typeface="Lexend Medium"/>
                <a:sym typeface="Lexend Medium"/>
              </a:rPr>
              <a:t>CHÀO MỪNG CÁC EM </a:t>
            </a:r>
            <a:br>
              <a:rPr kumimoji="0" lang="en-US" sz="8000" b="1" i="0" u="none" strike="noStrike" kern="0" cap="none" spc="0" normalizeH="0" baseline="0" noProof="0" dirty="0">
                <a:ln>
                  <a:noFill/>
                </a:ln>
                <a:solidFill>
                  <a:schemeClr val="accent6">
                    <a:lumMod val="75000"/>
                  </a:schemeClr>
                </a:solidFill>
                <a:effectLst/>
                <a:uLnTx/>
                <a:uFillTx/>
                <a:latin typeface="Arial"/>
                <a:ea typeface="Lexend Medium"/>
                <a:cs typeface="Lexend Medium"/>
                <a:sym typeface="Lexend Medium"/>
              </a:rPr>
            </a:br>
            <a:r>
              <a:rPr kumimoji="0" lang="en-US" sz="8000" b="1" i="0" u="none" strike="noStrike" kern="0" cap="none" spc="0" normalizeH="0" baseline="0" noProof="0" dirty="0">
                <a:ln>
                  <a:noFill/>
                </a:ln>
                <a:solidFill>
                  <a:schemeClr val="accent6">
                    <a:lumMod val="75000"/>
                  </a:schemeClr>
                </a:solidFill>
                <a:effectLst/>
                <a:uLnTx/>
                <a:uFillTx/>
                <a:latin typeface="Arial"/>
                <a:ea typeface="Lexend Medium"/>
                <a:cs typeface="Lexend Medium"/>
                <a:sym typeface="Lexend Medium"/>
              </a:rPr>
              <a:t>ĐẾN VỚI BÀI HỌC HÔM NAY!</a:t>
            </a:r>
          </a:p>
        </p:txBody>
      </p:sp>
      <p:pic>
        <p:nvPicPr>
          <p:cNvPr id="13" name="Picture 4">
            <a:extLst>
              <a:ext uri="{FF2B5EF4-FFF2-40B4-BE49-F238E27FC236}">
                <a16:creationId xmlns:a16="http://schemas.microsoft.com/office/drawing/2014/main" id="{5CBE33F7-AE84-4CE1-BFE8-87BEF7162DE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62000" y="6743700"/>
            <a:ext cx="3972892" cy="3223010"/>
          </a:xfrm>
          <a:prstGeom prst="rect">
            <a:avLst/>
          </a:prstGeom>
        </p:spPr>
      </p:pic>
    </p:spTree>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F0D7FEE7-1678-4F47-9708-B281029DF4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13154" y="-466157"/>
            <a:ext cx="15278620" cy="895709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77974">
            <a:off x="14947708" y="-3331812"/>
            <a:ext cx="7795752" cy="7795752"/>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33">
            <a:off x="13089062" y="746054"/>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629088">
            <a:off x="956721" y="8229941"/>
            <a:ext cx="1015365" cy="1400503"/>
          </a:xfrm>
          <a:prstGeom prst="rect">
            <a:avLst/>
          </a:prstGeom>
        </p:spPr>
      </p:pic>
      <p:sp>
        <p:nvSpPr>
          <p:cNvPr id="10" name="TextBox 9">
            <a:extLst>
              <a:ext uri="{FF2B5EF4-FFF2-40B4-BE49-F238E27FC236}">
                <a16:creationId xmlns:a16="http://schemas.microsoft.com/office/drawing/2014/main" id="{BF6F5557-0CF5-4780-8EA6-D39DB1BECD41}"/>
              </a:ext>
            </a:extLst>
          </p:cNvPr>
          <p:cNvSpPr txBox="1"/>
          <p:nvPr/>
        </p:nvSpPr>
        <p:spPr>
          <a:xfrm>
            <a:off x="7175775" y="878909"/>
            <a:ext cx="4038600" cy="923330"/>
          </a:xfrm>
          <a:prstGeom prst="rect">
            <a:avLst/>
          </a:prstGeom>
          <a:noFill/>
        </p:spPr>
        <p:txBody>
          <a:bodyPr wrap="square" rtlCol="0">
            <a:spAutoFit/>
          </a:bodyPr>
          <a:lstStyle/>
          <a:p>
            <a:r>
              <a:rPr lang="vi-VN" sz="5400" b="1" dirty="0">
                <a:solidFill>
                  <a:schemeClr val="accent2">
                    <a:lumMod val="75000"/>
                  </a:schemeClr>
                </a:solidFill>
              </a:rPr>
              <a:t>KẾT LUẬN</a:t>
            </a:r>
            <a:endParaRPr lang="en-US" sz="5400" b="1" dirty="0">
              <a:solidFill>
                <a:schemeClr val="accent2">
                  <a:lumMod val="75000"/>
                </a:schemeClr>
              </a:solidFill>
            </a:endParaRPr>
          </a:p>
        </p:txBody>
      </p:sp>
      <p:sp>
        <p:nvSpPr>
          <p:cNvPr id="12" name="TextBox 11">
            <a:extLst>
              <a:ext uri="{FF2B5EF4-FFF2-40B4-BE49-F238E27FC236}">
                <a16:creationId xmlns:a16="http://schemas.microsoft.com/office/drawing/2014/main" id="{CEAE4034-2163-4EC3-A977-275526D4EF1B}"/>
              </a:ext>
            </a:extLst>
          </p:cNvPr>
          <p:cNvSpPr txBox="1"/>
          <p:nvPr/>
        </p:nvSpPr>
        <p:spPr>
          <a:xfrm>
            <a:off x="2147124" y="3155733"/>
            <a:ext cx="12946493" cy="4697504"/>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Không gian xung quanh nam châm có khả năng tác dụng lực từ lên kim nam châm đặt trong đó. Ta nói rằng không gian xung quanh nam châm có từ trường. </a:t>
            </a:r>
          </a:p>
          <a:p>
            <a:pPr marL="571500" indent="-571500" algn="just">
              <a:lnSpc>
                <a:spcPct val="150000"/>
              </a:lnSpc>
              <a:spcAft>
                <a:spcPts val="8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Arial" panose="020B0604020202020204" pitchFamily="34" charset="0"/>
              </a:rPr>
              <a:t>Kim nam châm đặt tại mỗi vị trí trong từ trường đều chỉ một hướng xác định.</a:t>
            </a:r>
          </a:p>
        </p:txBody>
      </p:sp>
      <p:pic>
        <p:nvPicPr>
          <p:cNvPr id="13" name="Picture 7">
            <a:extLst>
              <a:ext uri="{FF2B5EF4-FFF2-40B4-BE49-F238E27FC236}">
                <a16:creationId xmlns:a16="http://schemas.microsoft.com/office/drawing/2014/main" id="{CC1CC0BC-9B42-4973-A819-680990EB6A7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V="1">
            <a:off x="14847020" y="7443793"/>
            <a:ext cx="2132243" cy="2159233"/>
          </a:xfrm>
          <a:prstGeom prst="rect">
            <a:avLst/>
          </a:prstGeom>
        </p:spPr>
      </p:pic>
    </p:spTree>
    <p:extLst>
      <p:ext uri="{BB962C8B-B14F-4D97-AF65-F5344CB8AC3E}">
        <p14:creationId xmlns:p14="http://schemas.microsoft.com/office/powerpoint/2010/main" val="228952372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47"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anim calcmode="lin" valueType="num">
                                      <p:cBhvr>
                                        <p:cTn id="11" dur="500" fill="hold"/>
                                        <p:tgtEl>
                                          <p:spTgt spid="9"/>
                                        </p:tgtEl>
                                        <p:attrNameLst>
                                          <p:attrName>ppt_x</p:attrName>
                                        </p:attrNameLst>
                                      </p:cBhvr>
                                      <p:tavLst>
                                        <p:tav tm="0">
                                          <p:val>
                                            <p:strVal val="#ppt_x"/>
                                          </p:val>
                                        </p:tav>
                                        <p:tav tm="100000">
                                          <p:val>
                                            <p:strVal val="#ppt_x"/>
                                          </p:val>
                                        </p:tav>
                                      </p:tavLst>
                                    </p:anim>
                                    <p:anim calcmode="lin" valueType="num">
                                      <p:cBhvr>
                                        <p:cTn id="12"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barn(inVertical)">
                                      <p:cBhvr>
                                        <p:cTn id="2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2195501" y="61864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4025770" y="-5860527"/>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3369181" y="5492384"/>
            <a:ext cx="7795752" cy="7795752"/>
          </a:xfrm>
          <a:prstGeom prst="rect">
            <a:avLst/>
          </a:prstGeom>
        </p:spPr>
      </p:pic>
      <p:sp>
        <p:nvSpPr>
          <p:cNvPr id="14" name="TextBox 13">
            <a:extLst>
              <a:ext uri="{FF2B5EF4-FFF2-40B4-BE49-F238E27FC236}">
                <a16:creationId xmlns:a16="http://schemas.microsoft.com/office/drawing/2014/main" id="{9DD8B93A-957E-4974-850B-A2B591A7FD19}"/>
              </a:ext>
            </a:extLst>
          </p:cNvPr>
          <p:cNvSpPr txBox="1"/>
          <p:nvPr/>
        </p:nvSpPr>
        <p:spPr>
          <a:xfrm>
            <a:off x="1219200" y="1028700"/>
            <a:ext cx="9067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mn-cs"/>
              </a:rPr>
              <a:t>2. Từ phổ </a:t>
            </a:r>
            <a:endParaRPr kumimoji="0" lang="en-US" sz="5400" b="1"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4D410D4E-2322-469D-899E-73E3DCED0101}"/>
              </a:ext>
            </a:extLst>
          </p:cNvPr>
          <p:cNvSpPr txBox="1"/>
          <p:nvPr/>
        </p:nvSpPr>
        <p:spPr>
          <a:xfrm>
            <a:off x="1058736" y="2213262"/>
            <a:ext cx="9609263" cy="7364901"/>
          </a:xfrm>
          <a:prstGeom prst="rect">
            <a:avLst/>
          </a:prstGeom>
          <a:noFill/>
        </p:spPr>
        <p:txBody>
          <a:bodyPr wrap="square">
            <a:spAutoFit/>
          </a:bodyPr>
          <a:lstStyle/>
          <a:p>
            <a:pPr algn="just">
              <a:lnSpc>
                <a:spcPct val="150000"/>
              </a:lnSpc>
            </a:pPr>
            <a:r>
              <a:rPr lang="vi-VN" sz="4000" b="1" dirty="0">
                <a:effectLst/>
                <a:latin typeface="Arial" panose="020B0604020202020204" pitchFamily="34" charset="0"/>
                <a:ea typeface="Times New Roman" panose="02020603050405020304" pitchFamily="18" charset="0"/>
              </a:rPr>
              <a:t>Thí nghiệm tạo từ phổ </a:t>
            </a:r>
          </a:p>
          <a:p>
            <a:pPr marL="571500" indent="-571500" algn="just">
              <a:lnSpc>
                <a:spcPct val="150000"/>
              </a:lnSpc>
              <a:buFont typeface="Wingdings" panose="05000000000000000000" pitchFamily="2" charset="2"/>
              <a:buChar char="v"/>
            </a:pPr>
            <a:r>
              <a:rPr lang="en-US" sz="4000" b="1" i="1" dirty="0">
                <a:effectLst/>
                <a:latin typeface="Arial" panose="020B0604020202020204" pitchFamily="34" charset="0"/>
                <a:ea typeface="Times New Roman" panose="02020603050405020304" pitchFamily="18" charset="0"/>
              </a:rPr>
              <a:t>Dụng cụ:</a:t>
            </a:r>
            <a:r>
              <a:rPr lang="en-US" sz="4000" b="1" dirty="0">
                <a:effectLst/>
                <a:latin typeface="Arial" panose="020B0604020202020204" pitchFamily="34" charset="0"/>
                <a:ea typeface="Times New Roman" panose="02020603050405020304" pitchFamily="18" charset="0"/>
              </a:rPr>
              <a:t> </a:t>
            </a:r>
            <a:r>
              <a:rPr lang="en-US" sz="4000" dirty="0">
                <a:effectLst/>
                <a:latin typeface="Arial" panose="020B0604020202020204" pitchFamily="34" charset="0"/>
                <a:ea typeface="Times New Roman" panose="02020603050405020304" pitchFamily="18" charset="0"/>
              </a:rPr>
              <a:t>Hộp mica có thành và đáy nhựa trong, thanh nam châm, mạt sắt </a:t>
            </a:r>
            <a:endParaRPr lang="vi-VN" sz="4000" dirty="0">
              <a:latin typeface="Arial" panose="020B0604020202020204" pitchFamily="34" charset="0"/>
              <a:ea typeface="Times New Roman" panose="02020603050405020304" pitchFamily="18" charset="0"/>
            </a:endParaRPr>
          </a:p>
          <a:p>
            <a:pPr marL="571500" indent="-571500" algn="just">
              <a:lnSpc>
                <a:spcPct val="150000"/>
              </a:lnSpc>
              <a:buFont typeface="Wingdings" panose="05000000000000000000" pitchFamily="2" charset="2"/>
              <a:buChar char="v"/>
            </a:pPr>
            <a:r>
              <a:rPr lang="en-US" sz="4000" b="1" i="1" dirty="0">
                <a:effectLst/>
                <a:latin typeface="Arial" panose="020B0604020202020204" pitchFamily="34" charset="0"/>
                <a:ea typeface="Times New Roman" panose="02020603050405020304" pitchFamily="18" charset="0"/>
                <a:cs typeface="Arial" panose="020B0604020202020204" pitchFamily="34" charset="0"/>
              </a:rPr>
              <a:t>Tiến hành:</a:t>
            </a: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Times New Roman" panose="02020603050405020304" pitchFamily="18" charset="0"/>
                <a:cs typeface="Arial" panose="020B0604020202020204" pitchFamily="34" charset="0"/>
              </a:rPr>
              <a:t>Rải đều mạt sắt lên mặt trên của đáy hộp. Đặt hộp lên một thanh nam châm rồi gõ nhẹ vào thành hộp. Quan sát sự sắp xếp mạt sắt trong hộp. </a:t>
            </a:r>
          </a:p>
        </p:txBody>
      </p:sp>
      <p:grpSp>
        <p:nvGrpSpPr>
          <p:cNvPr id="54" name="Group 53">
            <a:extLst>
              <a:ext uri="{FF2B5EF4-FFF2-40B4-BE49-F238E27FC236}">
                <a16:creationId xmlns:a16="http://schemas.microsoft.com/office/drawing/2014/main" id="{1FEBB42B-7423-422B-BBFE-1F50804C2F22}"/>
              </a:ext>
            </a:extLst>
          </p:cNvPr>
          <p:cNvGrpSpPr/>
          <p:nvPr/>
        </p:nvGrpSpPr>
        <p:grpSpPr>
          <a:xfrm>
            <a:off x="10711038" y="2483145"/>
            <a:ext cx="7118424" cy="5657015"/>
            <a:chOff x="10711038" y="2483145"/>
            <a:chExt cx="7118424" cy="5657015"/>
          </a:xfrm>
        </p:grpSpPr>
        <p:pic>
          <p:nvPicPr>
            <p:cNvPr id="52" name="Picture 51">
              <a:extLst>
                <a:ext uri="{FF2B5EF4-FFF2-40B4-BE49-F238E27FC236}">
                  <a16:creationId xmlns:a16="http://schemas.microsoft.com/office/drawing/2014/main" id="{E9A3FFD8-5BB2-421E-92C2-AC33487E013E}"/>
                </a:ext>
              </a:extLst>
            </p:cNvPr>
            <p:cNvPicPr>
              <a:picLocks noChangeAspect="1"/>
            </p:cNvPicPr>
            <p:nvPr/>
          </p:nvPicPr>
          <p:blipFill>
            <a:blip r:embed="rId8"/>
            <a:stretch>
              <a:fillRect/>
            </a:stretch>
          </p:blipFill>
          <p:spPr>
            <a:xfrm>
              <a:off x="11492142" y="2483145"/>
              <a:ext cx="5556217" cy="3840326"/>
            </a:xfrm>
            <a:prstGeom prst="rect">
              <a:avLst/>
            </a:prstGeom>
          </p:spPr>
        </p:pic>
        <p:sp>
          <p:nvSpPr>
            <p:cNvPr id="53" name="TextBox 52">
              <a:extLst>
                <a:ext uri="{FF2B5EF4-FFF2-40B4-BE49-F238E27FC236}">
                  <a16:creationId xmlns:a16="http://schemas.microsoft.com/office/drawing/2014/main" id="{7D4F0856-4058-499B-B6FD-395632D6784C}"/>
                </a:ext>
              </a:extLst>
            </p:cNvPr>
            <p:cNvSpPr txBox="1"/>
            <p:nvPr/>
          </p:nvSpPr>
          <p:spPr>
            <a:xfrm>
              <a:off x="10711038" y="6730863"/>
              <a:ext cx="7118424" cy="140929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15.2. </a:t>
              </a:r>
            </a:p>
            <a:p>
              <a:pPr marL="0" marR="0" lvl="0" indent="0" algn="ctr" defTabSz="914400" rtl="0" eaLnBrk="1" fontAlgn="auto" latinLnBrk="0" hangingPunct="1">
                <a:lnSpc>
                  <a:spcPct val="125000"/>
                </a:lnSpc>
                <a:spcBef>
                  <a:spcPts val="0"/>
                </a:spcBef>
                <a:spcAft>
                  <a:spcPts val="0"/>
                </a:spcAft>
                <a:buClrTx/>
                <a:buSzTx/>
                <a:buFontTx/>
                <a:buNone/>
                <a:tabLst/>
                <a:defRPr/>
              </a:pPr>
              <a:r>
                <a:rPr lang="vi-VN" sz="3600" dirty="0">
                  <a:solidFill>
                    <a:prstClr val="black"/>
                  </a:solidFill>
                  <a:latin typeface="Arial" panose="020B0604020202020204" pitchFamily="34" charset="0"/>
                  <a:ea typeface="Calibri" panose="020F0502020204030204" pitchFamily="34" charset="0"/>
                  <a:cs typeface="Times New Roman" panose="02020603050405020304" pitchFamily="18" charset="0"/>
                </a:rPr>
                <a:t>Bộ dụng cụ tạo từ phổ </a:t>
              </a:r>
              <a:endParaRPr kumimoji="0" lang="vi-VN" sz="36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3666447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1">
                                            <p:txEl>
                                              <p:pRg st="0" end="0"/>
                                            </p:txEl>
                                          </p:spTgt>
                                        </p:tgtEl>
                                        <p:attrNameLst>
                                          <p:attrName>style.visibility</p:attrName>
                                        </p:attrNameLst>
                                      </p:cBhvr>
                                      <p:to>
                                        <p:strVal val="visible"/>
                                      </p:to>
                                    </p:set>
                                    <p:animEffect transition="in" filter="wipe(left)">
                                      <p:cBhvr>
                                        <p:cTn id="14" dur="500"/>
                                        <p:tgtEl>
                                          <p:spTgt spid="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1">
                                            <p:txEl>
                                              <p:pRg st="1" end="1"/>
                                            </p:txEl>
                                          </p:spTgt>
                                        </p:tgtEl>
                                        <p:attrNameLst>
                                          <p:attrName>style.visibility</p:attrName>
                                        </p:attrNameLst>
                                      </p:cBhvr>
                                      <p:to>
                                        <p:strVal val="visible"/>
                                      </p:to>
                                    </p:set>
                                    <p:animEffect transition="in" filter="wipe(left)">
                                      <p:cBhvr>
                                        <p:cTn id="19" dur="500"/>
                                        <p:tgtEl>
                                          <p:spTgt spid="51">
                                            <p:txEl>
                                              <p:pRg st="1" end="1"/>
                                            </p:txEl>
                                          </p:spTgt>
                                        </p:tgtEl>
                                      </p:cBhvr>
                                    </p:animEffect>
                                  </p:childTnLst>
                                </p:cTn>
                              </p:par>
                              <p:par>
                                <p:cTn id="20" presetID="17" presetClass="entr" presetSubtype="10" fill="hold" nodeType="withEffect">
                                  <p:stCondLst>
                                    <p:cond delay="0"/>
                                  </p:stCondLst>
                                  <p:childTnLst>
                                    <p:set>
                                      <p:cBhvr>
                                        <p:cTn id="21" dur="1" fill="hold">
                                          <p:stCondLst>
                                            <p:cond delay="0"/>
                                          </p:stCondLst>
                                        </p:cTn>
                                        <p:tgtEl>
                                          <p:spTgt spid="54"/>
                                        </p:tgtEl>
                                        <p:attrNameLst>
                                          <p:attrName>style.visibility</p:attrName>
                                        </p:attrNameLst>
                                      </p:cBhvr>
                                      <p:to>
                                        <p:strVal val="visible"/>
                                      </p:to>
                                    </p:set>
                                    <p:anim calcmode="lin" valueType="num">
                                      <p:cBhvr>
                                        <p:cTn id="22" dur="500" fill="hold"/>
                                        <p:tgtEl>
                                          <p:spTgt spid="54"/>
                                        </p:tgtEl>
                                        <p:attrNameLst>
                                          <p:attrName>ppt_w</p:attrName>
                                        </p:attrNameLst>
                                      </p:cBhvr>
                                      <p:tavLst>
                                        <p:tav tm="0">
                                          <p:val>
                                            <p:fltVal val="0"/>
                                          </p:val>
                                        </p:tav>
                                        <p:tav tm="100000">
                                          <p:val>
                                            <p:strVal val="#ppt_w"/>
                                          </p:val>
                                        </p:tav>
                                      </p:tavLst>
                                    </p:anim>
                                    <p:anim calcmode="lin" valueType="num">
                                      <p:cBhvr>
                                        <p:cTn id="23" dur="500" fill="hold"/>
                                        <p:tgtEl>
                                          <p:spTgt spid="54"/>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1">
                                            <p:txEl>
                                              <p:pRg st="2" end="2"/>
                                            </p:txEl>
                                          </p:spTgt>
                                        </p:tgtEl>
                                        <p:attrNameLst>
                                          <p:attrName>style.visibility</p:attrName>
                                        </p:attrNameLst>
                                      </p:cBhvr>
                                      <p:to>
                                        <p:strVal val="visible"/>
                                      </p:to>
                                    </p:set>
                                    <p:animEffect transition="in" filter="wipe(left)">
                                      <p:cBhvr>
                                        <p:cTn id="28" dur="500"/>
                                        <p:tgtEl>
                                          <p:spTgt spid="5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1">
                                            <p:txEl>
                                              <p:pRg st="3" end="3"/>
                                            </p:txEl>
                                          </p:spTgt>
                                        </p:tgtEl>
                                        <p:attrNameLst>
                                          <p:attrName>style.visibility</p:attrName>
                                        </p:attrNameLst>
                                      </p:cBhvr>
                                      <p:to>
                                        <p:strVal val="visible"/>
                                      </p:to>
                                    </p:set>
                                    <p:animEffect transition="in" filter="wipe(left)">
                                      <p:cBhvr>
                                        <p:cTn id="33"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624342">
            <a:off x="12195501" y="618641"/>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6174">
            <a:off x="14025770" y="-5860527"/>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844280">
            <a:off x="-3663283" y="6381676"/>
            <a:ext cx="7795752" cy="7795752"/>
          </a:xfrm>
          <a:prstGeom prst="rect">
            <a:avLst/>
          </a:prstGeom>
        </p:spPr>
      </p:pic>
      <p:sp>
        <p:nvSpPr>
          <p:cNvPr id="14" name="TextBox 13">
            <a:extLst>
              <a:ext uri="{FF2B5EF4-FFF2-40B4-BE49-F238E27FC236}">
                <a16:creationId xmlns:a16="http://schemas.microsoft.com/office/drawing/2014/main" id="{9DD8B93A-957E-4974-850B-A2B591A7FD19}"/>
              </a:ext>
            </a:extLst>
          </p:cNvPr>
          <p:cNvSpPr txBox="1"/>
          <p:nvPr/>
        </p:nvSpPr>
        <p:spPr>
          <a:xfrm>
            <a:off x="1219200" y="1028700"/>
            <a:ext cx="9067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mn-cs"/>
              </a:rPr>
              <a:t>2. Từ phổ </a:t>
            </a:r>
            <a:endParaRPr kumimoji="0" lang="en-US" sz="5400" b="1"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sp>
        <p:nvSpPr>
          <p:cNvPr id="51" name="TextBox 50">
            <a:extLst>
              <a:ext uri="{FF2B5EF4-FFF2-40B4-BE49-F238E27FC236}">
                <a16:creationId xmlns:a16="http://schemas.microsoft.com/office/drawing/2014/main" id="{4D410D4E-2322-469D-899E-73E3DCED0101}"/>
              </a:ext>
            </a:extLst>
          </p:cNvPr>
          <p:cNvSpPr txBox="1"/>
          <p:nvPr/>
        </p:nvSpPr>
        <p:spPr>
          <a:xfrm>
            <a:off x="1058736" y="2213262"/>
            <a:ext cx="9609263" cy="551824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Thí nghiệm tạo từ phổ </a:t>
            </a: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Dụng cụ:</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Hộp mica có thành và đáy nhựa trong, thanh nam châm, mạt sắt </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endParaRPr>
          </a:p>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v"/>
              <a:tabLst/>
              <a:defRPr/>
            </a:pP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Tiến hành:</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sắp xếp mạt sắt trong một lần thì nghiệm được cho trên hình 15.3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53" name="TextBox 52">
            <a:extLst>
              <a:ext uri="{FF2B5EF4-FFF2-40B4-BE49-F238E27FC236}">
                <a16:creationId xmlns:a16="http://schemas.microsoft.com/office/drawing/2014/main" id="{7D4F0856-4058-499B-B6FD-395632D6784C}"/>
              </a:ext>
            </a:extLst>
          </p:cNvPr>
          <p:cNvSpPr txBox="1"/>
          <p:nvPr/>
        </p:nvSpPr>
        <p:spPr>
          <a:xfrm>
            <a:off x="10439400" y="6730863"/>
            <a:ext cx="7390062" cy="2101794"/>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15.3.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ảnh sắp xếp mạt sắt trong từ trường của một thanh nam châm </a:t>
            </a:r>
          </a:p>
        </p:txBody>
      </p:sp>
      <p:pic>
        <p:nvPicPr>
          <p:cNvPr id="10" name="Picture 9">
            <a:extLst>
              <a:ext uri="{FF2B5EF4-FFF2-40B4-BE49-F238E27FC236}">
                <a16:creationId xmlns:a16="http://schemas.microsoft.com/office/drawing/2014/main" id="{C5F0772F-B16E-44C2-8108-0439200508A3}"/>
              </a:ext>
            </a:extLst>
          </p:cNvPr>
          <p:cNvPicPr>
            <a:picLocks noChangeAspect="1"/>
          </p:cNvPicPr>
          <p:nvPr/>
        </p:nvPicPr>
        <p:blipFill>
          <a:blip r:embed="rId9"/>
          <a:stretch>
            <a:fillRect/>
          </a:stretch>
        </p:blipFill>
        <p:spPr>
          <a:xfrm>
            <a:off x="11492142" y="2366287"/>
            <a:ext cx="5469471" cy="3957184"/>
          </a:xfrm>
          <a:prstGeom prst="rect">
            <a:avLst/>
          </a:prstGeom>
        </p:spPr>
      </p:pic>
      <p:pic>
        <p:nvPicPr>
          <p:cNvPr id="16" name="Picture 13">
            <a:extLst>
              <a:ext uri="{FF2B5EF4-FFF2-40B4-BE49-F238E27FC236}">
                <a16:creationId xmlns:a16="http://schemas.microsoft.com/office/drawing/2014/main" id="{DB927137-93A4-46AB-BDF8-D077D610A3B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40979">
            <a:off x="8978848" y="8317840"/>
            <a:ext cx="1000113" cy="1085605"/>
          </a:xfrm>
          <a:prstGeom prst="rect">
            <a:avLst/>
          </a:prstGeom>
        </p:spPr>
      </p:pic>
    </p:spTree>
    <p:extLst>
      <p:ext uri="{BB962C8B-B14F-4D97-AF65-F5344CB8AC3E}">
        <p14:creationId xmlns:p14="http://schemas.microsoft.com/office/powerpoint/2010/main" val="69987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randombar(horizontal)">
                                      <p:cBhvr>
                                        <p:cTn id="10" dur="500"/>
                                        <p:tgtEl>
                                          <p:spTgt spid="53"/>
                                        </p:tgtEl>
                                      </p:cBhvr>
                                    </p:animEffect>
                                  </p:childTnLst>
                                </p:cTn>
                              </p:par>
                              <p:par>
                                <p:cTn id="11" presetID="22" presetClass="entr" presetSubtype="8" fill="hold" nodeType="withEffect">
                                  <p:stCondLst>
                                    <p:cond delay="0"/>
                                  </p:stCondLst>
                                  <p:childTnLst>
                                    <p:set>
                                      <p:cBhvr>
                                        <p:cTn id="12" dur="1" fill="hold">
                                          <p:stCondLst>
                                            <p:cond delay="0"/>
                                          </p:stCondLst>
                                        </p:cTn>
                                        <p:tgtEl>
                                          <p:spTgt spid="51">
                                            <p:txEl>
                                              <p:pRg st="3" end="3"/>
                                            </p:txEl>
                                          </p:spTgt>
                                        </p:tgtEl>
                                        <p:attrNameLst>
                                          <p:attrName>style.visibility</p:attrName>
                                        </p:attrNameLst>
                                      </p:cBhvr>
                                      <p:to>
                                        <p:strVal val="visible"/>
                                      </p:to>
                                    </p:set>
                                    <p:animEffect transition="in" filter="wipe(left)">
                                      <p:cBhvr>
                                        <p:cTn id="13" dur="500"/>
                                        <p:tgtEl>
                                          <p:spTgt spid="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E13CFADC-75B0-43EA-A995-CB575E82FE82}"/>
              </a:ext>
            </a:extLst>
          </p:cNvPr>
          <p:cNvGrpSpPr/>
          <p:nvPr/>
        </p:nvGrpSpPr>
        <p:grpSpPr>
          <a:xfrm>
            <a:off x="1763703" y="2051656"/>
            <a:ext cx="14504970" cy="7210174"/>
            <a:chOff x="1763703" y="2051656"/>
            <a:chExt cx="14504970" cy="7210174"/>
          </a:xfrm>
        </p:grpSpPr>
        <p:pic>
          <p:nvPicPr>
            <p:cNvPr id="18" name="Picture 2">
              <a:extLst>
                <a:ext uri="{FF2B5EF4-FFF2-40B4-BE49-F238E27FC236}">
                  <a16:creationId xmlns:a16="http://schemas.microsoft.com/office/drawing/2014/main" id="{20488B47-7FAF-4C75-A344-AE3D019E3C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63703" y="2051656"/>
              <a:ext cx="14504970" cy="6689473"/>
            </a:xfrm>
            <a:prstGeom prst="rect">
              <a:avLst/>
            </a:prstGeom>
          </p:spPr>
        </p:pic>
        <p:pic>
          <p:nvPicPr>
            <p:cNvPr id="19" name="Picture 5">
              <a:extLst>
                <a:ext uri="{FF2B5EF4-FFF2-40B4-BE49-F238E27FC236}">
                  <a16:creationId xmlns:a16="http://schemas.microsoft.com/office/drawing/2014/main" id="{0042A0E7-FD85-4325-967B-8A59C8393A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318014" y="6476602"/>
              <a:ext cx="3160542" cy="2785228"/>
            </a:xfrm>
            <a:prstGeom prst="rect">
              <a:avLst/>
            </a:prstGeom>
          </p:spPr>
        </p:pic>
      </p:grpSp>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040979">
            <a:off x="840570" y="8614132"/>
            <a:ext cx="506294" cy="549573"/>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43976">
            <a:off x="16226462" y="8790032"/>
            <a:ext cx="446020" cy="777377"/>
          </a:xfrm>
          <a:prstGeom prst="rect">
            <a:avLst/>
          </a:prstGeom>
        </p:spPr>
      </p:pic>
      <p:sp>
        <p:nvSpPr>
          <p:cNvPr id="15" name="TextBox 14">
            <a:extLst>
              <a:ext uri="{FF2B5EF4-FFF2-40B4-BE49-F238E27FC236}">
                <a16:creationId xmlns:a16="http://schemas.microsoft.com/office/drawing/2014/main" id="{2CAEE40E-D18C-4D25-ABE4-8E1D4313AB92}"/>
              </a:ext>
            </a:extLst>
          </p:cNvPr>
          <p:cNvSpPr txBox="1"/>
          <p:nvPr/>
        </p:nvSpPr>
        <p:spPr>
          <a:xfrm>
            <a:off x="7231353" y="779707"/>
            <a:ext cx="9067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mn-cs"/>
              </a:rPr>
              <a:t>2. Từ phổ </a:t>
            </a:r>
            <a:endParaRPr kumimoji="0" lang="en-US" sz="5400" b="1"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76D226E-0687-4807-99DB-6C351F2122C7}"/>
              </a:ext>
            </a:extLst>
          </p:cNvPr>
          <p:cNvSpPr txBox="1"/>
          <p:nvPr/>
        </p:nvSpPr>
        <p:spPr>
          <a:xfrm>
            <a:off x="2133723" y="3084004"/>
            <a:ext cx="13370233" cy="3788858"/>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Times New Roman" panose="02020603050405020304" pitchFamily="18" charset="0"/>
              </a:rPr>
              <a:t>Các mạt sắt khi không có nam châm được sắp xếp thế nào? Khi có nam châm được sắp xếp như thế nào?</a:t>
            </a:r>
            <a:endParaRPr lang="vi-VN" sz="4000" dirty="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en-US" sz="4000" dirty="0">
                <a:effectLst/>
                <a:latin typeface="Arial" panose="020B0604020202020204" pitchFamily="34" charset="0"/>
                <a:ea typeface="Calibri" panose="020F0502020204030204" pitchFamily="34" charset="0"/>
              </a:rPr>
              <a:t>Hãy cho biết sự </a:t>
            </a:r>
            <a:r>
              <a:rPr lang="en-US" sz="4000" dirty="0">
                <a:effectLst/>
                <a:latin typeface="Arial" panose="020B0604020202020204" pitchFamily="34" charset="0"/>
                <a:ea typeface="Arial" panose="020B0604020202020204" pitchFamily="34" charset="0"/>
              </a:rPr>
              <a:t>sắp xếp các mạt sắt ở gần các cực nam châm và ở xa các cực nam châm.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546835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7" dur="500"/>
                                        <p:tgtEl>
                                          <p:spTgt spid="1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2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7833F6A-5364-4296-A6CA-0F0DB3ED94FD}"/>
              </a:ext>
            </a:extLst>
          </p:cNvPr>
          <p:cNvGrpSpPr/>
          <p:nvPr/>
        </p:nvGrpSpPr>
        <p:grpSpPr>
          <a:xfrm>
            <a:off x="1093613" y="-495300"/>
            <a:ext cx="8759164" cy="10450194"/>
            <a:chOff x="1093613" y="-495300"/>
            <a:chExt cx="8759164" cy="10450194"/>
          </a:xfrm>
        </p:grpSpPr>
        <p:pic>
          <p:nvPicPr>
            <p:cNvPr id="22" name="Picture 6">
              <a:extLst>
                <a:ext uri="{FF2B5EF4-FFF2-40B4-BE49-F238E27FC236}">
                  <a16:creationId xmlns:a16="http://schemas.microsoft.com/office/drawing/2014/main" id="{DF84D999-67FE-49F1-A653-93BF65015B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3613" y="-495300"/>
              <a:ext cx="8759164" cy="10450194"/>
            </a:xfrm>
            <a:prstGeom prst="rect">
              <a:avLst/>
            </a:prstGeom>
          </p:spPr>
        </p:pic>
        <p:sp>
          <p:nvSpPr>
            <p:cNvPr id="24" name="TextBox 23">
              <a:extLst>
                <a:ext uri="{FF2B5EF4-FFF2-40B4-BE49-F238E27FC236}">
                  <a16:creationId xmlns:a16="http://schemas.microsoft.com/office/drawing/2014/main" id="{20BF2CC7-F190-40CA-9EDC-FE12EDA223FC}"/>
                </a:ext>
              </a:extLst>
            </p:cNvPr>
            <p:cNvSpPr txBox="1"/>
            <p:nvPr/>
          </p:nvSpPr>
          <p:spPr>
            <a:xfrm>
              <a:off x="3555557" y="370206"/>
              <a:ext cx="35941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Trả lời </a:t>
              </a:r>
            </a:p>
          </p:txBody>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76626">
            <a:off x="12903423" y="-3915666"/>
            <a:ext cx="7795752" cy="7795752"/>
          </a:xfrm>
          <a:prstGeom prst="rect">
            <a:avLst/>
          </a:prstGeom>
        </p:spPr>
      </p:pic>
      <p:grpSp>
        <p:nvGrpSpPr>
          <p:cNvPr id="12" name="Group 12"/>
          <p:cNvGrpSpPr/>
          <p:nvPr/>
        </p:nvGrpSpPr>
        <p:grpSpPr>
          <a:xfrm>
            <a:off x="308727" y="337812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58600" y="2095500"/>
            <a:ext cx="446020" cy="777377"/>
          </a:xfrm>
          <a:prstGeom prst="rect">
            <a:avLst/>
          </a:prstGeom>
        </p:spPr>
      </p:pic>
      <p:pic>
        <p:nvPicPr>
          <p:cNvPr id="21" name="Picture 20">
            <a:extLst>
              <a:ext uri="{FF2B5EF4-FFF2-40B4-BE49-F238E27FC236}">
                <a16:creationId xmlns:a16="http://schemas.microsoft.com/office/drawing/2014/main" id="{3F79522D-F247-4299-9CAF-25BCBBE3CAF2}"/>
              </a:ext>
            </a:extLst>
          </p:cNvPr>
          <p:cNvPicPr>
            <a:picLocks noChangeAspect="1"/>
          </p:cNvPicPr>
          <p:nvPr/>
        </p:nvPicPr>
        <p:blipFill>
          <a:blip r:embed="rId8"/>
          <a:stretch>
            <a:fillRect/>
          </a:stretch>
        </p:blipFill>
        <p:spPr>
          <a:xfrm>
            <a:off x="10310199" y="3915919"/>
            <a:ext cx="6565726" cy="47503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a:extLst>
              <a:ext uri="{FF2B5EF4-FFF2-40B4-BE49-F238E27FC236}">
                <a16:creationId xmlns:a16="http://schemas.microsoft.com/office/drawing/2014/main" id="{A7C61000-EDAD-4E68-90CD-196B2FD3EB06}"/>
              </a:ext>
            </a:extLst>
          </p:cNvPr>
          <p:cNvSpPr txBox="1"/>
          <p:nvPr/>
        </p:nvSpPr>
        <p:spPr>
          <a:xfrm>
            <a:off x="1416148" y="2095500"/>
            <a:ext cx="7872918" cy="6544164"/>
          </a:xfrm>
          <a:prstGeom prst="rect">
            <a:avLst/>
          </a:prstGeom>
          <a:noFill/>
          <a:ln w="57150">
            <a:noFill/>
            <a:prstDash val="dash"/>
          </a:ln>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 mạt sắt khi không có nam châm được sắp xếp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hỗn độn không theo quy luận nhất định. </a:t>
            </a: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Khi có nam châm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 mạt sắt được sắp xếp theo các đường cong nối từ cực này sang cực kia của nam châm  </a:t>
            </a:r>
          </a:p>
        </p:txBody>
      </p:sp>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66174">
            <a:off x="-4523762" y="8313077"/>
            <a:ext cx="7846916" cy="7846916"/>
          </a:xfrm>
          <a:prstGeom prst="rect">
            <a:avLst/>
          </a:prstGeom>
        </p:spPr>
      </p:pic>
    </p:spTree>
    <p:extLst>
      <p:ext uri="{BB962C8B-B14F-4D97-AF65-F5344CB8AC3E}">
        <p14:creationId xmlns:p14="http://schemas.microsoft.com/office/powerpoint/2010/main" val="1697181635"/>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anim calcmode="lin" valueType="num">
                                      <p:cBhvr>
                                        <p:cTn id="8" dur="500" fill="hold"/>
                                        <p:tgtEl>
                                          <p:spTgt spid="25"/>
                                        </p:tgtEl>
                                        <p:attrNameLst>
                                          <p:attrName>ppt_x</p:attrName>
                                        </p:attrNameLst>
                                      </p:cBhvr>
                                      <p:tavLst>
                                        <p:tav tm="0">
                                          <p:val>
                                            <p:strVal val="#ppt_x"/>
                                          </p:val>
                                        </p:tav>
                                        <p:tav tm="100000">
                                          <p:val>
                                            <p:strVal val="#ppt_x"/>
                                          </p:val>
                                        </p:tav>
                                      </p:tavLst>
                                    </p:anim>
                                    <p:anim calcmode="lin" valueType="num">
                                      <p:cBhvr>
                                        <p:cTn id="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barn(inVertical)">
                                      <p:cBhvr>
                                        <p:cTn id="14" dur="50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barn(inVertical)">
                                      <p:cBhvr>
                                        <p:cTn id="19" dur="500"/>
                                        <p:tgtEl>
                                          <p:spTgt spid="19">
                                            <p:txEl>
                                              <p:pRg st="1" end="1"/>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476626">
            <a:off x="12903423" y="-3915666"/>
            <a:ext cx="7795752" cy="7795752"/>
          </a:xfrm>
          <a:prstGeom prst="rect">
            <a:avLst/>
          </a:prstGeom>
        </p:spPr>
      </p:pic>
      <p:grpSp>
        <p:nvGrpSpPr>
          <p:cNvPr id="12" name="Group 12"/>
          <p:cNvGrpSpPr/>
          <p:nvPr/>
        </p:nvGrpSpPr>
        <p:grpSpPr>
          <a:xfrm>
            <a:off x="308727" y="337812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58600" y="2095500"/>
            <a:ext cx="446020" cy="777377"/>
          </a:xfrm>
          <a:prstGeom prst="rect">
            <a:avLst/>
          </a:prstGeom>
        </p:spPr>
      </p:pic>
      <p:pic>
        <p:nvPicPr>
          <p:cNvPr id="21" name="Picture 20">
            <a:extLst>
              <a:ext uri="{FF2B5EF4-FFF2-40B4-BE49-F238E27FC236}">
                <a16:creationId xmlns:a16="http://schemas.microsoft.com/office/drawing/2014/main" id="{3F79522D-F247-4299-9CAF-25BCBBE3CAF2}"/>
              </a:ext>
            </a:extLst>
          </p:cNvPr>
          <p:cNvPicPr>
            <a:picLocks noChangeAspect="1"/>
          </p:cNvPicPr>
          <p:nvPr/>
        </p:nvPicPr>
        <p:blipFill>
          <a:blip r:embed="rId6"/>
          <a:stretch>
            <a:fillRect/>
          </a:stretch>
        </p:blipFill>
        <p:spPr>
          <a:xfrm>
            <a:off x="10310199" y="3915919"/>
            <a:ext cx="6565726" cy="47503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6">
            <a:extLst>
              <a:ext uri="{FF2B5EF4-FFF2-40B4-BE49-F238E27FC236}">
                <a16:creationId xmlns:a16="http://schemas.microsoft.com/office/drawing/2014/main" id="{DF84D999-67FE-49F1-A653-93BF65015B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3613" y="-495300"/>
            <a:ext cx="8759164" cy="10450194"/>
          </a:xfrm>
          <a:prstGeom prst="rect">
            <a:avLst/>
          </a:prstGeom>
        </p:spPr>
      </p:pic>
      <p:sp>
        <p:nvSpPr>
          <p:cNvPr id="19" name="TextBox 18">
            <a:extLst>
              <a:ext uri="{FF2B5EF4-FFF2-40B4-BE49-F238E27FC236}">
                <a16:creationId xmlns:a16="http://schemas.microsoft.com/office/drawing/2014/main" id="{A7C61000-EDAD-4E68-90CD-196B2FD3EB06}"/>
              </a:ext>
            </a:extLst>
          </p:cNvPr>
          <p:cNvSpPr txBox="1"/>
          <p:nvPr/>
        </p:nvSpPr>
        <p:spPr>
          <a:xfrm>
            <a:off x="1416148" y="2095500"/>
            <a:ext cx="7872918" cy="4594912"/>
          </a:xfrm>
          <a:prstGeom prst="rect">
            <a:avLst/>
          </a:prstGeom>
          <a:noFill/>
          <a:ln w="57150">
            <a:noFill/>
            <a:prstDash val="dash"/>
          </a:ln>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Càng gần cực nam châm các đường sức từ sắp xếp càng dày, càng xa cực nam châm các đường sức từ sắp xếp càng thưa.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20BF2CC7-F190-40CA-9EDC-FE12EDA223FC}"/>
              </a:ext>
            </a:extLst>
          </p:cNvPr>
          <p:cNvSpPr txBox="1"/>
          <p:nvPr/>
        </p:nvSpPr>
        <p:spPr>
          <a:xfrm>
            <a:off x="3555557" y="370206"/>
            <a:ext cx="3594100"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Trả lời </a:t>
            </a:r>
          </a:p>
        </p:txBody>
      </p:sp>
      <p:pic>
        <p:nvPicPr>
          <p:cNvPr id="17" name="Picture 3">
            <a:extLst>
              <a:ext uri="{FF2B5EF4-FFF2-40B4-BE49-F238E27FC236}">
                <a16:creationId xmlns:a16="http://schemas.microsoft.com/office/drawing/2014/main" id="{D79C8358-A281-4440-B1BE-6A9783A6954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226717" y="5801994"/>
            <a:ext cx="4494372"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266174">
            <a:off x="-4523762" y="8313077"/>
            <a:ext cx="7846916" cy="7846916"/>
          </a:xfrm>
          <a:prstGeom prst="rect">
            <a:avLst/>
          </a:prstGeom>
        </p:spPr>
      </p:pic>
    </p:spTree>
    <p:extLst>
      <p:ext uri="{BB962C8B-B14F-4D97-AF65-F5344CB8AC3E}">
        <p14:creationId xmlns:p14="http://schemas.microsoft.com/office/powerpoint/2010/main" val="164766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14519075" y="-4943275"/>
            <a:ext cx="7846916" cy="784691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24945" flipH="1">
            <a:off x="-3939312" y="-4409299"/>
            <a:ext cx="9407206" cy="7455211"/>
          </a:xfrm>
          <a:prstGeom prst="rect">
            <a:avLst/>
          </a:prstGeom>
        </p:spPr>
      </p:pic>
      <p:sp>
        <p:nvSpPr>
          <p:cNvPr id="13" name="TextBox 12">
            <a:extLst>
              <a:ext uri="{FF2B5EF4-FFF2-40B4-BE49-F238E27FC236}">
                <a16:creationId xmlns:a16="http://schemas.microsoft.com/office/drawing/2014/main" id="{42AA2EAC-CFF5-4EF0-ACBB-F471B19D12D7}"/>
              </a:ext>
            </a:extLst>
          </p:cNvPr>
          <p:cNvSpPr txBox="1"/>
          <p:nvPr/>
        </p:nvSpPr>
        <p:spPr>
          <a:xfrm>
            <a:off x="7577204" y="941155"/>
            <a:ext cx="4038600" cy="923330"/>
          </a:xfrm>
          <a:prstGeom prst="rect">
            <a:avLst/>
          </a:prstGeom>
          <a:noFill/>
        </p:spPr>
        <p:txBody>
          <a:bodyPr wrap="square" rtlCol="0">
            <a:spAutoFit/>
          </a:bodyPr>
          <a:lstStyle/>
          <a:p>
            <a:r>
              <a:rPr lang="vi-VN" sz="5400" b="1" dirty="0">
                <a:solidFill>
                  <a:schemeClr val="accent2">
                    <a:lumMod val="75000"/>
                  </a:schemeClr>
                </a:solidFill>
              </a:rPr>
              <a:t>KẾT LUẬN</a:t>
            </a:r>
            <a:endParaRPr lang="en-US" sz="5400" b="1" dirty="0">
              <a:solidFill>
                <a:schemeClr val="accent2">
                  <a:lumMod val="75000"/>
                </a:schemeClr>
              </a:solidFill>
            </a:endParaRPr>
          </a:p>
        </p:txBody>
      </p:sp>
      <p:pic>
        <p:nvPicPr>
          <p:cNvPr id="15" name="Picture 7">
            <a:extLst>
              <a:ext uri="{FF2B5EF4-FFF2-40B4-BE49-F238E27FC236}">
                <a16:creationId xmlns:a16="http://schemas.microsoft.com/office/drawing/2014/main" id="{93872F69-E82D-4F69-9B19-D92E04334A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57400" y="2374637"/>
            <a:ext cx="14750027" cy="6855391"/>
          </a:xfrm>
          <a:prstGeom prst="rect">
            <a:avLst/>
          </a:prstGeom>
        </p:spPr>
      </p:pic>
      <p:sp>
        <p:nvSpPr>
          <p:cNvPr id="17" name="TextBox 16">
            <a:extLst>
              <a:ext uri="{FF2B5EF4-FFF2-40B4-BE49-F238E27FC236}">
                <a16:creationId xmlns:a16="http://schemas.microsoft.com/office/drawing/2014/main" id="{98B6BDE9-3D6D-4357-911F-5F9B5ECDBD51}"/>
              </a:ext>
            </a:extLst>
          </p:cNvPr>
          <p:cNvSpPr txBox="1"/>
          <p:nvPr/>
        </p:nvSpPr>
        <p:spPr>
          <a:xfrm>
            <a:off x="3014217" y="3394942"/>
            <a:ext cx="12836391" cy="4814780"/>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Hình ảnh các đường được tạo ra bởi mạt sắt xung quanh nam châm được gọi là </a:t>
            </a:r>
            <a:r>
              <a:rPr lang="en-US" sz="40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từ phổ. </a:t>
            </a:r>
            <a:endParaRPr lang="en-US" sz="4000" b="1"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Từ phổ là hình ảnh trực quan về từ trường </a:t>
            </a:r>
            <a:endParaRPr lang="en-US" sz="4000" i="1"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spcAft>
                <a:spcPts val="800"/>
              </a:spcAft>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Ở gần các cực số lượng mạt sắt dày, càng xa cực số lượng càng ít dần.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5">
            <a:extLst>
              <a:ext uri="{FF2B5EF4-FFF2-40B4-BE49-F238E27FC236}">
                <a16:creationId xmlns:a16="http://schemas.microsoft.com/office/drawing/2014/main" id="{14130590-EF6F-4977-89DB-205733DC3CB0}"/>
              </a:ext>
            </a:extLst>
          </p:cNvPr>
          <p:cNvPicPr>
            <a:picLocks noChangeAspect="1"/>
          </p:cNvPicPr>
          <p:nvPr/>
        </p:nvPicPr>
        <p:blipFill>
          <a:blip r:embed="rId9"/>
          <a:srcRect/>
          <a:stretch>
            <a:fillRect/>
          </a:stretch>
        </p:blipFill>
        <p:spPr>
          <a:xfrm rot="20711003">
            <a:off x="14916949" y="7626794"/>
            <a:ext cx="1867316" cy="2109961"/>
          </a:xfrm>
          <a:prstGeom prst="rect">
            <a:avLst/>
          </a:prstGeom>
        </p:spPr>
      </p:pic>
    </p:spTree>
    <p:extLst>
      <p:ext uri="{BB962C8B-B14F-4D97-AF65-F5344CB8AC3E}">
        <p14:creationId xmlns:p14="http://schemas.microsoft.com/office/powerpoint/2010/main" val="284435525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anim calcmode="lin" valueType="num">
                                      <p:cBhvr>
                                        <p:cTn id="16"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fade">
                                      <p:cBhvr>
                                        <p:cTn id="22" dur="500"/>
                                        <p:tgtEl>
                                          <p:spTgt spid="17">
                                            <p:txEl>
                                              <p:pRg st="1" end="1"/>
                                            </p:txEl>
                                          </p:spTgt>
                                        </p:tgtEl>
                                      </p:cBhvr>
                                    </p:animEffect>
                                    <p:anim calcmode="lin" valueType="num">
                                      <p:cBhvr>
                                        <p:cTn id="23"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1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Effect transition="in" filter="fade">
                                      <p:cBhvr>
                                        <p:cTn id="29" dur="500"/>
                                        <p:tgtEl>
                                          <p:spTgt spid="17">
                                            <p:txEl>
                                              <p:pRg st="2" end="2"/>
                                            </p:txEl>
                                          </p:spTgt>
                                        </p:tgtEl>
                                      </p:cBhvr>
                                    </p:animEffect>
                                    <p:anim calcmode="lin" valueType="num">
                                      <p:cBhvr>
                                        <p:cTn id="30" dur="5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31" dur="500" fill="hold"/>
                                        <p:tgtEl>
                                          <p:spTgt spid="1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21" name="Picture 10">
            <a:extLst>
              <a:ext uri="{FF2B5EF4-FFF2-40B4-BE49-F238E27FC236}">
                <a16:creationId xmlns:a16="http://schemas.microsoft.com/office/drawing/2014/main" id="{40C96E34-8C42-4312-8F29-CF84C4F95C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025916" flipH="1">
            <a:off x="-3071307" y="6841283"/>
            <a:ext cx="9407206" cy="7455211"/>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40979">
            <a:off x="5555809" y="8201188"/>
            <a:ext cx="506294" cy="549573"/>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43976">
            <a:off x="3001628" y="592270"/>
            <a:ext cx="446020" cy="777377"/>
          </a:xfrm>
          <a:prstGeom prst="rect">
            <a:avLst/>
          </a:prstGeom>
        </p:spPr>
      </p:pic>
      <p:sp>
        <p:nvSpPr>
          <p:cNvPr id="15" name="TextBox 14">
            <a:extLst>
              <a:ext uri="{FF2B5EF4-FFF2-40B4-BE49-F238E27FC236}">
                <a16:creationId xmlns:a16="http://schemas.microsoft.com/office/drawing/2014/main" id="{CD3270E5-D925-4C60-954D-0BFA74A35F8D}"/>
              </a:ext>
            </a:extLst>
          </p:cNvPr>
          <p:cNvSpPr txBox="1"/>
          <p:nvPr/>
        </p:nvSpPr>
        <p:spPr>
          <a:xfrm>
            <a:off x="6324600" y="876300"/>
            <a:ext cx="9067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mn-cs"/>
              </a:rPr>
              <a:t>3. Đường sức từ</a:t>
            </a:r>
            <a:endParaRPr kumimoji="0" lang="en-US" sz="5400" b="1"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9A4BBE3-797A-411E-8A3F-B670FFE6D716}"/>
              </a:ext>
            </a:extLst>
          </p:cNvPr>
          <p:cNvSpPr txBox="1"/>
          <p:nvPr/>
        </p:nvSpPr>
        <p:spPr>
          <a:xfrm>
            <a:off x="1572928" y="2378987"/>
            <a:ext cx="7795752" cy="5099978"/>
          </a:xfrm>
          <a:prstGeom prst="roundRect">
            <a:avLst/>
          </a:prstGeom>
          <a:noFill/>
          <a:ln w="38100">
            <a:solidFill>
              <a:srgbClr val="E9B3A3"/>
            </a:solidFill>
            <a:prstDash val="dash"/>
          </a:ln>
        </p:spPr>
        <p:txBody>
          <a:bodyPr wrap="square">
            <a:spAutoFit/>
          </a:bodyPr>
          <a:lstStyle/>
          <a:p>
            <a:pPr algn="just">
              <a:lnSpc>
                <a:spcPct val="150000"/>
              </a:lnSpc>
              <a:spcAft>
                <a:spcPts val="800"/>
              </a:spcAft>
            </a:pPr>
            <a:r>
              <a:rPr lang="vi-VN" sz="4000" b="1" dirty="0">
                <a:latin typeface="Arial" panose="020B0604020202020204" pitchFamily="34" charset="0"/>
                <a:ea typeface="Arial" panose="020B0604020202020204" pitchFamily="34" charset="0"/>
                <a:cs typeface="Times New Roman" panose="02020603050405020304" pitchFamily="18" charset="0"/>
              </a:rPr>
              <a:t>Nhiệm vụ: </a:t>
            </a:r>
            <a:r>
              <a:rPr lang="vi-VN" sz="4000" dirty="0">
                <a:latin typeface="Arial" panose="020B0604020202020204" pitchFamily="34" charset="0"/>
                <a:ea typeface="Arial" panose="020B0604020202020204" pitchFamily="34" charset="0"/>
                <a:cs typeface="Times New Roman" panose="02020603050405020304" pitchFamily="18" charset="0"/>
              </a:rPr>
              <a:t>D</a:t>
            </a:r>
            <a:r>
              <a:rPr lang="en-US" sz="4000" dirty="0">
                <a:effectLst/>
                <a:latin typeface="Arial" panose="020B0604020202020204" pitchFamily="34" charset="0"/>
                <a:ea typeface="Arial" panose="020B0604020202020204" pitchFamily="34" charset="0"/>
                <a:cs typeface="Times New Roman" panose="02020603050405020304" pitchFamily="18" charset="0"/>
              </a:rPr>
              <a:t>ùng bút tô dọc theo các đường mạt sắt ở kết quả thí nghiệm hình 15.3 , nối từ cực này sang cực kia của thanh nam châm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A5F58A10-C9EC-43D8-A1E2-4B8B3D6B4A42}"/>
              </a:ext>
            </a:extLst>
          </p:cNvPr>
          <p:cNvGrpSpPr/>
          <p:nvPr/>
        </p:nvGrpSpPr>
        <p:grpSpPr>
          <a:xfrm>
            <a:off x="10167773" y="2378987"/>
            <a:ext cx="7390062" cy="6466370"/>
            <a:chOff x="10167773" y="2378987"/>
            <a:chExt cx="7390062" cy="6466370"/>
          </a:xfrm>
        </p:grpSpPr>
        <p:sp>
          <p:nvSpPr>
            <p:cNvPr id="18" name="TextBox 17">
              <a:extLst>
                <a:ext uri="{FF2B5EF4-FFF2-40B4-BE49-F238E27FC236}">
                  <a16:creationId xmlns:a16="http://schemas.microsoft.com/office/drawing/2014/main" id="{6E4526C9-AAFB-4010-BE8C-49D1BA0C49E1}"/>
                </a:ext>
              </a:extLst>
            </p:cNvPr>
            <p:cNvSpPr txBox="1"/>
            <p:nvPr/>
          </p:nvSpPr>
          <p:spPr>
            <a:xfrm>
              <a:off x="10167773" y="6743563"/>
              <a:ext cx="7390062" cy="2101794"/>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15.3.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ảnh sắp xếp mạt sắt trong từ trường của một thanh nam châm </a:t>
              </a:r>
            </a:p>
          </p:txBody>
        </p:sp>
        <p:pic>
          <p:nvPicPr>
            <p:cNvPr id="19" name="Picture 18">
              <a:extLst>
                <a:ext uri="{FF2B5EF4-FFF2-40B4-BE49-F238E27FC236}">
                  <a16:creationId xmlns:a16="http://schemas.microsoft.com/office/drawing/2014/main" id="{C404ED52-58D1-45EF-8567-8CC4C6AB9AF5}"/>
                </a:ext>
              </a:extLst>
            </p:cNvPr>
            <p:cNvPicPr>
              <a:picLocks noChangeAspect="1"/>
            </p:cNvPicPr>
            <p:nvPr/>
          </p:nvPicPr>
          <p:blipFill>
            <a:blip r:embed="rId13"/>
            <a:stretch>
              <a:fillRect/>
            </a:stretch>
          </p:blipFill>
          <p:spPr>
            <a:xfrm>
              <a:off x="11220515" y="2378987"/>
              <a:ext cx="5469471" cy="3957184"/>
            </a:xfrm>
            <a:prstGeom prst="rect">
              <a:avLst/>
            </a:prstGeom>
            <a:ln w="57150">
              <a:solidFill>
                <a:srgbClr val="E9B3A3"/>
              </a:solidFill>
            </a:ln>
          </p:spPr>
        </p:pic>
      </p:grpSp>
      <p:pic>
        <p:nvPicPr>
          <p:cNvPr id="20" name="Picture 5">
            <a:extLst>
              <a:ext uri="{FF2B5EF4-FFF2-40B4-BE49-F238E27FC236}">
                <a16:creationId xmlns:a16="http://schemas.microsoft.com/office/drawing/2014/main" id="{CC415738-939B-4C6C-8D6F-9BEAD3327B9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35629">
            <a:off x="8041056" y="6455499"/>
            <a:ext cx="1520079" cy="2393825"/>
          </a:xfrm>
          <a:prstGeom prst="rect">
            <a:avLst/>
          </a:prstGeom>
        </p:spPr>
      </p:pic>
    </p:spTree>
    <p:extLst>
      <p:ext uri="{BB962C8B-B14F-4D97-AF65-F5344CB8AC3E}">
        <p14:creationId xmlns:p14="http://schemas.microsoft.com/office/powerpoint/2010/main" val="65158550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972173" y="8273896"/>
            <a:ext cx="7846916" cy="784691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910375" y="8832657"/>
            <a:ext cx="446020" cy="777377"/>
          </a:xfrm>
          <a:prstGeom prst="rect">
            <a:avLst/>
          </a:prstGeom>
        </p:spPr>
      </p:pic>
      <p:sp>
        <p:nvSpPr>
          <p:cNvPr id="15" name="TextBox 14">
            <a:extLst>
              <a:ext uri="{FF2B5EF4-FFF2-40B4-BE49-F238E27FC236}">
                <a16:creationId xmlns:a16="http://schemas.microsoft.com/office/drawing/2014/main" id="{BB2C00BB-D58B-4F13-92F4-1779CBF1D81C}"/>
              </a:ext>
            </a:extLst>
          </p:cNvPr>
          <p:cNvSpPr txBox="1"/>
          <p:nvPr/>
        </p:nvSpPr>
        <p:spPr>
          <a:xfrm>
            <a:off x="1044574" y="647700"/>
            <a:ext cx="9067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mn-cs"/>
              </a:rPr>
              <a:t>3. Đường sức từ</a:t>
            </a:r>
            <a:endParaRPr kumimoji="0" lang="en-US" sz="5400" b="1"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6F9ED994-916E-4DB7-BA32-85D63B663332}"/>
              </a:ext>
            </a:extLst>
          </p:cNvPr>
          <p:cNvSpPr txBox="1"/>
          <p:nvPr/>
        </p:nvSpPr>
        <p:spPr>
          <a:xfrm>
            <a:off x="1195212" y="1625545"/>
            <a:ext cx="15552914" cy="2762936"/>
          </a:xfrm>
          <a:prstGeom prst="rect">
            <a:avLst/>
          </a:prstGeom>
          <a:noFill/>
        </p:spPr>
        <p:txBody>
          <a:bodyPr wrap="square">
            <a:spAutoFit/>
          </a:bodyPr>
          <a:lstStyle/>
          <a:p>
            <a:pPr marL="571500" indent="-571500" algn="just">
              <a:lnSpc>
                <a:spcPct val="150000"/>
              </a:lnSpc>
              <a:spcAft>
                <a:spcPts val="800"/>
              </a:spcAft>
              <a:buFont typeface="Arial" panose="020B0604020202020204" pitchFamily="34" charset="0"/>
              <a:buChar char="•"/>
            </a:pPr>
            <a:r>
              <a:rPr lang="vi-VN" sz="4000" dirty="0">
                <a:effectLst/>
                <a:latin typeface="Arial" panose="020B0604020202020204" pitchFamily="34" charset="0"/>
                <a:ea typeface="Calibri" panose="020F0502020204030204" pitchFamily="34" charset="0"/>
                <a:cs typeface="Times New Roman" panose="02020603050405020304" pitchFamily="18" charset="0"/>
              </a:rPr>
              <a:t>Đường sức từ </a:t>
            </a:r>
            <a:r>
              <a:rPr lang="vi-VN" sz="4000" dirty="0">
                <a:latin typeface="Arial" panose="020B0604020202020204" pitchFamily="34" charset="0"/>
                <a:ea typeface="Calibri" panose="020F0502020204030204" pitchFamily="34" charset="0"/>
                <a:cs typeface="Times New Roman" panose="02020603050405020304" pitchFamily="18" charset="0"/>
              </a:rPr>
              <a:t>l</a:t>
            </a:r>
            <a:r>
              <a:rPr lang="en-US" sz="4000" dirty="0">
                <a:effectLst/>
                <a:latin typeface="Arial" panose="020B0604020202020204" pitchFamily="34" charset="0"/>
                <a:ea typeface="Calibri" panose="020F0502020204030204" pitchFamily="34" charset="0"/>
                <a:cs typeface="Times New Roman" panose="02020603050405020304" pitchFamily="18" charset="0"/>
              </a:rPr>
              <a:t>à </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 cong liền nét nối từ cực này sang cực kia của nam châm (vẽ theo từ phổ) là hình ảnh về đường sức từ của nam châm.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A904AD4C-65EF-42FB-8AB5-74247AF6E981}"/>
              </a:ext>
            </a:extLst>
          </p:cNvPr>
          <p:cNvSpPr txBox="1"/>
          <p:nvPr/>
        </p:nvSpPr>
        <p:spPr>
          <a:xfrm>
            <a:off x="1195212" y="4388481"/>
            <a:ext cx="10615788" cy="4712187"/>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Đường sức từ có một chiều xác định, đi ra ở cực Bắc, đi vào cực nam của nam châm.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571500" marR="0" lvl="0" indent="-571500" algn="just" defTabSz="914400" rtl="0" eaLnBrk="1" fontAlgn="auto" latinLnBrk="0" hangingPunct="1">
              <a:lnSpc>
                <a:spcPct val="150000"/>
              </a:lnSpc>
              <a:spcBef>
                <a:spcPts val="0"/>
              </a:spcBef>
              <a:spcAft>
                <a:spcPts val="8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Nơi nào từ trường mạnh thì đường sức từ dày, nơi nào từ trường yếu thì đường sức từ thưa.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3A1911B2-C94C-4459-B09C-7EF5B14A5828}"/>
              </a:ext>
            </a:extLst>
          </p:cNvPr>
          <p:cNvGrpSpPr/>
          <p:nvPr/>
        </p:nvGrpSpPr>
        <p:grpSpPr>
          <a:xfrm>
            <a:off x="11026032" y="3420635"/>
            <a:ext cx="7261968" cy="6410349"/>
            <a:chOff x="11064679" y="3545263"/>
            <a:chExt cx="7261968" cy="6410349"/>
          </a:xfrm>
        </p:grpSpPr>
        <p:pic>
          <p:nvPicPr>
            <p:cNvPr id="20" name="Picture 19">
              <a:extLst>
                <a:ext uri="{FF2B5EF4-FFF2-40B4-BE49-F238E27FC236}">
                  <a16:creationId xmlns:a16="http://schemas.microsoft.com/office/drawing/2014/main" id="{A8878D98-5DC3-40ED-9EB3-8BA6BFEB30B3}"/>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1495109" y="3545263"/>
              <a:ext cx="5769325" cy="4072071"/>
            </a:xfrm>
            <a:prstGeom prst="rect">
              <a:avLst/>
            </a:prstGeom>
          </p:spPr>
        </p:pic>
        <p:sp>
          <p:nvSpPr>
            <p:cNvPr id="22" name="TextBox 21">
              <a:extLst>
                <a:ext uri="{FF2B5EF4-FFF2-40B4-BE49-F238E27FC236}">
                  <a16:creationId xmlns:a16="http://schemas.microsoft.com/office/drawing/2014/main" id="{BFFA0A92-008A-4507-A376-DDDFEAA88DEC}"/>
                </a:ext>
              </a:extLst>
            </p:cNvPr>
            <p:cNvSpPr txBox="1"/>
            <p:nvPr/>
          </p:nvSpPr>
          <p:spPr>
            <a:xfrm>
              <a:off x="11064679" y="7853818"/>
              <a:ext cx="7261968" cy="2101794"/>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15.4.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 sức từ của một thanh nam châm được vẽ theo quy ước</a:t>
              </a:r>
            </a:p>
          </p:txBody>
        </p:sp>
      </p:grpSp>
    </p:spTree>
    <p:extLst>
      <p:ext uri="{BB962C8B-B14F-4D97-AF65-F5344CB8AC3E}">
        <p14:creationId xmlns:p14="http://schemas.microsoft.com/office/powerpoint/2010/main" val="20343530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left)">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wipe(left)">
                                      <p:cBhvr>
                                        <p:cTn id="2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14950504" y="-5666265"/>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025752">
            <a:off x="-2945868" y="5254682"/>
            <a:ext cx="7795752" cy="779575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7531" y="4174191"/>
            <a:ext cx="1295747" cy="1287648"/>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73054">
            <a:off x="17466490" y="9168004"/>
            <a:ext cx="780056" cy="1075939"/>
          </a:xfrm>
          <a:prstGeom prst="rect">
            <a:avLst/>
          </a:prstGeom>
        </p:spPr>
      </p:pic>
      <p:sp>
        <p:nvSpPr>
          <p:cNvPr id="14" name="TextBox 13">
            <a:extLst>
              <a:ext uri="{FF2B5EF4-FFF2-40B4-BE49-F238E27FC236}">
                <a16:creationId xmlns:a16="http://schemas.microsoft.com/office/drawing/2014/main" id="{532E0895-7EA3-44A9-AF11-88AEAF4F178A}"/>
              </a:ext>
            </a:extLst>
          </p:cNvPr>
          <p:cNvSpPr txBox="1"/>
          <p:nvPr/>
        </p:nvSpPr>
        <p:spPr>
          <a:xfrm>
            <a:off x="1583278" y="699605"/>
            <a:ext cx="8191992" cy="5213484"/>
          </a:xfrm>
          <a:prstGeom prst="roundRect">
            <a:avLst/>
          </a:prstGeom>
          <a:noFill/>
          <a:ln w="57150">
            <a:solidFill>
              <a:srgbClr val="E9B3A3"/>
            </a:solidFill>
            <a:prstDash val="dash"/>
          </a:ln>
        </p:spPr>
        <p:txBody>
          <a:bodyPr wrap="square">
            <a:spAutoFit/>
          </a:bodyPr>
          <a:lstStyle/>
          <a:p>
            <a:pPr algn="just">
              <a:lnSpc>
                <a:spcPct val="150000"/>
              </a:lnSpc>
            </a:pPr>
            <a:r>
              <a:rPr lang="vi-VN" sz="4000" b="1" dirty="0">
                <a:effectLst/>
                <a:latin typeface="Arial" panose="020B0604020202020204" pitchFamily="34" charset="0"/>
                <a:ea typeface="Calibri" panose="020F0502020204030204" pitchFamily="34" charset="0"/>
                <a:cs typeface="Times New Roman" panose="02020603050405020304" pitchFamily="18" charset="0"/>
              </a:rPr>
              <a:t>Luyện tập 2 ( SGK – tr81). </a:t>
            </a: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Biết chiều đường sức từ của hai thanh nam châm như hình 15.5. Hãy xác định tên các cực từ của hai nam châm.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5" name="Group 24">
            <a:extLst>
              <a:ext uri="{FF2B5EF4-FFF2-40B4-BE49-F238E27FC236}">
                <a16:creationId xmlns:a16="http://schemas.microsoft.com/office/drawing/2014/main" id="{55DFEF7A-1368-4ACD-863D-A414CC18E71D}"/>
              </a:ext>
            </a:extLst>
          </p:cNvPr>
          <p:cNvGrpSpPr/>
          <p:nvPr/>
        </p:nvGrpSpPr>
        <p:grpSpPr>
          <a:xfrm>
            <a:off x="11314174" y="820929"/>
            <a:ext cx="4980353" cy="4960142"/>
            <a:chOff x="11314174" y="820929"/>
            <a:chExt cx="4980353" cy="4960142"/>
          </a:xfrm>
        </p:grpSpPr>
        <p:pic>
          <p:nvPicPr>
            <p:cNvPr id="15" name="Picture 14">
              <a:extLst>
                <a:ext uri="{FF2B5EF4-FFF2-40B4-BE49-F238E27FC236}">
                  <a16:creationId xmlns:a16="http://schemas.microsoft.com/office/drawing/2014/main" id="{9DAC9DE0-7F61-4FA4-BF85-D5914849641A}"/>
                </a:ext>
              </a:extLst>
            </p:cNvPr>
            <p:cNvPicPr>
              <a:picLocks noChangeAspect="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11314174" y="820929"/>
              <a:ext cx="4980353" cy="4322571"/>
            </a:xfrm>
            <a:prstGeom prst="rect">
              <a:avLst/>
            </a:prstGeom>
          </p:spPr>
        </p:pic>
        <p:sp>
          <p:nvSpPr>
            <p:cNvPr id="17" name="TextBox 16">
              <a:extLst>
                <a:ext uri="{FF2B5EF4-FFF2-40B4-BE49-F238E27FC236}">
                  <a16:creationId xmlns:a16="http://schemas.microsoft.com/office/drawing/2014/main" id="{8713D9A7-8651-454C-84B4-6137C6DE3027}"/>
                </a:ext>
              </a:extLst>
            </p:cNvPr>
            <p:cNvSpPr txBox="1"/>
            <p:nvPr/>
          </p:nvSpPr>
          <p:spPr>
            <a:xfrm>
              <a:off x="12527932" y="5064272"/>
              <a:ext cx="2856975" cy="716799"/>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15.5. </a:t>
              </a:r>
            </a:p>
          </p:txBody>
        </p:sp>
      </p:grpSp>
      <p:sp>
        <p:nvSpPr>
          <p:cNvPr id="19" name="TextBox 18">
            <a:extLst>
              <a:ext uri="{FF2B5EF4-FFF2-40B4-BE49-F238E27FC236}">
                <a16:creationId xmlns:a16="http://schemas.microsoft.com/office/drawing/2014/main" id="{5D9CA450-A64F-4006-A624-36382A847EBB}"/>
              </a:ext>
            </a:extLst>
          </p:cNvPr>
          <p:cNvSpPr txBox="1"/>
          <p:nvPr/>
        </p:nvSpPr>
        <p:spPr>
          <a:xfrm>
            <a:off x="4968231" y="6422329"/>
            <a:ext cx="11891550" cy="3043742"/>
          </a:xfrm>
          <a:prstGeom prst="roundRect">
            <a:avLst/>
          </a:prstGeom>
          <a:noFill/>
          <a:ln w="38100">
            <a:solidFill>
              <a:srgbClr val="E9B3A3"/>
            </a:solidFill>
            <a:prstDash val="lgDash"/>
          </a:ln>
        </p:spPr>
        <p:txBody>
          <a:bodyPr wrap="square">
            <a:spAutoFit/>
          </a:bodyPr>
          <a:lstStyle/>
          <a:p>
            <a:pPr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Bên ngoài nam châm, đường sức từ có chiều đi ra từ cực bắc, đi vào cực nam của nam châm. Từ đó ta xác định được các cực từ của nam châm.</a:t>
            </a:r>
            <a:endParaRPr lang="en-US" sz="4000" dirty="0">
              <a:effectLst/>
              <a:latin typeface="Times New Roman" panose="02020603050405020304" pitchFamily="18" charset="0"/>
              <a:ea typeface="Times New Roman" panose="02020603050405020304" pitchFamily="18" charset="0"/>
            </a:endParaRPr>
          </a:p>
        </p:txBody>
      </p:sp>
      <p:pic>
        <p:nvPicPr>
          <p:cNvPr id="20" name="Picture 7">
            <a:extLst>
              <a:ext uri="{FF2B5EF4-FFF2-40B4-BE49-F238E27FC236}">
                <a16:creationId xmlns:a16="http://schemas.microsoft.com/office/drawing/2014/main" id="{C82AD99E-FE72-4703-8A7E-5BC02CDB6B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566847" flipV="1">
            <a:off x="2647929" y="6616430"/>
            <a:ext cx="2373704" cy="772533"/>
          </a:xfrm>
          <a:prstGeom prst="rect">
            <a:avLst/>
          </a:prstGeom>
        </p:spPr>
      </p:pic>
      <p:sp>
        <p:nvSpPr>
          <p:cNvPr id="21" name="TextBox 20">
            <a:extLst>
              <a:ext uri="{FF2B5EF4-FFF2-40B4-BE49-F238E27FC236}">
                <a16:creationId xmlns:a16="http://schemas.microsoft.com/office/drawing/2014/main" id="{91C7F9DF-B5E7-4654-8C65-A4FFA53147F3}"/>
              </a:ext>
            </a:extLst>
          </p:cNvPr>
          <p:cNvSpPr txBox="1"/>
          <p:nvPr/>
        </p:nvSpPr>
        <p:spPr>
          <a:xfrm>
            <a:off x="11305243" y="2552700"/>
            <a:ext cx="886757" cy="707886"/>
          </a:xfrm>
          <a:prstGeom prst="rect">
            <a:avLst/>
          </a:prstGeom>
          <a:noFill/>
        </p:spPr>
        <p:txBody>
          <a:bodyPr wrap="square" rtlCol="0">
            <a:spAutoFit/>
          </a:bodyPr>
          <a:lstStyle/>
          <a:p>
            <a:r>
              <a:rPr lang="vi-VN" sz="4000" b="1">
                <a:solidFill>
                  <a:schemeClr val="bg1"/>
                </a:solidFill>
              </a:rPr>
              <a:t>S</a:t>
            </a:r>
            <a:endParaRPr lang="en-US" sz="4000" b="1" dirty="0">
              <a:solidFill>
                <a:schemeClr val="bg1"/>
              </a:solidFill>
            </a:endParaRPr>
          </a:p>
        </p:txBody>
      </p:sp>
      <p:sp>
        <p:nvSpPr>
          <p:cNvPr id="22" name="TextBox 21">
            <a:extLst>
              <a:ext uri="{FF2B5EF4-FFF2-40B4-BE49-F238E27FC236}">
                <a16:creationId xmlns:a16="http://schemas.microsoft.com/office/drawing/2014/main" id="{F11D6C18-AF3C-43CC-8C40-FEFEB87312E6}"/>
              </a:ext>
            </a:extLst>
          </p:cNvPr>
          <p:cNvSpPr txBox="1"/>
          <p:nvPr/>
        </p:nvSpPr>
        <p:spPr>
          <a:xfrm>
            <a:off x="14397159" y="2580373"/>
            <a:ext cx="886757" cy="707886"/>
          </a:xfrm>
          <a:prstGeom prst="rect">
            <a:avLst/>
          </a:prstGeom>
          <a:noFill/>
        </p:spPr>
        <p:txBody>
          <a:bodyPr wrap="square" rtlCol="0">
            <a:spAutoFit/>
          </a:bodyPr>
          <a:lstStyle/>
          <a:p>
            <a:r>
              <a:rPr lang="vi-VN" sz="4000" b="1" dirty="0">
                <a:solidFill>
                  <a:schemeClr val="bg1"/>
                </a:solidFill>
              </a:rPr>
              <a:t>S</a:t>
            </a:r>
            <a:endParaRPr lang="en-US" sz="4000" b="1" dirty="0">
              <a:solidFill>
                <a:schemeClr val="bg1"/>
              </a:solidFill>
            </a:endParaRPr>
          </a:p>
        </p:txBody>
      </p:sp>
      <p:sp>
        <p:nvSpPr>
          <p:cNvPr id="23" name="TextBox 22">
            <a:extLst>
              <a:ext uri="{FF2B5EF4-FFF2-40B4-BE49-F238E27FC236}">
                <a16:creationId xmlns:a16="http://schemas.microsoft.com/office/drawing/2014/main" id="{B4BFE891-B40A-444A-B212-F6B0619C36D9}"/>
              </a:ext>
            </a:extLst>
          </p:cNvPr>
          <p:cNvSpPr txBox="1"/>
          <p:nvPr/>
        </p:nvSpPr>
        <p:spPr>
          <a:xfrm>
            <a:off x="12758421" y="2552700"/>
            <a:ext cx="886757" cy="707886"/>
          </a:xfrm>
          <a:prstGeom prst="rect">
            <a:avLst/>
          </a:prstGeom>
          <a:noFill/>
        </p:spPr>
        <p:txBody>
          <a:bodyPr wrap="square" rtlCol="0">
            <a:spAutoFit/>
          </a:bodyPr>
          <a:lstStyle/>
          <a:p>
            <a:r>
              <a:rPr lang="vi-VN" sz="4000" b="1" dirty="0">
                <a:solidFill>
                  <a:schemeClr val="bg1"/>
                </a:solidFill>
              </a:rPr>
              <a:t>N</a:t>
            </a:r>
            <a:endParaRPr lang="en-US" sz="4000" b="1" dirty="0">
              <a:solidFill>
                <a:schemeClr val="bg1"/>
              </a:solidFill>
            </a:endParaRPr>
          </a:p>
        </p:txBody>
      </p:sp>
      <p:sp>
        <p:nvSpPr>
          <p:cNvPr id="24" name="TextBox 23">
            <a:extLst>
              <a:ext uri="{FF2B5EF4-FFF2-40B4-BE49-F238E27FC236}">
                <a16:creationId xmlns:a16="http://schemas.microsoft.com/office/drawing/2014/main" id="{4A8F305B-5D7F-4EF6-8509-3172E5D58659}"/>
              </a:ext>
            </a:extLst>
          </p:cNvPr>
          <p:cNvSpPr txBox="1"/>
          <p:nvPr/>
        </p:nvSpPr>
        <p:spPr>
          <a:xfrm>
            <a:off x="15823071" y="2552700"/>
            <a:ext cx="886757" cy="707886"/>
          </a:xfrm>
          <a:prstGeom prst="rect">
            <a:avLst/>
          </a:prstGeom>
          <a:noFill/>
        </p:spPr>
        <p:txBody>
          <a:bodyPr wrap="square" rtlCol="0">
            <a:spAutoFit/>
          </a:bodyPr>
          <a:lstStyle/>
          <a:p>
            <a:r>
              <a:rPr lang="vi-VN" sz="4000" b="1" dirty="0">
                <a:solidFill>
                  <a:schemeClr val="bg1"/>
                </a:solidFill>
              </a:rPr>
              <a:t>N</a:t>
            </a:r>
            <a:endParaRPr lang="en-US" sz="4000" b="1" dirty="0">
              <a:solidFill>
                <a:schemeClr val="bg1"/>
              </a:solidFill>
            </a:endParaRPr>
          </a:p>
        </p:txBody>
      </p:sp>
    </p:spTree>
    <p:extLst>
      <p:ext uri="{BB962C8B-B14F-4D97-AF65-F5344CB8AC3E}">
        <p14:creationId xmlns:p14="http://schemas.microsoft.com/office/powerpoint/2010/main" val="219943781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1" grpId="0"/>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68255" y="7812499"/>
            <a:ext cx="7846916" cy="7846916"/>
          </a:xfrm>
          <a:prstGeom prst="rect">
            <a:avLst/>
          </a:prstGeom>
        </p:spPr>
      </p:pic>
      <p:grpSp>
        <p:nvGrpSpPr>
          <p:cNvPr id="8" name="Group 8"/>
          <p:cNvGrpSpPr/>
          <p:nvPr/>
        </p:nvGrpSpPr>
        <p:grpSpPr>
          <a:xfrm>
            <a:off x="622437" y="758522"/>
            <a:ext cx="674871" cy="67487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19FC2"/>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36577" y="2512052"/>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84220" y="8737662"/>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160" flipH="1">
            <a:off x="10557318" y="-5290670"/>
            <a:ext cx="9407206" cy="7455211"/>
          </a:xfrm>
          <a:prstGeom prst="rect">
            <a:avLst/>
          </a:prstGeom>
        </p:spPr>
      </p:pic>
      <p:grpSp>
        <p:nvGrpSpPr>
          <p:cNvPr id="5" name="Group 4">
            <a:extLst>
              <a:ext uri="{FF2B5EF4-FFF2-40B4-BE49-F238E27FC236}">
                <a16:creationId xmlns:a16="http://schemas.microsoft.com/office/drawing/2014/main" id="{D889B035-692F-4A5C-ADA1-A09E749C6485}"/>
              </a:ext>
            </a:extLst>
          </p:cNvPr>
          <p:cNvGrpSpPr/>
          <p:nvPr/>
        </p:nvGrpSpPr>
        <p:grpSpPr>
          <a:xfrm>
            <a:off x="828366" y="1893912"/>
            <a:ext cx="10175705" cy="6034363"/>
            <a:chOff x="828366" y="1893912"/>
            <a:chExt cx="10175705" cy="6034363"/>
          </a:xfrm>
        </p:grpSpPr>
        <p:pic>
          <p:nvPicPr>
            <p:cNvPr id="16" name="Picture 11">
              <a:extLst>
                <a:ext uri="{FF2B5EF4-FFF2-40B4-BE49-F238E27FC236}">
                  <a16:creationId xmlns:a16="http://schemas.microsoft.com/office/drawing/2014/main" id="{C9E77BE9-EDE0-409F-A349-D3015C37DF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28366" y="1893912"/>
              <a:ext cx="10175705" cy="6034363"/>
            </a:xfrm>
            <a:prstGeom prst="rect">
              <a:avLst/>
            </a:prstGeom>
          </p:spPr>
        </p:pic>
        <p:sp>
          <p:nvSpPr>
            <p:cNvPr id="3" name="TextBox 2">
              <a:extLst>
                <a:ext uri="{FF2B5EF4-FFF2-40B4-BE49-F238E27FC236}">
                  <a16:creationId xmlns:a16="http://schemas.microsoft.com/office/drawing/2014/main" id="{F71DD7E4-2B97-4D46-9EF1-EB64F4C1C9ED}"/>
                </a:ext>
              </a:extLst>
            </p:cNvPr>
            <p:cNvSpPr txBox="1"/>
            <p:nvPr/>
          </p:nvSpPr>
          <p:spPr>
            <a:xfrm>
              <a:off x="2304576" y="2520524"/>
              <a:ext cx="7246534" cy="4609595"/>
            </a:xfrm>
            <a:prstGeom prst="roundRect">
              <a:avLst>
                <a:gd name="adj" fmla="val 0"/>
              </a:avLst>
            </a:prstGeom>
            <a:noFill/>
            <a:ln w="38100">
              <a:noFill/>
              <a:prstDash val="lgDash"/>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Lực hút của Trái Đất giữ mọi vật trên Trái Đất. Lực hút này được thực hiện thông qua trường lực hấp dẫn bao xung quanh Trái Đất. </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6" name="Group 5">
            <a:extLst>
              <a:ext uri="{FF2B5EF4-FFF2-40B4-BE49-F238E27FC236}">
                <a16:creationId xmlns:a16="http://schemas.microsoft.com/office/drawing/2014/main" id="{E84D96C1-B006-4502-B181-2EA2734D353B}"/>
              </a:ext>
            </a:extLst>
          </p:cNvPr>
          <p:cNvGrpSpPr/>
          <p:nvPr/>
        </p:nvGrpSpPr>
        <p:grpSpPr>
          <a:xfrm>
            <a:off x="11369040" y="3029506"/>
            <a:ext cx="6311763" cy="6483149"/>
            <a:chOff x="11369040" y="3029506"/>
            <a:chExt cx="6311763" cy="6483149"/>
          </a:xfrm>
        </p:grpSpPr>
        <p:pic>
          <p:nvPicPr>
            <p:cNvPr id="13" name="Picture 9">
              <a:extLst>
                <a:ext uri="{FF2B5EF4-FFF2-40B4-BE49-F238E27FC236}">
                  <a16:creationId xmlns:a16="http://schemas.microsoft.com/office/drawing/2014/main" id="{C12C22B9-E36F-4466-B15C-7EE985488F4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369040" y="3029506"/>
              <a:ext cx="6311763" cy="5775263"/>
            </a:xfrm>
            <a:prstGeom prst="rect">
              <a:avLst/>
            </a:prstGeom>
          </p:spPr>
        </p:pic>
        <p:sp>
          <p:nvSpPr>
            <p:cNvPr id="4" name="TextBox 3">
              <a:extLst>
                <a:ext uri="{FF2B5EF4-FFF2-40B4-BE49-F238E27FC236}">
                  <a16:creationId xmlns:a16="http://schemas.microsoft.com/office/drawing/2014/main" id="{196D65BE-40A4-444C-8265-AFBE329C7DA4}"/>
                </a:ext>
              </a:extLst>
            </p:cNvPr>
            <p:cNvSpPr txBox="1"/>
            <p:nvPr/>
          </p:nvSpPr>
          <p:spPr>
            <a:xfrm>
              <a:off x="12039600" y="8804769"/>
              <a:ext cx="45264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ảnh Trái Đất </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7" name="Picture 10">
            <a:extLst>
              <a:ext uri="{FF2B5EF4-FFF2-40B4-BE49-F238E27FC236}">
                <a16:creationId xmlns:a16="http://schemas.microsoft.com/office/drawing/2014/main" id="{FE97CC5A-BEC1-4E45-A96E-3D3F0AAD63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859249">
            <a:off x="8872811" y="7384571"/>
            <a:ext cx="2121196" cy="2340631"/>
          </a:xfrm>
          <a:prstGeom prst="rect">
            <a:avLst/>
          </a:prstGeom>
        </p:spPr>
      </p:pic>
      <p:sp>
        <p:nvSpPr>
          <p:cNvPr id="2" name="TextBox 1">
            <a:extLst>
              <a:ext uri="{FF2B5EF4-FFF2-40B4-BE49-F238E27FC236}">
                <a16:creationId xmlns:a16="http://schemas.microsoft.com/office/drawing/2014/main" id="{4CE87C5F-0358-4E74-9461-E969F39ADB37}"/>
              </a:ext>
            </a:extLst>
          </p:cNvPr>
          <p:cNvSpPr txBox="1"/>
          <p:nvPr/>
        </p:nvSpPr>
        <p:spPr>
          <a:xfrm>
            <a:off x="6132510" y="676103"/>
            <a:ext cx="5029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mn-cs"/>
              </a:rPr>
              <a:t>KHỞI ĐỘNG </a:t>
            </a:r>
            <a:endParaRPr kumimoji="0" lang="en-US" sz="5400" b="1"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spTree>
    <p:extLst>
      <p:ext uri="{BB962C8B-B14F-4D97-AF65-F5344CB8AC3E}">
        <p14:creationId xmlns:p14="http://schemas.microsoft.com/office/powerpoint/2010/main" val="55454446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3"/>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strVal val="#ppt_w+.3"/>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animEffect transition="in" filter="fade">
                                      <p:cBhvr>
                                        <p:cTn id="19" dur="500"/>
                                        <p:tgtEl>
                                          <p:spTgt spid="6"/>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strVal val="#ppt_w+.3"/>
                                          </p:val>
                                        </p:tav>
                                        <p:tav tm="100000">
                                          <p:val>
                                            <p:strVal val="#ppt_w"/>
                                          </p:val>
                                        </p:tav>
                                      </p:tavLst>
                                    </p:anim>
                                    <p:anim calcmode="lin" valueType="num">
                                      <p:cBhvr>
                                        <p:cTn id="23" dur="500" fill="hold"/>
                                        <p:tgtEl>
                                          <p:spTgt spid="17"/>
                                        </p:tgtEl>
                                        <p:attrNameLst>
                                          <p:attrName>ppt_h</p:attrName>
                                        </p:attrNameLst>
                                      </p:cBhvr>
                                      <p:tavLst>
                                        <p:tav tm="0">
                                          <p:val>
                                            <p:strVal val="#ppt_h"/>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3781061" y="-322718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462774" y="8488350"/>
            <a:ext cx="506294" cy="54957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43976">
            <a:off x="9144000" y="4964014"/>
            <a:ext cx="446020" cy="777377"/>
          </a:xfrm>
          <a:prstGeom prst="rect">
            <a:avLst/>
          </a:prstGeom>
        </p:spPr>
      </p:pic>
      <p:sp>
        <p:nvSpPr>
          <p:cNvPr id="15" name="TextBox 14">
            <a:extLst>
              <a:ext uri="{FF2B5EF4-FFF2-40B4-BE49-F238E27FC236}">
                <a16:creationId xmlns:a16="http://schemas.microsoft.com/office/drawing/2014/main" id="{7B62B39A-9B89-4158-AA0C-1C4DF4641AF2}"/>
              </a:ext>
            </a:extLst>
          </p:cNvPr>
          <p:cNvSpPr txBox="1"/>
          <p:nvPr/>
        </p:nvSpPr>
        <p:spPr>
          <a:xfrm>
            <a:off x="2895600" y="670689"/>
            <a:ext cx="9067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mn-cs"/>
              </a:rPr>
              <a:t>4. Chế tạo nam châm điện </a:t>
            </a:r>
            <a:endParaRPr kumimoji="0" lang="en-US" sz="5400" b="1"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pic>
        <p:nvPicPr>
          <p:cNvPr id="16" name="nam cham dien,nam châm điện, nam châm điện T&amp;T 0985.161.285">
            <a:hlinkClick r:id="" action="ppaction://media"/>
            <a:extLst>
              <a:ext uri="{FF2B5EF4-FFF2-40B4-BE49-F238E27FC236}">
                <a16:creationId xmlns:a16="http://schemas.microsoft.com/office/drawing/2014/main" id="{22DFB8CD-B8CD-48C7-8C85-EF965414CCE8}"/>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562169" y="2069422"/>
            <a:ext cx="14278031" cy="7546889"/>
          </a:xfrm>
          <a:prstGeom prst="rect">
            <a:avLst/>
          </a:prstGeom>
        </p:spPr>
      </p:pic>
      <p:sp>
        <p:nvSpPr>
          <p:cNvPr id="18" name="TextBox 17">
            <a:extLst>
              <a:ext uri="{FF2B5EF4-FFF2-40B4-BE49-F238E27FC236}">
                <a16:creationId xmlns:a16="http://schemas.microsoft.com/office/drawing/2014/main" id="{898DE58F-4A0C-4224-BA43-0C73E8FC4991}"/>
              </a:ext>
            </a:extLst>
          </p:cNvPr>
          <p:cNvSpPr txBox="1"/>
          <p:nvPr/>
        </p:nvSpPr>
        <p:spPr>
          <a:xfrm>
            <a:off x="352369" y="2586239"/>
            <a:ext cx="2209800" cy="5532925"/>
          </a:xfrm>
          <a:prstGeom prst="rect">
            <a:avLst/>
          </a:prstGeom>
          <a:noFill/>
        </p:spPr>
        <p:txBody>
          <a:bodyPr wrap="square">
            <a:spAutoFit/>
          </a:bodyPr>
          <a:lstStyle/>
          <a:p>
            <a:pPr marR="90170" algn="ctr">
              <a:lnSpc>
                <a:spcPct val="150000"/>
              </a:lnSpc>
              <a:spcAft>
                <a:spcPts val="800"/>
              </a:spcAft>
            </a:pPr>
            <a:r>
              <a:rPr lang="en-US" sz="4000" b="1" dirty="0">
                <a:solidFill>
                  <a:srgbClr val="000000"/>
                </a:solidFill>
                <a:effectLst/>
                <a:latin typeface="Arial" panose="020B0604020202020204" pitchFamily="34" charset="0"/>
                <a:ea typeface="Tahoma" panose="020B0604030504040204" pitchFamily="34" charset="0"/>
                <a:cs typeface="Times New Roman" panose="02020603050405020304" pitchFamily="18" charset="0"/>
              </a:rPr>
              <a:t>Nam châm điện trong cuộc sống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601459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6"/>
                </p:tgtEl>
              </p:cMediaNode>
            </p:video>
          </p:childTnLst>
        </p:cTn>
      </p:par>
    </p:tnLst>
    <p:bldLst>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4523762" y="8313077"/>
            <a:ext cx="7846916" cy="7846916"/>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842348" y="4966673"/>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041424" y="6732050"/>
            <a:ext cx="446020" cy="777377"/>
          </a:xfrm>
          <a:prstGeom prst="rect">
            <a:avLst/>
          </a:prstGeom>
        </p:spPr>
      </p:pic>
      <p:grpSp>
        <p:nvGrpSpPr>
          <p:cNvPr id="25" name="Group 24">
            <a:extLst>
              <a:ext uri="{FF2B5EF4-FFF2-40B4-BE49-F238E27FC236}">
                <a16:creationId xmlns:a16="http://schemas.microsoft.com/office/drawing/2014/main" id="{9886189B-B92F-4D15-9383-9A9EA38FEC82}"/>
              </a:ext>
            </a:extLst>
          </p:cNvPr>
          <p:cNvGrpSpPr/>
          <p:nvPr/>
        </p:nvGrpSpPr>
        <p:grpSpPr>
          <a:xfrm>
            <a:off x="868537" y="630965"/>
            <a:ext cx="8135281" cy="3280635"/>
            <a:chOff x="868537" y="630965"/>
            <a:chExt cx="8135281" cy="3280635"/>
          </a:xfrm>
        </p:grpSpPr>
        <p:grpSp>
          <p:nvGrpSpPr>
            <p:cNvPr id="15" name="Group 14">
              <a:extLst>
                <a:ext uri="{FF2B5EF4-FFF2-40B4-BE49-F238E27FC236}">
                  <a16:creationId xmlns:a16="http://schemas.microsoft.com/office/drawing/2014/main" id="{EC22880B-E36C-4BAB-8ECF-105E49C0B865}"/>
                </a:ext>
              </a:extLst>
            </p:cNvPr>
            <p:cNvGrpSpPr/>
            <p:nvPr/>
          </p:nvGrpSpPr>
          <p:grpSpPr>
            <a:xfrm>
              <a:off x="2281277" y="1038055"/>
              <a:ext cx="6722541" cy="2873545"/>
              <a:chOff x="1308823" y="1958493"/>
              <a:chExt cx="14037502" cy="4118812"/>
            </a:xfrm>
          </p:grpSpPr>
          <p:pic>
            <p:nvPicPr>
              <p:cNvPr id="16" name="Picture 7">
                <a:extLst>
                  <a:ext uri="{FF2B5EF4-FFF2-40B4-BE49-F238E27FC236}">
                    <a16:creationId xmlns:a16="http://schemas.microsoft.com/office/drawing/2014/main" id="{68AC0BD8-A715-4B03-9983-881D28A001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8823" y="1958493"/>
                <a:ext cx="14037502" cy="4118812"/>
              </a:xfrm>
              <a:prstGeom prst="rect">
                <a:avLst/>
              </a:prstGeom>
            </p:spPr>
          </p:pic>
          <p:sp>
            <p:nvSpPr>
              <p:cNvPr id="18" name="TextBox 17">
                <a:extLst>
                  <a:ext uri="{FF2B5EF4-FFF2-40B4-BE49-F238E27FC236}">
                    <a16:creationId xmlns:a16="http://schemas.microsoft.com/office/drawing/2014/main" id="{889EF0BF-C088-4FB6-951F-D9D36EEC46DF}"/>
                  </a:ext>
                </a:extLst>
              </p:cNvPr>
              <p:cNvSpPr txBox="1"/>
              <p:nvPr/>
            </p:nvSpPr>
            <p:spPr>
              <a:xfrm>
                <a:off x="2799913" y="2699493"/>
                <a:ext cx="10824593" cy="2636810"/>
              </a:xfrm>
              <a:prstGeom prst="rect">
                <a:avLst/>
              </a:prstGeom>
              <a:noFill/>
            </p:spPr>
            <p:txBody>
              <a:bodyPr wrap="square">
                <a:spAutoFit/>
              </a:bodyPr>
              <a:lstStyle/>
              <a:p>
                <a:pPr algn="ctr">
                  <a:lnSpc>
                    <a:spcPct val="150000"/>
                  </a:lnSpc>
                  <a:spcAft>
                    <a:spcPts val="800"/>
                  </a:spcAft>
                </a:pPr>
                <a:r>
                  <a:rPr lang="vi-VN"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Nam châm điện có cấu tạo như thế nào?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2">
              <a:extLst>
                <a:ext uri="{FF2B5EF4-FFF2-40B4-BE49-F238E27FC236}">
                  <a16:creationId xmlns:a16="http://schemas.microsoft.com/office/drawing/2014/main" id="{AAEC68C1-47CE-49FD-9DF8-73BD54CC13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68537" y="630965"/>
              <a:ext cx="1298032" cy="2057400"/>
            </a:xfrm>
            <a:prstGeom prst="rect">
              <a:avLst/>
            </a:prstGeom>
          </p:spPr>
        </p:pic>
      </p:grpSp>
      <p:grpSp>
        <p:nvGrpSpPr>
          <p:cNvPr id="26" name="Group 25">
            <a:extLst>
              <a:ext uri="{FF2B5EF4-FFF2-40B4-BE49-F238E27FC236}">
                <a16:creationId xmlns:a16="http://schemas.microsoft.com/office/drawing/2014/main" id="{6E94865F-D2B9-4101-BE94-5BD9C9870462}"/>
              </a:ext>
            </a:extLst>
          </p:cNvPr>
          <p:cNvGrpSpPr/>
          <p:nvPr/>
        </p:nvGrpSpPr>
        <p:grpSpPr>
          <a:xfrm>
            <a:off x="10365406" y="1241890"/>
            <a:ext cx="7390062" cy="7803220"/>
            <a:chOff x="10365406" y="1241890"/>
            <a:chExt cx="7390062" cy="7803220"/>
          </a:xfrm>
        </p:grpSpPr>
        <p:pic>
          <p:nvPicPr>
            <p:cNvPr id="20" name="Picture 19">
              <a:extLst>
                <a:ext uri="{FF2B5EF4-FFF2-40B4-BE49-F238E27FC236}">
                  <a16:creationId xmlns:a16="http://schemas.microsoft.com/office/drawing/2014/main" id="{8AA8032D-73DE-4C87-827F-3BADD971A0B1}"/>
                </a:ext>
              </a:extLst>
            </p:cNvPr>
            <p:cNvPicPr>
              <a:picLocks noChangeAspect="1"/>
            </p:cNvPicPr>
            <p:nvPr/>
          </p:nvPicPr>
          <p:blipFill>
            <a:blip r:embed="rId12"/>
            <a:stretch>
              <a:fillRect/>
            </a:stretch>
          </p:blipFill>
          <p:spPr>
            <a:xfrm>
              <a:off x="11382488" y="1241890"/>
              <a:ext cx="5355899" cy="6339109"/>
            </a:xfrm>
            <a:prstGeom prst="roundRect">
              <a:avLst>
                <a:gd name="adj" fmla="val 9570"/>
              </a:avLst>
            </a:prstGeom>
          </p:spPr>
        </p:pic>
        <p:sp>
          <p:nvSpPr>
            <p:cNvPr id="21" name="TextBox 20">
              <a:extLst>
                <a:ext uri="{FF2B5EF4-FFF2-40B4-BE49-F238E27FC236}">
                  <a16:creationId xmlns:a16="http://schemas.microsoft.com/office/drawing/2014/main" id="{BCF2C048-B9B1-415B-AE92-C33CC05EBB6F}"/>
                </a:ext>
              </a:extLst>
            </p:cNvPr>
            <p:cNvSpPr txBox="1"/>
            <p:nvPr/>
          </p:nvSpPr>
          <p:spPr>
            <a:xfrm>
              <a:off x="10365406" y="7635813"/>
              <a:ext cx="7390062" cy="140929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15.6.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Cần cẩu có nam châm điện</a:t>
              </a:r>
            </a:p>
          </p:txBody>
        </p:sp>
      </p:grpSp>
      <p:sp>
        <p:nvSpPr>
          <p:cNvPr id="23" name="TextBox 22">
            <a:extLst>
              <a:ext uri="{FF2B5EF4-FFF2-40B4-BE49-F238E27FC236}">
                <a16:creationId xmlns:a16="http://schemas.microsoft.com/office/drawing/2014/main" id="{D29AA690-FED0-4DB2-8F54-37A8006441C1}"/>
              </a:ext>
            </a:extLst>
          </p:cNvPr>
          <p:cNvSpPr txBox="1"/>
          <p:nvPr/>
        </p:nvSpPr>
        <p:spPr>
          <a:xfrm>
            <a:off x="1456351" y="4719432"/>
            <a:ext cx="7930812" cy="4078421"/>
          </a:xfrm>
          <a:prstGeom prst="roundRect">
            <a:avLst/>
          </a:prstGeom>
          <a:noFill/>
          <a:ln w="38100">
            <a:solidFill>
              <a:srgbClr val="FF9C4E"/>
            </a:solidFill>
            <a:prstDash val="lgDash"/>
          </a:ln>
        </p:spPr>
        <p:txBody>
          <a:bodyPr wrap="square">
            <a:spAutoFit/>
          </a:bodyPr>
          <a:lstStyle/>
          <a:p>
            <a:pPr algn="just">
              <a:lnSpc>
                <a:spcPct val="150000"/>
              </a:lnSpc>
              <a:spcAft>
                <a:spcPts val="800"/>
              </a:spcAft>
            </a:pPr>
            <a:r>
              <a:rPr lang="en-US" sz="40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Cấu tạo của nam châm điện:</a:t>
            </a:r>
            <a:r>
              <a:rPr lang="en-US"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nam châm điện gồm dây dẫn điện quấn quanh 1 lõi sắt có dòng điện chạy trong dây dẫn.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7">
            <a:extLst>
              <a:ext uri="{FF2B5EF4-FFF2-40B4-BE49-F238E27FC236}">
                <a16:creationId xmlns:a16="http://schemas.microsoft.com/office/drawing/2014/main" id="{D0594036-FE6D-4A46-B0F4-87944C03E0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6041162" flipH="1" flipV="1">
            <a:off x="8560864" y="3008363"/>
            <a:ext cx="2373704" cy="772533"/>
          </a:xfrm>
          <a:prstGeom prst="rect">
            <a:avLst/>
          </a:prstGeom>
        </p:spPr>
      </p:pic>
      <p:pic>
        <p:nvPicPr>
          <p:cNvPr id="1030" name="Picture 6" descr="MAKE AN ELECTROMAGNET - ScienceBob.com">
            <a:extLst>
              <a:ext uri="{FF2B5EF4-FFF2-40B4-BE49-F238E27FC236}">
                <a16:creationId xmlns:a16="http://schemas.microsoft.com/office/drawing/2014/main" id="{AA33FC10-CFB0-403C-AE5D-C8380A1101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57795" y="7818873"/>
            <a:ext cx="2200711" cy="220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1409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6"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strVal val="#ppt_w+.3"/>
                                          </p:val>
                                        </p:tav>
                                        <p:tav tm="100000">
                                          <p:val>
                                            <p:strVal val="#ppt_w"/>
                                          </p:val>
                                        </p:tav>
                                      </p:tavLst>
                                    </p:anim>
                                    <p:anim calcmode="lin" valueType="num">
                                      <p:cBhvr>
                                        <p:cTn id="21" dur="500" fill="hold"/>
                                        <p:tgtEl>
                                          <p:spTgt spid="23"/>
                                        </p:tgtEl>
                                        <p:attrNameLst>
                                          <p:attrName>ppt_h</p:attrName>
                                        </p:attrNameLst>
                                      </p:cBhvr>
                                      <p:tavLst>
                                        <p:tav tm="0">
                                          <p:val>
                                            <p:strVal val="#ppt_h"/>
                                          </p:val>
                                        </p:tav>
                                        <p:tav tm="100000">
                                          <p:val>
                                            <p:strVal val="#ppt_h"/>
                                          </p:val>
                                        </p:tav>
                                      </p:tavLst>
                                    </p:anim>
                                    <p:animEffect transition="in" filter="fade">
                                      <p:cBhvr>
                                        <p:cTn id="22" dur="500"/>
                                        <p:tgtEl>
                                          <p:spTgt spid="2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500" fill="hold"/>
                                        <p:tgtEl>
                                          <p:spTgt spid="1030"/>
                                        </p:tgtEl>
                                        <p:attrNameLst>
                                          <p:attrName>ppt_w</p:attrName>
                                        </p:attrNameLst>
                                      </p:cBhvr>
                                      <p:tavLst>
                                        <p:tav tm="0">
                                          <p:val>
                                            <p:strVal val="#ppt_w+.3"/>
                                          </p:val>
                                        </p:tav>
                                        <p:tav tm="100000">
                                          <p:val>
                                            <p:strVal val="#ppt_w"/>
                                          </p:val>
                                        </p:tav>
                                      </p:tavLst>
                                    </p:anim>
                                    <p:anim calcmode="lin" valueType="num">
                                      <p:cBhvr>
                                        <p:cTn id="26" dur="500" fill="hold"/>
                                        <p:tgtEl>
                                          <p:spTgt spid="1030"/>
                                        </p:tgtEl>
                                        <p:attrNameLst>
                                          <p:attrName>ppt_h</p:attrName>
                                        </p:attrNameLst>
                                      </p:cBhvr>
                                      <p:tavLst>
                                        <p:tav tm="0">
                                          <p:val>
                                            <p:strVal val="#ppt_h"/>
                                          </p:val>
                                        </p:tav>
                                        <p:tav tm="100000">
                                          <p:val>
                                            <p:strVal val="#ppt_h"/>
                                          </p:val>
                                        </p:tav>
                                      </p:tavLst>
                                    </p:anim>
                                    <p:animEffect transition="in" filter="fade">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24342">
            <a:off x="11699234" y="9202501"/>
            <a:ext cx="1074038" cy="81224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13644771" y="-5650573"/>
            <a:ext cx="7846916" cy="784691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76626">
            <a:off x="12788534" y="6541523"/>
            <a:ext cx="7795752" cy="7795752"/>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D36B497F-A8A5-4972-B2A9-75EA964DB5D2}"/>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8039" y="2403265"/>
            <a:ext cx="8484016" cy="7154577"/>
          </a:xfrm>
          <a:prstGeom prst="rect">
            <a:avLst/>
          </a:prstGeom>
        </p:spPr>
      </p:pic>
      <p:sp>
        <p:nvSpPr>
          <p:cNvPr id="25" name="TextBox 24">
            <a:extLst>
              <a:ext uri="{FF2B5EF4-FFF2-40B4-BE49-F238E27FC236}">
                <a16:creationId xmlns:a16="http://schemas.microsoft.com/office/drawing/2014/main" id="{09DCF304-6742-428C-8732-9428A96212EA}"/>
              </a:ext>
            </a:extLst>
          </p:cNvPr>
          <p:cNvSpPr txBox="1"/>
          <p:nvPr/>
        </p:nvSpPr>
        <p:spPr>
          <a:xfrm>
            <a:off x="2275974" y="1562100"/>
            <a:ext cx="5876925" cy="769441"/>
          </a:xfrm>
          <a:prstGeom prst="rect">
            <a:avLst/>
          </a:prstGeom>
          <a:noFill/>
        </p:spPr>
        <p:txBody>
          <a:bodyPr wrap="square">
            <a:spAutoFit/>
          </a:bodyPr>
          <a:lstStyle/>
          <a:p>
            <a:r>
              <a:rPr lang="en-US" sz="4400" b="1" dirty="0">
                <a:solidFill>
                  <a:schemeClr val="accent2">
                    <a:lumMod val="75000"/>
                  </a:schemeClr>
                </a:solidFill>
                <a:effectLst/>
                <a:latin typeface="Arial" panose="020B0604020202020204" pitchFamily="34" charset="0"/>
                <a:ea typeface="Calibri" panose="020F0502020204030204" pitchFamily="34" charset="0"/>
              </a:rPr>
              <a:t>HOẠT ĐỘNG NHÓM</a:t>
            </a:r>
            <a:endParaRPr lang="en-US" sz="4400" dirty="0">
              <a:solidFill>
                <a:schemeClr val="accent2">
                  <a:lumMod val="75000"/>
                </a:schemeClr>
              </a:solidFill>
            </a:endParaRPr>
          </a:p>
        </p:txBody>
      </p:sp>
      <p:sp>
        <p:nvSpPr>
          <p:cNvPr id="31" name="TextBox 30">
            <a:extLst>
              <a:ext uri="{FF2B5EF4-FFF2-40B4-BE49-F238E27FC236}">
                <a16:creationId xmlns:a16="http://schemas.microsoft.com/office/drawing/2014/main" id="{8A7DA0F9-94CB-4543-AF7A-41BC100D6677}"/>
              </a:ext>
            </a:extLst>
          </p:cNvPr>
          <p:cNvSpPr txBox="1"/>
          <p:nvPr/>
        </p:nvSpPr>
        <p:spPr>
          <a:xfrm>
            <a:off x="9980663" y="3522620"/>
            <a:ext cx="6986953" cy="4045659"/>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THỰC </a:t>
            </a:r>
            <a:r>
              <a:rPr kumimoji="0" lang="en-US" sz="4400"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HÀNH LÀM NAM CHÂM ĐIỆN VÀ THAY ĐỔI TỪ TRƯỜNG CỦA</a:t>
            </a:r>
            <a:r>
              <a:rPr kumimoji="0" lang="vi-VN" sz="4400" b="1" i="0" u="none" strike="noStrike" kern="1200" cap="none" spc="0" normalizeH="0" baseline="0" noProof="0" dirty="0">
                <a:ln>
                  <a:noFill/>
                </a:ln>
                <a:solidFill>
                  <a:srgbClr val="00B050"/>
                </a:solidFill>
                <a:effectLst/>
                <a:uLnTx/>
                <a:uFillTx/>
                <a:latin typeface="Arial" panose="020B0604020202020204" pitchFamily="34" charset="0"/>
                <a:ea typeface="Calibri" panose="020F0502020204030204" pitchFamily="34" charset="0"/>
                <a:cs typeface="Times New Roman" panose="02020603050405020304" pitchFamily="18" charset="0"/>
              </a:rPr>
              <a:t> NAM CHÂM ĐIỆN </a:t>
            </a:r>
            <a:endParaRPr kumimoji="0" lang="en-US" sz="4400" b="0"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2" name="Picture 7">
            <a:extLst>
              <a:ext uri="{FF2B5EF4-FFF2-40B4-BE49-F238E27FC236}">
                <a16:creationId xmlns:a16="http://schemas.microsoft.com/office/drawing/2014/main" id="{FCCEC2BE-C4B5-400F-8B5F-C6985137AD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856949">
            <a:off x="-4035832" y="-4418804"/>
            <a:ext cx="7795752" cy="7795752"/>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687427" y="-4685343"/>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12418" flipH="1">
            <a:off x="-2659428" y="6738204"/>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1020">
            <a:off x="2920952" y="6400580"/>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7527953" y="7149065"/>
            <a:ext cx="506294" cy="549573"/>
          </a:xfrm>
          <a:prstGeom prst="rect">
            <a:avLst/>
          </a:prstGeom>
        </p:spPr>
      </p:pic>
      <p:sp>
        <p:nvSpPr>
          <p:cNvPr id="14" name="TextBox 13">
            <a:extLst>
              <a:ext uri="{FF2B5EF4-FFF2-40B4-BE49-F238E27FC236}">
                <a16:creationId xmlns:a16="http://schemas.microsoft.com/office/drawing/2014/main" id="{47465A68-B810-4C78-9D54-73D0CD584D5E}"/>
              </a:ext>
            </a:extLst>
          </p:cNvPr>
          <p:cNvSpPr txBox="1"/>
          <p:nvPr/>
        </p:nvSpPr>
        <p:spPr>
          <a:xfrm>
            <a:off x="932148" y="1861431"/>
            <a:ext cx="8567911" cy="2762936"/>
          </a:xfrm>
          <a:prstGeom prst="rect">
            <a:avLst/>
          </a:prstGeom>
          <a:noFill/>
        </p:spPr>
        <p:txBody>
          <a:bodyPr wrap="square">
            <a:spAutoFit/>
          </a:bodyPr>
          <a:lstStyle/>
          <a:p>
            <a:pPr algn="just">
              <a:lnSpc>
                <a:spcPct val="150000"/>
              </a:lnSpc>
              <a:spcAft>
                <a:spcPts val="800"/>
              </a:spcAft>
            </a:pPr>
            <a:r>
              <a:rPr lang="en-US" sz="4000" b="1" i="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Dụng cụ: </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Công tắc (1), lõi nhựa (2), lõi </a:t>
            </a:r>
            <a:r>
              <a:rPr lang="vi-VN"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sắt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(3), đế và pin (4), cuộn dây điện (5), viên bi sắt (6) (Hình 15.7)</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6F1434B3-F349-48C2-AEA7-7F4B12E4CB10}"/>
              </a:ext>
            </a:extLst>
          </p:cNvPr>
          <p:cNvSpPr txBox="1"/>
          <p:nvPr/>
        </p:nvSpPr>
        <p:spPr>
          <a:xfrm>
            <a:off x="916975" y="934359"/>
            <a:ext cx="14020800" cy="769441"/>
          </a:xfrm>
          <a:prstGeom prst="rect">
            <a:avLst/>
          </a:prstGeom>
          <a:noFill/>
        </p:spPr>
        <p:txBody>
          <a:bodyPr wrap="square">
            <a:spAutoFit/>
          </a:bodyPr>
          <a:lstStyle/>
          <a:p>
            <a:r>
              <a:rPr kumimoji="0" lang="vi-VN" sz="44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Thí nghiệm </a:t>
            </a:r>
            <a:r>
              <a:rPr lang="vi-VN" sz="44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l</a:t>
            </a:r>
            <a:r>
              <a:rPr kumimoji="0" lang="en-US" sz="4400" b="1" i="0" u="none" strike="noStrike" kern="1200" cap="none" spc="0" normalizeH="0" baseline="0" noProof="0" dirty="0" err="1">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àm</a:t>
            </a: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nam châm điện</a:t>
            </a:r>
            <a:endParaRPr lang="en-US" dirty="0">
              <a:solidFill>
                <a:srgbClr val="C00000"/>
              </a:solidFill>
            </a:endParaRPr>
          </a:p>
        </p:txBody>
      </p:sp>
      <p:grpSp>
        <p:nvGrpSpPr>
          <p:cNvPr id="19" name="Group 18">
            <a:extLst>
              <a:ext uri="{FF2B5EF4-FFF2-40B4-BE49-F238E27FC236}">
                <a16:creationId xmlns:a16="http://schemas.microsoft.com/office/drawing/2014/main" id="{F2013EA8-0536-49FD-AFBD-704692FB4F19}"/>
              </a:ext>
            </a:extLst>
          </p:cNvPr>
          <p:cNvGrpSpPr/>
          <p:nvPr/>
        </p:nvGrpSpPr>
        <p:grpSpPr>
          <a:xfrm>
            <a:off x="9982200" y="2065166"/>
            <a:ext cx="7390062" cy="7287475"/>
            <a:chOff x="9982200" y="2065166"/>
            <a:chExt cx="7390062" cy="7287475"/>
          </a:xfrm>
        </p:grpSpPr>
        <p:pic>
          <p:nvPicPr>
            <p:cNvPr id="17" name="Picture 16">
              <a:extLst>
                <a:ext uri="{FF2B5EF4-FFF2-40B4-BE49-F238E27FC236}">
                  <a16:creationId xmlns:a16="http://schemas.microsoft.com/office/drawing/2014/main" id="{59D35DD7-5A15-46C7-BB41-6B87C66F495F}"/>
                </a:ext>
              </a:extLst>
            </p:cNvPr>
            <p:cNvPicPr>
              <a:picLocks noChangeAspect="1"/>
            </p:cNvPicPr>
            <p:nvPr/>
          </p:nvPicPr>
          <p:blipFill>
            <a:blip r:embed="rId10"/>
            <a:stretch>
              <a:fillRect/>
            </a:stretch>
          </p:blipFill>
          <p:spPr>
            <a:xfrm>
              <a:off x="10382953" y="2065166"/>
              <a:ext cx="6144926" cy="5512499"/>
            </a:xfrm>
            <a:prstGeom prst="roundRect">
              <a:avLst/>
            </a:prstGeom>
            <a:ln w="57150">
              <a:solidFill>
                <a:srgbClr val="A77D6C"/>
              </a:solidFill>
            </a:ln>
          </p:spPr>
        </p:pic>
        <p:sp>
          <p:nvSpPr>
            <p:cNvPr id="18" name="TextBox 17">
              <a:extLst>
                <a:ext uri="{FF2B5EF4-FFF2-40B4-BE49-F238E27FC236}">
                  <a16:creationId xmlns:a16="http://schemas.microsoft.com/office/drawing/2014/main" id="{33A724CC-9B74-4F72-A85B-0DBFA6F895F9}"/>
                </a:ext>
              </a:extLst>
            </p:cNvPr>
            <p:cNvSpPr txBox="1"/>
            <p:nvPr/>
          </p:nvSpPr>
          <p:spPr>
            <a:xfrm>
              <a:off x="9982200" y="7943344"/>
              <a:ext cx="7390062" cy="140929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15.7.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Bộ dụng cụ chế tạo nam châm điện </a:t>
              </a:r>
            </a:p>
          </p:txBody>
        </p:sp>
      </p:grpSp>
    </p:spTree>
    <p:extLst>
      <p:ext uri="{BB962C8B-B14F-4D97-AF65-F5344CB8AC3E}">
        <p14:creationId xmlns:p14="http://schemas.microsoft.com/office/powerpoint/2010/main" val="34762770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21"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5CD594D-8146-4C93-A245-E0EB8F34A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9712" y="2481563"/>
            <a:ext cx="5622692" cy="3770411"/>
          </a:xfrm>
          <a:prstGeom prst="roundRect">
            <a:avLst>
              <a:gd name="adj" fmla="val 10604"/>
            </a:avLst>
          </a:prstGeom>
          <a:ln w="38100">
            <a:solidFill>
              <a:srgbClr val="A77D6C"/>
            </a:solidFill>
          </a:ln>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66174">
            <a:off x="-5607183" y="-5840435"/>
            <a:ext cx="7846916" cy="784691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78492">
            <a:off x="14288049" y="-3180277"/>
            <a:ext cx="7795752" cy="7795752"/>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37322" y="9283193"/>
            <a:ext cx="506294" cy="549573"/>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43976">
            <a:off x="11511912" y="8349618"/>
            <a:ext cx="446020" cy="777377"/>
          </a:xfrm>
          <a:prstGeom prst="rect">
            <a:avLst/>
          </a:prstGeom>
        </p:spPr>
      </p:pic>
      <p:pic>
        <p:nvPicPr>
          <p:cNvPr id="15" name="Picture 3">
            <a:extLst>
              <a:ext uri="{FF2B5EF4-FFF2-40B4-BE49-F238E27FC236}">
                <a16:creationId xmlns:a16="http://schemas.microsoft.com/office/drawing/2014/main" id="{6E1F25D8-24FF-40D5-903F-4FA4EF1EDAB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427267">
            <a:off x="13066023" y="8535385"/>
            <a:ext cx="7846916" cy="7846916"/>
          </a:xfrm>
          <a:prstGeom prst="rect">
            <a:avLst/>
          </a:prstGeom>
        </p:spPr>
      </p:pic>
      <p:sp>
        <p:nvSpPr>
          <p:cNvPr id="17" name="TextBox 16">
            <a:extLst>
              <a:ext uri="{FF2B5EF4-FFF2-40B4-BE49-F238E27FC236}">
                <a16:creationId xmlns:a16="http://schemas.microsoft.com/office/drawing/2014/main" id="{11CF835B-A225-4AAA-AA61-320EBDA52726}"/>
              </a:ext>
            </a:extLst>
          </p:cNvPr>
          <p:cNvSpPr txBox="1"/>
          <p:nvPr/>
        </p:nvSpPr>
        <p:spPr>
          <a:xfrm>
            <a:off x="1200997" y="1576692"/>
            <a:ext cx="9725704" cy="64415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Tiến hành: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Nối hai đầu cuộn dây với chốt 1 và chốt 4. Dùng kim nam châm để kiểm tra từ trường trong không gian xung quanh nam châm điện vừa làm được. </a:t>
            </a:r>
          </a:p>
          <a:p>
            <a:pPr marL="0" marR="0" lvl="0" indent="0" algn="just" defTabSz="914400" rtl="0" eaLnBrk="1" fontAlgn="auto" latinLnBrk="0" hangingPunct="1">
              <a:lnSpc>
                <a:spcPct val="150000"/>
              </a:lnSpc>
              <a:spcBef>
                <a:spcPts val="0"/>
              </a:spcBef>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Đưa viên bi sát lại gần một đầu cuộn dây để nó được hút dính vào đó.</a:t>
            </a:r>
          </a:p>
        </p:txBody>
      </p:sp>
      <p:sp>
        <p:nvSpPr>
          <p:cNvPr id="18" name="TextBox 17">
            <a:extLst>
              <a:ext uri="{FF2B5EF4-FFF2-40B4-BE49-F238E27FC236}">
                <a16:creationId xmlns:a16="http://schemas.microsoft.com/office/drawing/2014/main" id="{AD27C21B-0A18-45BD-8D7C-08603FCEFC4D}"/>
              </a:ext>
            </a:extLst>
          </p:cNvPr>
          <p:cNvSpPr txBox="1"/>
          <p:nvPr/>
        </p:nvSpPr>
        <p:spPr>
          <a:xfrm>
            <a:off x="914400" y="807251"/>
            <a:ext cx="140208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Thí nghiệm l</a:t>
            </a:r>
            <a:r>
              <a:rPr kumimoji="0" lang="en-US" sz="4400" b="1" i="0" u="none" strike="noStrike" kern="1200" cap="none" spc="0" normalizeH="0" baseline="0" noProof="0" dirty="0" err="1">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àm</a:t>
            </a: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nam châm điện</a:t>
            </a: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78972374-EEBB-437D-B2C9-E0173F7637F2}"/>
              </a:ext>
            </a:extLst>
          </p:cNvPr>
          <p:cNvPicPr>
            <a:picLocks noChangeAspect="1"/>
          </p:cNvPicPr>
          <p:nvPr/>
        </p:nvPicPr>
        <p:blipFill>
          <a:blip r:embed="rId12"/>
          <a:stretch>
            <a:fillRect/>
          </a:stretch>
        </p:blipFill>
        <p:spPr>
          <a:xfrm>
            <a:off x="11489711" y="2486638"/>
            <a:ext cx="5622692" cy="3748461"/>
          </a:xfrm>
          <a:prstGeom prst="roundRect">
            <a:avLst>
              <a:gd name="adj" fmla="val 9891"/>
            </a:avLst>
          </a:prstGeom>
          <a:ln w="38100">
            <a:solidFill>
              <a:srgbClr val="A77D6C"/>
            </a:solidFill>
          </a:ln>
        </p:spPr>
      </p:pic>
      <p:sp>
        <p:nvSpPr>
          <p:cNvPr id="12" name="TextBox 11">
            <a:extLst>
              <a:ext uri="{FF2B5EF4-FFF2-40B4-BE49-F238E27FC236}">
                <a16:creationId xmlns:a16="http://schemas.microsoft.com/office/drawing/2014/main" id="{49EA5A67-DF47-4CA3-A92A-82089C0820CA}"/>
              </a:ext>
            </a:extLst>
          </p:cNvPr>
          <p:cNvSpPr txBox="1"/>
          <p:nvPr/>
        </p:nvSpPr>
        <p:spPr>
          <a:xfrm>
            <a:off x="10772197" y="6419027"/>
            <a:ext cx="7390062" cy="140929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15.8.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Nam châm điện đơn giản</a:t>
            </a:r>
          </a:p>
        </p:txBody>
      </p:sp>
    </p:spTree>
    <p:extLst>
      <p:ext uri="{BB962C8B-B14F-4D97-AF65-F5344CB8AC3E}">
        <p14:creationId xmlns:p14="http://schemas.microsoft.com/office/powerpoint/2010/main" val="196314494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wipe(left)">
                                      <p:cBhvr>
                                        <p:cTn id="23" dur="500"/>
                                        <p:tgtEl>
                                          <p:spTgt spid="17">
                                            <p:txEl>
                                              <p:pRg st="2" end="2"/>
                                            </p:tx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607183" y="-5840435"/>
            <a:ext cx="7846916" cy="784691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78492">
            <a:off x="14288049" y="-3180277"/>
            <a:ext cx="7795752" cy="7795752"/>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37322" y="9283193"/>
            <a:ext cx="506294" cy="54957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43976">
            <a:off x="11511912" y="8349618"/>
            <a:ext cx="446020" cy="777377"/>
          </a:xfrm>
          <a:prstGeom prst="rect">
            <a:avLst/>
          </a:prstGeom>
        </p:spPr>
      </p:pic>
      <p:pic>
        <p:nvPicPr>
          <p:cNvPr id="15" name="Picture 3">
            <a:extLst>
              <a:ext uri="{FF2B5EF4-FFF2-40B4-BE49-F238E27FC236}">
                <a16:creationId xmlns:a16="http://schemas.microsoft.com/office/drawing/2014/main" id="{6E1F25D8-24FF-40D5-903F-4FA4EF1EDA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27267">
            <a:off x="13066023" y="8535385"/>
            <a:ext cx="7846916" cy="7846916"/>
          </a:xfrm>
          <a:prstGeom prst="rect">
            <a:avLst/>
          </a:prstGeom>
        </p:spPr>
      </p:pic>
      <p:sp>
        <p:nvSpPr>
          <p:cNvPr id="17" name="TextBox 16">
            <a:extLst>
              <a:ext uri="{FF2B5EF4-FFF2-40B4-BE49-F238E27FC236}">
                <a16:creationId xmlns:a16="http://schemas.microsoft.com/office/drawing/2014/main" id="{11CF835B-A225-4AAA-AA61-320EBDA52726}"/>
              </a:ext>
            </a:extLst>
          </p:cNvPr>
          <p:cNvSpPr txBox="1"/>
          <p:nvPr/>
        </p:nvSpPr>
        <p:spPr>
          <a:xfrm>
            <a:off x="1200997" y="1576692"/>
            <a:ext cx="9725704" cy="859600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Tiến hành: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Để thay đổi từ trường của nam châm điện, giữ nguyên đầu dây ở chốt 4, ngắt công tắc, chuyển đầu dây ở chốt 1 sang chốt 3, đóng lại công tắc.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Tiếp tục đưa viên bi lại sát đầu cuộn dây.</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Rút ra nhận xét về khả năng hút viên bi của nam châm điện trước và sau khi thay đổi từ trường của nó. </a:t>
            </a:r>
          </a:p>
        </p:txBody>
      </p:sp>
      <p:sp>
        <p:nvSpPr>
          <p:cNvPr id="18" name="TextBox 17">
            <a:extLst>
              <a:ext uri="{FF2B5EF4-FFF2-40B4-BE49-F238E27FC236}">
                <a16:creationId xmlns:a16="http://schemas.microsoft.com/office/drawing/2014/main" id="{AD27C21B-0A18-45BD-8D7C-08603FCEFC4D}"/>
              </a:ext>
            </a:extLst>
          </p:cNvPr>
          <p:cNvSpPr txBox="1"/>
          <p:nvPr/>
        </p:nvSpPr>
        <p:spPr>
          <a:xfrm>
            <a:off x="914400" y="807251"/>
            <a:ext cx="140208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Thí nghiệm l</a:t>
            </a:r>
            <a:r>
              <a:rPr kumimoji="0" lang="en-US" sz="4400" b="1" i="0" u="none" strike="noStrike" kern="1200" cap="none" spc="0" normalizeH="0" baseline="0" noProof="0" dirty="0" err="1">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àm</a:t>
            </a:r>
            <a:r>
              <a:rPr kumimoji="0" lang="en-US" sz="44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 nam châm điện</a:t>
            </a:r>
            <a:endParaRPr kumimoji="0" lang="en-US" sz="18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3969085D-3D00-48D7-8AB6-501DEA92B2D6}"/>
              </a:ext>
            </a:extLst>
          </p:cNvPr>
          <p:cNvPicPr>
            <a:picLocks noChangeAspect="1"/>
          </p:cNvPicPr>
          <p:nvPr/>
        </p:nvPicPr>
        <p:blipFill>
          <a:blip r:embed="rId10"/>
          <a:stretch>
            <a:fillRect/>
          </a:stretch>
        </p:blipFill>
        <p:spPr>
          <a:xfrm>
            <a:off x="11489711" y="2486638"/>
            <a:ext cx="5622692" cy="3748461"/>
          </a:xfrm>
          <a:prstGeom prst="roundRect">
            <a:avLst>
              <a:gd name="adj" fmla="val 9891"/>
            </a:avLst>
          </a:prstGeom>
          <a:ln w="38100">
            <a:solidFill>
              <a:srgbClr val="A77D6C"/>
            </a:solidFill>
          </a:ln>
        </p:spPr>
      </p:pic>
      <p:sp>
        <p:nvSpPr>
          <p:cNvPr id="11" name="TextBox 10">
            <a:extLst>
              <a:ext uri="{FF2B5EF4-FFF2-40B4-BE49-F238E27FC236}">
                <a16:creationId xmlns:a16="http://schemas.microsoft.com/office/drawing/2014/main" id="{36C42243-9809-44C9-886C-9FACB8FF8BC7}"/>
              </a:ext>
            </a:extLst>
          </p:cNvPr>
          <p:cNvSpPr txBox="1"/>
          <p:nvPr/>
        </p:nvSpPr>
        <p:spPr>
          <a:xfrm>
            <a:off x="10772197" y="6419027"/>
            <a:ext cx="7390062" cy="1409297"/>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15.8. </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Nam châm điện đơn giản</a:t>
            </a:r>
          </a:p>
        </p:txBody>
      </p:sp>
    </p:spTree>
    <p:extLst>
      <p:ext uri="{BB962C8B-B14F-4D97-AF65-F5344CB8AC3E}">
        <p14:creationId xmlns:p14="http://schemas.microsoft.com/office/powerpoint/2010/main" val="24213873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wipe(left)">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wipe(left)">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wipe(left)">
                                      <p:cBhvr>
                                        <p:cTn id="1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5109365" y="-392345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7974">
            <a:off x="14947708" y="-3331812"/>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41034" y="6117300"/>
            <a:ext cx="1500511" cy="14911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0233">
            <a:off x="13562406" y="496158"/>
            <a:ext cx="1047155" cy="67589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2363" y="4757222"/>
            <a:ext cx="631420" cy="870924"/>
          </a:xfrm>
          <a:prstGeom prst="rect">
            <a:avLst/>
          </a:prstGeom>
        </p:spPr>
      </p:pic>
      <p:sp>
        <p:nvSpPr>
          <p:cNvPr id="13" name="TextBox 12">
            <a:extLst>
              <a:ext uri="{FF2B5EF4-FFF2-40B4-BE49-F238E27FC236}">
                <a16:creationId xmlns:a16="http://schemas.microsoft.com/office/drawing/2014/main" id="{1CCEFBE5-9690-4FA4-B7CC-BA91A8D4D292}"/>
              </a:ext>
            </a:extLst>
          </p:cNvPr>
          <p:cNvSpPr txBox="1"/>
          <p:nvPr/>
        </p:nvSpPr>
        <p:spPr>
          <a:xfrm>
            <a:off x="7315200" y="834104"/>
            <a:ext cx="4038600" cy="923330"/>
          </a:xfrm>
          <a:prstGeom prst="rect">
            <a:avLst/>
          </a:prstGeom>
          <a:noFill/>
        </p:spPr>
        <p:txBody>
          <a:bodyPr wrap="square" rtlCol="0">
            <a:spAutoFit/>
          </a:bodyPr>
          <a:lstStyle/>
          <a:p>
            <a:r>
              <a:rPr lang="vi-VN" sz="5400" b="1" dirty="0">
                <a:solidFill>
                  <a:schemeClr val="accent2">
                    <a:lumMod val="75000"/>
                  </a:schemeClr>
                </a:solidFill>
              </a:rPr>
              <a:t>KẾT LUẬN</a:t>
            </a:r>
            <a:endParaRPr lang="en-US" sz="5400" b="1" dirty="0">
              <a:solidFill>
                <a:schemeClr val="accent2">
                  <a:lumMod val="75000"/>
                </a:schemeClr>
              </a:solidFill>
            </a:endParaRPr>
          </a:p>
        </p:txBody>
      </p:sp>
      <p:pic>
        <p:nvPicPr>
          <p:cNvPr id="15" name="Picture 7">
            <a:extLst>
              <a:ext uri="{FF2B5EF4-FFF2-40B4-BE49-F238E27FC236}">
                <a16:creationId xmlns:a16="http://schemas.microsoft.com/office/drawing/2014/main" id="{D9C154BB-FA55-49E5-90F2-C4B69ED94DD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400000">
            <a:off x="-2069911" y="8195701"/>
            <a:ext cx="7795752" cy="7795752"/>
          </a:xfrm>
          <a:prstGeom prst="rect">
            <a:avLst/>
          </a:prstGeom>
        </p:spPr>
      </p:pic>
      <p:pic>
        <p:nvPicPr>
          <p:cNvPr id="16" name="Picture 4">
            <a:extLst>
              <a:ext uri="{FF2B5EF4-FFF2-40B4-BE49-F238E27FC236}">
                <a16:creationId xmlns:a16="http://schemas.microsoft.com/office/drawing/2014/main" id="{E3CF5B57-9B33-4E92-BE41-32317A701CF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6276061" y="6861558"/>
            <a:ext cx="7846916" cy="7846916"/>
          </a:xfrm>
          <a:prstGeom prst="rect">
            <a:avLst/>
          </a:prstGeom>
        </p:spPr>
      </p:pic>
      <p:sp>
        <p:nvSpPr>
          <p:cNvPr id="18" name="TextBox 17">
            <a:extLst>
              <a:ext uri="{FF2B5EF4-FFF2-40B4-BE49-F238E27FC236}">
                <a16:creationId xmlns:a16="http://schemas.microsoft.com/office/drawing/2014/main" id="{9C33C2E8-F6F4-4235-8633-7B325655AFFB}"/>
              </a:ext>
            </a:extLst>
          </p:cNvPr>
          <p:cNvSpPr txBox="1"/>
          <p:nvPr/>
        </p:nvSpPr>
        <p:spPr>
          <a:xfrm>
            <a:off x="2512405" y="2064723"/>
            <a:ext cx="13255629" cy="7126845"/>
          </a:xfrm>
          <a:prstGeom prst="roundRect">
            <a:avLst/>
          </a:prstGeom>
          <a:noFill/>
          <a:ln w="38100">
            <a:solidFill>
              <a:srgbClr val="A77D6C"/>
            </a:solidFill>
            <a:prstDash val="lgDash"/>
          </a:ln>
        </p:spPr>
        <p:txBody>
          <a:bodyPr wrap="square">
            <a:spAutoFit/>
          </a:bodyPr>
          <a:lstStyle/>
          <a:p>
            <a:pPr marL="571500" indent="-5715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Xung quanh nam châm điện có từ tường.</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Để thay đổi lực hút của nam châm điện phải thay đồi từ trường của nó bằng cách thay đổi dòng điện chạy trong cuộc dây của nam châm </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Khi không có dòng điện chạy qua cuộn dây, nam châm điện mất từ trường nên nó không thể hút các vật có tính chất từ.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888191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par>
                                <p:cTn id="8" presetID="50" presetClass="entr" presetSubtype="0" decel="100000" fill="hold" grpId="0" nodeType="withEffect">
                                  <p:stCondLst>
                                    <p:cond delay="0"/>
                                  </p:stCondLst>
                                  <p:childTnLst>
                                    <p:set>
                                      <p:cBhvr>
                                        <p:cTn id="9" dur="1" fill="hold">
                                          <p:stCondLst>
                                            <p:cond delay="0"/>
                                          </p:stCondLst>
                                        </p:cTn>
                                        <p:tgtEl>
                                          <p:spTgt spid="18">
                                            <p:bg/>
                                          </p:spTgt>
                                        </p:tgtEl>
                                        <p:attrNameLst>
                                          <p:attrName>style.visibility</p:attrName>
                                        </p:attrNameLst>
                                      </p:cBhvr>
                                      <p:to>
                                        <p:strVal val="visible"/>
                                      </p:to>
                                    </p:set>
                                    <p:anim calcmode="lin" valueType="num">
                                      <p:cBhvr>
                                        <p:cTn id="10" dur="500" fill="hold"/>
                                        <p:tgtEl>
                                          <p:spTgt spid="18">
                                            <p:bg/>
                                          </p:spTgt>
                                        </p:tgtEl>
                                        <p:attrNameLst>
                                          <p:attrName>ppt_w</p:attrName>
                                        </p:attrNameLst>
                                      </p:cBhvr>
                                      <p:tavLst>
                                        <p:tav tm="0">
                                          <p:val>
                                            <p:strVal val="#ppt_w+.3"/>
                                          </p:val>
                                        </p:tav>
                                        <p:tav tm="100000">
                                          <p:val>
                                            <p:strVal val="#ppt_w"/>
                                          </p:val>
                                        </p:tav>
                                      </p:tavLst>
                                    </p:anim>
                                    <p:anim calcmode="lin" valueType="num">
                                      <p:cBhvr>
                                        <p:cTn id="11" dur="500" fill="hold"/>
                                        <p:tgtEl>
                                          <p:spTgt spid="18">
                                            <p:bg/>
                                          </p:spTgt>
                                        </p:tgtEl>
                                        <p:attrNameLst>
                                          <p:attrName>ppt_h</p:attrName>
                                        </p:attrNameLst>
                                      </p:cBhvr>
                                      <p:tavLst>
                                        <p:tav tm="0">
                                          <p:val>
                                            <p:strVal val="#ppt_h"/>
                                          </p:val>
                                        </p:tav>
                                        <p:tav tm="100000">
                                          <p:val>
                                            <p:strVal val="#ppt_h"/>
                                          </p:val>
                                        </p:tav>
                                      </p:tavLst>
                                    </p:anim>
                                    <p:animEffect transition="in" filter="fade">
                                      <p:cBhvr>
                                        <p:cTn id="12" dur="500"/>
                                        <p:tgtEl>
                                          <p:spTgt spid="18">
                                            <p:bg/>
                                          </p:spTgt>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 calcmode="lin" valueType="num">
                                      <p:cBhvr>
                                        <p:cTn id="17" dur="500" fill="hold"/>
                                        <p:tgtEl>
                                          <p:spTgt spid="18">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 calcmode="lin" valueType="num">
                                      <p:cBhvr>
                                        <p:cTn id="24" dur="500" fill="hold"/>
                                        <p:tgtEl>
                                          <p:spTgt spid="18">
                                            <p:txEl>
                                              <p:pRg st="1" end="1"/>
                                            </p:txEl>
                                          </p:spTgt>
                                        </p:tgtEl>
                                        <p:attrNameLst>
                                          <p:attrName>ppt_w</p:attrName>
                                        </p:attrNameLst>
                                      </p:cBhvr>
                                      <p:tavLst>
                                        <p:tav tm="0">
                                          <p:val>
                                            <p:strVal val="#ppt_w+.3"/>
                                          </p:val>
                                        </p:tav>
                                        <p:tav tm="100000">
                                          <p:val>
                                            <p:strVal val="#ppt_w"/>
                                          </p:val>
                                        </p:tav>
                                      </p:tavLst>
                                    </p:anim>
                                    <p:anim calcmode="lin" valueType="num">
                                      <p:cBhvr>
                                        <p:cTn id="25" dur="500" fill="hold"/>
                                        <p:tgtEl>
                                          <p:spTgt spid="18">
                                            <p:txEl>
                                              <p:pRg st="1" end="1"/>
                                            </p:txEl>
                                          </p:spTgt>
                                        </p:tgtEl>
                                        <p:attrNameLst>
                                          <p:attrName>ppt_h</p:attrName>
                                        </p:attrNameLst>
                                      </p:cBhvr>
                                      <p:tavLst>
                                        <p:tav tm="0">
                                          <p:val>
                                            <p:strVal val="#ppt_h"/>
                                          </p:val>
                                        </p:tav>
                                        <p:tav tm="100000">
                                          <p:val>
                                            <p:strVal val="#ppt_h"/>
                                          </p:val>
                                        </p:tav>
                                      </p:tavLst>
                                    </p:anim>
                                    <p:animEffect transition="in" filter="fade">
                                      <p:cBhvr>
                                        <p:cTn id="26" dur="500"/>
                                        <p:tgtEl>
                                          <p:spTgt spid="1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 calcmode="lin" valueType="num">
                                      <p:cBhvr>
                                        <p:cTn id="31" dur="500" fill="hold"/>
                                        <p:tgtEl>
                                          <p:spTgt spid="18">
                                            <p:txEl>
                                              <p:pRg st="2" end="2"/>
                                            </p:txEl>
                                          </p:spTgt>
                                        </p:tgtEl>
                                        <p:attrNameLst>
                                          <p:attrName>ppt_w</p:attrName>
                                        </p:attrNameLst>
                                      </p:cBhvr>
                                      <p:tavLst>
                                        <p:tav tm="0">
                                          <p:val>
                                            <p:strVal val="#ppt_w+.3"/>
                                          </p:val>
                                        </p:tav>
                                        <p:tav tm="100000">
                                          <p:val>
                                            <p:strVal val="#ppt_w"/>
                                          </p:val>
                                        </p:tav>
                                      </p:tavLst>
                                    </p:anim>
                                    <p:anim calcmode="lin" valueType="num">
                                      <p:cBhvr>
                                        <p:cTn id="32" dur="500" fill="hold"/>
                                        <p:tgtEl>
                                          <p:spTgt spid="18">
                                            <p:txEl>
                                              <p:pRg st="2" end="2"/>
                                            </p:txEl>
                                          </p:spTgt>
                                        </p:tgtEl>
                                        <p:attrNameLst>
                                          <p:attrName>ppt_h</p:attrName>
                                        </p:attrNameLst>
                                      </p:cBhvr>
                                      <p:tavLst>
                                        <p:tav tm="0">
                                          <p:val>
                                            <p:strVal val="#ppt_h"/>
                                          </p:val>
                                        </p:tav>
                                        <p:tav tm="100000">
                                          <p:val>
                                            <p:strVal val="#ppt_h"/>
                                          </p:val>
                                        </p:tav>
                                      </p:tavLst>
                                    </p:anim>
                                    <p:animEffect transition="in" filter="fade">
                                      <p:cBhvr>
                                        <p:cTn id="33"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uiExpan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9A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34280" y="-221134"/>
            <a:ext cx="11123443" cy="11123443"/>
          </a:xfrm>
          <a:prstGeom prst="rect">
            <a:avLst/>
          </a:prstGeom>
        </p:spPr>
      </p:pic>
      <p:pic>
        <p:nvPicPr>
          <p:cNvPr id="3" name="Picture 3"/>
          <p:cNvPicPr>
            <a:picLocks noChangeAspect="1"/>
          </p:cNvPicPr>
          <p:nvPr/>
        </p:nvPicPr>
        <p:blipFill>
          <a:blip r:embed="rId2">
            <a:alphaModFix amt="3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80776" y="-221134"/>
            <a:ext cx="11123443" cy="11123443"/>
          </a:xfrm>
          <a:prstGeom prst="rect">
            <a:avLst/>
          </a:prstGeom>
        </p:spPr>
      </p:pic>
      <p:grpSp>
        <p:nvGrpSpPr>
          <p:cNvPr id="4" name="Group 4"/>
          <p:cNvGrpSpPr/>
          <p:nvPr/>
        </p:nvGrpSpPr>
        <p:grpSpPr>
          <a:xfrm>
            <a:off x="1076397" y="1028700"/>
            <a:ext cx="10462883" cy="8229600"/>
            <a:chOff x="0" y="0"/>
            <a:chExt cx="2755656" cy="2167467"/>
          </a:xfrm>
        </p:grpSpPr>
        <p:sp>
          <p:nvSpPr>
            <p:cNvPr id="5" name="Freeform 5"/>
            <p:cNvSpPr/>
            <p:nvPr/>
          </p:nvSpPr>
          <p:spPr>
            <a:xfrm>
              <a:off x="0" y="0"/>
              <a:ext cx="2755656" cy="2167467"/>
            </a:xfrm>
            <a:custGeom>
              <a:avLst/>
              <a:gdLst/>
              <a:ahLst/>
              <a:cxnLst/>
              <a:rect l="l" t="t" r="r" b="b"/>
              <a:pathLst>
                <a:path w="2755656" h="2167467">
                  <a:moveTo>
                    <a:pt x="37737" y="0"/>
                  </a:moveTo>
                  <a:lnTo>
                    <a:pt x="2717919" y="0"/>
                  </a:lnTo>
                  <a:cubicBezTo>
                    <a:pt x="2738761" y="0"/>
                    <a:pt x="2755656" y="16895"/>
                    <a:pt x="2755656" y="37737"/>
                  </a:cubicBezTo>
                  <a:lnTo>
                    <a:pt x="2755656" y="2129730"/>
                  </a:lnTo>
                  <a:cubicBezTo>
                    <a:pt x="2755656" y="2150571"/>
                    <a:pt x="2738761" y="2167467"/>
                    <a:pt x="2717919" y="2167467"/>
                  </a:cubicBezTo>
                  <a:lnTo>
                    <a:pt x="37737" y="2167467"/>
                  </a:lnTo>
                  <a:cubicBezTo>
                    <a:pt x="27729" y="2167467"/>
                    <a:pt x="18130" y="2163491"/>
                    <a:pt x="11053" y="2156414"/>
                  </a:cubicBezTo>
                  <a:cubicBezTo>
                    <a:pt x="3976" y="2149337"/>
                    <a:pt x="0" y="2139738"/>
                    <a:pt x="0" y="2129730"/>
                  </a:cubicBezTo>
                  <a:lnTo>
                    <a:pt x="0" y="37737"/>
                  </a:lnTo>
                  <a:cubicBezTo>
                    <a:pt x="0" y="16895"/>
                    <a:pt x="16895" y="0"/>
                    <a:pt x="37737" y="0"/>
                  </a:cubicBezTo>
                  <a:close/>
                </a:path>
              </a:pathLst>
            </a:custGeom>
            <a:solidFill>
              <a:srgbClr val="FFFFFF"/>
            </a:solidFill>
            <a:ln w="28575">
              <a:solidFill>
                <a:srgbClr val="000000"/>
              </a:solidFill>
            </a:ln>
          </p:spPr>
        </p:sp>
        <p:sp>
          <p:nvSpPr>
            <p:cNvPr id="6" name="TextBox 6"/>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AutoShape 7"/>
          <p:cNvSpPr/>
          <p:nvPr/>
        </p:nvSpPr>
        <p:spPr>
          <a:xfrm>
            <a:off x="1028700" y="2475734"/>
            <a:ext cx="10462883" cy="0"/>
          </a:xfrm>
          <a:prstGeom prst="line">
            <a:avLst/>
          </a:prstGeom>
          <a:ln w="28575" cap="flat">
            <a:solidFill>
              <a:srgbClr val="000000"/>
            </a:solidFill>
            <a:prstDash val="solid"/>
            <a:headEnd type="none" w="sm" len="sm"/>
            <a:tailEnd type="none" w="sm" len="sm"/>
          </a:ln>
        </p:spPr>
      </p:sp>
      <p:grpSp>
        <p:nvGrpSpPr>
          <p:cNvPr id="8" name="Group 8"/>
          <p:cNvGrpSpPr/>
          <p:nvPr/>
        </p:nvGrpSpPr>
        <p:grpSpPr>
          <a:xfrm>
            <a:off x="1659466" y="1600727"/>
            <a:ext cx="471078" cy="471078"/>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0" name="TextBox 10"/>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542534" y="1600727"/>
            <a:ext cx="471078" cy="471078"/>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3" name="TextBox 13"/>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425602" y="1600727"/>
            <a:ext cx="471078" cy="471078"/>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6" name="TextBox 16"/>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1659466" y="6623341"/>
            <a:ext cx="3489890" cy="1124834"/>
            <a:chOff x="0" y="0"/>
            <a:chExt cx="919148" cy="296252"/>
          </a:xfrm>
        </p:grpSpPr>
        <p:sp>
          <p:nvSpPr>
            <p:cNvPr id="18" name="Freeform 18"/>
            <p:cNvSpPr/>
            <p:nvPr/>
          </p:nvSpPr>
          <p:spPr>
            <a:xfrm>
              <a:off x="0" y="0"/>
              <a:ext cx="919148" cy="296252"/>
            </a:xfrm>
            <a:custGeom>
              <a:avLst/>
              <a:gdLst/>
              <a:ahLst/>
              <a:cxnLst/>
              <a:rect l="l" t="t" r="r" b="b"/>
              <a:pathLst>
                <a:path w="919148" h="296252">
                  <a:moveTo>
                    <a:pt x="126448" y="0"/>
                  </a:moveTo>
                  <a:lnTo>
                    <a:pt x="792700" y="0"/>
                  </a:lnTo>
                  <a:cubicBezTo>
                    <a:pt x="826236" y="0"/>
                    <a:pt x="858399" y="13322"/>
                    <a:pt x="882112" y="37036"/>
                  </a:cubicBezTo>
                  <a:cubicBezTo>
                    <a:pt x="905826" y="60749"/>
                    <a:pt x="919148" y="92912"/>
                    <a:pt x="919148" y="126448"/>
                  </a:cubicBezTo>
                  <a:lnTo>
                    <a:pt x="919148" y="169805"/>
                  </a:lnTo>
                  <a:cubicBezTo>
                    <a:pt x="919148" y="239640"/>
                    <a:pt x="862535" y="296252"/>
                    <a:pt x="792700" y="296252"/>
                  </a:cubicBezTo>
                  <a:lnTo>
                    <a:pt x="126448" y="296252"/>
                  </a:lnTo>
                  <a:cubicBezTo>
                    <a:pt x="92912" y="296252"/>
                    <a:pt x="60749" y="282930"/>
                    <a:pt x="37036" y="259217"/>
                  </a:cubicBezTo>
                  <a:cubicBezTo>
                    <a:pt x="13322" y="235503"/>
                    <a:pt x="0" y="203341"/>
                    <a:pt x="0" y="169805"/>
                  </a:cubicBezTo>
                  <a:lnTo>
                    <a:pt x="0" y="126448"/>
                  </a:lnTo>
                  <a:cubicBezTo>
                    <a:pt x="0" y="92912"/>
                    <a:pt x="13322" y="60749"/>
                    <a:pt x="37036" y="37036"/>
                  </a:cubicBezTo>
                  <a:cubicBezTo>
                    <a:pt x="60749" y="13322"/>
                    <a:pt x="92912" y="0"/>
                    <a:pt x="126448" y="0"/>
                  </a:cubicBezTo>
                  <a:close/>
                </a:path>
              </a:pathLst>
            </a:custGeom>
            <a:solidFill>
              <a:srgbClr val="FF8000"/>
            </a:solidFill>
            <a:ln w="28575">
              <a:solidFill>
                <a:srgbClr val="000000"/>
              </a:solidFill>
            </a:ln>
          </p:spPr>
        </p:sp>
        <p:sp>
          <p:nvSpPr>
            <p:cNvPr id="19" name="TextBox 19"/>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35712">
            <a:off x="16003433" y="-1384261"/>
            <a:ext cx="5325685" cy="4679946"/>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98738" y="305782"/>
            <a:ext cx="2587910" cy="3060968"/>
          </a:xfrm>
          <a:prstGeom prst="rect">
            <a:avLst/>
          </a:prstGeom>
        </p:spPr>
      </p:pic>
      <p:sp>
        <p:nvSpPr>
          <p:cNvPr id="24" name="Google Shape;1218;p41">
            <a:extLst>
              <a:ext uri="{FF2B5EF4-FFF2-40B4-BE49-F238E27FC236}">
                <a16:creationId xmlns:a16="http://schemas.microsoft.com/office/drawing/2014/main" id="{660657BE-390F-4459-8C00-3277C35A0CFB}"/>
              </a:ext>
            </a:extLst>
          </p:cNvPr>
          <p:cNvSpPr txBox="1">
            <a:spLocks/>
          </p:cNvSpPr>
          <p:nvPr/>
        </p:nvSpPr>
        <p:spPr>
          <a:xfrm>
            <a:off x="1629218" y="2618421"/>
            <a:ext cx="11008969"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marL="0" marR="0" lvl="0" indent="0" algn="ctr" defTabSz="914400" rtl="0" eaLnBrk="1" fontAlgn="auto" latinLnBrk="0" hangingPunct="1">
              <a:lnSpc>
                <a:spcPct val="150000"/>
              </a:lnSpc>
              <a:spcBef>
                <a:spcPts val="0"/>
              </a:spcBef>
              <a:spcAft>
                <a:spcPts val="0"/>
              </a:spcAft>
              <a:buClr>
                <a:srgbClr val="3B6894"/>
              </a:buClr>
              <a:buSzPts val="5200"/>
              <a:buFont typeface="Lexend"/>
              <a:buNone/>
              <a:tabLst/>
              <a:defRPr/>
            </a:pPr>
            <a:endParaRPr kumimoji="0" lang="en-US" sz="8000" b="1" i="0" u="none" strike="noStrike" kern="0" cap="none" spc="0" normalizeH="0" baseline="0" noProof="0" dirty="0">
              <a:ln>
                <a:noFill/>
              </a:ln>
              <a:solidFill>
                <a:schemeClr val="accent6">
                  <a:lumMod val="75000"/>
                </a:schemeClr>
              </a:solidFill>
              <a:effectLst/>
              <a:uLnTx/>
              <a:uFillTx/>
              <a:latin typeface="Arial"/>
              <a:ea typeface="Lexend Medium"/>
              <a:cs typeface="Lexend Medium"/>
              <a:sym typeface="Lexend Medium"/>
            </a:endParaRPr>
          </a:p>
        </p:txBody>
      </p:sp>
      <p:sp>
        <p:nvSpPr>
          <p:cNvPr id="26" name="Google Shape;1218;p41">
            <a:extLst>
              <a:ext uri="{FF2B5EF4-FFF2-40B4-BE49-F238E27FC236}">
                <a16:creationId xmlns:a16="http://schemas.microsoft.com/office/drawing/2014/main" id="{0E524B96-6B30-43B1-BF2C-620F9FCA0887}"/>
              </a:ext>
            </a:extLst>
          </p:cNvPr>
          <p:cNvSpPr txBox="1">
            <a:spLocks/>
          </p:cNvSpPr>
          <p:nvPr/>
        </p:nvSpPr>
        <p:spPr>
          <a:xfrm>
            <a:off x="-544748" y="3207445"/>
            <a:ext cx="11008969"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marL="0" marR="0" lvl="0" indent="0" algn="ctr" defTabSz="914400" rtl="0" eaLnBrk="1" fontAlgn="auto" latinLnBrk="0" hangingPunct="1">
              <a:lnSpc>
                <a:spcPct val="150000"/>
              </a:lnSpc>
              <a:spcBef>
                <a:spcPts val="0"/>
              </a:spcBef>
              <a:spcAft>
                <a:spcPts val="0"/>
              </a:spcAft>
              <a:buClr>
                <a:srgbClr val="3B6894"/>
              </a:buClr>
              <a:buSzPts val="5200"/>
              <a:buFont typeface="Lexend"/>
              <a:buNone/>
              <a:tabLst/>
              <a:defRPr/>
            </a:pPr>
            <a:r>
              <a:rPr kumimoji="0" lang="vi-VN" sz="8000" b="1" i="0" u="none" strike="noStrike" kern="0" cap="none" spc="0" normalizeH="0" baseline="0" noProof="0" dirty="0">
                <a:ln>
                  <a:noFill/>
                </a:ln>
                <a:solidFill>
                  <a:schemeClr val="accent6">
                    <a:lumMod val="75000"/>
                  </a:schemeClr>
                </a:solidFill>
                <a:effectLst/>
                <a:uLnTx/>
                <a:uFillTx/>
                <a:latin typeface="Arial"/>
                <a:ea typeface="Lexend Medium"/>
                <a:cs typeface="Lexend Medium"/>
                <a:sym typeface="Lexend Medium"/>
              </a:rPr>
              <a:t>LUYỆN TẬP </a:t>
            </a:r>
            <a:endParaRPr kumimoji="0" lang="en-US" sz="8000" b="1" i="0" u="none" strike="noStrike" kern="0" cap="none" spc="0" normalizeH="0" baseline="0" noProof="0" dirty="0">
              <a:ln>
                <a:noFill/>
              </a:ln>
              <a:solidFill>
                <a:schemeClr val="accent6">
                  <a:lumMod val="75000"/>
                </a:schemeClr>
              </a:solidFill>
              <a:effectLst/>
              <a:uLnTx/>
              <a:uFillTx/>
              <a:latin typeface="Arial"/>
              <a:ea typeface="Lexend Medium"/>
              <a:cs typeface="Lexend Medium"/>
              <a:sym typeface="Lexend Medium"/>
            </a:endParaRPr>
          </a:p>
        </p:txBody>
      </p:sp>
      <p:sp>
        <p:nvSpPr>
          <p:cNvPr id="27" name="TextBox 26">
            <a:extLst>
              <a:ext uri="{FF2B5EF4-FFF2-40B4-BE49-F238E27FC236}">
                <a16:creationId xmlns:a16="http://schemas.microsoft.com/office/drawing/2014/main" id="{CAEBE3E4-A404-4D02-B2A8-27377EEAFFE4}"/>
              </a:ext>
            </a:extLst>
          </p:cNvPr>
          <p:cNvSpPr txBox="1"/>
          <p:nvPr/>
        </p:nvSpPr>
        <p:spPr>
          <a:xfrm>
            <a:off x="2226859" y="6846171"/>
            <a:ext cx="2518707" cy="769441"/>
          </a:xfrm>
          <a:prstGeom prst="rect">
            <a:avLst/>
          </a:prstGeom>
          <a:noFill/>
        </p:spPr>
        <p:txBody>
          <a:bodyPr wrap="square" rtlCol="0">
            <a:spAutoFit/>
          </a:bodyPr>
          <a:lstStyle/>
          <a:p>
            <a:r>
              <a:rPr lang="vi-VN" sz="4400" b="1" dirty="0">
                <a:solidFill>
                  <a:schemeClr val="bg1"/>
                </a:solidFill>
              </a:rPr>
              <a:t>Bắt đầu </a:t>
            </a:r>
            <a:endParaRPr lang="en-US" sz="4400" b="1" dirty="0">
              <a:solidFill>
                <a:schemeClr val="bg1"/>
              </a:solidFill>
            </a:endParaRPr>
          </a:p>
        </p:txBody>
      </p:sp>
      <p:pic>
        <p:nvPicPr>
          <p:cNvPr id="28" name="Picture 3">
            <a:extLst>
              <a:ext uri="{FF2B5EF4-FFF2-40B4-BE49-F238E27FC236}">
                <a16:creationId xmlns:a16="http://schemas.microsoft.com/office/drawing/2014/main" id="{CCCEA6B1-7E19-4EE6-94FF-219B23325DF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134650" y="2071805"/>
            <a:ext cx="8239826" cy="8286775"/>
          </a:xfrm>
          <a:prstGeom prst="rect">
            <a:avLst/>
          </a:prstGeom>
        </p:spPr>
      </p:pic>
    </p:spTree>
  </p:cSld>
  <p:clrMapOvr>
    <a:masterClrMapping/>
  </p:clrMapOvr>
  <p:transition spd="med">
    <p:rand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AD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99" y="-221134"/>
            <a:ext cx="11123443" cy="11123443"/>
          </a:xfrm>
          <a:prstGeom prst="rect">
            <a:avLst/>
          </a:prstGeom>
        </p:spPr>
      </p:pic>
      <p:pic>
        <p:nvPicPr>
          <p:cNvPr id="3" name="Picture 3"/>
          <p:cNvPicPr>
            <a:picLocks noChangeAspect="1"/>
          </p:cNvPicPr>
          <p:nvPr/>
        </p:nvPicPr>
        <p:blipFill>
          <a:blip r:embed="rId2">
            <a:alphaModFix amt="3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73057" y="-221134"/>
            <a:ext cx="11123443" cy="11123443"/>
          </a:xfrm>
          <a:prstGeom prst="rect">
            <a:avLst/>
          </a:prstGeom>
        </p:spPr>
      </p:pic>
      <p:grpSp>
        <p:nvGrpSpPr>
          <p:cNvPr id="81" name="Group 80">
            <a:extLst>
              <a:ext uri="{FF2B5EF4-FFF2-40B4-BE49-F238E27FC236}">
                <a16:creationId xmlns:a16="http://schemas.microsoft.com/office/drawing/2014/main" id="{B984419B-D4BB-4FEA-B24A-B1AF73E40B84}"/>
              </a:ext>
            </a:extLst>
          </p:cNvPr>
          <p:cNvGrpSpPr/>
          <p:nvPr/>
        </p:nvGrpSpPr>
        <p:grpSpPr>
          <a:xfrm>
            <a:off x="1405664" y="3279319"/>
            <a:ext cx="6646060" cy="2984218"/>
            <a:chOff x="622642" y="4029709"/>
            <a:chExt cx="5208212" cy="4319745"/>
          </a:xfrm>
        </p:grpSpPr>
        <p:grpSp>
          <p:nvGrpSpPr>
            <p:cNvPr id="4" name="Group 4"/>
            <p:cNvGrpSpPr/>
            <p:nvPr/>
          </p:nvGrpSpPr>
          <p:grpSpPr>
            <a:xfrm>
              <a:off x="622642" y="4029709"/>
              <a:ext cx="5178385" cy="4319745"/>
              <a:chOff x="0" y="0"/>
              <a:chExt cx="1377828" cy="1149367"/>
            </a:xfrm>
          </p:grpSpPr>
          <p:sp>
            <p:nvSpPr>
              <p:cNvPr id="5" name="Freeform 5"/>
              <p:cNvSpPr/>
              <p:nvPr/>
            </p:nvSpPr>
            <p:spPr>
              <a:xfrm>
                <a:off x="0" y="0"/>
                <a:ext cx="1377828" cy="1149367"/>
              </a:xfrm>
              <a:custGeom>
                <a:avLst/>
                <a:gdLst/>
                <a:ahLst/>
                <a:cxnLst/>
                <a:rect l="l" t="t" r="r" b="b"/>
                <a:pathLst>
                  <a:path w="1377828" h="1149367">
                    <a:moveTo>
                      <a:pt x="76247" y="0"/>
                    </a:moveTo>
                    <a:lnTo>
                      <a:pt x="1301581" y="0"/>
                    </a:lnTo>
                    <a:cubicBezTo>
                      <a:pt x="1343691" y="0"/>
                      <a:pt x="1377828" y="34137"/>
                      <a:pt x="1377828" y="76247"/>
                    </a:cubicBezTo>
                    <a:lnTo>
                      <a:pt x="1377828" y="1073120"/>
                    </a:lnTo>
                    <a:cubicBezTo>
                      <a:pt x="1377828" y="1115230"/>
                      <a:pt x="1343691" y="1149367"/>
                      <a:pt x="1301581" y="1149367"/>
                    </a:cubicBezTo>
                    <a:lnTo>
                      <a:pt x="76247" y="1149367"/>
                    </a:lnTo>
                    <a:cubicBezTo>
                      <a:pt x="56025" y="1149367"/>
                      <a:pt x="36631" y="1141334"/>
                      <a:pt x="22332" y="1127035"/>
                    </a:cubicBezTo>
                    <a:cubicBezTo>
                      <a:pt x="8033" y="1112736"/>
                      <a:pt x="0" y="1093342"/>
                      <a:pt x="0" y="1073120"/>
                    </a:cubicBezTo>
                    <a:lnTo>
                      <a:pt x="0" y="76247"/>
                    </a:lnTo>
                    <a:cubicBezTo>
                      <a:pt x="0" y="34137"/>
                      <a:pt x="34137" y="0"/>
                      <a:pt x="76247" y="0"/>
                    </a:cubicBezTo>
                    <a:close/>
                  </a:path>
                </a:pathLst>
              </a:custGeom>
              <a:solidFill>
                <a:srgbClr val="FFFFFF"/>
              </a:solidFill>
              <a:ln w="28575">
                <a:solidFill>
                  <a:srgbClr val="000000"/>
                </a:solidFill>
              </a:ln>
            </p:spPr>
          </p:sp>
          <p:sp>
            <p:nvSpPr>
              <p:cNvPr id="6" name="TextBox 6"/>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AutoShape 7"/>
            <p:cNvSpPr/>
            <p:nvPr/>
          </p:nvSpPr>
          <p:spPr>
            <a:xfrm>
              <a:off x="652469" y="5181491"/>
              <a:ext cx="5178385" cy="0"/>
            </a:xfrm>
            <a:prstGeom prst="line">
              <a:avLst/>
            </a:prstGeom>
            <a:ln w="28575" cap="flat">
              <a:solidFill>
                <a:srgbClr val="000000"/>
              </a:solidFill>
              <a:prstDash val="solid"/>
              <a:headEnd type="none" w="sm" len="sm"/>
              <a:tailEnd type="none" w="sm" len="sm"/>
            </a:ln>
          </p:spPr>
        </p:sp>
        <p:grpSp>
          <p:nvGrpSpPr>
            <p:cNvPr id="8" name="Group 8"/>
            <p:cNvGrpSpPr/>
            <p:nvPr/>
          </p:nvGrpSpPr>
          <p:grpSpPr>
            <a:xfrm>
              <a:off x="1013949" y="4281099"/>
              <a:ext cx="705437" cy="832137"/>
              <a:chOff x="-493038" y="-713880"/>
              <a:chExt cx="1229636" cy="1450481"/>
            </a:xfrm>
          </p:grpSpPr>
          <p:sp>
            <p:nvSpPr>
              <p:cNvPr id="9" name="Freeform 9"/>
              <p:cNvSpPr/>
              <p:nvPr/>
            </p:nvSpPr>
            <p:spPr>
              <a:xfrm>
                <a:off x="-493038" y="-713880"/>
                <a:ext cx="660401" cy="1173612"/>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0" name="TextBox 10"/>
              <p:cNvSpPr txBox="1"/>
              <p:nvPr/>
            </p:nvSpPr>
            <p:spPr>
              <a:xfrm>
                <a:off x="76198" y="28576"/>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888061" y="4281100"/>
              <a:ext cx="705438" cy="832135"/>
              <a:chOff x="-493038" y="-713879"/>
              <a:chExt cx="1229638" cy="1450479"/>
            </a:xfrm>
          </p:grpSpPr>
          <p:sp>
            <p:nvSpPr>
              <p:cNvPr id="12" name="Freeform 12"/>
              <p:cNvSpPr/>
              <p:nvPr/>
            </p:nvSpPr>
            <p:spPr>
              <a:xfrm>
                <a:off x="-493038" y="-713879"/>
                <a:ext cx="660400" cy="11736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3" name="TextBox 13"/>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2762173" y="4281100"/>
              <a:ext cx="705438" cy="832135"/>
              <a:chOff x="-493038" y="-713879"/>
              <a:chExt cx="1229638" cy="1450479"/>
            </a:xfrm>
          </p:grpSpPr>
          <p:sp>
            <p:nvSpPr>
              <p:cNvPr id="15" name="Freeform 15"/>
              <p:cNvSpPr/>
              <p:nvPr/>
            </p:nvSpPr>
            <p:spPr>
              <a:xfrm>
                <a:off x="-493038" y="-713879"/>
                <a:ext cx="660400" cy="11736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6" name="TextBox 16"/>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9" name="Rectangle: Rounded Corners 68">
            <a:extLst>
              <a:ext uri="{FF2B5EF4-FFF2-40B4-BE49-F238E27FC236}">
                <a16:creationId xmlns:a16="http://schemas.microsoft.com/office/drawing/2014/main" id="{CE837B30-5973-4D11-A0A4-0AC10D63211A}"/>
              </a:ext>
            </a:extLst>
          </p:cNvPr>
          <p:cNvSpPr/>
          <p:nvPr/>
        </p:nvSpPr>
        <p:spPr>
          <a:xfrm>
            <a:off x="1397816" y="640546"/>
            <a:ext cx="15069687" cy="197561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B147674F-99FB-4F82-A01C-EC85175FF1BB}"/>
              </a:ext>
            </a:extLst>
          </p:cNvPr>
          <p:cNvSpPr txBox="1"/>
          <p:nvPr/>
        </p:nvSpPr>
        <p:spPr>
          <a:xfrm>
            <a:off x="2357381" y="1078798"/>
            <a:ext cx="12598400" cy="9162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vi-VN"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rPr>
              <a:t>Câu 1: </a:t>
            </a:r>
            <a:r>
              <a:rPr kumimoji="0" lang="en-US" sz="4000" b="1"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Times New Roman" panose="02020603050405020304" pitchFamily="18" charset="0"/>
              </a:rPr>
              <a:t>Phát biểu nào sau đây là đúng?</a:t>
            </a:r>
            <a:endParaRPr kumimoji="0" lang="en-US" sz="4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70" name="Group 8">
            <a:extLst>
              <a:ext uri="{FF2B5EF4-FFF2-40B4-BE49-F238E27FC236}">
                <a16:creationId xmlns:a16="http://schemas.microsoft.com/office/drawing/2014/main" id="{5046AF7D-85EA-4F65-9EF9-B928E385E08D}"/>
              </a:ext>
            </a:extLst>
          </p:cNvPr>
          <p:cNvGrpSpPr/>
          <p:nvPr/>
        </p:nvGrpSpPr>
        <p:grpSpPr>
          <a:xfrm>
            <a:off x="13730268" y="1008900"/>
            <a:ext cx="466301" cy="466301"/>
            <a:chOff x="0" y="0"/>
            <a:chExt cx="812800" cy="812800"/>
          </a:xfrm>
        </p:grpSpPr>
        <p:sp>
          <p:nvSpPr>
            <p:cNvPr id="71" name="Freeform 9">
              <a:extLst>
                <a:ext uri="{FF2B5EF4-FFF2-40B4-BE49-F238E27FC236}">
                  <a16:creationId xmlns:a16="http://schemas.microsoft.com/office/drawing/2014/main" id="{A3F67D20-89FE-41D1-9DA7-72495F5F1E0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72" name="TextBox 10">
              <a:extLst>
                <a:ext uri="{FF2B5EF4-FFF2-40B4-BE49-F238E27FC236}">
                  <a16:creationId xmlns:a16="http://schemas.microsoft.com/office/drawing/2014/main" id="{3AA30B73-9D35-4C4F-B5FA-161F9589F071}"/>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3" name="Group 11">
            <a:extLst>
              <a:ext uri="{FF2B5EF4-FFF2-40B4-BE49-F238E27FC236}">
                <a16:creationId xmlns:a16="http://schemas.microsoft.com/office/drawing/2014/main" id="{22DB9BAE-757D-4ADF-BFCE-A274C5A16994}"/>
              </a:ext>
            </a:extLst>
          </p:cNvPr>
          <p:cNvGrpSpPr/>
          <p:nvPr/>
        </p:nvGrpSpPr>
        <p:grpSpPr>
          <a:xfrm>
            <a:off x="14604380" y="1008900"/>
            <a:ext cx="466301" cy="466301"/>
            <a:chOff x="0" y="0"/>
            <a:chExt cx="812800" cy="812800"/>
          </a:xfrm>
        </p:grpSpPr>
        <p:sp>
          <p:nvSpPr>
            <p:cNvPr id="74" name="Freeform 12">
              <a:extLst>
                <a:ext uri="{FF2B5EF4-FFF2-40B4-BE49-F238E27FC236}">
                  <a16:creationId xmlns:a16="http://schemas.microsoft.com/office/drawing/2014/main" id="{5FAD3465-CF26-41A3-91E5-91DF32A63FB5}"/>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75" name="TextBox 13">
              <a:extLst>
                <a:ext uri="{FF2B5EF4-FFF2-40B4-BE49-F238E27FC236}">
                  <a16:creationId xmlns:a16="http://schemas.microsoft.com/office/drawing/2014/main" id="{69B3FE46-D507-4A51-9C7A-A484CE63463C}"/>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6" name="Group 14">
            <a:extLst>
              <a:ext uri="{FF2B5EF4-FFF2-40B4-BE49-F238E27FC236}">
                <a16:creationId xmlns:a16="http://schemas.microsoft.com/office/drawing/2014/main" id="{730DC08F-D270-4332-9547-B4A244939574}"/>
              </a:ext>
            </a:extLst>
          </p:cNvPr>
          <p:cNvGrpSpPr/>
          <p:nvPr/>
        </p:nvGrpSpPr>
        <p:grpSpPr>
          <a:xfrm>
            <a:off x="15478492" y="1008900"/>
            <a:ext cx="466301" cy="466301"/>
            <a:chOff x="0" y="0"/>
            <a:chExt cx="812800" cy="812800"/>
          </a:xfrm>
        </p:grpSpPr>
        <p:sp>
          <p:nvSpPr>
            <p:cNvPr id="77" name="Freeform 15">
              <a:extLst>
                <a:ext uri="{FF2B5EF4-FFF2-40B4-BE49-F238E27FC236}">
                  <a16:creationId xmlns:a16="http://schemas.microsoft.com/office/drawing/2014/main" id="{E36AFEC9-9FF7-426E-9913-68F88BD6DDF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78" name="TextBox 16">
              <a:extLst>
                <a:ext uri="{FF2B5EF4-FFF2-40B4-BE49-F238E27FC236}">
                  <a16:creationId xmlns:a16="http://schemas.microsoft.com/office/drawing/2014/main" id="{7D308253-E3CA-444D-9350-BB719E053BE8}"/>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3" name="TextBox 152">
            <a:extLst>
              <a:ext uri="{FF2B5EF4-FFF2-40B4-BE49-F238E27FC236}">
                <a16:creationId xmlns:a16="http://schemas.microsoft.com/office/drawing/2014/main" id="{565777EA-A159-4B31-8E29-C0B64CEBA7CF}"/>
              </a:ext>
            </a:extLst>
          </p:cNvPr>
          <p:cNvSpPr txBox="1"/>
          <p:nvPr/>
        </p:nvSpPr>
        <p:spPr>
          <a:xfrm>
            <a:off x="1791782" y="4344243"/>
            <a:ext cx="5773721" cy="1422505"/>
          </a:xfrm>
          <a:prstGeom prst="rect">
            <a:avLst/>
          </a:prstGeom>
          <a:noFill/>
        </p:spPr>
        <p:txBody>
          <a:bodyPr wrap="square">
            <a:spAutoFit/>
          </a:bodyPr>
          <a:lstStyle/>
          <a:p>
            <a:pPr marL="0" marR="0" lvl="0" indent="0" algn="l" defTabSz="914400" rtl="0" eaLnBrk="1" fontAlgn="auto" latinLnBrk="0" hangingPunct="1">
              <a:lnSpc>
                <a:spcPct val="125000"/>
              </a:lnSpc>
              <a:spcBef>
                <a:spcPts val="0"/>
              </a:spcBef>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Mỗi thanh nam châm thẳng có hai cực.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58" name="Group 157">
            <a:extLst>
              <a:ext uri="{FF2B5EF4-FFF2-40B4-BE49-F238E27FC236}">
                <a16:creationId xmlns:a16="http://schemas.microsoft.com/office/drawing/2014/main" id="{A18608D5-236B-4ECF-A7F3-6C9C3E99BC85}"/>
              </a:ext>
            </a:extLst>
          </p:cNvPr>
          <p:cNvGrpSpPr/>
          <p:nvPr/>
        </p:nvGrpSpPr>
        <p:grpSpPr>
          <a:xfrm>
            <a:off x="1414349" y="6862875"/>
            <a:ext cx="6646060" cy="2984218"/>
            <a:chOff x="622642" y="4029709"/>
            <a:chExt cx="5208212" cy="4319745"/>
          </a:xfrm>
        </p:grpSpPr>
        <p:grpSp>
          <p:nvGrpSpPr>
            <p:cNvPr id="159" name="Group 4">
              <a:extLst>
                <a:ext uri="{FF2B5EF4-FFF2-40B4-BE49-F238E27FC236}">
                  <a16:creationId xmlns:a16="http://schemas.microsoft.com/office/drawing/2014/main" id="{7276E5EE-10A3-408B-82F2-09C11C8D3986}"/>
                </a:ext>
              </a:extLst>
            </p:cNvPr>
            <p:cNvGrpSpPr/>
            <p:nvPr/>
          </p:nvGrpSpPr>
          <p:grpSpPr>
            <a:xfrm>
              <a:off x="622642" y="4029709"/>
              <a:ext cx="5178385" cy="4319745"/>
              <a:chOff x="0" y="0"/>
              <a:chExt cx="1377828" cy="1149367"/>
            </a:xfrm>
          </p:grpSpPr>
          <p:sp>
            <p:nvSpPr>
              <p:cNvPr id="170" name="Freeform 5">
                <a:extLst>
                  <a:ext uri="{FF2B5EF4-FFF2-40B4-BE49-F238E27FC236}">
                    <a16:creationId xmlns:a16="http://schemas.microsoft.com/office/drawing/2014/main" id="{FFD8516F-2DBE-4E1E-AB9B-B1AB7951115B}"/>
                  </a:ext>
                </a:extLst>
              </p:cNvPr>
              <p:cNvSpPr/>
              <p:nvPr/>
            </p:nvSpPr>
            <p:spPr>
              <a:xfrm>
                <a:off x="0" y="0"/>
                <a:ext cx="1377828" cy="1149367"/>
              </a:xfrm>
              <a:custGeom>
                <a:avLst/>
                <a:gdLst/>
                <a:ahLst/>
                <a:cxnLst/>
                <a:rect l="l" t="t" r="r" b="b"/>
                <a:pathLst>
                  <a:path w="1377828" h="1149367">
                    <a:moveTo>
                      <a:pt x="76247" y="0"/>
                    </a:moveTo>
                    <a:lnTo>
                      <a:pt x="1301581" y="0"/>
                    </a:lnTo>
                    <a:cubicBezTo>
                      <a:pt x="1343691" y="0"/>
                      <a:pt x="1377828" y="34137"/>
                      <a:pt x="1377828" y="76247"/>
                    </a:cubicBezTo>
                    <a:lnTo>
                      <a:pt x="1377828" y="1073120"/>
                    </a:lnTo>
                    <a:cubicBezTo>
                      <a:pt x="1377828" y="1115230"/>
                      <a:pt x="1343691" y="1149367"/>
                      <a:pt x="1301581" y="1149367"/>
                    </a:cubicBezTo>
                    <a:lnTo>
                      <a:pt x="76247" y="1149367"/>
                    </a:lnTo>
                    <a:cubicBezTo>
                      <a:pt x="56025" y="1149367"/>
                      <a:pt x="36631" y="1141334"/>
                      <a:pt x="22332" y="1127035"/>
                    </a:cubicBezTo>
                    <a:cubicBezTo>
                      <a:pt x="8033" y="1112736"/>
                      <a:pt x="0" y="1093342"/>
                      <a:pt x="0" y="1073120"/>
                    </a:cubicBezTo>
                    <a:lnTo>
                      <a:pt x="0" y="76247"/>
                    </a:lnTo>
                    <a:cubicBezTo>
                      <a:pt x="0" y="34137"/>
                      <a:pt x="34137" y="0"/>
                      <a:pt x="76247" y="0"/>
                    </a:cubicBezTo>
                    <a:close/>
                  </a:path>
                </a:pathLst>
              </a:custGeom>
              <a:solidFill>
                <a:srgbClr val="FFFFFF"/>
              </a:solidFill>
              <a:ln w="28575">
                <a:solidFill>
                  <a:srgbClr val="000000"/>
                </a:solidFill>
              </a:ln>
            </p:spPr>
          </p:sp>
          <p:sp>
            <p:nvSpPr>
              <p:cNvPr id="171" name="TextBox 6">
                <a:extLst>
                  <a:ext uri="{FF2B5EF4-FFF2-40B4-BE49-F238E27FC236}">
                    <a16:creationId xmlns:a16="http://schemas.microsoft.com/office/drawing/2014/main" id="{4DB87C74-9029-4B4E-9200-73AA32ECB6FB}"/>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0" name="AutoShape 7">
              <a:extLst>
                <a:ext uri="{FF2B5EF4-FFF2-40B4-BE49-F238E27FC236}">
                  <a16:creationId xmlns:a16="http://schemas.microsoft.com/office/drawing/2014/main" id="{E0DEA002-3C72-473E-A02D-03796119A5C3}"/>
                </a:ext>
              </a:extLst>
            </p:cNvPr>
            <p:cNvSpPr/>
            <p:nvPr/>
          </p:nvSpPr>
          <p:spPr>
            <a:xfrm>
              <a:off x="652469" y="5181491"/>
              <a:ext cx="5178385" cy="0"/>
            </a:xfrm>
            <a:prstGeom prst="line">
              <a:avLst/>
            </a:prstGeom>
            <a:ln w="28575" cap="flat">
              <a:solidFill>
                <a:srgbClr val="000000"/>
              </a:solidFill>
              <a:prstDash val="solid"/>
              <a:headEnd type="none" w="sm" len="sm"/>
              <a:tailEnd type="none" w="sm" len="sm"/>
            </a:ln>
          </p:spPr>
        </p:sp>
        <p:grpSp>
          <p:nvGrpSpPr>
            <p:cNvPr id="161" name="Group 8">
              <a:extLst>
                <a:ext uri="{FF2B5EF4-FFF2-40B4-BE49-F238E27FC236}">
                  <a16:creationId xmlns:a16="http://schemas.microsoft.com/office/drawing/2014/main" id="{3E5756D5-E1E6-40DF-973F-C15BF6399E26}"/>
                </a:ext>
              </a:extLst>
            </p:cNvPr>
            <p:cNvGrpSpPr/>
            <p:nvPr/>
          </p:nvGrpSpPr>
          <p:grpSpPr>
            <a:xfrm>
              <a:off x="1013949" y="4281099"/>
              <a:ext cx="705437" cy="832137"/>
              <a:chOff x="-493038" y="-713880"/>
              <a:chExt cx="1229636" cy="1450481"/>
            </a:xfrm>
          </p:grpSpPr>
          <p:sp>
            <p:nvSpPr>
              <p:cNvPr id="168" name="Freeform 9">
                <a:extLst>
                  <a:ext uri="{FF2B5EF4-FFF2-40B4-BE49-F238E27FC236}">
                    <a16:creationId xmlns:a16="http://schemas.microsoft.com/office/drawing/2014/main" id="{2E89C1A4-4B46-4941-864E-AA4D230DE845}"/>
                  </a:ext>
                </a:extLst>
              </p:cNvPr>
              <p:cNvSpPr/>
              <p:nvPr/>
            </p:nvSpPr>
            <p:spPr>
              <a:xfrm>
                <a:off x="-493038" y="-713880"/>
                <a:ext cx="660401" cy="1173612"/>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69" name="TextBox 10">
                <a:extLst>
                  <a:ext uri="{FF2B5EF4-FFF2-40B4-BE49-F238E27FC236}">
                    <a16:creationId xmlns:a16="http://schemas.microsoft.com/office/drawing/2014/main" id="{99EDDE54-2304-444E-96A0-AFD52263E8F4}"/>
                  </a:ext>
                </a:extLst>
              </p:cNvPr>
              <p:cNvSpPr txBox="1"/>
              <p:nvPr/>
            </p:nvSpPr>
            <p:spPr>
              <a:xfrm>
                <a:off x="76198" y="28576"/>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2" name="Group 11">
              <a:extLst>
                <a:ext uri="{FF2B5EF4-FFF2-40B4-BE49-F238E27FC236}">
                  <a16:creationId xmlns:a16="http://schemas.microsoft.com/office/drawing/2014/main" id="{955EFBCB-061A-4C74-BCA1-E6A4E0AE2DC4}"/>
                </a:ext>
              </a:extLst>
            </p:cNvPr>
            <p:cNvGrpSpPr/>
            <p:nvPr/>
          </p:nvGrpSpPr>
          <p:grpSpPr>
            <a:xfrm>
              <a:off x="1888061" y="4281100"/>
              <a:ext cx="705438" cy="832135"/>
              <a:chOff x="-493038" y="-713879"/>
              <a:chExt cx="1229638" cy="1450479"/>
            </a:xfrm>
          </p:grpSpPr>
          <p:sp>
            <p:nvSpPr>
              <p:cNvPr id="166" name="Freeform 12">
                <a:extLst>
                  <a:ext uri="{FF2B5EF4-FFF2-40B4-BE49-F238E27FC236}">
                    <a16:creationId xmlns:a16="http://schemas.microsoft.com/office/drawing/2014/main" id="{0E69262C-606D-4FA4-81CD-675181EE888A}"/>
                  </a:ext>
                </a:extLst>
              </p:cNvPr>
              <p:cNvSpPr/>
              <p:nvPr/>
            </p:nvSpPr>
            <p:spPr>
              <a:xfrm>
                <a:off x="-493038" y="-713879"/>
                <a:ext cx="660400" cy="11736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67" name="TextBox 13">
                <a:extLst>
                  <a:ext uri="{FF2B5EF4-FFF2-40B4-BE49-F238E27FC236}">
                    <a16:creationId xmlns:a16="http://schemas.microsoft.com/office/drawing/2014/main" id="{B5C3B756-3268-494D-A1D8-0F9BFA9EAE46}"/>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3" name="Group 14">
              <a:extLst>
                <a:ext uri="{FF2B5EF4-FFF2-40B4-BE49-F238E27FC236}">
                  <a16:creationId xmlns:a16="http://schemas.microsoft.com/office/drawing/2014/main" id="{4D47049C-C029-464B-A0B3-39422B380A7A}"/>
                </a:ext>
              </a:extLst>
            </p:cNvPr>
            <p:cNvGrpSpPr/>
            <p:nvPr/>
          </p:nvGrpSpPr>
          <p:grpSpPr>
            <a:xfrm>
              <a:off x="2762173" y="4281100"/>
              <a:ext cx="705438" cy="832135"/>
              <a:chOff x="-493038" y="-713879"/>
              <a:chExt cx="1229638" cy="1450479"/>
            </a:xfrm>
          </p:grpSpPr>
          <p:sp>
            <p:nvSpPr>
              <p:cNvPr id="164" name="Freeform 15">
                <a:extLst>
                  <a:ext uri="{FF2B5EF4-FFF2-40B4-BE49-F238E27FC236}">
                    <a16:creationId xmlns:a16="http://schemas.microsoft.com/office/drawing/2014/main" id="{288DF98C-536F-4BB6-9B68-1772FFA923BF}"/>
                  </a:ext>
                </a:extLst>
              </p:cNvPr>
              <p:cNvSpPr/>
              <p:nvPr/>
            </p:nvSpPr>
            <p:spPr>
              <a:xfrm>
                <a:off x="-493038" y="-713879"/>
                <a:ext cx="660400" cy="11736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65" name="TextBox 16">
                <a:extLst>
                  <a:ext uri="{FF2B5EF4-FFF2-40B4-BE49-F238E27FC236}">
                    <a16:creationId xmlns:a16="http://schemas.microsoft.com/office/drawing/2014/main" id="{2B9A449B-09C6-4C87-AD68-C3FEFEB08388}"/>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57" name="TextBox 156">
            <a:extLst>
              <a:ext uri="{FF2B5EF4-FFF2-40B4-BE49-F238E27FC236}">
                <a16:creationId xmlns:a16="http://schemas.microsoft.com/office/drawing/2014/main" id="{D6424688-35A3-48E2-80F4-A86703E6891E}"/>
              </a:ext>
            </a:extLst>
          </p:cNvPr>
          <p:cNvSpPr txBox="1"/>
          <p:nvPr/>
        </p:nvSpPr>
        <p:spPr>
          <a:xfrm>
            <a:off x="1553803" y="7817945"/>
            <a:ext cx="6103809" cy="1422505"/>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Mỗi thanh nam châm chữ U chỉ có một cực.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72" name="Group 171">
            <a:extLst>
              <a:ext uri="{FF2B5EF4-FFF2-40B4-BE49-F238E27FC236}">
                <a16:creationId xmlns:a16="http://schemas.microsoft.com/office/drawing/2014/main" id="{8B432228-B079-4595-8584-853493B01A91}"/>
              </a:ext>
            </a:extLst>
          </p:cNvPr>
          <p:cNvGrpSpPr/>
          <p:nvPr/>
        </p:nvGrpSpPr>
        <p:grpSpPr>
          <a:xfrm>
            <a:off x="10134499" y="3302282"/>
            <a:ext cx="6646060" cy="2984218"/>
            <a:chOff x="622642" y="4029709"/>
            <a:chExt cx="5208212" cy="4319745"/>
          </a:xfrm>
        </p:grpSpPr>
        <p:grpSp>
          <p:nvGrpSpPr>
            <p:cNvPr id="173" name="Group 4">
              <a:extLst>
                <a:ext uri="{FF2B5EF4-FFF2-40B4-BE49-F238E27FC236}">
                  <a16:creationId xmlns:a16="http://schemas.microsoft.com/office/drawing/2014/main" id="{8D81013B-EBBB-48E8-8417-EF9856799063}"/>
                </a:ext>
              </a:extLst>
            </p:cNvPr>
            <p:cNvGrpSpPr/>
            <p:nvPr/>
          </p:nvGrpSpPr>
          <p:grpSpPr>
            <a:xfrm>
              <a:off x="622642" y="4029709"/>
              <a:ext cx="5178385" cy="4319745"/>
              <a:chOff x="0" y="0"/>
              <a:chExt cx="1377828" cy="1149367"/>
            </a:xfrm>
          </p:grpSpPr>
          <p:sp>
            <p:nvSpPr>
              <p:cNvPr id="184" name="Freeform 5">
                <a:extLst>
                  <a:ext uri="{FF2B5EF4-FFF2-40B4-BE49-F238E27FC236}">
                    <a16:creationId xmlns:a16="http://schemas.microsoft.com/office/drawing/2014/main" id="{3BD744BB-ABF0-47A8-833E-9F8B946CB1D1}"/>
                  </a:ext>
                </a:extLst>
              </p:cNvPr>
              <p:cNvSpPr/>
              <p:nvPr/>
            </p:nvSpPr>
            <p:spPr>
              <a:xfrm>
                <a:off x="0" y="0"/>
                <a:ext cx="1377828" cy="1149367"/>
              </a:xfrm>
              <a:custGeom>
                <a:avLst/>
                <a:gdLst/>
                <a:ahLst/>
                <a:cxnLst/>
                <a:rect l="l" t="t" r="r" b="b"/>
                <a:pathLst>
                  <a:path w="1377828" h="1149367">
                    <a:moveTo>
                      <a:pt x="76247" y="0"/>
                    </a:moveTo>
                    <a:lnTo>
                      <a:pt x="1301581" y="0"/>
                    </a:lnTo>
                    <a:cubicBezTo>
                      <a:pt x="1343691" y="0"/>
                      <a:pt x="1377828" y="34137"/>
                      <a:pt x="1377828" y="76247"/>
                    </a:cubicBezTo>
                    <a:lnTo>
                      <a:pt x="1377828" y="1073120"/>
                    </a:lnTo>
                    <a:cubicBezTo>
                      <a:pt x="1377828" y="1115230"/>
                      <a:pt x="1343691" y="1149367"/>
                      <a:pt x="1301581" y="1149367"/>
                    </a:cubicBezTo>
                    <a:lnTo>
                      <a:pt x="76247" y="1149367"/>
                    </a:lnTo>
                    <a:cubicBezTo>
                      <a:pt x="56025" y="1149367"/>
                      <a:pt x="36631" y="1141334"/>
                      <a:pt x="22332" y="1127035"/>
                    </a:cubicBezTo>
                    <a:cubicBezTo>
                      <a:pt x="8033" y="1112736"/>
                      <a:pt x="0" y="1093342"/>
                      <a:pt x="0" y="1073120"/>
                    </a:cubicBezTo>
                    <a:lnTo>
                      <a:pt x="0" y="76247"/>
                    </a:lnTo>
                    <a:cubicBezTo>
                      <a:pt x="0" y="34137"/>
                      <a:pt x="34137" y="0"/>
                      <a:pt x="76247" y="0"/>
                    </a:cubicBezTo>
                    <a:close/>
                  </a:path>
                </a:pathLst>
              </a:custGeom>
              <a:solidFill>
                <a:srgbClr val="FFFFFF"/>
              </a:solidFill>
              <a:ln w="28575">
                <a:solidFill>
                  <a:srgbClr val="000000"/>
                </a:solidFill>
              </a:ln>
            </p:spPr>
          </p:sp>
          <p:sp>
            <p:nvSpPr>
              <p:cNvPr id="185" name="TextBox 6">
                <a:extLst>
                  <a:ext uri="{FF2B5EF4-FFF2-40B4-BE49-F238E27FC236}">
                    <a16:creationId xmlns:a16="http://schemas.microsoft.com/office/drawing/2014/main" id="{A9110886-CE75-422E-AB96-E43CA1FE7B4B}"/>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4" name="AutoShape 7">
              <a:extLst>
                <a:ext uri="{FF2B5EF4-FFF2-40B4-BE49-F238E27FC236}">
                  <a16:creationId xmlns:a16="http://schemas.microsoft.com/office/drawing/2014/main" id="{AE95C888-0183-4BD7-B8E0-0F060233F222}"/>
                </a:ext>
              </a:extLst>
            </p:cNvPr>
            <p:cNvSpPr/>
            <p:nvPr/>
          </p:nvSpPr>
          <p:spPr>
            <a:xfrm>
              <a:off x="652469" y="5181491"/>
              <a:ext cx="5178385" cy="0"/>
            </a:xfrm>
            <a:prstGeom prst="line">
              <a:avLst/>
            </a:prstGeom>
            <a:ln w="28575" cap="flat">
              <a:solidFill>
                <a:srgbClr val="000000"/>
              </a:solidFill>
              <a:prstDash val="solid"/>
              <a:headEnd type="none" w="sm" len="sm"/>
              <a:tailEnd type="none" w="sm" len="sm"/>
            </a:ln>
          </p:spPr>
        </p:sp>
        <p:grpSp>
          <p:nvGrpSpPr>
            <p:cNvPr id="175" name="Group 8">
              <a:extLst>
                <a:ext uri="{FF2B5EF4-FFF2-40B4-BE49-F238E27FC236}">
                  <a16:creationId xmlns:a16="http://schemas.microsoft.com/office/drawing/2014/main" id="{389C6415-F223-4AB4-B4D9-DFB3D228399B}"/>
                </a:ext>
              </a:extLst>
            </p:cNvPr>
            <p:cNvGrpSpPr/>
            <p:nvPr/>
          </p:nvGrpSpPr>
          <p:grpSpPr>
            <a:xfrm>
              <a:off x="1013949" y="4281099"/>
              <a:ext cx="705437" cy="832137"/>
              <a:chOff x="-493038" y="-713880"/>
              <a:chExt cx="1229636" cy="1450481"/>
            </a:xfrm>
          </p:grpSpPr>
          <p:sp>
            <p:nvSpPr>
              <p:cNvPr id="182" name="Freeform 9">
                <a:extLst>
                  <a:ext uri="{FF2B5EF4-FFF2-40B4-BE49-F238E27FC236}">
                    <a16:creationId xmlns:a16="http://schemas.microsoft.com/office/drawing/2014/main" id="{BFB2C88F-561D-449A-A054-8CD8626AADB2}"/>
                  </a:ext>
                </a:extLst>
              </p:cNvPr>
              <p:cNvSpPr/>
              <p:nvPr/>
            </p:nvSpPr>
            <p:spPr>
              <a:xfrm>
                <a:off x="-493038" y="-713880"/>
                <a:ext cx="660401" cy="1173612"/>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83" name="TextBox 10">
                <a:extLst>
                  <a:ext uri="{FF2B5EF4-FFF2-40B4-BE49-F238E27FC236}">
                    <a16:creationId xmlns:a16="http://schemas.microsoft.com/office/drawing/2014/main" id="{941E729B-F075-4EB6-A254-A069C7634A93}"/>
                  </a:ext>
                </a:extLst>
              </p:cNvPr>
              <p:cNvSpPr txBox="1"/>
              <p:nvPr/>
            </p:nvSpPr>
            <p:spPr>
              <a:xfrm>
                <a:off x="76198" y="28576"/>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6" name="Group 11">
              <a:extLst>
                <a:ext uri="{FF2B5EF4-FFF2-40B4-BE49-F238E27FC236}">
                  <a16:creationId xmlns:a16="http://schemas.microsoft.com/office/drawing/2014/main" id="{3C8720A4-9520-4A4F-B0A4-1CA80CC166F8}"/>
                </a:ext>
              </a:extLst>
            </p:cNvPr>
            <p:cNvGrpSpPr/>
            <p:nvPr/>
          </p:nvGrpSpPr>
          <p:grpSpPr>
            <a:xfrm>
              <a:off x="1888061" y="4281100"/>
              <a:ext cx="705438" cy="832135"/>
              <a:chOff x="-493038" y="-713879"/>
              <a:chExt cx="1229638" cy="1450479"/>
            </a:xfrm>
          </p:grpSpPr>
          <p:sp>
            <p:nvSpPr>
              <p:cNvPr id="180" name="Freeform 12">
                <a:extLst>
                  <a:ext uri="{FF2B5EF4-FFF2-40B4-BE49-F238E27FC236}">
                    <a16:creationId xmlns:a16="http://schemas.microsoft.com/office/drawing/2014/main" id="{0A2BE1C8-9534-458E-8812-48E832B99C3A}"/>
                  </a:ext>
                </a:extLst>
              </p:cNvPr>
              <p:cNvSpPr/>
              <p:nvPr/>
            </p:nvSpPr>
            <p:spPr>
              <a:xfrm>
                <a:off x="-493038" y="-713879"/>
                <a:ext cx="660400" cy="11736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81" name="TextBox 13">
                <a:extLst>
                  <a:ext uri="{FF2B5EF4-FFF2-40B4-BE49-F238E27FC236}">
                    <a16:creationId xmlns:a16="http://schemas.microsoft.com/office/drawing/2014/main" id="{9724E9D2-EA92-4665-BE21-45E6810773F9}"/>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7" name="Group 14">
              <a:extLst>
                <a:ext uri="{FF2B5EF4-FFF2-40B4-BE49-F238E27FC236}">
                  <a16:creationId xmlns:a16="http://schemas.microsoft.com/office/drawing/2014/main" id="{058CC128-4D30-4DE3-932E-A35ABB1A0820}"/>
                </a:ext>
              </a:extLst>
            </p:cNvPr>
            <p:cNvGrpSpPr/>
            <p:nvPr/>
          </p:nvGrpSpPr>
          <p:grpSpPr>
            <a:xfrm>
              <a:off x="2762173" y="4281100"/>
              <a:ext cx="705438" cy="832135"/>
              <a:chOff x="-493038" y="-713879"/>
              <a:chExt cx="1229638" cy="1450479"/>
            </a:xfrm>
          </p:grpSpPr>
          <p:sp>
            <p:nvSpPr>
              <p:cNvPr id="178" name="Freeform 15">
                <a:extLst>
                  <a:ext uri="{FF2B5EF4-FFF2-40B4-BE49-F238E27FC236}">
                    <a16:creationId xmlns:a16="http://schemas.microsoft.com/office/drawing/2014/main" id="{F812CDE5-110B-4C38-B8B1-30701B722FAF}"/>
                  </a:ext>
                </a:extLst>
              </p:cNvPr>
              <p:cNvSpPr/>
              <p:nvPr/>
            </p:nvSpPr>
            <p:spPr>
              <a:xfrm>
                <a:off x="-493038" y="-713879"/>
                <a:ext cx="660400" cy="11736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79" name="TextBox 16">
                <a:extLst>
                  <a:ext uri="{FF2B5EF4-FFF2-40B4-BE49-F238E27FC236}">
                    <a16:creationId xmlns:a16="http://schemas.microsoft.com/office/drawing/2014/main" id="{2F25BE1E-28C0-478A-9C1D-5447C41F3F4C}"/>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55" name="TextBox 154">
            <a:extLst>
              <a:ext uri="{FF2B5EF4-FFF2-40B4-BE49-F238E27FC236}">
                <a16:creationId xmlns:a16="http://schemas.microsoft.com/office/drawing/2014/main" id="{26D8BCDA-2E77-4713-98B9-276EF06DFB9F}"/>
              </a:ext>
            </a:extLst>
          </p:cNvPr>
          <p:cNvSpPr txBox="1"/>
          <p:nvPr/>
        </p:nvSpPr>
        <p:spPr>
          <a:xfrm>
            <a:off x="10574481" y="4064739"/>
            <a:ext cx="5804155" cy="2115003"/>
          </a:xfrm>
          <a:prstGeom prst="rect">
            <a:avLst/>
          </a:prstGeom>
          <a:noFill/>
        </p:spPr>
        <p:txBody>
          <a:bodyPr wrap="square">
            <a:spAutoFit/>
          </a:bodyPr>
          <a:lstStyle/>
          <a:p>
            <a:pPr marL="0" marR="0" lvl="0" indent="0" algn="just" defTabSz="914400" rtl="0" eaLnBrk="1" fontAlgn="auto" latinLnBrk="0" hangingPunct="1">
              <a:lnSpc>
                <a:spcPct val="125000"/>
              </a:lnSpc>
              <a:spcBef>
                <a:spcPts val="0"/>
              </a:spcBef>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Ở thanh nam châm thẳng, lực từ mạnh nhất ở giữa thanh.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86" name="Group 185">
            <a:extLst>
              <a:ext uri="{FF2B5EF4-FFF2-40B4-BE49-F238E27FC236}">
                <a16:creationId xmlns:a16="http://schemas.microsoft.com/office/drawing/2014/main" id="{9E73F45A-53DA-4861-B943-83DE45A815B9}"/>
              </a:ext>
            </a:extLst>
          </p:cNvPr>
          <p:cNvGrpSpPr/>
          <p:nvPr/>
        </p:nvGrpSpPr>
        <p:grpSpPr>
          <a:xfrm>
            <a:off x="10226608" y="6809535"/>
            <a:ext cx="6646060" cy="2984218"/>
            <a:chOff x="622642" y="4029709"/>
            <a:chExt cx="5208212" cy="4319745"/>
          </a:xfrm>
        </p:grpSpPr>
        <p:grpSp>
          <p:nvGrpSpPr>
            <p:cNvPr id="187" name="Group 4">
              <a:extLst>
                <a:ext uri="{FF2B5EF4-FFF2-40B4-BE49-F238E27FC236}">
                  <a16:creationId xmlns:a16="http://schemas.microsoft.com/office/drawing/2014/main" id="{BA6A6412-F109-4214-88DB-340019CADE5F}"/>
                </a:ext>
              </a:extLst>
            </p:cNvPr>
            <p:cNvGrpSpPr/>
            <p:nvPr/>
          </p:nvGrpSpPr>
          <p:grpSpPr>
            <a:xfrm>
              <a:off x="622642" y="4029709"/>
              <a:ext cx="5178385" cy="4319745"/>
              <a:chOff x="0" y="0"/>
              <a:chExt cx="1377828" cy="1149367"/>
            </a:xfrm>
          </p:grpSpPr>
          <p:sp>
            <p:nvSpPr>
              <p:cNvPr id="198" name="Freeform 5">
                <a:extLst>
                  <a:ext uri="{FF2B5EF4-FFF2-40B4-BE49-F238E27FC236}">
                    <a16:creationId xmlns:a16="http://schemas.microsoft.com/office/drawing/2014/main" id="{4941FDCB-8A77-4081-9DE5-44222E9D835C}"/>
                  </a:ext>
                </a:extLst>
              </p:cNvPr>
              <p:cNvSpPr/>
              <p:nvPr/>
            </p:nvSpPr>
            <p:spPr>
              <a:xfrm>
                <a:off x="0" y="0"/>
                <a:ext cx="1377828" cy="1149367"/>
              </a:xfrm>
              <a:custGeom>
                <a:avLst/>
                <a:gdLst/>
                <a:ahLst/>
                <a:cxnLst/>
                <a:rect l="l" t="t" r="r" b="b"/>
                <a:pathLst>
                  <a:path w="1377828" h="1149367">
                    <a:moveTo>
                      <a:pt x="76247" y="0"/>
                    </a:moveTo>
                    <a:lnTo>
                      <a:pt x="1301581" y="0"/>
                    </a:lnTo>
                    <a:cubicBezTo>
                      <a:pt x="1343691" y="0"/>
                      <a:pt x="1377828" y="34137"/>
                      <a:pt x="1377828" y="76247"/>
                    </a:cubicBezTo>
                    <a:lnTo>
                      <a:pt x="1377828" y="1073120"/>
                    </a:lnTo>
                    <a:cubicBezTo>
                      <a:pt x="1377828" y="1115230"/>
                      <a:pt x="1343691" y="1149367"/>
                      <a:pt x="1301581" y="1149367"/>
                    </a:cubicBezTo>
                    <a:lnTo>
                      <a:pt x="76247" y="1149367"/>
                    </a:lnTo>
                    <a:cubicBezTo>
                      <a:pt x="56025" y="1149367"/>
                      <a:pt x="36631" y="1141334"/>
                      <a:pt x="22332" y="1127035"/>
                    </a:cubicBezTo>
                    <a:cubicBezTo>
                      <a:pt x="8033" y="1112736"/>
                      <a:pt x="0" y="1093342"/>
                      <a:pt x="0" y="1073120"/>
                    </a:cubicBezTo>
                    <a:lnTo>
                      <a:pt x="0" y="76247"/>
                    </a:lnTo>
                    <a:cubicBezTo>
                      <a:pt x="0" y="34137"/>
                      <a:pt x="34137" y="0"/>
                      <a:pt x="76247" y="0"/>
                    </a:cubicBezTo>
                    <a:close/>
                  </a:path>
                </a:pathLst>
              </a:custGeom>
              <a:solidFill>
                <a:srgbClr val="FFFFFF"/>
              </a:solidFill>
              <a:ln w="28575">
                <a:solidFill>
                  <a:srgbClr val="000000"/>
                </a:solidFill>
              </a:ln>
            </p:spPr>
          </p:sp>
          <p:sp>
            <p:nvSpPr>
              <p:cNvPr id="199" name="TextBox 6">
                <a:extLst>
                  <a:ext uri="{FF2B5EF4-FFF2-40B4-BE49-F238E27FC236}">
                    <a16:creationId xmlns:a16="http://schemas.microsoft.com/office/drawing/2014/main" id="{DD253415-A891-472A-9B29-F4D4CDFFF6A6}"/>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8" name="AutoShape 7">
              <a:extLst>
                <a:ext uri="{FF2B5EF4-FFF2-40B4-BE49-F238E27FC236}">
                  <a16:creationId xmlns:a16="http://schemas.microsoft.com/office/drawing/2014/main" id="{AF147F32-2F86-4A1A-BBE3-8CF0BFB547EF}"/>
                </a:ext>
              </a:extLst>
            </p:cNvPr>
            <p:cNvSpPr/>
            <p:nvPr/>
          </p:nvSpPr>
          <p:spPr>
            <a:xfrm>
              <a:off x="652469" y="5181491"/>
              <a:ext cx="5178385" cy="0"/>
            </a:xfrm>
            <a:prstGeom prst="line">
              <a:avLst/>
            </a:prstGeom>
            <a:ln w="28575" cap="flat">
              <a:solidFill>
                <a:srgbClr val="000000"/>
              </a:solidFill>
              <a:prstDash val="solid"/>
              <a:headEnd type="none" w="sm" len="sm"/>
              <a:tailEnd type="none" w="sm" len="sm"/>
            </a:ln>
          </p:spPr>
        </p:sp>
        <p:grpSp>
          <p:nvGrpSpPr>
            <p:cNvPr id="189" name="Group 8">
              <a:extLst>
                <a:ext uri="{FF2B5EF4-FFF2-40B4-BE49-F238E27FC236}">
                  <a16:creationId xmlns:a16="http://schemas.microsoft.com/office/drawing/2014/main" id="{2A8E6006-69A0-445C-9DB4-8A209ADFE0E8}"/>
                </a:ext>
              </a:extLst>
            </p:cNvPr>
            <p:cNvGrpSpPr/>
            <p:nvPr/>
          </p:nvGrpSpPr>
          <p:grpSpPr>
            <a:xfrm>
              <a:off x="1013949" y="4281099"/>
              <a:ext cx="705437" cy="832137"/>
              <a:chOff x="-493038" y="-713880"/>
              <a:chExt cx="1229636" cy="1450481"/>
            </a:xfrm>
          </p:grpSpPr>
          <p:sp>
            <p:nvSpPr>
              <p:cNvPr id="196" name="Freeform 9">
                <a:extLst>
                  <a:ext uri="{FF2B5EF4-FFF2-40B4-BE49-F238E27FC236}">
                    <a16:creationId xmlns:a16="http://schemas.microsoft.com/office/drawing/2014/main" id="{C9372788-047E-49AA-A79F-614826C120E7}"/>
                  </a:ext>
                </a:extLst>
              </p:cNvPr>
              <p:cNvSpPr/>
              <p:nvPr/>
            </p:nvSpPr>
            <p:spPr>
              <a:xfrm>
                <a:off x="-493038" y="-713880"/>
                <a:ext cx="660401" cy="1173612"/>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97" name="TextBox 10">
                <a:extLst>
                  <a:ext uri="{FF2B5EF4-FFF2-40B4-BE49-F238E27FC236}">
                    <a16:creationId xmlns:a16="http://schemas.microsoft.com/office/drawing/2014/main" id="{3A34CF40-FF9B-4A47-AF5A-8EC60B87DFA8}"/>
                  </a:ext>
                </a:extLst>
              </p:cNvPr>
              <p:cNvSpPr txBox="1"/>
              <p:nvPr/>
            </p:nvSpPr>
            <p:spPr>
              <a:xfrm>
                <a:off x="76198" y="28576"/>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0" name="Group 11">
              <a:extLst>
                <a:ext uri="{FF2B5EF4-FFF2-40B4-BE49-F238E27FC236}">
                  <a16:creationId xmlns:a16="http://schemas.microsoft.com/office/drawing/2014/main" id="{2CD3C770-E66E-4814-83FE-0AFF7220CD93}"/>
                </a:ext>
              </a:extLst>
            </p:cNvPr>
            <p:cNvGrpSpPr/>
            <p:nvPr/>
          </p:nvGrpSpPr>
          <p:grpSpPr>
            <a:xfrm>
              <a:off x="1888061" y="4281100"/>
              <a:ext cx="705438" cy="832135"/>
              <a:chOff x="-493038" y="-713879"/>
              <a:chExt cx="1229638" cy="1450479"/>
            </a:xfrm>
          </p:grpSpPr>
          <p:sp>
            <p:nvSpPr>
              <p:cNvPr id="194" name="Freeform 12">
                <a:extLst>
                  <a:ext uri="{FF2B5EF4-FFF2-40B4-BE49-F238E27FC236}">
                    <a16:creationId xmlns:a16="http://schemas.microsoft.com/office/drawing/2014/main" id="{BD95412F-0D3C-4950-9EB8-B82FCB404A3F}"/>
                  </a:ext>
                </a:extLst>
              </p:cNvPr>
              <p:cNvSpPr/>
              <p:nvPr/>
            </p:nvSpPr>
            <p:spPr>
              <a:xfrm>
                <a:off x="-493038" y="-713879"/>
                <a:ext cx="660400" cy="11736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95" name="TextBox 13">
                <a:extLst>
                  <a:ext uri="{FF2B5EF4-FFF2-40B4-BE49-F238E27FC236}">
                    <a16:creationId xmlns:a16="http://schemas.microsoft.com/office/drawing/2014/main" id="{E80C0B11-36D2-41B4-8217-FC53BD9A3D3D}"/>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1" name="Group 14">
              <a:extLst>
                <a:ext uri="{FF2B5EF4-FFF2-40B4-BE49-F238E27FC236}">
                  <a16:creationId xmlns:a16="http://schemas.microsoft.com/office/drawing/2014/main" id="{DD509F0A-0204-4B0F-9973-FE76D3B94D2E}"/>
                </a:ext>
              </a:extLst>
            </p:cNvPr>
            <p:cNvGrpSpPr/>
            <p:nvPr/>
          </p:nvGrpSpPr>
          <p:grpSpPr>
            <a:xfrm>
              <a:off x="2762173" y="4281100"/>
              <a:ext cx="705438" cy="832135"/>
              <a:chOff x="-493038" y="-713879"/>
              <a:chExt cx="1229638" cy="1450479"/>
            </a:xfrm>
          </p:grpSpPr>
          <p:sp>
            <p:nvSpPr>
              <p:cNvPr id="192" name="Freeform 15">
                <a:extLst>
                  <a:ext uri="{FF2B5EF4-FFF2-40B4-BE49-F238E27FC236}">
                    <a16:creationId xmlns:a16="http://schemas.microsoft.com/office/drawing/2014/main" id="{A6E65B06-E5BF-4931-8385-F94589D2DBF0}"/>
                  </a:ext>
                </a:extLst>
              </p:cNvPr>
              <p:cNvSpPr/>
              <p:nvPr/>
            </p:nvSpPr>
            <p:spPr>
              <a:xfrm>
                <a:off x="-493038" y="-713879"/>
                <a:ext cx="660400" cy="117361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93" name="TextBox 16">
                <a:extLst>
                  <a:ext uri="{FF2B5EF4-FFF2-40B4-BE49-F238E27FC236}">
                    <a16:creationId xmlns:a16="http://schemas.microsoft.com/office/drawing/2014/main" id="{96EC1A5C-32A0-45EA-B8BB-988D547B3C0D}"/>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4" name="TextBox 63">
            <a:extLst>
              <a:ext uri="{FF2B5EF4-FFF2-40B4-BE49-F238E27FC236}">
                <a16:creationId xmlns:a16="http://schemas.microsoft.com/office/drawing/2014/main" id="{202E7DCD-B63D-48E6-82D8-F1D9DB05E03E}"/>
              </a:ext>
            </a:extLst>
          </p:cNvPr>
          <p:cNvSpPr txBox="1"/>
          <p:nvPr/>
        </p:nvSpPr>
        <p:spPr>
          <a:xfrm>
            <a:off x="10488748" y="7544094"/>
            <a:ext cx="6159839" cy="2115003"/>
          </a:xfrm>
          <a:prstGeom prst="rect">
            <a:avLst/>
          </a:prstGeom>
          <a:noFill/>
        </p:spPr>
        <p:txBody>
          <a:bodyPr wrap="square">
            <a:spAutoFit/>
          </a:bodyPr>
          <a:lstStyle/>
          <a:p>
            <a:pPr algn="just">
              <a:lnSpc>
                <a:spcPct val="125000"/>
              </a:lnSpc>
            </a:pPr>
            <a:r>
              <a:rPr lang="en-US" sz="3600" b="1" dirty="0">
                <a:effectLst/>
                <a:latin typeface="Arial" panose="020B0604020202020204" pitchFamily="34" charset="0"/>
                <a:ea typeface="Times New Roman" panose="02020603050405020304" pitchFamily="18" charset="0"/>
                <a:cs typeface="Times New Roman" panose="02020603050405020304" pitchFamily="18" charset="0"/>
              </a:rPr>
              <a:t>D. </a:t>
            </a:r>
            <a:r>
              <a:rPr lang="en-US" sz="3600" dirty="0">
                <a:effectLst/>
                <a:latin typeface="Arial" panose="020B0604020202020204" pitchFamily="34" charset="0"/>
                <a:ea typeface="Times New Roman" panose="02020603050405020304" pitchFamily="18" charset="0"/>
                <a:cs typeface="Times New Roman" panose="02020603050405020304" pitchFamily="18" charset="0"/>
              </a:rPr>
              <a:t>Ở thanh nam châm chữ U, lực từ mạnh nhất ở giữa chữ U (phần cong </a:t>
            </a:r>
            <a:r>
              <a:rPr lang="vi-VN" sz="3600" dirty="0">
                <a:effectLst/>
                <a:latin typeface="Arial" panose="020B0604020202020204" pitchFamily="34" charset="0"/>
                <a:ea typeface="Times New Roman" panose="02020603050405020304" pitchFamily="18" charset="0"/>
                <a:cs typeface="Times New Roman" panose="02020603050405020304" pitchFamily="18" charset="0"/>
              </a:rPr>
              <a:t>nhất).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9" name="Group 78">
            <a:extLst>
              <a:ext uri="{FF2B5EF4-FFF2-40B4-BE49-F238E27FC236}">
                <a16:creationId xmlns:a16="http://schemas.microsoft.com/office/drawing/2014/main" id="{5EDF185D-9898-49DB-B16C-4E925C549A65}"/>
              </a:ext>
            </a:extLst>
          </p:cNvPr>
          <p:cNvGrpSpPr/>
          <p:nvPr/>
        </p:nvGrpSpPr>
        <p:grpSpPr>
          <a:xfrm>
            <a:off x="6387853" y="2696616"/>
            <a:ext cx="1532170" cy="1624050"/>
            <a:chOff x="10095193" y="3211086"/>
            <a:chExt cx="1932414" cy="1932414"/>
          </a:xfrm>
        </p:grpSpPr>
        <p:grpSp>
          <p:nvGrpSpPr>
            <p:cNvPr id="55" name="Group 55"/>
            <p:cNvGrpSpPr/>
            <p:nvPr/>
          </p:nvGrpSpPr>
          <p:grpSpPr>
            <a:xfrm>
              <a:off x="10095193" y="3211086"/>
              <a:ext cx="1932414" cy="1932414"/>
              <a:chOff x="0" y="0"/>
              <a:chExt cx="812800" cy="812800"/>
            </a:xfrm>
          </p:grpSpPr>
          <p:sp>
            <p:nvSpPr>
              <p:cNvPr id="56" name="Freeform 5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57" name="TextBox 57"/>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8" name="Picture 5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330652" y="3733950"/>
              <a:ext cx="1454745" cy="1038324"/>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randombar(horizontal)">
                                      <p:cBhvr>
                                        <p:cTn id="7" dur="500"/>
                                        <p:tgtEl>
                                          <p:spTgt spid="6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randombar(horizontal)">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fade">
                                      <p:cBhvr>
                                        <p:cTn id="15" dur="500"/>
                                        <p:tgtEl>
                                          <p:spTgt spid="81"/>
                                        </p:tgtEl>
                                      </p:cBhvr>
                                    </p:animEffect>
                                    <p:anim calcmode="lin" valueType="num">
                                      <p:cBhvr>
                                        <p:cTn id="16" dur="500" fill="hold"/>
                                        <p:tgtEl>
                                          <p:spTgt spid="81"/>
                                        </p:tgtEl>
                                        <p:attrNameLst>
                                          <p:attrName>ppt_x</p:attrName>
                                        </p:attrNameLst>
                                      </p:cBhvr>
                                      <p:tavLst>
                                        <p:tav tm="0">
                                          <p:val>
                                            <p:strVal val="#ppt_x"/>
                                          </p:val>
                                        </p:tav>
                                        <p:tav tm="100000">
                                          <p:val>
                                            <p:strVal val="#ppt_x"/>
                                          </p:val>
                                        </p:tav>
                                      </p:tavLst>
                                    </p:anim>
                                    <p:anim calcmode="lin" valueType="num">
                                      <p:cBhvr>
                                        <p:cTn id="17" dur="500" fill="hold"/>
                                        <p:tgtEl>
                                          <p:spTgt spid="8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3"/>
                                        </p:tgtEl>
                                        <p:attrNameLst>
                                          <p:attrName>style.visibility</p:attrName>
                                        </p:attrNameLst>
                                      </p:cBhvr>
                                      <p:to>
                                        <p:strVal val="visible"/>
                                      </p:to>
                                    </p:set>
                                    <p:animEffect transition="in" filter="fade">
                                      <p:cBhvr>
                                        <p:cTn id="20" dur="500"/>
                                        <p:tgtEl>
                                          <p:spTgt spid="153"/>
                                        </p:tgtEl>
                                      </p:cBhvr>
                                    </p:animEffect>
                                    <p:anim calcmode="lin" valueType="num">
                                      <p:cBhvr>
                                        <p:cTn id="21" dur="500" fill="hold"/>
                                        <p:tgtEl>
                                          <p:spTgt spid="153"/>
                                        </p:tgtEl>
                                        <p:attrNameLst>
                                          <p:attrName>ppt_x</p:attrName>
                                        </p:attrNameLst>
                                      </p:cBhvr>
                                      <p:tavLst>
                                        <p:tav tm="0">
                                          <p:val>
                                            <p:strVal val="#ppt_x"/>
                                          </p:val>
                                        </p:tav>
                                        <p:tav tm="100000">
                                          <p:val>
                                            <p:strVal val="#ppt_x"/>
                                          </p:val>
                                        </p:tav>
                                      </p:tavLst>
                                    </p:anim>
                                    <p:anim calcmode="lin" valueType="num">
                                      <p:cBhvr>
                                        <p:cTn id="22" dur="500" fill="hold"/>
                                        <p:tgtEl>
                                          <p:spTgt spid="153"/>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8"/>
                                        </p:tgtEl>
                                        <p:attrNameLst>
                                          <p:attrName>style.visibility</p:attrName>
                                        </p:attrNameLst>
                                      </p:cBhvr>
                                      <p:to>
                                        <p:strVal val="visible"/>
                                      </p:to>
                                    </p:set>
                                    <p:animEffect transition="in" filter="fade">
                                      <p:cBhvr>
                                        <p:cTn id="25" dur="500"/>
                                        <p:tgtEl>
                                          <p:spTgt spid="158"/>
                                        </p:tgtEl>
                                      </p:cBhvr>
                                    </p:animEffect>
                                    <p:anim calcmode="lin" valueType="num">
                                      <p:cBhvr>
                                        <p:cTn id="26" dur="500" fill="hold"/>
                                        <p:tgtEl>
                                          <p:spTgt spid="158"/>
                                        </p:tgtEl>
                                        <p:attrNameLst>
                                          <p:attrName>ppt_x</p:attrName>
                                        </p:attrNameLst>
                                      </p:cBhvr>
                                      <p:tavLst>
                                        <p:tav tm="0">
                                          <p:val>
                                            <p:strVal val="#ppt_x"/>
                                          </p:val>
                                        </p:tav>
                                        <p:tav tm="100000">
                                          <p:val>
                                            <p:strVal val="#ppt_x"/>
                                          </p:val>
                                        </p:tav>
                                      </p:tavLst>
                                    </p:anim>
                                    <p:anim calcmode="lin" valueType="num">
                                      <p:cBhvr>
                                        <p:cTn id="27" dur="500" fill="hold"/>
                                        <p:tgtEl>
                                          <p:spTgt spid="15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7"/>
                                        </p:tgtEl>
                                        <p:attrNameLst>
                                          <p:attrName>style.visibility</p:attrName>
                                        </p:attrNameLst>
                                      </p:cBhvr>
                                      <p:to>
                                        <p:strVal val="visible"/>
                                      </p:to>
                                    </p:set>
                                    <p:animEffect transition="in" filter="fade">
                                      <p:cBhvr>
                                        <p:cTn id="30" dur="500"/>
                                        <p:tgtEl>
                                          <p:spTgt spid="157"/>
                                        </p:tgtEl>
                                      </p:cBhvr>
                                    </p:animEffect>
                                    <p:anim calcmode="lin" valueType="num">
                                      <p:cBhvr>
                                        <p:cTn id="31" dur="500" fill="hold"/>
                                        <p:tgtEl>
                                          <p:spTgt spid="157"/>
                                        </p:tgtEl>
                                        <p:attrNameLst>
                                          <p:attrName>ppt_x</p:attrName>
                                        </p:attrNameLst>
                                      </p:cBhvr>
                                      <p:tavLst>
                                        <p:tav tm="0">
                                          <p:val>
                                            <p:strVal val="#ppt_x"/>
                                          </p:val>
                                        </p:tav>
                                        <p:tav tm="100000">
                                          <p:val>
                                            <p:strVal val="#ppt_x"/>
                                          </p:val>
                                        </p:tav>
                                      </p:tavLst>
                                    </p:anim>
                                    <p:anim calcmode="lin" valueType="num">
                                      <p:cBhvr>
                                        <p:cTn id="32" dur="500" fill="hold"/>
                                        <p:tgtEl>
                                          <p:spTgt spid="15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72"/>
                                        </p:tgtEl>
                                        <p:attrNameLst>
                                          <p:attrName>style.visibility</p:attrName>
                                        </p:attrNameLst>
                                      </p:cBhvr>
                                      <p:to>
                                        <p:strVal val="visible"/>
                                      </p:to>
                                    </p:set>
                                    <p:animEffect transition="in" filter="fade">
                                      <p:cBhvr>
                                        <p:cTn id="35" dur="500"/>
                                        <p:tgtEl>
                                          <p:spTgt spid="172"/>
                                        </p:tgtEl>
                                      </p:cBhvr>
                                    </p:animEffect>
                                    <p:anim calcmode="lin" valueType="num">
                                      <p:cBhvr>
                                        <p:cTn id="36" dur="500" fill="hold"/>
                                        <p:tgtEl>
                                          <p:spTgt spid="172"/>
                                        </p:tgtEl>
                                        <p:attrNameLst>
                                          <p:attrName>ppt_x</p:attrName>
                                        </p:attrNameLst>
                                      </p:cBhvr>
                                      <p:tavLst>
                                        <p:tav tm="0">
                                          <p:val>
                                            <p:strVal val="#ppt_x"/>
                                          </p:val>
                                        </p:tav>
                                        <p:tav tm="100000">
                                          <p:val>
                                            <p:strVal val="#ppt_x"/>
                                          </p:val>
                                        </p:tav>
                                      </p:tavLst>
                                    </p:anim>
                                    <p:anim calcmode="lin" valueType="num">
                                      <p:cBhvr>
                                        <p:cTn id="37" dur="500" fill="hold"/>
                                        <p:tgtEl>
                                          <p:spTgt spid="172"/>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5"/>
                                        </p:tgtEl>
                                        <p:attrNameLst>
                                          <p:attrName>style.visibility</p:attrName>
                                        </p:attrNameLst>
                                      </p:cBhvr>
                                      <p:to>
                                        <p:strVal val="visible"/>
                                      </p:to>
                                    </p:set>
                                    <p:animEffect transition="in" filter="fade">
                                      <p:cBhvr>
                                        <p:cTn id="40" dur="500"/>
                                        <p:tgtEl>
                                          <p:spTgt spid="155"/>
                                        </p:tgtEl>
                                      </p:cBhvr>
                                    </p:animEffect>
                                    <p:anim calcmode="lin" valueType="num">
                                      <p:cBhvr>
                                        <p:cTn id="41" dur="500" fill="hold"/>
                                        <p:tgtEl>
                                          <p:spTgt spid="155"/>
                                        </p:tgtEl>
                                        <p:attrNameLst>
                                          <p:attrName>ppt_x</p:attrName>
                                        </p:attrNameLst>
                                      </p:cBhvr>
                                      <p:tavLst>
                                        <p:tav tm="0">
                                          <p:val>
                                            <p:strVal val="#ppt_x"/>
                                          </p:val>
                                        </p:tav>
                                        <p:tav tm="100000">
                                          <p:val>
                                            <p:strVal val="#ppt_x"/>
                                          </p:val>
                                        </p:tav>
                                      </p:tavLst>
                                    </p:anim>
                                    <p:anim calcmode="lin" valueType="num">
                                      <p:cBhvr>
                                        <p:cTn id="42" dur="500" fill="hold"/>
                                        <p:tgtEl>
                                          <p:spTgt spid="15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86"/>
                                        </p:tgtEl>
                                        <p:attrNameLst>
                                          <p:attrName>style.visibility</p:attrName>
                                        </p:attrNameLst>
                                      </p:cBhvr>
                                      <p:to>
                                        <p:strVal val="visible"/>
                                      </p:to>
                                    </p:set>
                                    <p:animEffect transition="in" filter="fade">
                                      <p:cBhvr>
                                        <p:cTn id="45" dur="500"/>
                                        <p:tgtEl>
                                          <p:spTgt spid="186"/>
                                        </p:tgtEl>
                                      </p:cBhvr>
                                    </p:animEffect>
                                    <p:anim calcmode="lin" valueType="num">
                                      <p:cBhvr>
                                        <p:cTn id="46" dur="500" fill="hold"/>
                                        <p:tgtEl>
                                          <p:spTgt spid="186"/>
                                        </p:tgtEl>
                                        <p:attrNameLst>
                                          <p:attrName>ppt_x</p:attrName>
                                        </p:attrNameLst>
                                      </p:cBhvr>
                                      <p:tavLst>
                                        <p:tav tm="0">
                                          <p:val>
                                            <p:strVal val="#ppt_x"/>
                                          </p:val>
                                        </p:tav>
                                        <p:tav tm="100000">
                                          <p:val>
                                            <p:strVal val="#ppt_x"/>
                                          </p:val>
                                        </p:tav>
                                      </p:tavLst>
                                    </p:anim>
                                    <p:anim calcmode="lin" valueType="num">
                                      <p:cBhvr>
                                        <p:cTn id="47" dur="500" fill="hold"/>
                                        <p:tgtEl>
                                          <p:spTgt spid="18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anim calcmode="lin" valueType="num">
                                      <p:cBhvr>
                                        <p:cTn id="51" dur="500" fill="hold"/>
                                        <p:tgtEl>
                                          <p:spTgt spid="64"/>
                                        </p:tgtEl>
                                        <p:attrNameLst>
                                          <p:attrName>ppt_x</p:attrName>
                                        </p:attrNameLst>
                                      </p:cBhvr>
                                      <p:tavLst>
                                        <p:tav tm="0">
                                          <p:val>
                                            <p:strVal val="#ppt_x"/>
                                          </p:val>
                                        </p:tav>
                                        <p:tav tm="100000">
                                          <p:val>
                                            <p:strVal val="#ppt_x"/>
                                          </p:val>
                                        </p:tav>
                                      </p:tavLst>
                                    </p:anim>
                                    <p:anim calcmode="lin" valueType="num">
                                      <p:cBhvr>
                                        <p:cTn id="52" dur="5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circle(in)">
                                      <p:cBhvr>
                                        <p:cTn id="5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68" grpId="0"/>
      <p:bldP spid="153" grpId="0"/>
      <p:bldP spid="157" grpId="0"/>
      <p:bldP spid="155" grpId="0"/>
      <p:bldP spid="6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9CD5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99" y="-221134"/>
            <a:ext cx="11123443" cy="11123443"/>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73057" y="-221134"/>
            <a:ext cx="11123443" cy="11123443"/>
          </a:xfrm>
          <a:prstGeom prst="rect">
            <a:avLst/>
          </a:prstGeom>
        </p:spPr>
      </p:pic>
      <p:grpSp>
        <p:nvGrpSpPr>
          <p:cNvPr id="4" name="Group 4"/>
          <p:cNvGrpSpPr/>
          <p:nvPr/>
        </p:nvGrpSpPr>
        <p:grpSpPr>
          <a:xfrm>
            <a:off x="1028700" y="388284"/>
            <a:ext cx="12952599" cy="9510432"/>
            <a:chOff x="0" y="0"/>
            <a:chExt cx="2755656" cy="2167467"/>
          </a:xfrm>
        </p:grpSpPr>
        <p:sp>
          <p:nvSpPr>
            <p:cNvPr id="5" name="Freeform 5"/>
            <p:cNvSpPr/>
            <p:nvPr/>
          </p:nvSpPr>
          <p:spPr>
            <a:xfrm>
              <a:off x="0" y="0"/>
              <a:ext cx="2755656" cy="2167467"/>
            </a:xfrm>
            <a:custGeom>
              <a:avLst/>
              <a:gdLst/>
              <a:ahLst/>
              <a:cxnLst/>
              <a:rect l="l" t="t" r="r" b="b"/>
              <a:pathLst>
                <a:path w="2755656" h="2167467">
                  <a:moveTo>
                    <a:pt x="37737" y="0"/>
                  </a:moveTo>
                  <a:lnTo>
                    <a:pt x="2717919" y="0"/>
                  </a:lnTo>
                  <a:cubicBezTo>
                    <a:pt x="2738761" y="0"/>
                    <a:pt x="2755656" y="16895"/>
                    <a:pt x="2755656" y="37737"/>
                  </a:cubicBezTo>
                  <a:lnTo>
                    <a:pt x="2755656" y="2129730"/>
                  </a:lnTo>
                  <a:cubicBezTo>
                    <a:pt x="2755656" y="2150571"/>
                    <a:pt x="2738761" y="2167467"/>
                    <a:pt x="2717919" y="2167467"/>
                  </a:cubicBezTo>
                  <a:lnTo>
                    <a:pt x="37737" y="2167467"/>
                  </a:lnTo>
                  <a:cubicBezTo>
                    <a:pt x="27729" y="2167467"/>
                    <a:pt x="18130" y="2163491"/>
                    <a:pt x="11053" y="2156414"/>
                  </a:cubicBezTo>
                  <a:cubicBezTo>
                    <a:pt x="3976" y="2149337"/>
                    <a:pt x="0" y="2139738"/>
                    <a:pt x="0" y="2129730"/>
                  </a:cubicBezTo>
                  <a:lnTo>
                    <a:pt x="0" y="37737"/>
                  </a:lnTo>
                  <a:cubicBezTo>
                    <a:pt x="0" y="16895"/>
                    <a:pt x="16895" y="0"/>
                    <a:pt x="37737" y="0"/>
                  </a:cubicBezTo>
                  <a:close/>
                </a:path>
              </a:pathLst>
            </a:custGeom>
            <a:solidFill>
              <a:srgbClr val="FFFFFF"/>
            </a:solidFill>
            <a:ln w="28575">
              <a:solidFill>
                <a:srgbClr val="000000"/>
              </a:solidFill>
            </a:ln>
          </p:spPr>
        </p:sp>
        <p:sp>
          <p:nvSpPr>
            <p:cNvPr id="6" name="TextBox 6"/>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AutoShape 7"/>
          <p:cNvSpPr/>
          <p:nvPr/>
        </p:nvSpPr>
        <p:spPr>
          <a:xfrm>
            <a:off x="1028700" y="1714500"/>
            <a:ext cx="11772900" cy="0"/>
          </a:xfrm>
          <a:prstGeom prst="line">
            <a:avLst/>
          </a:prstGeom>
          <a:ln w="28575" cap="flat">
            <a:solidFill>
              <a:srgbClr val="000000"/>
            </a:solidFill>
            <a:prstDash val="solid"/>
            <a:headEnd type="none" w="sm" len="sm"/>
            <a:tailEnd type="none" w="sm" len="sm"/>
          </a:ln>
        </p:spPr>
      </p:sp>
      <p:grpSp>
        <p:nvGrpSpPr>
          <p:cNvPr id="8" name="Group 8"/>
          <p:cNvGrpSpPr/>
          <p:nvPr/>
        </p:nvGrpSpPr>
        <p:grpSpPr>
          <a:xfrm>
            <a:off x="1659466" y="950383"/>
            <a:ext cx="471078" cy="471078"/>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0" name="TextBox 10"/>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542534" y="950383"/>
            <a:ext cx="471078" cy="471078"/>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3" name="TextBox 13"/>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3425602" y="950383"/>
            <a:ext cx="471078" cy="471078"/>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6" name="TextBox 16"/>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558503" y="388284"/>
            <a:ext cx="7905675" cy="9904605"/>
          </a:xfrm>
          <a:prstGeom prst="rect">
            <a:avLst/>
          </a:prstGeom>
        </p:spPr>
      </p:pic>
      <p:sp>
        <p:nvSpPr>
          <p:cNvPr id="31" name="TextBox 30">
            <a:extLst>
              <a:ext uri="{FF2B5EF4-FFF2-40B4-BE49-F238E27FC236}">
                <a16:creationId xmlns:a16="http://schemas.microsoft.com/office/drawing/2014/main" id="{92E7CC49-5B04-4ED8-B9AF-2AB810C477E6}"/>
              </a:ext>
            </a:extLst>
          </p:cNvPr>
          <p:cNvSpPr txBox="1"/>
          <p:nvPr/>
        </p:nvSpPr>
        <p:spPr>
          <a:xfrm>
            <a:off x="1349875" y="2030879"/>
            <a:ext cx="11772899" cy="3313664"/>
          </a:xfrm>
          <a:prstGeom prst="rect">
            <a:avLst/>
          </a:prstGeom>
          <a:noFill/>
        </p:spPr>
        <p:txBody>
          <a:bodyPr wrap="square">
            <a:spAutoFit/>
          </a:bodyPr>
          <a:lstStyle/>
          <a:p>
            <a:pPr>
              <a:lnSpc>
                <a:spcPct val="150000"/>
              </a:lnSpc>
            </a:pPr>
            <a:r>
              <a:rPr lang="vi-VN" sz="3600" b="1" dirty="0">
                <a:effectLst/>
                <a:latin typeface="Arial" panose="020B0604020202020204" pitchFamily="34" charset="0"/>
                <a:ea typeface="Times New Roman" panose="02020603050405020304" pitchFamily="18" charset="0"/>
                <a:cs typeface="Times New Roman" panose="02020603050405020304" pitchFamily="18" charset="0"/>
              </a:rPr>
              <a:t>A. </a:t>
            </a:r>
            <a:r>
              <a:rPr lang="vi-VN" sz="3600" dirty="0">
                <a:effectLst/>
                <a:latin typeface="Arial" panose="020B0604020202020204" pitchFamily="34" charset="0"/>
                <a:ea typeface="Times New Roman" panose="02020603050405020304" pitchFamily="18" charset="0"/>
                <a:cs typeface="Times New Roman" panose="02020603050405020304" pitchFamily="18" charset="0"/>
              </a:rPr>
              <a:t>Qua bất kì điểm nào trong từ trường ta cũng có thể vẽ được một đường sức từ.</a:t>
            </a:r>
          </a:p>
          <a:p>
            <a:pPr>
              <a:lnSpc>
                <a:spcPct val="150000"/>
              </a:lnSpc>
            </a:pPr>
            <a:r>
              <a:rPr lang="vi-VN" sz="3600" b="1" dirty="0">
                <a:effectLst/>
                <a:latin typeface="Arial" panose="020B0604020202020204" pitchFamily="34" charset="0"/>
                <a:ea typeface="Times New Roman" panose="02020603050405020304" pitchFamily="18" charset="0"/>
                <a:cs typeface="Times New Roman" panose="02020603050405020304" pitchFamily="18" charset="0"/>
              </a:rPr>
              <a:t>B. </a:t>
            </a:r>
            <a:r>
              <a:rPr lang="vi-VN" sz="3600" dirty="0">
                <a:effectLst/>
                <a:latin typeface="Arial" panose="020B0604020202020204" pitchFamily="34" charset="0"/>
                <a:ea typeface="Times New Roman" panose="02020603050405020304" pitchFamily="18" charset="0"/>
                <a:cs typeface="Times New Roman" panose="02020603050405020304" pitchFamily="18" charset="0"/>
              </a:rPr>
              <a:t>Đường sức từ do nam châm thẳng tạo ra xung quanh nó là những đường thẳng.</a:t>
            </a:r>
          </a:p>
        </p:txBody>
      </p:sp>
      <p:sp>
        <p:nvSpPr>
          <p:cNvPr id="33" name="TextBox 32">
            <a:extLst>
              <a:ext uri="{FF2B5EF4-FFF2-40B4-BE49-F238E27FC236}">
                <a16:creationId xmlns:a16="http://schemas.microsoft.com/office/drawing/2014/main" id="{6C6DBAD4-EFB1-44E9-AE1E-76AF7A67922F}"/>
              </a:ext>
            </a:extLst>
          </p:cNvPr>
          <p:cNvSpPr txBox="1"/>
          <p:nvPr/>
        </p:nvSpPr>
        <p:spPr>
          <a:xfrm>
            <a:off x="4210686" y="695384"/>
            <a:ext cx="11569700" cy="82067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Phát biểu nào sau đây không đúng ?</a:t>
            </a:r>
          </a:p>
        </p:txBody>
      </p:sp>
      <p:sp>
        <p:nvSpPr>
          <p:cNvPr id="35" name="TextBox 34">
            <a:extLst>
              <a:ext uri="{FF2B5EF4-FFF2-40B4-BE49-F238E27FC236}">
                <a16:creationId xmlns:a16="http://schemas.microsoft.com/office/drawing/2014/main" id="{8C619E8A-51B9-40AA-AFCF-CDA14A9405D2}"/>
              </a:ext>
            </a:extLst>
          </p:cNvPr>
          <p:cNvSpPr txBox="1"/>
          <p:nvPr/>
        </p:nvSpPr>
        <p:spPr>
          <a:xfrm>
            <a:off x="1349875" y="5340586"/>
            <a:ext cx="8876306" cy="415787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 sức từ mau hơn ở nơi có từ trường lớn, đường sức thưa hơn ở nơi có từ trường nhỏ hơn.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Các đường sức từ là những đường cong kín.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6" name="Freeform: Shape 35">
            <a:extLst>
              <a:ext uri="{FF2B5EF4-FFF2-40B4-BE49-F238E27FC236}">
                <a16:creationId xmlns:a16="http://schemas.microsoft.com/office/drawing/2014/main" id="{FC928CCE-49B6-4232-83A6-CD96D3BD38A6}"/>
              </a:ext>
            </a:extLst>
          </p:cNvPr>
          <p:cNvSpPr/>
          <p:nvPr/>
        </p:nvSpPr>
        <p:spPr>
          <a:xfrm>
            <a:off x="11484864" y="5303520"/>
            <a:ext cx="1700784" cy="2743200"/>
          </a:xfrm>
          <a:custGeom>
            <a:avLst/>
            <a:gdLst>
              <a:gd name="connsiteX0" fmla="*/ 566928 w 1700784"/>
              <a:gd name="connsiteY0" fmla="*/ 54864 h 2743200"/>
              <a:gd name="connsiteX1" fmla="*/ 164592 w 1700784"/>
              <a:gd name="connsiteY1" fmla="*/ 292608 h 2743200"/>
              <a:gd name="connsiteX2" fmla="*/ 18288 w 1700784"/>
              <a:gd name="connsiteY2" fmla="*/ 786384 h 2743200"/>
              <a:gd name="connsiteX3" fmla="*/ 146304 w 1700784"/>
              <a:gd name="connsiteY3" fmla="*/ 1554480 h 2743200"/>
              <a:gd name="connsiteX4" fmla="*/ 0 w 1700784"/>
              <a:gd name="connsiteY4" fmla="*/ 1865376 h 2743200"/>
              <a:gd name="connsiteX5" fmla="*/ 0 w 1700784"/>
              <a:gd name="connsiteY5" fmla="*/ 2560320 h 2743200"/>
              <a:gd name="connsiteX6" fmla="*/ 1645920 w 1700784"/>
              <a:gd name="connsiteY6" fmla="*/ 2743200 h 2743200"/>
              <a:gd name="connsiteX7" fmla="*/ 1408176 w 1700784"/>
              <a:gd name="connsiteY7" fmla="*/ 2505456 h 2743200"/>
              <a:gd name="connsiteX8" fmla="*/ 1700784 w 1700784"/>
              <a:gd name="connsiteY8" fmla="*/ 493776 h 2743200"/>
              <a:gd name="connsiteX9" fmla="*/ 932688 w 1700784"/>
              <a:gd name="connsiteY9" fmla="*/ 0 h 2743200"/>
              <a:gd name="connsiteX10" fmla="*/ 566928 w 1700784"/>
              <a:gd name="connsiteY10" fmla="*/ 54864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0784" h="2743200">
                <a:moveTo>
                  <a:pt x="566928" y="54864"/>
                </a:moveTo>
                <a:lnTo>
                  <a:pt x="164592" y="292608"/>
                </a:lnTo>
                <a:lnTo>
                  <a:pt x="18288" y="786384"/>
                </a:lnTo>
                <a:lnTo>
                  <a:pt x="146304" y="1554480"/>
                </a:lnTo>
                <a:lnTo>
                  <a:pt x="0" y="1865376"/>
                </a:lnTo>
                <a:lnTo>
                  <a:pt x="0" y="2560320"/>
                </a:lnTo>
                <a:lnTo>
                  <a:pt x="1645920" y="2743200"/>
                </a:lnTo>
                <a:lnTo>
                  <a:pt x="1408176" y="2505456"/>
                </a:lnTo>
                <a:lnTo>
                  <a:pt x="1700784" y="493776"/>
                </a:lnTo>
                <a:lnTo>
                  <a:pt x="932688" y="0"/>
                </a:lnTo>
                <a:lnTo>
                  <a:pt x="566928" y="54864"/>
                </a:lnTo>
                <a:close/>
              </a:path>
            </a:pathLst>
          </a:custGeom>
          <a:solidFill>
            <a:srgbClr val="F8CDA2"/>
          </a:solidFill>
          <a:ln>
            <a:solidFill>
              <a:srgbClr val="F8C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16D622A-C2E5-436E-81A0-AE264BF4D33F}"/>
              </a:ext>
            </a:extLst>
          </p:cNvPr>
          <p:cNvSpPr txBox="1"/>
          <p:nvPr/>
        </p:nvSpPr>
        <p:spPr>
          <a:xfrm>
            <a:off x="11619099" y="5509458"/>
            <a:ext cx="1430979" cy="646331"/>
          </a:xfrm>
          <a:prstGeom prst="rect">
            <a:avLst/>
          </a:prstGeom>
          <a:noFill/>
        </p:spPr>
        <p:txBody>
          <a:bodyPr wrap="square" rtlCol="0">
            <a:spAutoFit/>
          </a:bodyPr>
          <a:lstStyle/>
          <a:p>
            <a:r>
              <a:rPr lang="vi-VN" sz="3600" b="1" dirty="0"/>
              <a:t>Câu 2 </a:t>
            </a:r>
            <a:endParaRPr lang="en-US" sz="3600" b="1" dirty="0"/>
          </a:p>
        </p:txBody>
      </p:sp>
      <p:pic>
        <p:nvPicPr>
          <p:cNvPr id="38" name="Picture 3">
            <a:extLst>
              <a:ext uri="{FF2B5EF4-FFF2-40B4-BE49-F238E27FC236}">
                <a16:creationId xmlns:a16="http://schemas.microsoft.com/office/drawing/2014/main" id="{2A842884-0049-42B6-90A8-0B2EE6E71D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619099" y="6155789"/>
            <a:ext cx="1378590" cy="1596262"/>
          </a:xfrm>
          <a:prstGeom prst="rect">
            <a:avLst/>
          </a:prstGeom>
        </p:spPr>
      </p:pic>
      <p:sp>
        <p:nvSpPr>
          <p:cNvPr id="39" name="Oval 38">
            <a:extLst>
              <a:ext uri="{FF2B5EF4-FFF2-40B4-BE49-F238E27FC236}">
                <a16:creationId xmlns:a16="http://schemas.microsoft.com/office/drawing/2014/main" id="{DB740D5E-080B-4B48-815C-351B1910FD79}"/>
              </a:ext>
            </a:extLst>
          </p:cNvPr>
          <p:cNvSpPr/>
          <p:nvPr/>
        </p:nvSpPr>
        <p:spPr>
          <a:xfrm>
            <a:off x="1230182" y="7981705"/>
            <a:ext cx="856199"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inVertical)">
                                      <p:cBhvr>
                                        <p:cTn id="10" dur="500"/>
                                        <p:tgtEl>
                                          <p:spTgt spid="37"/>
                                        </p:tgtEl>
                                      </p:cBhvr>
                                    </p:animEffect>
                                  </p:childTnLst>
                                </p:cTn>
                              </p:par>
                              <p:par>
                                <p:cTn id="11" presetID="16" presetClass="entr" presetSubtype="21"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randombar(horizontal)">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heel(1)">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P spid="37" grpId="0"/>
      <p:bldP spid="3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3668255" y="7812499"/>
            <a:ext cx="7846916" cy="7846916"/>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36577" y="2512052"/>
            <a:ext cx="860774" cy="133972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68726" y="8476052"/>
            <a:ext cx="1128625" cy="1195894"/>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2160" flipH="1">
            <a:off x="10570294" y="-5388135"/>
            <a:ext cx="9407206" cy="7455211"/>
          </a:xfrm>
          <a:prstGeom prst="rect">
            <a:avLst/>
          </a:prstGeom>
        </p:spPr>
      </p:pic>
      <p:pic>
        <p:nvPicPr>
          <p:cNvPr id="13" name="Picture 9">
            <a:extLst>
              <a:ext uri="{FF2B5EF4-FFF2-40B4-BE49-F238E27FC236}">
                <a16:creationId xmlns:a16="http://schemas.microsoft.com/office/drawing/2014/main" id="{C12C22B9-E36F-4466-B15C-7EE985488F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369040" y="3029506"/>
            <a:ext cx="6311763" cy="5775263"/>
          </a:xfrm>
          <a:prstGeom prst="rect">
            <a:avLst/>
          </a:prstGeom>
        </p:spPr>
      </p:pic>
      <p:sp>
        <p:nvSpPr>
          <p:cNvPr id="4" name="TextBox 3">
            <a:extLst>
              <a:ext uri="{FF2B5EF4-FFF2-40B4-BE49-F238E27FC236}">
                <a16:creationId xmlns:a16="http://schemas.microsoft.com/office/drawing/2014/main" id="{196D65BE-40A4-444C-8265-AFBE329C7DA4}"/>
              </a:ext>
            </a:extLst>
          </p:cNvPr>
          <p:cNvSpPr txBox="1"/>
          <p:nvPr/>
        </p:nvSpPr>
        <p:spPr>
          <a:xfrm>
            <a:off x="12710160" y="8812389"/>
            <a:ext cx="35814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ảnh Trái Đất </a:t>
            </a:r>
            <a:endParaRPr kumimoji="0" lang="en-US" sz="2800" b="0" i="1"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0F428552-1E07-45BF-B1DE-FA3C21F8A76B}"/>
              </a:ext>
            </a:extLst>
          </p:cNvPr>
          <p:cNvGrpSpPr/>
          <p:nvPr/>
        </p:nvGrpSpPr>
        <p:grpSpPr>
          <a:xfrm>
            <a:off x="266213" y="963116"/>
            <a:ext cx="10234608" cy="5769176"/>
            <a:chOff x="266213" y="963116"/>
            <a:chExt cx="10234608" cy="5769176"/>
          </a:xfrm>
        </p:grpSpPr>
        <p:pic>
          <p:nvPicPr>
            <p:cNvPr id="20" name="Picture 10">
              <a:extLst>
                <a:ext uri="{FF2B5EF4-FFF2-40B4-BE49-F238E27FC236}">
                  <a16:creationId xmlns:a16="http://schemas.microsoft.com/office/drawing/2014/main" id="{800C4FDF-22E1-4760-8DFB-0CC927DFEC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092117" y="2700574"/>
              <a:ext cx="8408704" cy="4031718"/>
            </a:xfrm>
            <a:prstGeom prst="rect">
              <a:avLst/>
            </a:prstGeom>
          </p:spPr>
        </p:pic>
        <p:pic>
          <p:nvPicPr>
            <p:cNvPr id="19" name="Picture 7">
              <a:extLst>
                <a:ext uri="{FF2B5EF4-FFF2-40B4-BE49-F238E27FC236}">
                  <a16:creationId xmlns:a16="http://schemas.microsoft.com/office/drawing/2014/main" id="{AEDCEEB0-C571-47A2-8739-CE8307E3863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66213" y="963116"/>
              <a:ext cx="2011926" cy="3188931"/>
            </a:xfrm>
            <a:prstGeom prst="rect">
              <a:avLst/>
            </a:prstGeom>
          </p:spPr>
        </p:pic>
        <p:sp>
          <p:nvSpPr>
            <p:cNvPr id="21" name="TextBox 20">
              <a:extLst>
                <a:ext uri="{FF2B5EF4-FFF2-40B4-BE49-F238E27FC236}">
                  <a16:creationId xmlns:a16="http://schemas.microsoft.com/office/drawing/2014/main" id="{E7575D25-B39D-47BA-B662-C6F17BFA647F}"/>
                </a:ext>
              </a:extLst>
            </p:cNvPr>
            <p:cNvSpPr txBox="1"/>
            <p:nvPr/>
          </p:nvSpPr>
          <p:spPr>
            <a:xfrm>
              <a:off x="2150188" y="3636081"/>
              <a:ext cx="8007081" cy="276293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Lực tác dụng của nam châm lên vật có tính chất từ có thông qua một trường lực nào không?</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2" name="Picture 20">
            <a:extLst>
              <a:ext uri="{FF2B5EF4-FFF2-40B4-BE49-F238E27FC236}">
                <a16:creationId xmlns:a16="http://schemas.microsoft.com/office/drawing/2014/main" id="{5E70070E-AF65-4901-B8E7-F764597FD01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378267" y="850338"/>
            <a:ext cx="1837776" cy="1844694"/>
          </a:xfrm>
          <a:prstGeom prst="rect">
            <a:avLst/>
          </a:prstGeom>
        </p:spPr>
      </p:pic>
      <p:grpSp>
        <p:nvGrpSpPr>
          <p:cNvPr id="23" name="Google Shape;941;p38">
            <a:extLst>
              <a:ext uri="{FF2B5EF4-FFF2-40B4-BE49-F238E27FC236}">
                <a16:creationId xmlns:a16="http://schemas.microsoft.com/office/drawing/2014/main" id="{2D3B8E7B-0D86-46B5-9815-CEA441D1F239}"/>
              </a:ext>
            </a:extLst>
          </p:cNvPr>
          <p:cNvGrpSpPr/>
          <p:nvPr/>
        </p:nvGrpSpPr>
        <p:grpSpPr>
          <a:xfrm rot="16200000" flipH="1">
            <a:off x="4267256" y="7276053"/>
            <a:ext cx="1677956" cy="1723457"/>
            <a:chOff x="7659825" y="719561"/>
            <a:chExt cx="3076061" cy="4143027"/>
          </a:xfrm>
        </p:grpSpPr>
        <p:sp>
          <p:nvSpPr>
            <p:cNvPr id="24" name="Google Shape;942;p38">
              <a:extLst>
                <a:ext uri="{FF2B5EF4-FFF2-40B4-BE49-F238E27FC236}">
                  <a16:creationId xmlns:a16="http://schemas.microsoft.com/office/drawing/2014/main" id="{BD63F257-0ED6-462C-AD2A-5A545FF7AD20}"/>
                </a:ext>
              </a:extLst>
            </p:cNvPr>
            <p:cNvSpPr/>
            <p:nvPr/>
          </p:nvSpPr>
          <p:spPr>
            <a:xfrm>
              <a:off x="7659825" y="719561"/>
              <a:ext cx="3076061" cy="4143027"/>
            </a:xfrm>
            <a:custGeom>
              <a:avLst/>
              <a:gdLst/>
              <a:ahLst/>
              <a:cxnLst/>
              <a:rect l="l" t="t" r="r" b="b"/>
              <a:pathLst>
                <a:path w="31984" h="43078" extrusionOk="0">
                  <a:moveTo>
                    <a:pt x="6612" y="1"/>
                  </a:moveTo>
                  <a:cubicBezTo>
                    <a:pt x="6448" y="1"/>
                    <a:pt x="6282" y="14"/>
                    <a:pt x="6124" y="44"/>
                  </a:cubicBezTo>
                  <a:cubicBezTo>
                    <a:pt x="5580" y="140"/>
                    <a:pt x="5067" y="406"/>
                    <a:pt x="4639" y="812"/>
                  </a:cubicBezTo>
                  <a:cubicBezTo>
                    <a:pt x="4224" y="1205"/>
                    <a:pt x="3912" y="1713"/>
                    <a:pt x="3735" y="2276"/>
                  </a:cubicBezTo>
                  <a:cubicBezTo>
                    <a:pt x="3426" y="3265"/>
                    <a:pt x="3565" y="4251"/>
                    <a:pt x="3696" y="4907"/>
                  </a:cubicBezTo>
                  <a:cubicBezTo>
                    <a:pt x="3959" y="6222"/>
                    <a:pt x="4482" y="7540"/>
                    <a:pt x="5210" y="8719"/>
                  </a:cubicBezTo>
                  <a:cubicBezTo>
                    <a:pt x="5997" y="9992"/>
                    <a:pt x="6992" y="11048"/>
                    <a:pt x="8093" y="11772"/>
                  </a:cubicBezTo>
                  <a:cubicBezTo>
                    <a:pt x="8289" y="11902"/>
                    <a:pt x="8477" y="12008"/>
                    <a:pt x="8659" y="12095"/>
                  </a:cubicBezTo>
                  <a:cubicBezTo>
                    <a:pt x="8881" y="12663"/>
                    <a:pt x="9108" y="13241"/>
                    <a:pt x="9338" y="13823"/>
                  </a:cubicBezTo>
                  <a:cubicBezTo>
                    <a:pt x="9254" y="13776"/>
                    <a:pt x="9170" y="13731"/>
                    <a:pt x="9086" y="13686"/>
                  </a:cubicBezTo>
                  <a:cubicBezTo>
                    <a:pt x="7284" y="12729"/>
                    <a:pt x="5286" y="12185"/>
                    <a:pt x="3309" y="12112"/>
                  </a:cubicBezTo>
                  <a:cubicBezTo>
                    <a:pt x="3239" y="12109"/>
                    <a:pt x="3169" y="12108"/>
                    <a:pt x="3101" y="12108"/>
                  </a:cubicBezTo>
                  <a:cubicBezTo>
                    <a:pt x="2558" y="12108"/>
                    <a:pt x="2070" y="12188"/>
                    <a:pt x="1655" y="12345"/>
                  </a:cubicBezTo>
                  <a:cubicBezTo>
                    <a:pt x="981" y="12600"/>
                    <a:pt x="491" y="13057"/>
                    <a:pt x="238" y="13667"/>
                  </a:cubicBezTo>
                  <a:cubicBezTo>
                    <a:pt x="22" y="14182"/>
                    <a:pt x="0" y="14761"/>
                    <a:pt x="168" y="15388"/>
                  </a:cubicBezTo>
                  <a:cubicBezTo>
                    <a:pt x="442" y="16403"/>
                    <a:pt x="1121" y="17300"/>
                    <a:pt x="2244" y="18129"/>
                  </a:cubicBezTo>
                  <a:cubicBezTo>
                    <a:pt x="3387" y="18973"/>
                    <a:pt x="4714" y="19611"/>
                    <a:pt x="6277" y="20064"/>
                  </a:cubicBezTo>
                  <a:cubicBezTo>
                    <a:pt x="5856" y="20078"/>
                    <a:pt x="5447" y="20128"/>
                    <a:pt x="5062" y="20217"/>
                  </a:cubicBezTo>
                  <a:cubicBezTo>
                    <a:pt x="4761" y="20288"/>
                    <a:pt x="4371" y="20409"/>
                    <a:pt x="4022" y="20727"/>
                  </a:cubicBezTo>
                  <a:cubicBezTo>
                    <a:pt x="3420" y="21277"/>
                    <a:pt x="3235" y="22166"/>
                    <a:pt x="3541" y="23047"/>
                  </a:cubicBezTo>
                  <a:cubicBezTo>
                    <a:pt x="3822" y="23859"/>
                    <a:pt x="4407" y="24552"/>
                    <a:pt x="5331" y="25167"/>
                  </a:cubicBezTo>
                  <a:cubicBezTo>
                    <a:pt x="6821" y="26157"/>
                    <a:pt x="8504" y="26598"/>
                    <a:pt x="10193" y="26849"/>
                  </a:cubicBezTo>
                  <a:lnTo>
                    <a:pt x="10183" y="26849"/>
                  </a:lnTo>
                  <a:cubicBezTo>
                    <a:pt x="9385" y="26849"/>
                    <a:pt x="8614" y="26949"/>
                    <a:pt x="7889" y="27147"/>
                  </a:cubicBezTo>
                  <a:cubicBezTo>
                    <a:pt x="7533" y="27244"/>
                    <a:pt x="7013" y="27431"/>
                    <a:pt x="6554" y="27766"/>
                  </a:cubicBezTo>
                  <a:cubicBezTo>
                    <a:pt x="5984" y="28181"/>
                    <a:pt x="5625" y="28735"/>
                    <a:pt x="5514" y="29366"/>
                  </a:cubicBezTo>
                  <a:cubicBezTo>
                    <a:pt x="5451" y="29726"/>
                    <a:pt x="5472" y="30087"/>
                    <a:pt x="5576" y="30440"/>
                  </a:cubicBezTo>
                  <a:cubicBezTo>
                    <a:pt x="5677" y="30781"/>
                    <a:pt x="5853" y="31103"/>
                    <a:pt x="6100" y="31402"/>
                  </a:cubicBezTo>
                  <a:cubicBezTo>
                    <a:pt x="6430" y="31803"/>
                    <a:pt x="6902" y="32164"/>
                    <a:pt x="7428" y="32421"/>
                  </a:cubicBezTo>
                  <a:cubicBezTo>
                    <a:pt x="9138" y="33255"/>
                    <a:pt x="10982" y="33333"/>
                    <a:pt x="12881" y="33340"/>
                  </a:cubicBezTo>
                  <a:cubicBezTo>
                    <a:pt x="13110" y="33341"/>
                    <a:pt x="13345" y="33341"/>
                    <a:pt x="13575" y="33341"/>
                  </a:cubicBezTo>
                  <a:cubicBezTo>
                    <a:pt x="15171" y="33341"/>
                    <a:pt x="14702" y="33424"/>
                    <a:pt x="13593" y="33532"/>
                  </a:cubicBezTo>
                  <a:cubicBezTo>
                    <a:pt x="13000" y="33590"/>
                    <a:pt x="12305" y="33675"/>
                    <a:pt x="11627" y="33879"/>
                  </a:cubicBezTo>
                  <a:cubicBezTo>
                    <a:pt x="10793" y="34128"/>
                    <a:pt x="10132" y="34507"/>
                    <a:pt x="9607" y="35040"/>
                  </a:cubicBezTo>
                  <a:cubicBezTo>
                    <a:pt x="9260" y="35389"/>
                    <a:pt x="9032" y="35756"/>
                    <a:pt x="8908" y="36159"/>
                  </a:cubicBezTo>
                  <a:cubicBezTo>
                    <a:pt x="8703" y="36827"/>
                    <a:pt x="8813" y="37551"/>
                    <a:pt x="9213" y="38197"/>
                  </a:cubicBezTo>
                  <a:cubicBezTo>
                    <a:pt x="9503" y="38664"/>
                    <a:pt x="9943" y="39079"/>
                    <a:pt x="10451" y="39367"/>
                  </a:cubicBezTo>
                  <a:cubicBezTo>
                    <a:pt x="11262" y="39825"/>
                    <a:pt x="12199" y="40048"/>
                    <a:pt x="13315" y="40048"/>
                  </a:cubicBezTo>
                  <a:cubicBezTo>
                    <a:pt x="14173" y="40048"/>
                    <a:pt x="15015" y="39918"/>
                    <a:pt x="15804" y="39785"/>
                  </a:cubicBezTo>
                  <a:lnTo>
                    <a:pt x="23306" y="38524"/>
                  </a:lnTo>
                  <a:cubicBezTo>
                    <a:pt x="24449" y="39479"/>
                    <a:pt x="25714" y="40404"/>
                    <a:pt x="27163" y="41344"/>
                  </a:cubicBezTo>
                  <a:cubicBezTo>
                    <a:pt x="27987" y="41884"/>
                    <a:pt x="28812" y="42399"/>
                    <a:pt x="29616" y="42877"/>
                  </a:cubicBezTo>
                  <a:lnTo>
                    <a:pt x="29620" y="42878"/>
                  </a:lnTo>
                  <a:cubicBezTo>
                    <a:pt x="29841" y="43010"/>
                    <a:pt x="30094" y="43078"/>
                    <a:pt x="30352" y="43078"/>
                  </a:cubicBezTo>
                  <a:cubicBezTo>
                    <a:pt x="30811" y="43078"/>
                    <a:pt x="31244" y="42857"/>
                    <a:pt x="31515" y="42489"/>
                  </a:cubicBezTo>
                  <a:cubicBezTo>
                    <a:pt x="31984" y="41847"/>
                    <a:pt x="31845" y="40943"/>
                    <a:pt x="31204" y="40472"/>
                  </a:cubicBezTo>
                  <a:cubicBezTo>
                    <a:pt x="30827" y="40196"/>
                    <a:pt x="30445" y="39919"/>
                    <a:pt x="30076" y="39652"/>
                  </a:cubicBezTo>
                  <a:cubicBezTo>
                    <a:pt x="29696" y="39376"/>
                    <a:pt x="29303" y="39093"/>
                    <a:pt x="28919" y="38809"/>
                  </a:cubicBezTo>
                  <a:cubicBezTo>
                    <a:pt x="28915" y="38806"/>
                    <a:pt x="28911" y="38804"/>
                    <a:pt x="28908" y="38801"/>
                  </a:cubicBezTo>
                  <a:cubicBezTo>
                    <a:pt x="26596" y="37135"/>
                    <a:pt x="24877" y="35702"/>
                    <a:pt x="23417" y="34223"/>
                  </a:cubicBezTo>
                  <a:cubicBezTo>
                    <a:pt x="24841" y="32589"/>
                    <a:pt x="25853" y="30455"/>
                    <a:pt x="26506" y="27703"/>
                  </a:cubicBezTo>
                  <a:cubicBezTo>
                    <a:pt x="26803" y="26461"/>
                    <a:pt x="26934" y="25377"/>
                    <a:pt x="26911" y="24385"/>
                  </a:cubicBezTo>
                  <a:cubicBezTo>
                    <a:pt x="26879" y="23067"/>
                    <a:pt x="26564" y="21903"/>
                    <a:pt x="25975" y="20928"/>
                  </a:cubicBezTo>
                  <a:cubicBezTo>
                    <a:pt x="25446" y="20054"/>
                    <a:pt x="24671" y="19553"/>
                    <a:pt x="23851" y="19553"/>
                  </a:cubicBezTo>
                  <a:cubicBezTo>
                    <a:pt x="23711" y="19553"/>
                    <a:pt x="23573" y="19566"/>
                    <a:pt x="23436" y="19596"/>
                  </a:cubicBezTo>
                  <a:cubicBezTo>
                    <a:pt x="22946" y="19700"/>
                    <a:pt x="22591" y="19965"/>
                    <a:pt x="22358" y="20168"/>
                  </a:cubicBezTo>
                  <a:cubicBezTo>
                    <a:pt x="22405" y="19679"/>
                    <a:pt x="22424" y="19209"/>
                    <a:pt x="22410" y="18761"/>
                  </a:cubicBezTo>
                  <a:cubicBezTo>
                    <a:pt x="22368" y="17168"/>
                    <a:pt x="21946" y="15798"/>
                    <a:pt x="21154" y="14690"/>
                  </a:cubicBezTo>
                  <a:cubicBezTo>
                    <a:pt x="20866" y="14287"/>
                    <a:pt x="20246" y="13613"/>
                    <a:pt x="19312" y="13613"/>
                  </a:cubicBezTo>
                  <a:cubicBezTo>
                    <a:pt x="19109" y="13613"/>
                    <a:pt x="18906" y="13647"/>
                    <a:pt x="18713" y="13714"/>
                  </a:cubicBezTo>
                  <a:cubicBezTo>
                    <a:pt x="18581" y="13760"/>
                    <a:pt x="18461" y="13819"/>
                    <a:pt x="18355" y="13884"/>
                  </a:cubicBezTo>
                  <a:cubicBezTo>
                    <a:pt x="18384" y="13634"/>
                    <a:pt x="18407" y="13380"/>
                    <a:pt x="18429" y="13125"/>
                  </a:cubicBezTo>
                  <a:cubicBezTo>
                    <a:pt x="18531" y="11907"/>
                    <a:pt x="18521" y="10915"/>
                    <a:pt x="18397" y="10003"/>
                  </a:cubicBezTo>
                  <a:cubicBezTo>
                    <a:pt x="18229" y="8771"/>
                    <a:pt x="17857" y="7738"/>
                    <a:pt x="17261" y="6850"/>
                  </a:cubicBezTo>
                  <a:cubicBezTo>
                    <a:pt x="17050" y="6534"/>
                    <a:pt x="16695" y="6095"/>
                    <a:pt x="16066" y="5936"/>
                  </a:cubicBezTo>
                  <a:cubicBezTo>
                    <a:pt x="15924" y="5900"/>
                    <a:pt x="15779" y="5883"/>
                    <a:pt x="15630" y="5883"/>
                  </a:cubicBezTo>
                  <a:cubicBezTo>
                    <a:pt x="15202" y="5883"/>
                    <a:pt x="14789" y="6027"/>
                    <a:pt x="14368" y="6329"/>
                  </a:cubicBezTo>
                  <a:cubicBezTo>
                    <a:pt x="13919" y="6647"/>
                    <a:pt x="13527" y="7049"/>
                    <a:pt x="13198" y="7521"/>
                  </a:cubicBezTo>
                  <a:cubicBezTo>
                    <a:pt x="12915" y="7925"/>
                    <a:pt x="12676" y="8393"/>
                    <a:pt x="12480" y="8910"/>
                  </a:cubicBezTo>
                  <a:cubicBezTo>
                    <a:pt x="12190" y="9683"/>
                    <a:pt x="11996" y="10575"/>
                    <a:pt x="11870" y="11719"/>
                  </a:cubicBezTo>
                  <a:cubicBezTo>
                    <a:pt x="11849" y="11906"/>
                    <a:pt x="11831" y="12091"/>
                    <a:pt x="11814" y="12276"/>
                  </a:cubicBezTo>
                  <a:cubicBezTo>
                    <a:pt x="11706" y="12004"/>
                    <a:pt x="11590" y="11712"/>
                    <a:pt x="11468" y="11399"/>
                  </a:cubicBezTo>
                  <a:cubicBezTo>
                    <a:pt x="11657" y="11072"/>
                    <a:pt x="11770" y="10679"/>
                    <a:pt x="11818" y="10205"/>
                  </a:cubicBezTo>
                  <a:cubicBezTo>
                    <a:pt x="11864" y="9735"/>
                    <a:pt x="11846" y="9183"/>
                    <a:pt x="11760" y="8512"/>
                  </a:cubicBezTo>
                  <a:cubicBezTo>
                    <a:pt x="11642" y="7584"/>
                    <a:pt x="11418" y="6635"/>
                    <a:pt x="11285" y="6067"/>
                  </a:cubicBezTo>
                  <a:lnTo>
                    <a:pt x="11284" y="6063"/>
                  </a:lnTo>
                  <a:cubicBezTo>
                    <a:pt x="11255" y="5940"/>
                    <a:pt x="11229" y="5833"/>
                    <a:pt x="11213" y="5754"/>
                  </a:cubicBezTo>
                  <a:cubicBezTo>
                    <a:pt x="11038" y="4967"/>
                    <a:pt x="10841" y="4130"/>
                    <a:pt x="10517" y="3318"/>
                  </a:cubicBezTo>
                  <a:cubicBezTo>
                    <a:pt x="10118" y="2320"/>
                    <a:pt x="9595" y="1546"/>
                    <a:pt x="8919" y="951"/>
                  </a:cubicBezTo>
                  <a:cubicBezTo>
                    <a:pt x="8223" y="338"/>
                    <a:pt x="7404" y="1"/>
                    <a:pt x="661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 name="Google Shape;943;p38">
              <a:extLst>
                <a:ext uri="{FF2B5EF4-FFF2-40B4-BE49-F238E27FC236}">
                  <a16:creationId xmlns:a16="http://schemas.microsoft.com/office/drawing/2014/main" id="{FD88C7CB-C5EC-43CF-A1FF-EF9A2B80FDAD}"/>
                </a:ext>
              </a:extLst>
            </p:cNvPr>
            <p:cNvGrpSpPr/>
            <p:nvPr/>
          </p:nvGrpSpPr>
          <p:grpSpPr>
            <a:xfrm>
              <a:off x="7788026" y="846127"/>
              <a:ext cx="2804944" cy="3890375"/>
              <a:chOff x="7788026" y="846127"/>
              <a:chExt cx="2804944" cy="3890375"/>
            </a:xfrm>
          </p:grpSpPr>
          <p:sp>
            <p:nvSpPr>
              <p:cNvPr id="26" name="Google Shape;944;p38">
                <a:extLst>
                  <a:ext uri="{FF2B5EF4-FFF2-40B4-BE49-F238E27FC236}">
                    <a16:creationId xmlns:a16="http://schemas.microsoft.com/office/drawing/2014/main" id="{BF98F18E-7F38-4819-AD09-3AA067D6C95B}"/>
                  </a:ext>
                </a:extLst>
              </p:cNvPr>
              <p:cNvSpPr/>
              <p:nvPr/>
            </p:nvSpPr>
            <p:spPr>
              <a:xfrm>
                <a:off x="8120311" y="846127"/>
                <a:ext cx="620136" cy="937802"/>
              </a:xfrm>
              <a:custGeom>
                <a:avLst/>
                <a:gdLst/>
                <a:ahLst/>
                <a:cxnLst/>
                <a:rect l="l" t="t" r="r" b="b"/>
                <a:pathLst>
                  <a:path w="6448" h="9751" extrusionOk="0">
                    <a:moveTo>
                      <a:pt x="1822" y="0"/>
                    </a:moveTo>
                    <a:cubicBezTo>
                      <a:pt x="1736" y="0"/>
                      <a:pt x="1649" y="7"/>
                      <a:pt x="1563" y="23"/>
                    </a:cubicBezTo>
                    <a:cubicBezTo>
                      <a:pt x="905" y="139"/>
                      <a:pt x="397" y="714"/>
                      <a:pt x="199" y="1353"/>
                    </a:cubicBezTo>
                    <a:cubicBezTo>
                      <a:pt x="1" y="1989"/>
                      <a:pt x="63" y="2680"/>
                      <a:pt x="194" y="3335"/>
                    </a:cubicBezTo>
                    <a:cubicBezTo>
                      <a:pt x="649" y="5618"/>
                      <a:pt x="2044" y="8059"/>
                      <a:pt x="4023" y="9362"/>
                    </a:cubicBezTo>
                    <a:cubicBezTo>
                      <a:pt x="4435" y="9633"/>
                      <a:pt x="4756" y="9751"/>
                      <a:pt x="5002" y="9751"/>
                    </a:cubicBezTo>
                    <a:cubicBezTo>
                      <a:pt x="6447" y="9751"/>
                      <a:pt x="5359" y="5716"/>
                      <a:pt x="5140" y="4725"/>
                    </a:cubicBezTo>
                    <a:cubicBezTo>
                      <a:pt x="4809" y="3229"/>
                      <a:pt x="4409" y="1635"/>
                      <a:pt x="3260" y="623"/>
                    </a:cubicBezTo>
                    <a:cubicBezTo>
                      <a:pt x="2860" y="270"/>
                      <a:pt x="2347"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45;p38">
                <a:extLst>
                  <a:ext uri="{FF2B5EF4-FFF2-40B4-BE49-F238E27FC236}">
                    <a16:creationId xmlns:a16="http://schemas.microsoft.com/office/drawing/2014/main" id="{F9A66AA4-24DE-4993-BBEF-ABF8A5E7DC7D}"/>
                  </a:ext>
                </a:extLst>
              </p:cNvPr>
              <p:cNvSpPr/>
              <p:nvPr/>
            </p:nvSpPr>
            <p:spPr>
              <a:xfrm>
                <a:off x="7788026" y="2010325"/>
                <a:ext cx="1166026" cy="604845"/>
              </a:xfrm>
              <a:custGeom>
                <a:avLst/>
                <a:gdLst/>
                <a:ahLst/>
                <a:cxnLst/>
                <a:rect l="l" t="t" r="r" b="b"/>
                <a:pathLst>
                  <a:path w="12124" h="6289" extrusionOk="0">
                    <a:moveTo>
                      <a:pt x="1764" y="1"/>
                    </a:moveTo>
                    <a:cubicBezTo>
                      <a:pt x="1103" y="1"/>
                      <a:pt x="362" y="158"/>
                      <a:pt x="115" y="753"/>
                    </a:cubicBezTo>
                    <a:cubicBezTo>
                      <a:pt x="0" y="1025"/>
                      <a:pt x="23" y="1339"/>
                      <a:pt x="101" y="1626"/>
                    </a:cubicBezTo>
                    <a:cubicBezTo>
                      <a:pt x="330" y="2471"/>
                      <a:pt x="986" y="3133"/>
                      <a:pt x="1690" y="3654"/>
                    </a:cubicBezTo>
                    <a:cubicBezTo>
                      <a:pt x="4617" y="5819"/>
                      <a:pt x="8487" y="6093"/>
                      <a:pt x="12123" y="6288"/>
                    </a:cubicBezTo>
                    <a:lnTo>
                      <a:pt x="11327" y="5078"/>
                    </a:lnTo>
                    <a:cubicBezTo>
                      <a:pt x="9191" y="2072"/>
                      <a:pt x="5611" y="139"/>
                      <a:pt x="1926" y="4"/>
                    </a:cubicBezTo>
                    <a:cubicBezTo>
                      <a:pt x="1873" y="2"/>
                      <a:pt x="1819" y="1"/>
                      <a:pt x="1764"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46;p38">
                <a:extLst>
                  <a:ext uri="{FF2B5EF4-FFF2-40B4-BE49-F238E27FC236}">
                    <a16:creationId xmlns:a16="http://schemas.microsoft.com/office/drawing/2014/main" id="{24028B4B-BEC6-42A5-A5E2-86E10420735A}"/>
                  </a:ext>
                </a:extLst>
              </p:cNvPr>
              <p:cNvSpPr/>
              <p:nvPr/>
            </p:nvSpPr>
            <p:spPr>
              <a:xfrm>
                <a:off x="8897501" y="1411539"/>
                <a:ext cx="423939" cy="1366839"/>
              </a:xfrm>
              <a:custGeom>
                <a:avLst/>
                <a:gdLst/>
                <a:ahLst/>
                <a:cxnLst/>
                <a:rect l="l" t="t" r="r" b="b"/>
                <a:pathLst>
                  <a:path w="4408" h="14212" extrusionOk="0">
                    <a:moveTo>
                      <a:pt x="2757" y="1"/>
                    </a:moveTo>
                    <a:cubicBezTo>
                      <a:pt x="2581" y="1"/>
                      <a:pt x="2408" y="97"/>
                      <a:pt x="2260" y="202"/>
                    </a:cubicBezTo>
                    <a:cubicBezTo>
                      <a:pt x="896" y="1177"/>
                      <a:pt x="489" y="3003"/>
                      <a:pt x="306" y="4669"/>
                    </a:cubicBezTo>
                    <a:cubicBezTo>
                      <a:pt x="1" y="7437"/>
                      <a:pt x="25" y="10256"/>
                      <a:pt x="595" y="12981"/>
                    </a:cubicBezTo>
                    <a:lnTo>
                      <a:pt x="1356" y="14211"/>
                    </a:lnTo>
                    <a:cubicBezTo>
                      <a:pt x="3229" y="11865"/>
                      <a:pt x="4001" y="8814"/>
                      <a:pt x="4251" y="5821"/>
                    </a:cubicBezTo>
                    <a:cubicBezTo>
                      <a:pt x="4407" y="3952"/>
                      <a:pt x="4342" y="1945"/>
                      <a:pt x="3299" y="388"/>
                    </a:cubicBezTo>
                    <a:cubicBezTo>
                      <a:pt x="3191" y="226"/>
                      <a:pt x="3059" y="62"/>
                      <a:pt x="2871" y="15"/>
                    </a:cubicBezTo>
                    <a:cubicBezTo>
                      <a:pt x="2833" y="5"/>
                      <a:pt x="2795" y="1"/>
                      <a:pt x="2757"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47;p38">
                <a:extLst>
                  <a:ext uri="{FF2B5EF4-FFF2-40B4-BE49-F238E27FC236}">
                    <a16:creationId xmlns:a16="http://schemas.microsoft.com/office/drawing/2014/main" id="{B4100516-87E7-4DE4-B121-85D0A8953AE6}"/>
                  </a:ext>
                </a:extLst>
              </p:cNvPr>
              <p:cNvSpPr/>
              <p:nvPr/>
            </p:nvSpPr>
            <p:spPr>
              <a:xfrm>
                <a:off x="8108000" y="2775300"/>
                <a:ext cx="1106493" cy="451638"/>
              </a:xfrm>
              <a:custGeom>
                <a:avLst/>
                <a:gdLst/>
                <a:ahLst/>
                <a:cxnLst/>
                <a:rect l="l" t="t" r="r" b="b"/>
                <a:pathLst>
                  <a:path w="11505" h="4696" extrusionOk="0">
                    <a:moveTo>
                      <a:pt x="1822" y="0"/>
                    </a:moveTo>
                    <a:cubicBezTo>
                      <a:pt x="1442" y="0"/>
                      <a:pt x="1065" y="37"/>
                      <a:pt x="693" y="123"/>
                    </a:cubicBezTo>
                    <a:cubicBezTo>
                      <a:pt x="532" y="160"/>
                      <a:pt x="366" y="210"/>
                      <a:pt x="244" y="321"/>
                    </a:cubicBezTo>
                    <a:cubicBezTo>
                      <a:pt x="1" y="543"/>
                      <a:pt x="10" y="932"/>
                      <a:pt x="118" y="1243"/>
                    </a:cubicBezTo>
                    <a:cubicBezTo>
                      <a:pt x="334" y="1864"/>
                      <a:pt x="848" y="2334"/>
                      <a:pt x="1394" y="2699"/>
                    </a:cubicBezTo>
                    <a:cubicBezTo>
                      <a:pt x="3166" y="3880"/>
                      <a:pt x="5367" y="4179"/>
                      <a:pt x="7486" y="4385"/>
                    </a:cubicBezTo>
                    <a:cubicBezTo>
                      <a:pt x="8823" y="4515"/>
                      <a:pt x="10162" y="4618"/>
                      <a:pt x="11505" y="4696"/>
                    </a:cubicBezTo>
                    <a:lnTo>
                      <a:pt x="11149" y="3720"/>
                    </a:lnTo>
                    <a:cubicBezTo>
                      <a:pt x="9147" y="2171"/>
                      <a:pt x="6804" y="1097"/>
                      <a:pt x="4366" y="417"/>
                    </a:cubicBezTo>
                    <a:cubicBezTo>
                      <a:pt x="3537" y="186"/>
                      <a:pt x="2675" y="0"/>
                      <a:pt x="1822"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48;p38">
                <a:extLst>
                  <a:ext uri="{FF2B5EF4-FFF2-40B4-BE49-F238E27FC236}">
                    <a16:creationId xmlns:a16="http://schemas.microsoft.com/office/drawing/2014/main" id="{6ADE2756-CA66-4D80-A7F6-FA91C6B44B08}"/>
                  </a:ext>
                </a:extLst>
              </p:cNvPr>
              <p:cNvSpPr/>
              <p:nvPr/>
            </p:nvSpPr>
            <p:spPr>
              <a:xfrm>
                <a:off x="9269313" y="2155164"/>
                <a:ext cx="456735" cy="1368666"/>
              </a:xfrm>
              <a:custGeom>
                <a:avLst/>
                <a:gdLst/>
                <a:ahLst/>
                <a:cxnLst/>
                <a:rect l="l" t="t" r="r" b="b"/>
                <a:pathLst>
                  <a:path w="4749" h="14231" extrusionOk="0">
                    <a:moveTo>
                      <a:pt x="2578" y="1"/>
                    </a:moveTo>
                    <a:cubicBezTo>
                      <a:pt x="2523" y="1"/>
                      <a:pt x="2467" y="10"/>
                      <a:pt x="2411" y="29"/>
                    </a:cubicBezTo>
                    <a:cubicBezTo>
                      <a:pt x="2202" y="102"/>
                      <a:pt x="2069" y="302"/>
                      <a:pt x="1957" y="493"/>
                    </a:cubicBezTo>
                    <a:cubicBezTo>
                      <a:pt x="879" y="2333"/>
                      <a:pt x="368" y="4460"/>
                      <a:pt x="184" y="6584"/>
                    </a:cubicBezTo>
                    <a:cubicBezTo>
                      <a:pt x="0" y="8708"/>
                      <a:pt x="131" y="10846"/>
                      <a:pt x="264" y="12975"/>
                    </a:cubicBezTo>
                    <a:lnTo>
                      <a:pt x="1088" y="14231"/>
                    </a:lnTo>
                    <a:cubicBezTo>
                      <a:pt x="2395" y="12169"/>
                      <a:pt x="3277" y="9858"/>
                      <a:pt x="3881" y="7494"/>
                    </a:cubicBezTo>
                    <a:cubicBezTo>
                      <a:pt x="4477" y="5161"/>
                      <a:pt x="4749" y="2485"/>
                      <a:pt x="3351" y="526"/>
                    </a:cubicBezTo>
                    <a:cubicBezTo>
                      <a:pt x="3163" y="265"/>
                      <a:pt x="2878" y="1"/>
                      <a:pt x="2578"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49;p38">
                <a:extLst>
                  <a:ext uri="{FF2B5EF4-FFF2-40B4-BE49-F238E27FC236}">
                    <a16:creationId xmlns:a16="http://schemas.microsoft.com/office/drawing/2014/main" id="{1720A4A6-97D1-4F09-8E67-324387A91B98}"/>
                  </a:ext>
                </a:extLst>
              </p:cNvPr>
              <p:cNvSpPr/>
              <p:nvPr/>
            </p:nvSpPr>
            <p:spPr>
              <a:xfrm>
                <a:off x="8302178" y="3428040"/>
                <a:ext cx="1221519" cy="372005"/>
              </a:xfrm>
              <a:custGeom>
                <a:avLst/>
                <a:gdLst/>
                <a:ahLst/>
                <a:cxnLst/>
                <a:rect l="l" t="t" r="r" b="b"/>
                <a:pathLst>
                  <a:path w="12701" h="3868" extrusionOk="0">
                    <a:moveTo>
                      <a:pt x="3502" y="1"/>
                    </a:moveTo>
                    <a:cubicBezTo>
                      <a:pt x="2848" y="1"/>
                      <a:pt x="2197" y="77"/>
                      <a:pt x="1555" y="252"/>
                    </a:cubicBezTo>
                    <a:cubicBezTo>
                      <a:pt x="926" y="424"/>
                      <a:pt x="239" y="788"/>
                      <a:pt x="126" y="1431"/>
                    </a:cubicBezTo>
                    <a:cubicBezTo>
                      <a:pt x="0" y="2150"/>
                      <a:pt x="667" y="2759"/>
                      <a:pt x="1324" y="3080"/>
                    </a:cubicBezTo>
                    <a:cubicBezTo>
                      <a:pt x="2819" y="3808"/>
                      <a:pt x="4543" y="3858"/>
                      <a:pt x="6207" y="3865"/>
                    </a:cubicBezTo>
                    <a:cubicBezTo>
                      <a:pt x="6442" y="3866"/>
                      <a:pt x="6678" y="3867"/>
                      <a:pt x="6913" y="3867"/>
                    </a:cubicBezTo>
                    <a:cubicBezTo>
                      <a:pt x="8843" y="3867"/>
                      <a:pt x="10773" y="3829"/>
                      <a:pt x="12701" y="3753"/>
                    </a:cubicBezTo>
                    <a:lnTo>
                      <a:pt x="12268" y="2849"/>
                    </a:lnTo>
                    <a:cubicBezTo>
                      <a:pt x="11438" y="2255"/>
                      <a:pt x="10482" y="1869"/>
                      <a:pt x="9531" y="1496"/>
                    </a:cubicBezTo>
                    <a:cubicBezTo>
                      <a:pt x="7601" y="737"/>
                      <a:pt x="5537" y="1"/>
                      <a:pt x="3502" y="1"/>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50;p38">
                <a:extLst>
                  <a:ext uri="{FF2B5EF4-FFF2-40B4-BE49-F238E27FC236}">
                    <a16:creationId xmlns:a16="http://schemas.microsoft.com/office/drawing/2014/main" id="{988E8306-C499-48D9-84AB-79663EF756CD}"/>
                  </a:ext>
                </a:extLst>
              </p:cNvPr>
              <p:cNvSpPr/>
              <p:nvPr/>
            </p:nvSpPr>
            <p:spPr>
              <a:xfrm>
                <a:off x="9592269" y="2726444"/>
                <a:ext cx="556565" cy="1327504"/>
              </a:xfrm>
              <a:custGeom>
                <a:avLst/>
                <a:gdLst/>
                <a:ahLst/>
                <a:cxnLst/>
                <a:rect l="l" t="t" r="r" b="b"/>
                <a:pathLst>
                  <a:path w="5787" h="13803" extrusionOk="0">
                    <a:moveTo>
                      <a:pt x="3757" y="0"/>
                    </a:moveTo>
                    <a:cubicBezTo>
                      <a:pt x="3709" y="0"/>
                      <a:pt x="3662" y="5"/>
                      <a:pt x="3613" y="15"/>
                    </a:cubicBezTo>
                    <a:cubicBezTo>
                      <a:pt x="3420" y="56"/>
                      <a:pt x="3255" y="178"/>
                      <a:pt x="3108" y="309"/>
                    </a:cubicBezTo>
                    <a:cubicBezTo>
                      <a:pt x="1913" y="1369"/>
                      <a:pt x="1519" y="3043"/>
                      <a:pt x="1188" y="4604"/>
                    </a:cubicBezTo>
                    <a:cubicBezTo>
                      <a:pt x="592" y="7413"/>
                      <a:pt x="0" y="10358"/>
                      <a:pt x="792" y="13118"/>
                    </a:cubicBezTo>
                    <a:lnTo>
                      <a:pt x="1453" y="13803"/>
                    </a:lnTo>
                    <a:cubicBezTo>
                      <a:pt x="1545" y="13330"/>
                      <a:pt x="1911" y="12968"/>
                      <a:pt x="2233" y="12610"/>
                    </a:cubicBezTo>
                    <a:cubicBezTo>
                      <a:pt x="3750" y="10924"/>
                      <a:pt x="4611" y="8741"/>
                      <a:pt x="5136" y="6534"/>
                    </a:cubicBezTo>
                    <a:cubicBezTo>
                      <a:pt x="5596" y="4601"/>
                      <a:pt x="5786" y="2442"/>
                      <a:pt x="4758" y="743"/>
                    </a:cubicBezTo>
                    <a:cubicBezTo>
                      <a:pt x="4533" y="372"/>
                      <a:pt x="4170" y="0"/>
                      <a:pt x="3757"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51;p38">
                <a:extLst>
                  <a:ext uri="{FF2B5EF4-FFF2-40B4-BE49-F238E27FC236}">
                    <a16:creationId xmlns:a16="http://schemas.microsoft.com/office/drawing/2014/main" id="{F9073479-927E-4925-84CE-5779928BB007}"/>
                  </a:ext>
                </a:extLst>
              </p:cNvPr>
              <p:cNvSpPr/>
              <p:nvPr/>
            </p:nvSpPr>
            <p:spPr>
              <a:xfrm>
                <a:off x="8617824" y="4055389"/>
                <a:ext cx="1375976" cy="389509"/>
              </a:xfrm>
              <a:custGeom>
                <a:avLst/>
                <a:gdLst/>
                <a:ahLst/>
                <a:cxnLst/>
                <a:rect l="l" t="t" r="r" b="b"/>
                <a:pathLst>
                  <a:path w="14307" h="4050" extrusionOk="0">
                    <a:moveTo>
                      <a:pt x="6681" y="0"/>
                    </a:moveTo>
                    <a:cubicBezTo>
                      <a:pt x="5703" y="0"/>
                      <a:pt x="4723" y="60"/>
                      <a:pt x="3758" y="154"/>
                    </a:cubicBezTo>
                    <a:cubicBezTo>
                      <a:pt x="2615" y="264"/>
                      <a:pt x="1385" y="461"/>
                      <a:pt x="578" y="1278"/>
                    </a:cubicBezTo>
                    <a:cubicBezTo>
                      <a:pt x="413" y="1443"/>
                      <a:pt x="269" y="1635"/>
                      <a:pt x="202" y="1858"/>
                    </a:cubicBezTo>
                    <a:cubicBezTo>
                      <a:pt x="1" y="2520"/>
                      <a:pt x="531" y="3197"/>
                      <a:pt x="1135" y="3538"/>
                    </a:cubicBezTo>
                    <a:cubicBezTo>
                      <a:pt x="1813" y="3921"/>
                      <a:pt x="2572" y="4049"/>
                      <a:pt x="3354" y="4049"/>
                    </a:cubicBezTo>
                    <a:cubicBezTo>
                      <a:pt x="4108" y="4049"/>
                      <a:pt x="4882" y="3930"/>
                      <a:pt x="5623" y="3805"/>
                    </a:cubicBezTo>
                    <a:cubicBezTo>
                      <a:pt x="8462" y="3327"/>
                      <a:pt x="11304" y="2849"/>
                      <a:pt x="14143" y="2372"/>
                    </a:cubicBezTo>
                    <a:lnTo>
                      <a:pt x="14143" y="2372"/>
                    </a:lnTo>
                    <a:lnTo>
                      <a:pt x="14298" y="2578"/>
                    </a:lnTo>
                    <a:cubicBezTo>
                      <a:pt x="14301" y="2500"/>
                      <a:pt x="14303" y="2422"/>
                      <a:pt x="14306" y="2345"/>
                    </a:cubicBezTo>
                    <a:lnTo>
                      <a:pt x="14306" y="2345"/>
                    </a:lnTo>
                    <a:cubicBezTo>
                      <a:pt x="14252" y="2354"/>
                      <a:pt x="14197" y="2363"/>
                      <a:pt x="14143" y="2372"/>
                    </a:cubicBezTo>
                    <a:lnTo>
                      <a:pt x="14143" y="2372"/>
                    </a:lnTo>
                    <a:lnTo>
                      <a:pt x="13417" y="1407"/>
                    </a:lnTo>
                    <a:cubicBezTo>
                      <a:pt x="11351" y="346"/>
                      <a:pt x="9023" y="0"/>
                      <a:pt x="6681" y="0"/>
                    </a:cubicBezTo>
                    <a:close/>
                  </a:path>
                </a:pathLst>
              </a:custGeom>
              <a:solidFill>
                <a:srgbClr val="FFBC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52;p38">
                <a:extLst>
                  <a:ext uri="{FF2B5EF4-FFF2-40B4-BE49-F238E27FC236}">
                    <a16:creationId xmlns:a16="http://schemas.microsoft.com/office/drawing/2014/main" id="{CCF18642-D4B0-4693-AF9E-B2923BA6E4F7}"/>
                  </a:ext>
                </a:extLst>
              </p:cNvPr>
              <p:cNvSpPr/>
              <p:nvPr/>
            </p:nvSpPr>
            <p:spPr>
              <a:xfrm>
                <a:off x="8098768" y="1091758"/>
                <a:ext cx="2494202" cy="3644744"/>
              </a:xfrm>
              <a:custGeom>
                <a:avLst/>
                <a:gdLst/>
                <a:ahLst/>
                <a:cxnLst/>
                <a:rect l="l" t="t" r="r" b="b"/>
                <a:pathLst>
                  <a:path w="25934" h="37897" extrusionOk="0">
                    <a:moveTo>
                      <a:pt x="2577" y="1"/>
                    </a:moveTo>
                    <a:cubicBezTo>
                      <a:pt x="2562" y="1"/>
                      <a:pt x="2547" y="3"/>
                      <a:pt x="2532" y="9"/>
                    </a:cubicBezTo>
                    <a:cubicBezTo>
                      <a:pt x="2464" y="33"/>
                      <a:pt x="2430" y="107"/>
                      <a:pt x="2454" y="176"/>
                    </a:cubicBezTo>
                    <a:cubicBezTo>
                      <a:pt x="3087" y="1957"/>
                      <a:pt x="3759" y="3721"/>
                      <a:pt x="4434" y="5485"/>
                    </a:cubicBezTo>
                    <a:cubicBezTo>
                      <a:pt x="5429" y="8057"/>
                      <a:pt x="6524" y="10831"/>
                      <a:pt x="7552" y="13389"/>
                    </a:cubicBezTo>
                    <a:cubicBezTo>
                      <a:pt x="7803" y="14009"/>
                      <a:pt x="8053" y="14630"/>
                      <a:pt x="8305" y="15252"/>
                    </a:cubicBezTo>
                    <a:cubicBezTo>
                      <a:pt x="7966" y="15122"/>
                      <a:pt x="7630" y="14982"/>
                      <a:pt x="7294" y="14840"/>
                    </a:cubicBezTo>
                    <a:cubicBezTo>
                      <a:pt x="6099" y="14335"/>
                      <a:pt x="4933" y="13746"/>
                      <a:pt x="3786" y="13137"/>
                    </a:cubicBezTo>
                    <a:cubicBezTo>
                      <a:pt x="3458" y="12963"/>
                      <a:pt x="3127" y="12795"/>
                      <a:pt x="2795" y="12631"/>
                    </a:cubicBezTo>
                    <a:cubicBezTo>
                      <a:pt x="1960" y="12220"/>
                      <a:pt x="1119" y="11812"/>
                      <a:pt x="216" y="11571"/>
                    </a:cubicBezTo>
                    <a:cubicBezTo>
                      <a:pt x="204" y="11567"/>
                      <a:pt x="192" y="11566"/>
                      <a:pt x="180" y="11566"/>
                    </a:cubicBezTo>
                    <a:cubicBezTo>
                      <a:pt x="64" y="11566"/>
                      <a:pt x="0" y="11723"/>
                      <a:pt x="101" y="11803"/>
                    </a:cubicBezTo>
                    <a:cubicBezTo>
                      <a:pt x="844" y="12381"/>
                      <a:pt x="1687" y="12790"/>
                      <a:pt x="2539" y="13174"/>
                    </a:cubicBezTo>
                    <a:cubicBezTo>
                      <a:pt x="3725" y="13706"/>
                      <a:pt x="4969" y="14140"/>
                      <a:pt x="6170" y="14635"/>
                    </a:cubicBezTo>
                    <a:cubicBezTo>
                      <a:pt x="6855" y="14916"/>
                      <a:pt x="7551" y="15199"/>
                      <a:pt x="8228" y="15500"/>
                    </a:cubicBezTo>
                    <a:cubicBezTo>
                      <a:pt x="8248" y="15508"/>
                      <a:pt x="8267" y="15511"/>
                      <a:pt x="8285" y="15511"/>
                    </a:cubicBezTo>
                    <a:cubicBezTo>
                      <a:pt x="8330" y="15511"/>
                      <a:pt x="8366" y="15488"/>
                      <a:pt x="8388" y="15454"/>
                    </a:cubicBezTo>
                    <a:cubicBezTo>
                      <a:pt x="9175" y="17391"/>
                      <a:pt x="9973" y="19325"/>
                      <a:pt x="10818" y="21239"/>
                    </a:cubicBezTo>
                    <a:cubicBezTo>
                      <a:pt x="10847" y="21305"/>
                      <a:pt x="10877" y="21371"/>
                      <a:pt x="10907" y="21436"/>
                    </a:cubicBezTo>
                    <a:cubicBezTo>
                      <a:pt x="9712" y="21215"/>
                      <a:pt x="8531" y="20916"/>
                      <a:pt x="7378" y="20537"/>
                    </a:cubicBezTo>
                    <a:cubicBezTo>
                      <a:pt x="7115" y="20452"/>
                      <a:pt x="6740" y="20326"/>
                      <a:pt x="6480" y="20243"/>
                    </a:cubicBezTo>
                    <a:cubicBezTo>
                      <a:pt x="5732" y="20005"/>
                      <a:pt x="4990" y="19749"/>
                      <a:pt x="4219" y="19588"/>
                    </a:cubicBezTo>
                    <a:cubicBezTo>
                      <a:pt x="4065" y="19554"/>
                      <a:pt x="3907" y="19524"/>
                      <a:pt x="3744" y="19506"/>
                    </a:cubicBezTo>
                    <a:cubicBezTo>
                      <a:pt x="3739" y="19505"/>
                      <a:pt x="3733" y="19505"/>
                      <a:pt x="3728" y="19505"/>
                    </a:cubicBezTo>
                    <a:cubicBezTo>
                      <a:pt x="3603" y="19505"/>
                      <a:pt x="3545" y="19673"/>
                      <a:pt x="3652" y="19748"/>
                    </a:cubicBezTo>
                    <a:cubicBezTo>
                      <a:pt x="4051" y="20026"/>
                      <a:pt x="4494" y="20225"/>
                      <a:pt x="4947" y="20393"/>
                    </a:cubicBezTo>
                    <a:cubicBezTo>
                      <a:pt x="6298" y="20881"/>
                      <a:pt x="7741" y="21053"/>
                      <a:pt x="9142" y="21328"/>
                    </a:cubicBezTo>
                    <a:cubicBezTo>
                      <a:pt x="9762" y="21448"/>
                      <a:pt x="10389" y="21570"/>
                      <a:pt x="11002" y="21718"/>
                    </a:cubicBezTo>
                    <a:cubicBezTo>
                      <a:pt x="11014" y="21721"/>
                      <a:pt x="11024" y="21721"/>
                      <a:pt x="11035" y="21721"/>
                    </a:cubicBezTo>
                    <a:cubicBezTo>
                      <a:pt x="11957" y="23760"/>
                      <a:pt x="12883" y="25549"/>
                      <a:pt x="13907" y="27168"/>
                    </a:cubicBezTo>
                    <a:cubicBezTo>
                      <a:pt x="13613" y="27126"/>
                      <a:pt x="13317" y="27078"/>
                      <a:pt x="13025" y="27028"/>
                    </a:cubicBezTo>
                    <a:cubicBezTo>
                      <a:pt x="12804" y="26990"/>
                      <a:pt x="12563" y="26946"/>
                      <a:pt x="12343" y="26904"/>
                    </a:cubicBezTo>
                    <a:cubicBezTo>
                      <a:pt x="11132" y="26682"/>
                      <a:pt x="9940" y="26342"/>
                      <a:pt x="8722" y="26149"/>
                    </a:cubicBezTo>
                    <a:cubicBezTo>
                      <a:pt x="8265" y="26072"/>
                      <a:pt x="7804" y="26019"/>
                      <a:pt x="7339" y="26014"/>
                    </a:cubicBezTo>
                    <a:cubicBezTo>
                      <a:pt x="7313" y="26013"/>
                      <a:pt x="7288" y="26013"/>
                      <a:pt x="7262" y="26013"/>
                    </a:cubicBezTo>
                    <a:cubicBezTo>
                      <a:pt x="7132" y="26013"/>
                      <a:pt x="7001" y="26016"/>
                      <a:pt x="6869" y="26030"/>
                    </a:cubicBezTo>
                    <a:cubicBezTo>
                      <a:pt x="6823" y="26036"/>
                      <a:pt x="6780" y="26065"/>
                      <a:pt x="6760" y="26109"/>
                    </a:cubicBezTo>
                    <a:cubicBezTo>
                      <a:pt x="6729" y="26177"/>
                      <a:pt x="6760" y="26256"/>
                      <a:pt x="6828" y="26287"/>
                    </a:cubicBezTo>
                    <a:cubicBezTo>
                      <a:pt x="7117" y="26413"/>
                      <a:pt x="7415" y="26500"/>
                      <a:pt x="7718" y="26576"/>
                    </a:cubicBezTo>
                    <a:cubicBezTo>
                      <a:pt x="9372" y="26967"/>
                      <a:pt x="11085" y="26970"/>
                      <a:pt x="12757" y="27235"/>
                    </a:cubicBezTo>
                    <a:cubicBezTo>
                      <a:pt x="13198" y="27298"/>
                      <a:pt x="13650" y="27369"/>
                      <a:pt x="14089" y="27453"/>
                    </a:cubicBezTo>
                    <a:cubicBezTo>
                      <a:pt x="15257" y="29255"/>
                      <a:pt x="16557" y="30846"/>
                      <a:pt x="18119" y="32341"/>
                    </a:cubicBezTo>
                    <a:cubicBezTo>
                      <a:pt x="18004" y="32345"/>
                      <a:pt x="17888" y="32348"/>
                      <a:pt x="17775" y="32351"/>
                    </a:cubicBezTo>
                    <a:cubicBezTo>
                      <a:pt x="17145" y="32371"/>
                      <a:pt x="16497" y="32388"/>
                      <a:pt x="15869" y="32405"/>
                    </a:cubicBezTo>
                    <a:cubicBezTo>
                      <a:pt x="13755" y="32476"/>
                      <a:pt x="11611" y="32450"/>
                      <a:pt x="9524" y="32847"/>
                    </a:cubicBezTo>
                    <a:cubicBezTo>
                      <a:pt x="9105" y="32933"/>
                      <a:pt x="8690" y="33030"/>
                      <a:pt x="8285" y="33171"/>
                    </a:cubicBezTo>
                    <a:cubicBezTo>
                      <a:pt x="8145" y="33220"/>
                      <a:pt x="8181" y="33422"/>
                      <a:pt x="8324" y="33428"/>
                    </a:cubicBezTo>
                    <a:cubicBezTo>
                      <a:pt x="8420" y="33431"/>
                      <a:pt x="8516" y="33432"/>
                      <a:pt x="8612" y="33432"/>
                    </a:cubicBezTo>
                    <a:cubicBezTo>
                      <a:pt x="9258" y="33432"/>
                      <a:pt x="9900" y="33371"/>
                      <a:pt x="10541" y="33303"/>
                    </a:cubicBezTo>
                    <a:cubicBezTo>
                      <a:pt x="11274" y="33218"/>
                      <a:pt x="12005" y="33124"/>
                      <a:pt x="12735" y="33023"/>
                    </a:cubicBezTo>
                    <a:cubicBezTo>
                      <a:pt x="14551" y="32764"/>
                      <a:pt x="16389" y="32588"/>
                      <a:pt x="18225" y="32588"/>
                    </a:cubicBezTo>
                    <a:cubicBezTo>
                      <a:pt x="18278" y="32588"/>
                      <a:pt x="18331" y="32588"/>
                      <a:pt x="18384" y="32589"/>
                    </a:cubicBezTo>
                    <a:cubicBezTo>
                      <a:pt x="19788" y="33896"/>
                      <a:pt x="21401" y="35134"/>
                      <a:pt x="23317" y="36375"/>
                    </a:cubicBezTo>
                    <a:cubicBezTo>
                      <a:pt x="24109" y="36894"/>
                      <a:pt x="24912" y="37397"/>
                      <a:pt x="25722" y="37878"/>
                    </a:cubicBezTo>
                    <a:cubicBezTo>
                      <a:pt x="25743" y="37891"/>
                      <a:pt x="25766" y="37897"/>
                      <a:pt x="25789" y="37897"/>
                    </a:cubicBezTo>
                    <a:cubicBezTo>
                      <a:pt x="25829" y="37897"/>
                      <a:pt x="25869" y="37878"/>
                      <a:pt x="25895" y="37843"/>
                    </a:cubicBezTo>
                    <a:cubicBezTo>
                      <a:pt x="25934" y="37784"/>
                      <a:pt x="25921" y="37703"/>
                      <a:pt x="25863" y="37661"/>
                    </a:cubicBezTo>
                    <a:cubicBezTo>
                      <a:pt x="25102" y="37101"/>
                      <a:pt x="24334" y="36554"/>
                      <a:pt x="23576" y="35997"/>
                    </a:cubicBezTo>
                    <a:cubicBezTo>
                      <a:pt x="20959" y="34111"/>
                      <a:pt x="18649" y="32208"/>
                      <a:pt x="16653" y="29910"/>
                    </a:cubicBezTo>
                    <a:cubicBezTo>
                      <a:pt x="16661" y="29902"/>
                      <a:pt x="16668" y="29895"/>
                      <a:pt x="16673" y="29884"/>
                    </a:cubicBezTo>
                    <a:cubicBezTo>
                      <a:pt x="16998" y="29316"/>
                      <a:pt x="17247" y="28711"/>
                      <a:pt x="17471" y="28095"/>
                    </a:cubicBezTo>
                    <a:cubicBezTo>
                      <a:pt x="18123" y="26256"/>
                      <a:pt x="18497" y="24324"/>
                      <a:pt x="18932" y="22427"/>
                    </a:cubicBezTo>
                    <a:cubicBezTo>
                      <a:pt x="19121" y="21585"/>
                      <a:pt x="19307" y="20731"/>
                      <a:pt x="19505" y="19891"/>
                    </a:cubicBezTo>
                    <a:cubicBezTo>
                      <a:pt x="19524" y="19789"/>
                      <a:pt x="19451" y="19731"/>
                      <a:pt x="19377" y="19731"/>
                    </a:cubicBezTo>
                    <a:cubicBezTo>
                      <a:pt x="19321" y="19731"/>
                      <a:pt x="19266" y="19764"/>
                      <a:pt x="19250" y="19837"/>
                    </a:cubicBezTo>
                    <a:cubicBezTo>
                      <a:pt x="19210" y="20049"/>
                      <a:pt x="19167" y="20260"/>
                      <a:pt x="19123" y="20473"/>
                    </a:cubicBezTo>
                    <a:cubicBezTo>
                      <a:pt x="19037" y="20882"/>
                      <a:pt x="18932" y="21329"/>
                      <a:pt x="18831" y="21735"/>
                    </a:cubicBezTo>
                    <a:cubicBezTo>
                      <a:pt x="18571" y="22783"/>
                      <a:pt x="18259" y="23817"/>
                      <a:pt x="17913" y="24838"/>
                    </a:cubicBezTo>
                    <a:cubicBezTo>
                      <a:pt x="17641" y="25645"/>
                      <a:pt x="17352" y="26483"/>
                      <a:pt x="17094" y="27291"/>
                    </a:cubicBezTo>
                    <a:cubicBezTo>
                      <a:pt x="16841" y="28074"/>
                      <a:pt x="16600" y="28862"/>
                      <a:pt x="16449" y="29674"/>
                    </a:cubicBezTo>
                    <a:cubicBezTo>
                      <a:pt x="15509" y="28566"/>
                      <a:pt x="14639" y="27367"/>
                      <a:pt x="13842" y="26034"/>
                    </a:cubicBezTo>
                    <a:cubicBezTo>
                      <a:pt x="13580" y="25600"/>
                      <a:pt x="13323" y="25162"/>
                      <a:pt x="13075" y="24721"/>
                    </a:cubicBezTo>
                    <a:cubicBezTo>
                      <a:pt x="13307" y="24172"/>
                      <a:pt x="13484" y="23605"/>
                      <a:pt x="13643" y="23033"/>
                    </a:cubicBezTo>
                    <a:cubicBezTo>
                      <a:pt x="14179" y="21037"/>
                      <a:pt x="14432" y="18970"/>
                      <a:pt x="14750" y="16932"/>
                    </a:cubicBezTo>
                    <a:cubicBezTo>
                      <a:pt x="14887" y="16029"/>
                      <a:pt x="15020" y="15113"/>
                      <a:pt x="15166" y="14212"/>
                    </a:cubicBezTo>
                    <a:cubicBezTo>
                      <a:pt x="15177" y="14114"/>
                      <a:pt x="15107" y="14061"/>
                      <a:pt x="15036" y="14061"/>
                    </a:cubicBezTo>
                    <a:cubicBezTo>
                      <a:pt x="14977" y="14061"/>
                      <a:pt x="14919" y="14098"/>
                      <a:pt x="14908" y="14175"/>
                    </a:cubicBezTo>
                    <a:cubicBezTo>
                      <a:pt x="14882" y="14402"/>
                      <a:pt x="14852" y="14629"/>
                      <a:pt x="14821" y="14856"/>
                    </a:cubicBezTo>
                    <a:cubicBezTo>
                      <a:pt x="14760" y="15294"/>
                      <a:pt x="14682" y="15775"/>
                      <a:pt x="14606" y="16211"/>
                    </a:cubicBezTo>
                    <a:cubicBezTo>
                      <a:pt x="14410" y="17338"/>
                      <a:pt x="14163" y="18455"/>
                      <a:pt x="13880" y="19564"/>
                    </a:cubicBezTo>
                    <a:cubicBezTo>
                      <a:pt x="13658" y="20437"/>
                      <a:pt x="13422" y="21346"/>
                      <a:pt x="13214" y="22222"/>
                    </a:cubicBezTo>
                    <a:cubicBezTo>
                      <a:pt x="13056" y="22884"/>
                      <a:pt x="12903" y="23550"/>
                      <a:pt x="12798" y="24222"/>
                    </a:cubicBezTo>
                    <a:cubicBezTo>
                      <a:pt x="11450" y="21772"/>
                      <a:pt x="10289" y="19224"/>
                      <a:pt x="9198" y="16644"/>
                    </a:cubicBezTo>
                    <a:cubicBezTo>
                      <a:pt x="9323" y="16278"/>
                      <a:pt x="9416" y="15905"/>
                      <a:pt x="9501" y="15530"/>
                    </a:cubicBezTo>
                    <a:cubicBezTo>
                      <a:pt x="9983" y="13285"/>
                      <a:pt x="10078" y="10979"/>
                      <a:pt x="10431" y="8715"/>
                    </a:cubicBezTo>
                    <a:cubicBezTo>
                      <a:pt x="10520" y="8101"/>
                      <a:pt x="10618" y="7471"/>
                      <a:pt x="10729" y="6863"/>
                    </a:cubicBezTo>
                    <a:cubicBezTo>
                      <a:pt x="10743" y="6765"/>
                      <a:pt x="10672" y="6710"/>
                      <a:pt x="10600" y="6710"/>
                    </a:cubicBezTo>
                    <a:cubicBezTo>
                      <a:pt x="10542" y="6710"/>
                      <a:pt x="10484" y="6746"/>
                      <a:pt x="10472" y="6823"/>
                    </a:cubicBezTo>
                    <a:cubicBezTo>
                      <a:pt x="10403" y="7335"/>
                      <a:pt x="10319" y="7858"/>
                      <a:pt x="10235" y="8368"/>
                    </a:cubicBezTo>
                    <a:cubicBezTo>
                      <a:pt x="9868" y="10737"/>
                      <a:pt x="9210" y="13058"/>
                      <a:pt x="8959" y="15444"/>
                    </a:cubicBezTo>
                    <a:cubicBezTo>
                      <a:pt x="8942" y="15623"/>
                      <a:pt x="8928" y="15801"/>
                      <a:pt x="8918" y="15982"/>
                    </a:cubicBezTo>
                    <a:cubicBezTo>
                      <a:pt x="7997" y="13774"/>
                      <a:pt x="7118" y="11551"/>
                      <a:pt x="6209" y="9349"/>
                    </a:cubicBezTo>
                    <a:cubicBezTo>
                      <a:pt x="5740" y="8176"/>
                      <a:pt x="5114" y="6574"/>
                      <a:pt x="4658" y="5397"/>
                    </a:cubicBezTo>
                    <a:cubicBezTo>
                      <a:pt x="3995" y="3673"/>
                      <a:pt x="3299" y="1830"/>
                      <a:pt x="2699" y="88"/>
                    </a:cubicBezTo>
                    <a:cubicBezTo>
                      <a:pt x="2680" y="35"/>
                      <a:pt x="2630" y="1"/>
                      <a:pt x="2577" y="1"/>
                    </a:cubicBezTo>
                    <a:close/>
                  </a:path>
                </a:pathLst>
              </a:custGeom>
              <a:solidFill>
                <a:srgbClr val="3C3C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35" name="Picture 9">
            <a:extLst>
              <a:ext uri="{FF2B5EF4-FFF2-40B4-BE49-F238E27FC236}">
                <a16:creationId xmlns:a16="http://schemas.microsoft.com/office/drawing/2014/main" id="{8E34D5FB-E52B-40E5-82CE-6DC9E574765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89045">
            <a:off x="10224455" y="9714249"/>
            <a:ext cx="2574582" cy="842590"/>
          </a:xfrm>
          <a:prstGeom prst="rect">
            <a:avLst/>
          </a:prstGeom>
        </p:spPr>
      </p:pic>
      <p:sp>
        <p:nvSpPr>
          <p:cNvPr id="36" name="TextBox 35">
            <a:extLst>
              <a:ext uri="{FF2B5EF4-FFF2-40B4-BE49-F238E27FC236}">
                <a16:creationId xmlns:a16="http://schemas.microsoft.com/office/drawing/2014/main" id="{58C9B400-28A9-4C2F-8C98-0B9EF7CEC53E}"/>
              </a:ext>
            </a:extLst>
          </p:cNvPr>
          <p:cNvSpPr txBox="1"/>
          <p:nvPr/>
        </p:nvSpPr>
        <p:spPr>
          <a:xfrm>
            <a:off x="6179128" y="1183532"/>
            <a:ext cx="5029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mn-cs"/>
              </a:rPr>
              <a:t>KHỞI ĐỘNG </a:t>
            </a:r>
            <a:endParaRPr kumimoji="0" lang="en-US" sz="5400" b="1"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spTree>
    <p:extLst>
      <p:ext uri="{BB962C8B-B14F-4D97-AF65-F5344CB8AC3E}">
        <p14:creationId xmlns:p14="http://schemas.microsoft.com/office/powerpoint/2010/main" val="36341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B227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64111" y="-342149"/>
            <a:ext cx="11123443" cy="1112344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95660" y="-342149"/>
            <a:ext cx="11123443" cy="11123443"/>
          </a:xfrm>
          <a:prstGeom prst="rect">
            <a:avLst/>
          </a:prstGeom>
        </p:spPr>
      </p:pic>
      <p:grpSp>
        <p:nvGrpSpPr>
          <p:cNvPr id="65" name="Group 64">
            <a:extLst>
              <a:ext uri="{FF2B5EF4-FFF2-40B4-BE49-F238E27FC236}">
                <a16:creationId xmlns:a16="http://schemas.microsoft.com/office/drawing/2014/main" id="{D072D2F2-9782-4383-9700-5C7EE1A83644}"/>
              </a:ext>
            </a:extLst>
          </p:cNvPr>
          <p:cNvGrpSpPr/>
          <p:nvPr/>
        </p:nvGrpSpPr>
        <p:grpSpPr>
          <a:xfrm>
            <a:off x="304800" y="3798392"/>
            <a:ext cx="4212385" cy="5294807"/>
            <a:chOff x="612815" y="4124424"/>
            <a:chExt cx="5238003" cy="4319745"/>
          </a:xfrm>
        </p:grpSpPr>
        <p:grpSp>
          <p:nvGrpSpPr>
            <p:cNvPr id="4" name="Group 4"/>
            <p:cNvGrpSpPr/>
            <p:nvPr/>
          </p:nvGrpSpPr>
          <p:grpSpPr>
            <a:xfrm>
              <a:off x="672433" y="4124424"/>
              <a:ext cx="5178385" cy="4319745"/>
              <a:chOff x="0" y="0"/>
              <a:chExt cx="1377828" cy="1149367"/>
            </a:xfrm>
          </p:grpSpPr>
          <p:sp>
            <p:nvSpPr>
              <p:cNvPr id="5" name="Freeform 5"/>
              <p:cNvSpPr/>
              <p:nvPr/>
            </p:nvSpPr>
            <p:spPr>
              <a:xfrm>
                <a:off x="0" y="0"/>
                <a:ext cx="1377828" cy="1149367"/>
              </a:xfrm>
              <a:custGeom>
                <a:avLst/>
                <a:gdLst/>
                <a:ahLst/>
                <a:cxnLst/>
                <a:rect l="l" t="t" r="r" b="b"/>
                <a:pathLst>
                  <a:path w="1377828" h="1149367">
                    <a:moveTo>
                      <a:pt x="76247" y="0"/>
                    </a:moveTo>
                    <a:lnTo>
                      <a:pt x="1301581" y="0"/>
                    </a:lnTo>
                    <a:cubicBezTo>
                      <a:pt x="1343691" y="0"/>
                      <a:pt x="1377828" y="34137"/>
                      <a:pt x="1377828" y="76247"/>
                    </a:cubicBezTo>
                    <a:lnTo>
                      <a:pt x="1377828" y="1073120"/>
                    </a:lnTo>
                    <a:cubicBezTo>
                      <a:pt x="1377828" y="1115230"/>
                      <a:pt x="1343691" y="1149367"/>
                      <a:pt x="1301581" y="1149367"/>
                    </a:cubicBezTo>
                    <a:lnTo>
                      <a:pt x="76247" y="1149367"/>
                    </a:lnTo>
                    <a:cubicBezTo>
                      <a:pt x="56025" y="1149367"/>
                      <a:pt x="36631" y="1141334"/>
                      <a:pt x="22332" y="1127035"/>
                    </a:cubicBezTo>
                    <a:cubicBezTo>
                      <a:pt x="8033" y="1112736"/>
                      <a:pt x="0" y="1093342"/>
                      <a:pt x="0" y="1073120"/>
                    </a:cubicBezTo>
                    <a:lnTo>
                      <a:pt x="0" y="76247"/>
                    </a:lnTo>
                    <a:cubicBezTo>
                      <a:pt x="0" y="34137"/>
                      <a:pt x="34137" y="0"/>
                      <a:pt x="76247" y="0"/>
                    </a:cubicBezTo>
                    <a:close/>
                  </a:path>
                </a:pathLst>
              </a:custGeom>
              <a:solidFill>
                <a:srgbClr val="FFFFFF"/>
              </a:solidFill>
              <a:ln w="28575">
                <a:solidFill>
                  <a:srgbClr val="000000"/>
                </a:solidFill>
              </a:ln>
            </p:spPr>
          </p:sp>
          <p:sp>
            <p:nvSpPr>
              <p:cNvPr id="6" name="TextBox 6"/>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AutoShape 7"/>
            <p:cNvSpPr/>
            <p:nvPr/>
          </p:nvSpPr>
          <p:spPr>
            <a:xfrm>
              <a:off x="612815" y="5067300"/>
              <a:ext cx="5178385" cy="0"/>
            </a:xfrm>
            <a:prstGeom prst="line">
              <a:avLst/>
            </a:prstGeom>
            <a:ln w="28575" cap="flat">
              <a:solidFill>
                <a:srgbClr val="000000"/>
              </a:solidFill>
              <a:prstDash val="solid"/>
              <a:headEnd type="none" w="sm" len="sm"/>
              <a:tailEnd type="none" w="sm" len="sm"/>
            </a:ln>
          </p:spPr>
        </p:sp>
        <p:grpSp>
          <p:nvGrpSpPr>
            <p:cNvPr id="8" name="Group 8"/>
            <p:cNvGrpSpPr/>
            <p:nvPr/>
          </p:nvGrpSpPr>
          <p:grpSpPr>
            <a:xfrm>
              <a:off x="1238225" y="4372400"/>
              <a:ext cx="574809" cy="422585"/>
              <a:chOff x="1814" y="1"/>
              <a:chExt cx="1001937" cy="736599"/>
            </a:xfrm>
          </p:grpSpPr>
          <p:sp>
            <p:nvSpPr>
              <p:cNvPr id="9" name="Freeform 9"/>
              <p:cNvSpPr/>
              <p:nvPr/>
            </p:nvSpPr>
            <p:spPr>
              <a:xfrm>
                <a:off x="1814" y="1"/>
                <a:ext cx="1001937"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0" name="TextBox 10"/>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2112336" y="4372400"/>
              <a:ext cx="574810" cy="422585"/>
              <a:chOff x="1813" y="1"/>
              <a:chExt cx="1001940" cy="736599"/>
            </a:xfrm>
          </p:grpSpPr>
          <p:sp>
            <p:nvSpPr>
              <p:cNvPr id="12" name="Freeform 12"/>
              <p:cNvSpPr/>
              <p:nvPr/>
            </p:nvSpPr>
            <p:spPr>
              <a:xfrm>
                <a:off x="1813" y="1"/>
                <a:ext cx="1001940"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3" name="TextBox 13"/>
              <p:cNvSpPr txBox="1"/>
              <p:nvPr/>
            </p:nvSpPr>
            <p:spPr>
              <a:xfrm>
                <a:off x="76199" y="28575"/>
                <a:ext cx="660399"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2986449" y="4372400"/>
              <a:ext cx="574809" cy="422585"/>
              <a:chOff x="1814" y="1"/>
              <a:chExt cx="1001937" cy="736599"/>
            </a:xfrm>
          </p:grpSpPr>
          <p:sp>
            <p:nvSpPr>
              <p:cNvPr id="15" name="Freeform 15"/>
              <p:cNvSpPr/>
              <p:nvPr/>
            </p:nvSpPr>
            <p:spPr>
              <a:xfrm>
                <a:off x="1814" y="1"/>
                <a:ext cx="1001937"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6" name="TextBox 16"/>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55" name="Picture 5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42925" y="-2363154"/>
            <a:ext cx="5976473" cy="5063703"/>
          </a:xfrm>
          <a:prstGeom prst="rect">
            <a:avLst/>
          </a:prstGeom>
        </p:spPr>
      </p:pic>
      <p:pic>
        <p:nvPicPr>
          <p:cNvPr id="56" name="Picture 5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75898" y="-1567101"/>
            <a:ext cx="5143500" cy="4114800"/>
          </a:xfrm>
          <a:prstGeom prst="rect">
            <a:avLst/>
          </a:prstGeom>
        </p:spPr>
      </p:pic>
      <p:pic>
        <p:nvPicPr>
          <p:cNvPr id="61" name="Picture 6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83856">
            <a:off x="-2398286" y="-1311273"/>
            <a:ext cx="5325685" cy="4679946"/>
          </a:xfrm>
          <a:prstGeom prst="rect">
            <a:avLst/>
          </a:prstGeom>
        </p:spPr>
      </p:pic>
      <p:pic>
        <p:nvPicPr>
          <p:cNvPr id="62" name="Picture 6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729146" y="-1166524"/>
            <a:ext cx="3932285" cy="4002326"/>
          </a:xfrm>
          <a:prstGeom prst="rect">
            <a:avLst/>
          </a:prstGeom>
        </p:spPr>
      </p:pic>
      <p:sp>
        <p:nvSpPr>
          <p:cNvPr id="64" name="TextBox 63">
            <a:extLst>
              <a:ext uri="{FF2B5EF4-FFF2-40B4-BE49-F238E27FC236}">
                <a16:creationId xmlns:a16="http://schemas.microsoft.com/office/drawing/2014/main" id="{64278A32-2143-438A-B024-20103DAB0D22}"/>
              </a:ext>
            </a:extLst>
          </p:cNvPr>
          <p:cNvSpPr txBox="1"/>
          <p:nvPr/>
        </p:nvSpPr>
        <p:spPr>
          <a:xfrm>
            <a:off x="3479814" y="763801"/>
            <a:ext cx="11123443" cy="1998176"/>
          </a:xfrm>
          <a:prstGeom prst="rect">
            <a:avLst/>
          </a:prstGeom>
          <a:noFill/>
        </p:spPr>
        <p:txBody>
          <a:bodyPr wrap="square">
            <a:spAutoFit/>
          </a:bodyPr>
          <a:lstStyle/>
          <a:p>
            <a:pPr>
              <a:lnSpc>
                <a:spcPct val="150000"/>
              </a:lnSpc>
              <a:spcAft>
                <a:spcPts val="800"/>
              </a:spcAft>
            </a:pPr>
            <a:r>
              <a:rPr lang="vi-VN"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Câu </a:t>
            </a:r>
            <a:r>
              <a:rPr lang="en-US" sz="4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a:t>
            </a:r>
            <a:r>
              <a:rPr lang="en-US" sz="4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Chọn phát biểu sai khi mô tả từ phổ của một nam châm thẳng.</a:t>
            </a:r>
            <a:endParaRPr lang="en-US" sz="4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08" name="Group 107">
            <a:extLst>
              <a:ext uri="{FF2B5EF4-FFF2-40B4-BE49-F238E27FC236}">
                <a16:creationId xmlns:a16="http://schemas.microsoft.com/office/drawing/2014/main" id="{2D2F8559-8950-40E4-8D9F-9C203CEB08DC}"/>
              </a:ext>
            </a:extLst>
          </p:cNvPr>
          <p:cNvGrpSpPr/>
          <p:nvPr/>
        </p:nvGrpSpPr>
        <p:grpSpPr>
          <a:xfrm>
            <a:off x="4801727" y="3798392"/>
            <a:ext cx="4212385" cy="5294807"/>
            <a:chOff x="612815" y="4124424"/>
            <a:chExt cx="5238003" cy="4319745"/>
          </a:xfrm>
        </p:grpSpPr>
        <p:grpSp>
          <p:nvGrpSpPr>
            <p:cNvPr id="109" name="Group 4">
              <a:extLst>
                <a:ext uri="{FF2B5EF4-FFF2-40B4-BE49-F238E27FC236}">
                  <a16:creationId xmlns:a16="http://schemas.microsoft.com/office/drawing/2014/main" id="{06187CB0-7C21-4F75-B80C-D8FC0FA2F570}"/>
                </a:ext>
              </a:extLst>
            </p:cNvPr>
            <p:cNvGrpSpPr/>
            <p:nvPr/>
          </p:nvGrpSpPr>
          <p:grpSpPr>
            <a:xfrm>
              <a:off x="672433" y="4124424"/>
              <a:ext cx="5178385" cy="4319745"/>
              <a:chOff x="0" y="0"/>
              <a:chExt cx="1377828" cy="1149367"/>
            </a:xfrm>
          </p:grpSpPr>
          <p:sp>
            <p:nvSpPr>
              <p:cNvPr id="120" name="Freeform 5">
                <a:extLst>
                  <a:ext uri="{FF2B5EF4-FFF2-40B4-BE49-F238E27FC236}">
                    <a16:creationId xmlns:a16="http://schemas.microsoft.com/office/drawing/2014/main" id="{3CCA7651-5636-4E14-A9C0-9ACE195105D4}"/>
                  </a:ext>
                </a:extLst>
              </p:cNvPr>
              <p:cNvSpPr/>
              <p:nvPr/>
            </p:nvSpPr>
            <p:spPr>
              <a:xfrm>
                <a:off x="0" y="0"/>
                <a:ext cx="1377828" cy="1149367"/>
              </a:xfrm>
              <a:custGeom>
                <a:avLst/>
                <a:gdLst/>
                <a:ahLst/>
                <a:cxnLst/>
                <a:rect l="l" t="t" r="r" b="b"/>
                <a:pathLst>
                  <a:path w="1377828" h="1149367">
                    <a:moveTo>
                      <a:pt x="76247" y="0"/>
                    </a:moveTo>
                    <a:lnTo>
                      <a:pt x="1301581" y="0"/>
                    </a:lnTo>
                    <a:cubicBezTo>
                      <a:pt x="1343691" y="0"/>
                      <a:pt x="1377828" y="34137"/>
                      <a:pt x="1377828" y="76247"/>
                    </a:cubicBezTo>
                    <a:lnTo>
                      <a:pt x="1377828" y="1073120"/>
                    </a:lnTo>
                    <a:cubicBezTo>
                      <a:pt x="1377828" y="1115230"/>
                      <a:pt x="1343691" y="1149367"/>
                      <a:pt x="1301581" y="1149367"/>
                    </a:cubicBezTo>
                    <a:lnTo>
                      <a:pt x="76247" y="1149367"/>
                    </a:lnTo>
                    <a:cubicBezTo>
                      <a:pt x="56025" y="1149367"/>
                      <a:pt x="36631" y="1141334"/>
                      <a:pt x="22332" y="1127035"/>
                    </a:cubicBezTo>
                    <a:cubicBezTo>
                      <a:pt x="8033" y="1112736"/>
                      <a:pt x="0" y="1093342"/>
                      <a:pt x="0" y="1073120"/>
                    </a:cubicBezTo>
                    <a:lnTo>
                      <a:pt x="0" y="76247"/>
                    </a:lnTo>
                    <a:cubicBezTo>
                      <a:pt x="0" y="34137"/>
                      <a:pt x="34137" y="0"/>
                      <a:pt x="76247" y="0"/>
                    </a:cubicBezTo>
                    <a:close/>
                  </a:path>
                </a:pathLst>
              </a:custGeom>
              <a:solidFill>
                <a:srgbClr val="FFFFFF"/>
              </a:solidFill>
              <a:ln w="28575">
                <a:solidFill>
                  <a:srgbClr val="000000"/>
                </a:solidFill>
              </a:ln>
            </p:spPr>
          </p:sp>
          <p:sp>
            <p:nvSpPr>
              <p:cNvPr id="121" name="TextBox 6">
                <a:extLst>
                  <a:ext uri="{FF2B5EF4-FFF2-40B4-BE49-F238E27FC236}">
                    <a16:creationId xmlns:a16="http://schemas.microsoft.com/office/drawing/2014/main" id="{FAF1C71E-9D9C-4DEE-889B-694B24E97412}"/>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0" name="AutoShape 7">
              <a:extLst>
                <a:ext uri="{FF2B5EF4-FFF2-40B4-BE49-F238E27FC236}">
                  <a16:creationId xmlns:a16="http://schemas.microsoft.com/office/drawing/2014/main" id="{999349B5-A409-4285-9405-94CE9D6D6066}"/>
                </a:ext>
              </a:extLst>
            </p:cNvPr>
            <p:cNvSpPr/>
            <p:nvPr/>
          </p:nvSpPr>
          <p:spPr>
            <a:xfrm>
              <a:off x="612815" y="5067300"/>
              <a:ext cx="5178385" cy="0"/>
            </a:xfrm>
            <a:prstGeom prst="line">
              <a:avLst/>
            </a:prstGeom>
            <a:ln w="28575" cap="flat">
              <a:solidFill>
                <a:srgbClr val="000000"/>
              </a:solidFill>
              <a:prstDash val="solid"/>
              <a:headEnd type="none" w="sm" len="sm"/>
              <a:tailEnd type="none" w="sm" len="sm"/>
            </a:ln>
          </p:spPr>
        </p:sp>
        <p:grpSp>
          <p:nvGrpSpPr>
            <p:cNvPr id="111" name="Group 8">
              <a:extLst>
                <a:ext uri="{FF2B5EF4-FFF2-40B4-BE49-F238E27FC236}">
                  <a16:creationId xmlns:a16="http://schemas.microsoft.com/office/drawing/2014/main" id="{F3AA2596-BADF-4C7B-A225-9330E8BB656D}"/>
                </a:ext>
              </a:extLst>
            </p:cNvPr>
            <p:cNvGrpSpPr/>
            <p:nvPr/>
          </p:nvGrpSpPr>
          <p:grpSpPr>
            <a:xfrm>
              <a:off x="1238225" y="4372400"/>
              <a:ext cx="574809" cy="422585"/>
              <a:chOff x="1814" y="1"/>
              <a:chExt cx="1001937" cy="736599"/>
            </a:xfrm>
          </p:grpSpPr>
          <p:sp>
            <p:nvSpPr>
              <p:cNvPr id="118" name="Freeform 9">
                <a:extLst>
                  <a:ext uri="{FF2B5EF4-FFF2-40B4-BE49-F238E27FC236}">
                    <a16:creationId xmlns:a16="http://schemas.microsoft.com/office/drawing/2014/main" id="{28509204-91E9-4AE8-A5F7-075F01CC8187}"/>
                  </a:ext>
                </a:extLst>
              </p:cNvPr>
              <p:cNvSpPr/>
              <p:nvPr/>
            </p:nvSpPr>
            <p:spPr>
              <a:xfrm>
                <a:off x="1814" y="1"/>
                <a:ext cx="1001937"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19" name="TextBox 10">
                <a:extLst>
                  <a:ext uri="{FF2B5EF4-FFF2-40B4-BE49-F238E27FC236}">
                    <a16:creationId xmlns:a16="http://schemas.microsoft.com/office/drawing/2014/main" id="{842145E6-FADE-4478-9997-B83DFE0DB117}"/>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2" name="Group 11">
              <a:extLst>
                <a:ext uri="{FF2B5EF4-FFF2-40B4-BE49-F238E27FC236}">
                  <a16:creationId xmlns:a16="http://schemas.microsoft.com/office/drawing/2014/main" id="{77E265F0-29B4-4E0D-BD7F-9EC46CAE854C}"/>
                </a:ext>
              </a:extLst>
            </p:cNvPr>
            <p:cNvGrpSpPr/>
            <p:nvPr/>
          </p:nvGrpSpPr>
          <p:grpSpPr>
            <a:xfrm>
              <a:off x="2112336" y="4372400"/>
              <a:ext cx="574810" cy="422585"/>
              <a:chOff x="1813" y="1"/>
              <a:chExt cx="1001940" cy="736599"/>
            </a:xfrm>
          </p:grpSpPr>
          <p:sp>
            <p:nvSpPr>
              <p:cNvPr id="116" name="Freeform 12">
                <a:extLst>
                  <a:ext uri="{FF2B5EF4-FFF2-40B4-BE49-F238E27FC236}">
                    <a16:creationId xmlns:a16="http://schemas.microsoft.com/office/drawing/2014/main" id="{F9E6709A-821F-44B0-92D9-D76A3DCC9A5D}"/>
                  </a:ext>
                </a:extLst>
              </p:cNvPr>
              <p:cNvSpPr/>
              <p:nvPr/>
            </p:nvSpPr>
            <p:spPr>
              <a:xfrm>
                <a:off x="1813" y="1"/>
                <a:ext cx="1001940"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17" name="TextBox 13">
                <a:extLst>
                  <a:ext uri="{FF2B5EF4-FFF2-40B4-BE49-F238E27FC236}">
                    <a16:creationId xmlns:a16="http://schemas.microsoft.com/office/drawing/2014/main" id="{47546D93-AD3D-4D90-94D7-8EB5E111327F}"/>
                  </a:ext>
                </a:extLst>
              </p:cNvPr>
              <p:cNvSpPr txBox="1"/>
              <p:nvPr/>
            </p:nvSpPr>
            <p:spPr>
              <a:xfrm>
                <a:off x="76199" y="28575"/>
                <a:ext cx="660399"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4">
              <a:extLst>
                <a:ext uri="{FF2B5EF4-FFF2-40B4-BE49-F238E27FC236}">
                  <a16:creationId xmlns:a16="http://schemas.microsoft.com/office/drawing/2014/main" id="{24019C6F-F1DE-43AB-B375-D4B3916AE663}"/>
                </a:ext>
              </a:extLst>
            </p:cNvPr>
            <p:cNvGrpSpPr/>
            <p:nvPr/>
          </p:nvGrpSpPr>
          <p:grpSpPr>
            <a:xfrm>
              <a:off x="2986449" y="4372400"/>
              <a:ext cx="574809" cy="422585"/>
              <a:chOff x="1814" y="1"/>
              <a:chExt cx="1001937" cy="736599"/>
            </a:xfrm>
          </p:grpSpPr>
          <p:sp>
            <p:nvSpPr>
              <p:cNvPr id="114" name="Freeform 15">
                <a:extLst>
                  <a:ext uri="{FF2B5EF4-FFF2-40B4-BE49-F238E27FC236}">
                    <a16:creationId xmlns:a16="http://schemas.microsoft.com/office/drawing/2014/main" id="{3E376F7E-29BD-459B-A225-17ED295C1C19}"/>
                  </a:ext>
                </a:extLst>
              </p:cNvPr>
              <p:cNvSpPr/>
              <p:nvPr/>
            </p:nvSpPr>
            <p:spPr>
              <a:xfrm>
                <a:off x="1814" y="1"/>
                <a:ext cx="1001937"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15" name="TextBox 16">
                <a:extLst>
                  <a:ext uri="{FF2B5EF4-FFF2-40B4-BE49-F238E27FC236}">
                    <a16:creationId xmlns:a16="http://schemas.microsoft.com/office/drawing/2014/main" id="{6EC6449A-B8AE-44EC-B939-952478B5651E}"/>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22" name="Group 121">
            <a:extLst>
              <a:ext uri="{FF2B5EF4-FFF2-40B4-BE49-F238E27FC236}">
                <a16:creationId xmlns:a16="http://schemas.microsoft.com/office/drawing/2014/main" id="{F7C015AF-DCEA-4A44-810E-41EE150E74F4}"/>
              </a:ext>
            </a:extLst>
          </p:cNvPr>
          <p:cNvGrpSpPr/>
          <p:nvPr/>
        </p:nvGrpSpPr>
        <p:grpSpPr>
          <a:xfrm>
            <a:off x="9313493" y="3798391"/>
            <a:ext cx="4212385" cy="5294807"/>
            <a:chOff x="612815" y="4124424"/>
            <a:chExt cx="5238003" cy="4319745"/>
          </a:xfrm>
        </p:grpSpPr>
        <p:grpSp>
          <p:nvGrpSpPr>
            <p:cNvPr id="123" name="Group 4">
              <a:extLst>
                <a:ext uri="{FF2B5EF4-FFF2-40B4-BE49-F238E27FC236}">
                  <a16:creationId xmlns:a16="http://schemas.microsoft.com/office/drawing/2014/main" id="{98DF3176-5484-4FFC-8E5D-CF365D88AC3E}"/>
                </a:ext>
              </a:extLst>
            </p:cNvPr>
            <p:cNvGrpSpPr/>
            <p:nvPr/>
          </p:nvGrpSpPr>
          <p:grpSpPr>
            <a:xfrm>
              <a:off x="672433" y="4124424"/>
              <a:ext cx="5178385" cy="4319745"/>
              <a:chOff x="0" y="0"/>
              <a:chExt cx="1377828" cy="1149367"/>
            </a:xfrm>
          </p:grpSpPr>
          <p:sp>
            <p:nvSpPr>
              <p:cNvPr id="134" name="Freeform 5">
                <a:extLst>
                  <a:ext uri="{FF2B5EF4-FFF2-40B4-BE49-F238E27FC236}">
                    <a16:creationId xmlns:a16="http://schemas.microsoft.com/office/drawing/2014/main" id="{E153CEE0-610F-46E7-BB57-10F6640CE55B}"/>
                  </a:ext>
                </a:extLst>
              </p:cNvPr>
              <p:cNvSpPr/>
              <p:nvPr/>
            </p:nvSpPr>
            <p:spPr>
              <a:xfrm>
                <a:off x="0" y="0"/>
                <a:ext cx="1377828" cy="1149367"/>
              </a:xfrm>
              <a:custGeom>
                <a:avLst/>
                <a:gdLst/>
                <a:ahLst/>
                <a:cxnLst/>
                <a:rect l="l" t="t" r="r" b="b"/>
                <a:pathLst>
                  <a:path w="1377828" h="1149367">
                    <a:moveTo>
                      <a:pt x="76247" y="0"/>
                    </a:moveTo>
                    <a:lnTo>
                      <a:pt x="1301581" y="0"/>
                    </a:lnTo>
                    <a:cubicBezTo>
                      <a:pt x="1343691" y="0"/>
                      <a:pt x="1377828" y="34137"/>
                      <a:pt x="1377828" y="76247"/>
                    </a:cubicBezTo>
                    <a:lnTo>
                      <a:pt x="1377828" y="1073120"/>
                    </a:lnTo>
                    <a:cubicBezTo>
                      <a:pt x="1377828" y="1115230"/>
                      <a:pt x="1343691" y="1149367"/>
                      <a:pt x="1301581" y="1149367"/>
                    </a:cubicBezTo>
                    <a:lnTo>
                      <a:pt x="76247" y="1149367"/>
                    </a:lnTo>
                    <a:cubicBezTo>
                      <a:pt x="56025" y="1149367"/>
                      <a:pt x="36631" y="1141334"/>
                      <a:pt x="22332" y="1127035"/>
                    </a:cubicBezTo>
                    <a:cubicBezTo>
                      <a:pt x="8033" y="1112736"/>
                      <a:pt x="0" y="1093342"/>
                      <a:pt x="0" y="1073120"/>
                    </a:cubicBezTo>
                    <a:lnTo>
                      <a:pt x="0" y="76247"/>
                    </a:lnTo>
                    <a:cubicBezTo>
                      <a:pt x="0" y="34137"/>
                      <a:pt x="34137" y="0"/>
                      <a:pt x="76247" y="0"/>
                    </a:cubicBezTo>
                    <a:close/>
                  </a:path>
                </a:pathLst>
              </a:custGeom>
              <a:solidFill>
                <a:srgbClr val="FFFFFF"/>
              </a:solidFill>
              <a:ln w="28575">
                <a:solidFill>
                  <a:srgbClr val="000000"/>
                </a:solidFill>
              </a:ln>
            </p:spPr>
          </p:sp>
          <p:sp>
            <p:nvSpPr>
              <p:cNvPr id="135" name="TextBox 6">
                <a:extLst>
                  <a:ext uri="{FF2B5EF4-FFF2-40B4-BE49-F238E27FC236}">
                    <a16:creationId xmlns:a16="http://schemas.microsoft.com/office/drawing/2014/main" id="{B2C2A348-0360-4D46-8127-D68D135F67C6}"/>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4" name="AutoShape 7">
              <a:extLst>
                <a:ext uri="{FF2B5EF4-FFF2-40B4-BE49-F238E27FC236}">
                  <a16:creationId xmlns:a16="http://schemas.microsoft.com/office/drawing/2014/main" id="{9FE212E0-C45C-467E-8483-4BD4E9D243AC}"/>
                </a:ext>
              </a:extLst>
            </p:cNvPr>
            <p:cNvSpPr/>
            <p:nvPr/>
          </p:nvSpPr>
          <p:spPr>
            <a:xfrm>
              <a:off x="612815" y="5067300"/>
              <a:ext cx="5178385" cy="0"/>
            </a:xfrm>
            <a:prstGeom prst="line">
              <a:avLst/>
            </a:prstGeom>
            <a:ln w="28575" cap="flat">
              <a:solidFill>
                <a:srgbClr val="000000"/>
              </a:solidFill>
              <a:prstDash val="solid"/>
              <a:headEnd type="none" w="sm" len="sm"/>
              <a:tailEnd type="none" w="sm" len="sm"/>
            </a:ln>
          </p:spPr>
        </p:sp>
        <p:grpSp>
          <p:nvGrpSpPr>
            <p:cNvPr id="125" name="Group 8">
              <a:extLst>
                <a:ext uri="{FF2B5EF4-FFF2-40B4-BE49-F238E27FC236}">
                  <a16:creationId xmlns:a16="http://schemas.microsoft.com/office/drawing/2014/main" id="{CA6658C6-4BE2-4099-A0EC-6FB909EB143D}"/>
                </a:ext>
              </a:extLst>
            </p:cNvPr>
            <p:cNvGrpSpPr/>
            <p:nvPr/>
          </p:nvGrpSpPr>
          <p:grpSpPr>
            <a:xfrm>
              <a:off x="1238225" y="4372400"/>
              <a:ext cx="574809" cy="422585"/>
              <a:chOff x="1814" y="1"/>
              <a:chExt cx="1001937" cy="736599"/>
            </a:xfrm>
          </p:grpSpPr>
          <p:sp>
            <p:nvSpPr>
              <p:cNvPr id="132" name="Freeform 9">
                <a:extLst>
                  <a:ext uri="{FF2B5EF4-FFF2-40B4-BE49-F238E27FC236}">
                    <a16:creationId xmlns:a16="http://schemas.microsoft.com/office/drawing/2014/main" id="{14C96FCB-687C-42F1-99CF-7423F793C5B9}"/>
                  </a:ext>
                </a:extLst>
              </p:cNvPr>
              <p:cNvSpPr/>
              <p:nvPr/>
            </p:nvSpPr>
            <p:spPr>
              <a:xfrm>
                <a:off x="1814" y="1"/>
                <a:ext cx="1001937"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33" name="TextBox 10">
                <a:extLst>
                  <a:ext uri="{FF2B5EF4-FFF2-40B4-BE49-F238E27FC236}">
                    <a16:creationId xmlns:a16="http://schemas.microsoft.com/office/drawing/2014/main" id="{B8DACAC9-2B13-4F52-B973-3AF4518E882F}"/>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6" name="Group 11">
              <a:extLst>
                <a:ext uri="{FF2B5EF4-FFF2-40B4-BE49-F238E27FC236}">
                  <a16:creationId xmlns:a16="http://schemas.microsoft.com/office/drawing/2014/main" id="{93204FD2-44EF-4C17-B047-AB5682E5C1A2}"/>
                </a:ext>
              </a:extLst>
            </p:cNvPr>
            <p:cNvGrpSpPr/>
            <p:nvPr/>
          </p:nvGrpSpPr>
          <p:grpSpPr>
            <a:xfrm>
              <a:off x="2112336" y="4372400"/>
              <a:ext cx="574810" cy="422585"/>
              <a:chOff x="1813" y="1"/>
              <a:chExt cx="1001940" cy="736599"/>
            </a:xfrm>
          </p:grpSpPr>
          <p:sp>
            <p:nvSpPr>
              <p:cNvPr id="130" name="Freeform 12">
                <a:extLst>
                  <a:ext uri="{FF2B5EF4-FFF2-40B4-BE49-F238E27FC236}">
                    <a16:creationId xmlns:a16="http://schemas.microsoft.com/office/drawing/2014/main" id="{0E7AEC97-6263-4904-8451-1329FE10B41B}"/>
                  </a:ext>
                </a:extLst>
              </p:cNvPr>
              <p:cNvSpPr/>
              <p:nvPr/>
            </p:nvSpPr>
            <p:spPr>
              <a:xfrm>
                <a:off x="1813" y="1"/>
                <a:ext cx="1001940"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31" name="TextBox 13">
                <a:extLst>
                  <a:ext uri="{FF2B5EF4-FFF2-40B4-BE49-F238E27FC236}">
                    <a16:creationId xmlns:a16="http://schemas.microsoft.com/office/drawing/2014/main" id="{30DC30C4-B9F6-4BAB-928D-9C80979D7B42}"/>
                  </a:ext>
                </a:extLst>
              </p:cNvPr>
              <p:cNvSpPr txBox="1"/>
              <p:nvPr/>
            </p:nvSpPr>
            <p:spPr>
              <a:xfrm>
                <a:off x="76199" y="28575"/>
                <a:ext cx="660399"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7" name="Group 14">
              <a:extLst>
                <a:ext uri="{FF2B5EF4-FFF2-40B4-BE49-F238E27FC236}">
                  <a16:creationId xmlns:a16="http://schemas.microsoft.com/office/drawing/2014/main" id="{071AD41E-DA00-4E5C-8D44-07CDA69084E1}"/>
                </a:ext>
              </a:extLst>
            </p:cNvPr>
            <p:cNvGrpSpPr/>
            <p:nvPr/>
          </p:nvGrpSpPr>
          <p:grpSpPr>
            <a:xfrm>
              <a:off x="2986449" y="4372400"/>
              <a:ext cx="574809" cy="422585"/>
              <a:chOff x="1814" y="1"/>
              <a:chExt cx="1001937" cy="736599"/>
            </a:xfrm>
          </p:grpSpPr>
          <p:sp>
            <p:nvSpPr>
              <p:cNvPr id="128" name="Freeform 15">
                <a:extLst>
                  <a:ext uri="{FF2B5EF4-FFF2-40B4-BE49-F238E27FC236}">
                    <a16:creationId xmlns:a16="http://schemas.microsoft.com/office/drawing/2014/main" id="{41EA3985-DA21-4D45-B0C0-484C516E44FD}"/>
                  </a:ext>
                </a:extLst>
              </p:cNvPr>
              <p:cNvSpPr/>
              <p:nvPr/>
            </p:nvSpPr>
            <p:spPr>
              <a:xfrm>
                <a:off x="1814" y="1"/>
                <a:ext cx="1001937"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29" name="TextBox 16">
                <a:extLst>
                  <a:ext uri="{FF2B5EF4-FFF2-40B4-BE49-F238E27FC236}">
                    <a16:creationId xmlns:a16="http://schemas.microsoft.com/office/drawing/2014/main" id="{D271802F-823B-460D-B46A-B73318027B0B}"/>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36" name="Group 135">
            <a:extLst>
              <a:ext uri="{FF2B5EF4-FFF2-40B4-BE49-F238E27FC236}">
                <a16:creationId xmlns:a16="http://schemas.microsoft.com/office/drawing/2014/main" id="{FC997AE0-C419-40F3-AEF0-B690FFE9F362}"/>
              </a:ext>
            </a:extLst>
          </p:cNvPr>
          <p:cNvGrpSpPr/>
          <p:nvPr/>
        </p:nvGrpSpPr>
        <p:grpSpPr>
          <a:xfrm>
            <a:off x="13705483" y="3798390"/>
            <a:ext cx="4212385" cy="5294807"/>
            <a:chOff x="612815" y="4124424"/>
            <a:chExt cx="5238003" cy="4319745"/>
          </a:xfrm>
        </p:grpSpPr>
        <p:grpSp>
          <p:nvGrpSpPr>
            <p:cNvPr id="137" name="Group 4">
              <a:extLst>
                <a:ext uri="{FF2B5EF4-FFF2-40B4-BE49-F238E27FC236}">
                  <a16:creationId xmlns:a16="http://schemas.microsoft.com/office/drawing/2014/main" id="{9934CB10-864F-4F4E-A6CD-7642842D8F5B}"/>
                </a:ext>
              </a:extLst>
            </p:cNvPr>
            <p:cNvGrpSpPr/>
            <p:nvPr/>
          </p:nvGrpSpPr>
          <p:grpSpPr>
            <a:xfrm>
              <a:off x="672433" y="4124424"/>
              <a:ext cx="5178385" cy="4319745"/>
              <a:chOff x="0" y="0"/>
              <a:chExt cx="1377828" cy="1149367"/>
            </a:xfrm>
          </p:grpSpPr>
          <p:sp>
            <p:nvSpPr>
              <p:cNvPr id="148" name="Freeform 5">
                <a:extLst>
                  <a:ext uri="{FF2B5EF4-FFF2-40B4-BE49-F238E27FC236}">
                    <a16:creationId xmlns:a16="http://schemas.microsoft.com/office/drawing/2014/main" id="{09D39047-57A5-42B6-B295-E9C25475C5A0}"/>
                  </a:ext>
                </a:extLst>
              </p:cNvPr>
              <p:cNvSpPr/>
              <p:nvPr/>
            </p:nvSpPr>
            <p:spPr>
              <a:xfrm>
                <a:off x="0" y="0"/>
                <a:ext cx="1377828" cy="1149367"/>
              </a:xfrm>
              <a:custGeom>
                <a:avLst/>
                <a:gdLst/>
                <a:ahLst/>
                <a:cxnLst/>
                <a:rect l="l" t="t" r="r" b="b"/>
                <a:pathLst>
                  <a:path w="1377828" h="1149367">
                    <a:moveTo>
                      <a:pt x="76247" y="0"/>
                    </a:moveTo>
                    <a:lnTo>
                      <a:pt x="1301581" y="0"/>
                    </a:lnTo>
                    <a:cubicBezTo>
                      <a:pt x="1343691" y="0"/>
                      <a:pt x="1377828" y="34137"/>
                      <a:pt x="1377828" y="76247"/>
                    </a:cubicBezTo>
                    <a:lnTo>
                      <a:pt x="1377828" y="1073120"/>
                    </a:lnTo>
                    <a:cubicBezTo>
                      <a:pt x="1377828" y="1115230"/>
                      <a:pt x="1343691" y="1149367"/>
                      <a:pt x="1301581" y="1149367"/>
                    </a:cubicBezTo>
                    <a:lnTo>
                      <a:pt x="76247" y="1149367"/>
                    </a:lnTo>
                    <a:cubicBezTo>
                      <a:pt x="56025" y="1149367"/>
                      <a:pt x="36631" y="1141334"/>
                      <a:pt x="22332" y="1127035"/>
                    </a:cubicBezTo>
                    <a:cubicBezTo>
                      <a:pt x="8033" y="1112736"/>
                      <a:pt x="0" y="1093342"/>
                      <a:pt x="0" y="1073120"/>
                    </a:cubicBezTo>
                    <a:lnTo>
                      <a:pt x="0" y="76247"/>
                    </a:lnTo>
                    <a:cubicBezTo>
                      <a:pt x="0" y="34137"/>
                      <a:pt x="34137" y="0"/>
                      <a:pt x="76247" y="0"/>
                    </a:cubicBezTo>
                    <a:close/>
                  </a:path>
                </a:pathLst>
              </a:custGeom>
              <a:solidFill>
                <a:srgbClr val="FFFFFF"/>
              </a:solidFill>
              <a:ln w="28575">
                <a:solidFill>
                  <a:srgbClr val="000000"/>
                </a:solidFill>
              </a:ln>
            </p:spPr>
          </p:sp>
          <p:sp>
            <p:nvSpPr>
              <p:cNvPr id="149" name="TextBox 6">
                <a:extLst>
                  <a:ext uri="{FF2B5EF4-FFF2-40B4-BE49-F238E27FC236}">
                    <a16:creationId xmlns:a16="http://schemas.microsoft.com/office/drawing/2014/main" id="{D9E8FF24-4959-4D28-8F3F-F6C801092938}"/>
                  </a:ext>
                </a:extLst>
              </p:cNvPr>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8" name="AutoShape 7">
              <a:extLst>
                <a:ext uri="{FF2B5EF4-FFF2-40B4-BE49-F238E27FC236}">
                  <a16:creationId xmlns:a16="http://schemas.microsoft.com/office/drawing/2014/main" id="{BC3C9384-BCD3-470C-9185-B71ACAA3B79D}"/>
                </a:ext>
              </a:extLst>
            </p:cNvPr>
            <p:cNvSpPr/>
            <p:nvPr/>
          </p:nvSpPr>
          <p:spPr>
            <a:xfrm>
              <a:off x="612815" y="5067300"/>
              <a:ext cx="5178385" cy="0"/>
            </a:xfrm>
            <a:prstGeom prst="line">
              <a:avLst/>
            </a:prstGeom>
            <a:ln w="28575" cap="flat">
              <a:solidFill>
                <a:srgbClr val="000000"/>
              </a:solidFill>
              <a:prstDash val="solid"/>
              <a:headEnd type="none" w="sm" len="sm"/>
              <a:tailEnd type="none" w="sm" len="sm"/>
            </a:ln>
          </p:spPr>
        </p:sp>
        <p:grpSp>
          <p:nvGrpSpPr>
            <p:cNvPr id="139" name="Group 8">
              <a:extLst>
                <a:ext uri="{FF2B5EF4-FFF2-40B4-BE49-F238E27FC236}">
                  <a16:creationId xmlns:a16="http://schemas.microsoft.com/office/drawing/2014/main" id="{9AC47F2A-BFA6-4CAE-9307-7B9F0FAE24FA}"/>
                </a:ext>
              </a:extLst>
            </p:cNvPr>
            <p:cNvGrpSpPr/>
            <p:nvPr/>
          </p:nvGrpSpPr>
          <p:grpSpPr>
            <a:xfrm>
              <a:off x="1238225" y="4372400"/>
              <a:ext cx="574809" cy="422585"/>
              <a:chOff x="1814" y="1"/>
              <a:chExt cx="1001937" cy="736599"/>
            </a:xfrm>
          </p:grpSpPr>
          <p:sp>
            <p:nvSpPr>
              <p:cNvPr id="146" name="Freeform 9">
                <a:extLst>
                  <a:ext uri="{FF2B5EF4-FFF2-40B4-BE49-F238E27FC236}">
                    <a16:creationId xmlns:a16="http://schemas.microsoft.com/office/drawing/2014/main" id="{946F0BB6-2432-4E99-AF39-94313959A913}"/>
                  </a:ext>
                </a:extLst>
              </p:cNvPr>
              <p:cNvSpPr/>
              <p:nvPr/>
            </p:nvSpPr>
            <p:spPr>
              <a:xfrm>
                <a:off x="1814" y="1"/>
                <a:ext cx="1001937"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47" name="TextBox 10">
                <a:extLst>
                  <a:ext uri="{FF2B5EF4-FFF2-40B4-BE49-F238E27FC236}">
                    <a16:creationId xmlns:a16="http://schemas.microsoft.com/office/drawing/2014/main" id="{F4D4BAAF-ED9C-4E65-BAE5-B4DA97276D23}"/>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0" name="Group 11">
              <a:extLst>
                <a:ext uri="{FF2B5EF4-FFF2-40B4-BE49-F238E27FC236}">
                  <a16:creationId xmlns:a16="http://schemas.microsoft.com/office/drawing/2014/main" id="{B230FAE8-F54A-4C35-BD34-BFC35FC807BF}"/>
                </a:ext>
              </a:extLst>
            </p:cNvPr>
            <p:cNvGrpSpPr/>
            <p:nvPr/>
          </p:nvGrpSpPr>
          <p:grpSpPr>
            <a:xfrm>
              <a:off x="2112336" y="4372400"/>
              <a:ext cx="574810" cy="422585"/>
              <a:chOff x="1813" y="1"/>
              <a:chExt cx="1001940" cy="736599"/>
            </a:xfrm>
          </p:grpSpPr>
          <p:sp>
            <p:nvSpPr>
              <p:cNvPr id="144" name="Freeform 12">
                <a:extLst>
                  <a:ext uri="{FF2B5EF4-FFF2-40B4-BE49-F238E27FC236}">
                    <a16:creationId xmlns:a16="http://schemas.microsoft.com/office/drawing/2014/main" id="{7528ECBC-CC75-4FC3-A757-E4B5DF7B3A9F}"/>
                  </a:ext>
                </a:extLst>
              </p:cNvPr>
              <p:cNvSpPr/>
              <p:nvPr/>
            </p:nvSpPr>
            <p:spPr>
              <a:xfrm>
                <a:off x="1813" y="1"/>
                <a:ext cx="1001940"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45" name="TextBox 13">
                <a:extLst>
                  <a:ext uri="{FF2B5EF4-FFF2-40B4-BE49-F238E27FC236}">
                    <a16:creationId xmlns:a16="http://schemas.microsoft.com/office/drawing/2014/main" id="{F542D7C1-1B26-43C2-AABD-305201FC6750}"/>
                  </a:ext>
                </a:extLst>
              </p:cNvPr>
              <p:cNvSpPr txBox="1"/>
              <p:nvPr/>
            </p:nvSpPr>
            <p:spPr>
              <a:xfrm>
                <a:off x="76199" y="28575"/>
                <a:ext cx="660399"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1" name="Group 14">
              <a:extLst>
                <a:ext uri="{FF2B5EF4-FFF2-40B4-BE49-F238E27FC236}">
                  <a16:creationId xmlns:a16="http://schemas.microsoft.com/office/drawing/2014/main" id="{9C2D80B2-4FBB-4B87-92D6-3BAC6D0138CC}"/>
                </a:ext>
              </a:extLst>
            </p:cNvPr>
            <p:cNvGrpSpPr/>
            <p:nvPr/>
          </p:nvGrpSpPr>
          <p:grpSpPr>
            <a:xfrm>
              <a:off x="2986449" y="4372400"/>
              <a:ext cx="574809" cy="422585"/>
              <a:chOff x="1814" y="1"/>
              <a:chExt cx="1001937" cy="736599"/>
            </a:xfrm>
          </p:grpSpPr>
          <p:sp>
            <p:nvSpPr>
              <p:cNvPr id="142" name="Freeform 15">
                <a:extLst>
                  <a:ext uri="{FF2B5EF4-FFF2-40B4-BE49-F238E27FC236}">
                    <a16:creationId xmlns:a16="http://schemas.microsoft.com/office/drawing/2014/main" id="{4027DE90-309A-4324-8905-7DCBBF5FC492}"/>
                  </a:ext>
                </a:extLst>
              </p:cNvPr>
              <p:cNvSpPr/>
              <p:nvPr/>
            </p:nvSpPr>
            <p:spPr>
              <a:xfrm>
                <a:off x="1814" y="1"/>
                <a:ext cx="1001937" cy="708025"/>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43" name="TextBox 16">
                <a:extLst>
                  <a:ext uri="{FF2B5EF4-FFF2-40B4-BE49-F238E27FC236}">
                    <a16:creationId xmlns:a16="http://schemas.microsoft.com/office/drawing/2014/main" id="{44EC2791-0BB1-4B65-A549-0A909D574A63}"/>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51" name="TextBox 150">
            <a:extLst>
              <a:ext uri="{FF2B5EF4-FFF2-40B4-BE49-F238E27FC236}">
                <a16:creationId xmlns:a16="http://schemas.microsoft.com/office/drawing/2014/main" id="{B26D62E0-7B10-468D-80FC-BC450ECD5A48}"/>
              </a:ext>
            </a:extLst>
          </p:cNvPr>
          <p:cNvSpPr txBox="1"/>
          <p:nvPr/>
        </p:nvSpPr>
        <p:spPr>
          <a:xfrm>
            <a:off x="467176" y="4814542"/>
            <a:ext cx="3935578" cy="414466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mạt sắt xung quanh nam châm được sắp xếp thành những đường cong.</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6F0D021B-D8FB-419E-8652-A399881B7270}"/>
              </a:ext>
            </a:extLst>
          </p:cNvPr>
          <p:cNvSpPr txBox="1"/>
          <p:nvPr/>
        </p:nvSpPr>
        <p:spPr>
          <a:xfrm>
            <a:off x="5035078" y="4904171"/>
            <a:ext cx="3749308" cy="414466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đường cong này nối từ cực này sang cực kia của thanh nam châm.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FB2717E0-5040-459E-97CC-F4F9AAA520EA}"/>
              </a:ext>
            </a:extLst>
          </p:cNvPr>
          <p:cNvSpPr txBox="1"/>
          <p:nvPr/>
        </p:nvSpPr>
        <p:spPr>
          <a:xfrm>
            <a:off x="9542286" y="4948536"/>
            <a:ext cx="3728611" cy="331366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Dùng mạt sắt hay mạt nhôm thì từ phổ đều có dạng như nhau.</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2EFBB8FD-C799-494A-AA7E-49F8A89A125C}"/>
              </a:ext>
            </a:extLst>
          </p:cNvPr>
          <p:cNvSpPr txBox="1"/>
          <p:nvPr/>
        </p:nvSpPr>
        <p:spPr>
          <a:xfrm>
            <a:off x="13892891" y="4912556"/>
            <a:ext cx="3885514" cy="331366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mạt sắt được sắp xếp dày hơn ở hai cực của nam châm</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58" name="Group 157">
            <a:extLst>
              <a:ext uri="{FF2B5EF4-FFF2-40B4-BE49-F238E27FC236}">
                <a16:creationId xmlns:a16="http://schemas.microsoft.com/office/drawing/2014/main" id="{559B0F6B-7806-401F-899E-66A8910B6545}"/>
              </a:ext>
            </a:extLst>
          </p:cNvPr>
          <p:cNvGrpSpPr/>
          <p:nvPr/>
        </p:nvGrpSpPr>
        <p:grpSpPr>
          <a:xfrm>
            <a:off x="12035700" y="2996262"/>
            <a:ext cx="1532170" cy="1624050"/>
            <a:chOff x="10095193" y="3211086"/>
            <a:chExt cx="1932414" cy="1932414"/>
          </a:xfrm>
        </p:grpSpPr>
        <p:grpSp>
          <p:nvGrpSpPr>
            <p:cNvPr id="159" name="Group 55">
              <a:extLst>
                <a:ext uri="{FF2B5EF4-FFF2-40B4-BE49-F238E27FC236}">
                  <a16:creationId xmlns:a16="http://schemas.microsoft.com/office/drawing/2014/main" id="{97619BF7-DBBC-40EB-BB06-DF70B5365B41}"/>
                </a:ext>
              </a:extLst>
            </p:cNvPr>
            <p:cNvGrpSpPr/>
            <p:nvPr/>
          </p:nvGrpSpPr>
          <p:grpSpPr>
            <a:xfrm>
              <a:off x="10095193" y="3211086"/>
              <a:ext cx="1932414" cy="1932414"/>
              <a:chOff x="0" y="0"/>
              <a:chExt cx="812800" cy="812800"/>
            </a:xfrm>
          </p:grpSpPr>
          <p:sp>
            <p:nvSpPr>
              <p:cNvPr id="161" name="Freeform 56">
                <a:extLst>
                  <a:ext uri="{FF2B5EF4-FFF2-40B4-BE49-F238E27FC236}">
                    <a16:creationId xmlns:a16="http://schemas.microsoft.com/office/drawing/2014/main" id="{C27791F1-E92F-4155-AAE8-2F86EF77B8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62" name="TextBox 57">
                <a:extLst>
                  <a:ext uri="{FF2B5EF4-FFF2-40B4-BE49-F238E27FC236}">
                    <a16:creationId xmlns:a16="http://schemas.microsoft.com/office/drawing/2014/main" id="{05B7BEAB-881F-405E-A0C3-52F5CD19664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0" name="Picture 58">
              <a:extLst>
                <a:ext uri="{FF2B5EF4-FFF2-40B4-BE49-F238E27FC236}">
                  <a16:creationId xmlns:a16="http://schemas.microsoft.com/office/drawing/2014/main" id="{8361AC7F-FA16-48DD-BEFC-4A98B46901B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30652" y="3733950"/>
              <a:ext cx="1454745" cy="1038324"/>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circle(in)">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randombar(horizontal)">
                                      <p:cBhvr>
                                        <p:cTn id="12" dur="500"/>
                                        <p:tgtEl>
                                          <p:spTgt spid="65"/>
                                        </p:tgtEl>
                                      </p:cBhvr>
                                    </p:animEffect>
                                  </p:childTnLst>
                                </p:cTn>
                              </p:par>
                              <p:par>
                                <p:cTn id="13" presetID="14" presetClass="entr" presetSubtype="1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animEffect transition="in" filter="randombar(horizontal)">
                                      <p:cBhvr>
                                        <p:cTn id="15" dur="500"/>
                                        <p:tgtEl>
                                          <p:spTgt spid="108"/>
                                        </p:tgtEl>
                                      </p:cBhvr>
                                    </p:animEffect>
                                  </p:childTnLst>
                                </p:cTn>
                              </p:par>
                              <p:par>
                                <p:cTn id="16" presetID="14" presetClass="entr" presetSubtype="10" fill="hold" nodeType="withEffect">
                                  <p:stCondLst>
                                    <p:cond delay="0"/>
                                  </p:stCondLst>
                                  <p:childTnLst>
                                    <p:set>
                                      <p:cBhvr>
                                        <p:cTn id="17" dur="1" fill="hold">
                                          <p:stCondLst>
                                            <p:cond delay="0"/>
                                          </p:stCondLst>
                                        </p:cTn>
                                        <p:tgtEl>
                                          <p:spTgt spid="122"/>
                                        </p:tgtEl>
                                        <p:attrNameLst>
                                          <p:attrName>style.visibility</p:attrName>
                                        </p:attrNameLst>
                                      </p:cBhvr>
                                      <p:to>
                                        <p:strVal val="visible"/>
                                      </p:to>
                                    </p:set>
                                    <p:animEffect transition="in" filter="randombar(horizontal)">
                                      <p:cBhvr>
                                        <p:cTn id="18" dur="500"/>
                                        <p:tgtEl>
                                          <p:spTgt spid="122"/>
                                        </p:tgtEl>
                                      </p:cBhvr>
                                    </p:animEffect>
                                  </p:childTnLst>
                                </p:cTn>
                              </p:par>
                              <p:par>
                                <p:cTn id="19" presetID="14" presetClass="entr" presetSubtype="10" fill="hold" nodeType="with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randombar(horizontal)">
                                      <p:cBhvr>
                                        <p:cTn id="21" dur="500"/>
                                        <p:tgtEl>
                                          <p:spTgt spid="1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randombar(horizontal)">
                                      <p:cBhvr>
                                        <p:cTn id="24" dur="500"/>
                                        <p:tgtEl>
                                          <p:spTgt spid="151"/>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53"/>
                                        </p:tgtEl>
                                        <p:attrNameLst>
                                          <p:attrName>style.visibility</p:attrName>
                                        </p:attrNameLst>
                                      </p:cBhvr>
                                      <p:to>
                                        <p:strVal val="visible"/>
                                      </p:to>
                                    </p:set>
                                    <p:animEffect transition="in" filter="randombar(horizontal)">
                                      <p:cBhvr>
                                        <p:cTn id="27" dur="500"/>
                                        <p:tgtEl>
                                          <p:spTgt spid="15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55"/>
                                        </p:tgtEl>
                                        <p:attrNameLst>
                                          <p:attrName>style.visibility</p:attrName>
                                        </p:attrNameLst>
                                      </p:cBhvr>
                                      <p:to>
                                        <p:strVal val="visible"/>
                                      </p:to>
                                    </p:set>
                                    <p:animEffect transition="in" filter="randombar(horizontal)">
                                      <p:cBhvr>
                                        <p:cTn id="30" dur="500"/>
                                        <p:tgtEl>
                                          <p:spTgt spid="15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57"/>
                                        </p:tgtEl>
                                        <p:attrNameLst>
                                          <p:attrName>style.visibility</p:attrName>
                                        </p:attrNameLst>
                                      </p:cBhvr>
                                      <p:to>
                                        <p:strVal val="visible"/>
                                      </p:to>
                                    </p:set>
                                    <p:animEffect transition="in" filter="randombar(horizontal)">
                                      <p:cBhvr>
                                        <p:cTn id="33" dur="500"/>
                                        <p:tgtEl>
                                          <p:spTgt spid="15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58"/>
                                        </p:tgtEl>
                                        <p:attrNameLst>
                                          <p:attrName>style.visibility</p:attrName>
                                        </p:attrNameLst>
                                      </p:cBhvr>
                                      <p:to>
                                        <p:strVal val="visible"/>
                                      </p:to>
                                    </p:set>
                                    <p:animEffect transition="in" filter="wipe(left)">
                                      <p:cBhvr>
                                        <p:cTn id="3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151" grpId="0"/>
      <p:bldP spid="153" grpId="0"/>
      <p:bldP spid="155" grpId="0"/>
      <p:bldP spid="15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9AC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3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99" y="-221134"/>
            <a:ext cx="11123443" cy="1112344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04580" y="7585462"/>
            <a:ext cx="4114800" cy="4114800"/>
          </a:xfrm>
          <a:prstGeom prst="rect">
            <a:avLst/>
          </a:prstGeom>
        </p:spPr>
      </p:pic>
      <p:pic>
        <p:nvPicPr>
          <p:cNvPr id="4" name="Picture 4"/>
          <p:cNvPicPr>
            <a:picLocks noChangeAspect="1"/>
          </p:cNvPicPr>
          <p:nvPr/>
        </p:nvPicPr>
        <p:blipFill>
          <a:blip r:embed="rId2">
            <a:alphaModFix amt="31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73057" y="-221134"/>
            <a:ext cx="11123443" cy="11123443"/>
          </a:xfrm>
          <a:prstGeom prst="rect">
            <a:avLst/>
          </a:prstGeom>
        </p:spPr>
      </p:pic>
      <p:sp>
        <p:nvSpPr>
          <p:cNvPr id="24" name="TextBox 24"/>
          <p:cNvSpPr txBox="1"/>
          <p:nvPr/>
        </p:nvSpPr>
        <p:spPr>
          <a:xfrm>
            <a:off x="10644210" y="2414389"/>
            <a:ext cx="4787329" cy="136909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7" name="Picture 5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83856">
            <a:off x="-1898528" y="-1593780"/>
            <a:ext cx="5325685" cy="4679946"/>
          </a:xfrm>
          <a:prstGeom prst="rect">
            <a:avLst/>
          </a:prstGeom>
        </p:spPr>
      </p:pic>
      <p:pic>
        <p:nvPicPr>
          <p:cNvPr id="58" name="Picture 5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00000">
            <a:off x="1214172" y="-1508560"/>
            <a:ext cx="3932285" cy="4002326"/>
          </a:xfrm>
          <a:prstGeom prst="rect">
            <a:avLst/>
          </a:prstGeom>
        </p:spPr>
      </p:pic>
      <p:grpSp>
        <p:nvGrpSpPr>
          <p:cNvPr id="148" name="Group 147">
            <a:extLst>
              <a:ext uri="{FF2B5EF4-FFF2-40B4-BE49-F238E27FC236}">
                <a16:creationId xmlns:a16="http://schemas.microsoft.com/office/drawing/2014/main" id="{8E60F716-FF5D-45DD-B39E-925C9F2C142A}"/>
              </a:ext>
            </a:extLst>
          </p:cNvPr>
          <p:cNvGrpSpPr/>
          <p:nvPr/>
        </p:nvGrpSpPr>
        <p:grpSpPr>
          <a:xfrm>
            <a:off x="1028700" y="3098936"/>
            <a:ext cx="6665115" cy="6710580"/>
            <a:chOff x="1028700" y="3098936"/>
            <a:chExt cx="6665115" cy="6710580"/>
          </a:xfrm>
        </p:grpSpPr>
        <p:grpSp>
          <p:nvGrpSpPr>
            <p:cNvPr id="5" name="Group 5"/>
            <p:cNvGrpSpPr/>
            <p:nvPr/>
          </p:nvGrpSpPr>
          <p:grpSpPr>
            <a:xfrm>
              <a:off x="1049458" y="3098936"/>
              <a:ext cx="6644357" cy="6710580"/>
              <a:chOff x="0" y="0"/>
              <a:chExt cx="1749954" cy="1767396"/>
            </a:xfrm>
          </p:grpSpPr>
          <p:sp>
            <p:nvSpPr>
              <p:cNvPr id="6" name="Freeform 6"/>
              <p:cNvSpPr/>
              <p:nvPr/>
            </p:nvSpPr>
            <p:spPr>
              <a:xfrm>
                <a:off x="0" y="0"/>
                <a:ext cx="1749954" cy="1767396"/>
              </a:xfrm>
              <a:custGeom>
                <a:avLst/>
                <a:gdLst/>
                <a:ahLst/>
                <a:cxnLst/>
                <a:rect l="l" t="t" r="r" b="b"/>
                <a:pathLst>
                  <a:path w="1749954" h="1767396">
                    <a:moveTo>
                      <a:pt x="59425" y="0"/>
                    </a:moveTo>
                    <a:lnTo>
                      <a:pt x="1690530" y="0"/>
                    </a:lnTo>
                    <a:cubicBezTo>
                      <a:pt x="1723349" y="0"/>
                      <a:pt x="1749954" y="26605"/>
                      <a:pt x="1749954" y="59425"/>
                    </a:cubicBezTo>
                    <a:lnTo>
                      <a:pt x="1749954" y="1707971"/>
                    </a:lnTo>
                    <a:cubicBezTo>
                      <a:pt x="1749954" y="1740790"/>
                      <a:pt x="1723349" y="1767396"/>
                      <a:pt x="1690530" y="1767396"/>
                    </a:cubicBezTo>
                    <a:lnTo>
                      <a:pt x="59425" y="1767396"/>
                    </a:lnTo>
                    <a:cubicBezTo>
                      <a:pt x="26605" y="1767396"/>
                      <a:pt x="0" y="1740790"/>
                      <a:pt x="0" y="1707971"/>
                    </a:cubicBezTo>
                    <a:lnTo>
                      <a:pt x="0" y="59425"/>
                    </a:lnTo>
                    <a:cubicBezTo>
                      <a:pt x="0" y="26605"/>
                      <a:pt x="26605" y="0"/>
                      <a:pt x="59425" y="0"/>
                    </a:cubicBezTo>
                    <a:close/>
                  </a:path>
                </a:pathLst>
              </a:custGeom>
              <a:solidFill>
                <a:srgbClr val="FFFFFF"/>
              </a:solidFill>
              <a:ln w="28575">
                <a:solidFill>
                  <a:srgbClr val="000000"/>
                </a:solidFill>
              </a:ln>
            </p:spPr>
          </p:sp>
          <p:sp>
            <p:nvSpPr>
              <p:cNvPr id="7" name="TextBox 7"/>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AutoShape 8"/>
            <p:cNvSpPr/>
            <p:nvPr/>
          </p:nvSpPr>
          <p:spPr>
            <a:xfrm>
              <a:off x="1028700" y="4379317"/>
              <a:ext cx="6644357" cy="0"/>
            </a:xfrm>
            <a:prstGeom prst="line">
              <a:avLst/>
            </a:prstGeom>
            <a:ln w="28575" cap="flat">
              <a:solidFill>
                <a:srgbClr val="000000"/>
              </a:solidFill>
              <a:prstDash val="solid"/>
              <a:headEnd type="none" w="sm" len="sm"/>
              <a:tailEnd type="none" w="sm" len="sm"/>
            </a:ln>
          </p:spPr>
        </p:sp>
        <p:grpSp>
          <p:nvGrpSpPr>
            <p:cNvPr id="9" name="Group 9"/>
            <p:cNvGrpSpPr/>
            <p:nvPr/>
          </p:nvGrpSpPr>
          <p:grpSpPr>
            <a:xfrm>
              <a:off x="1659466" y="3504309"/>
              <a:ext cx="471078" cy="471078"/>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1" name="TextBox 11"/>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2542534" y="3504309"/>
              <a:ext cx="471078" cy="471078"/>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4" name="TextBox 14"/>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3425602" y="3504309"/>
              <a:ext cx="471078" cy="471078"/>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7" name="TextBox 17"/>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2" name="TextBox 61">
              <a:extLst>
                <a:ext uri="{FF2B5EF4-FFF2-40B4-BE49-F238E27FC236}">
                  <a16:creationId xmlns:a16="http://schemas.microsoft.com/office/drawing/2014/main" id="{A9B2294D-D0F3-4668-B065-622C8512ACFF}"/>
                </a:ext>
              </a:extLst>
            </p:cNvPr>
            <p:cNvSpPr txBox="1"/>
            <p:nvPr/>
          </p:nvSpPr>
          <p:spPr>
            <a:xfrm>
              <a:off x="1535021" y="4679379"/>
              <a:ext cx="5752936" cy="368626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Câu </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4</a:t>
              </a: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Trong bức tranh các đường sức từ, từ trường mạnh hơn được diễn tả bởi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4" name="Group 63">
            <a:extLst>
              <a:ext uri="{FF2B5EF4-FFF2-40B4-BE49-F238E27FC236}">
                <a16:creationId xmlns:a16="http://schemas.microsoft.com/office/drawing/2014/main" id="{7CEC3BD0-6AE2-4C52-9502-82C86B27C3C1}"/>
              </a:ext>
            </a:extLst>
          </p:cNvPr>
          <p:cNvGrpSpPr/>
          <p:nvPr/>
        </p:nvGrpSpPr>
        <p:grpSpPr>
          <a:xfrm>
            <a:off x="8684588" y="484519"/>
            <a:ext cx="8706573" cy="2173752"/>
            <a:chOff x="9528150" y="819927"/>
            <a:chExt cx="7868356" cy="1787627"/>
          </a:xfrm>
        </p:grpSpPr>
        <p:sp>
          <p:nvSpPr>
            <p:cNvPr id="63" name="Rectangle: Rounded Corners 62">
              <a:extLst>
                <a:ext uri="{FF2B5EF4-FFF2-40B4-BE49-F238E27FC236}">
                  <a16:creationId xmlns:a16="http://schemas.microsoft.com/office/drawing/2014/main" id="{A8608082-7AF5-4822-B715-E6C4B1603694}"/>
                </a:ext>
              </a:extLst>
            </p:cNvPr>
            <p:cNvSpPr/>
            <p:nvPr/>
          </p:nvSpPr>
          <p:spPr>
            <a:xfrm>
              <a:off x="9528150" y="819927"/>
              <a:ext cx="7868356" cy="17876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utoShape 25"/>
            <p:cNvSpPr/>
            <p:nvPr/>
          </p:nvSpPr>
          <p:spPr>
            <a:xfrm>
              <a:off x="9528150" y="1409700"/>
              <a:ext cx="7863840" cy="0"/>
            </a:xfrm>
            <a:prstGeom prst="line">
              <a:avLst/>
            </a:prstGeom>
            <a:ln w="28575" cap="flat">
              <a:solidFill>
                <a:srgbClr val="000000"/>
              </a:solidFill>
              <a:prstDash val="solid"/>
              <a:headEnd type="none" w="sm" len="sm"/>
              <a:tailEnd type="none" w="sm" len="sm"/>
            </a:ln>
          </p:spPr>
        </p:sp>
        <p:grpSp>
          <p:nvGrpSpPr>
            <p:cNvPr id="26" name="Group 26"/>
            <p:cNvGrpSpPr/>
            <p:nvPr/>
          </p:nvGrpSpPr>
          <p:grpSpPr>
            <a:xfrm>
              <a:off x="9802360" y="915787"/>
              <a:ext cx="347586" cy="398053"/>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28" name="TextBox 28"/>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Group 29"/>
            <p:cNvGrpSpPr/>
            <p:nvPr/>
          </p:nvGrpSpPr>
          <p:grpSpPr>
            <a:xfrm>
              <a:off x="10486899" y="915787"/>
              <a:ext cx="347586" cy="398053"/>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31" name="TextBox 31"/>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2"/>
            <p:cNvGrpSpPr/>
            <p:nvPr/>
          </p:nvGrpSpPr>
          <p:grpSpPr>
            <a:xfrm>
              <a:off x="11140556" y="915787"/>
              <a:ext cx="347586" cy="398053"/>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34" name="TextBox 34"/>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02" name="TextBox 101">
            <a:extLst>
              <a:ext uri="{FF2B5EF4-FFF2-40B4-BE49-F238E27FC236}">
                <a16:creationId xmlns:a16="http://schemas.microsoft.com/office/drawing/2014/main" id="{226B64B1-4455-4A16-856E-5DA3944B598D}"/>
              </a:ext>
            </a:extLst>
          </p:cNvPr>
          <p:cNvSpPr txBox="1"/>
          <p:nvPr/>
        </p:nvSpPr>
        <p:spPr>
          <a:xfrm>
            <a:off x="8782912" y="1302712"/>
            <a:ext cx="8509925" cy="8338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 Các đường sức từ dày đặc hơn.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03" name="Group 102">
            <a:extLst>
              <a:ext uri="{FF2B5EF4-FFF2-40B4-BE49-F238E27FC236}">
                <a16:creationId xmlns:a16="http://schemas.microsoft.com/office/drawing/2014/main" id="{D4135328-D799-4F34-BEA8-650F8B953BBE}"/>
              </a:ext>
            </a:extLst>
          </p:cNvPr>
          <p:cNvGrpSpPr/>
          <p:nvPr/>
        </p:nvGrpSpPr>
        <p:grpSpPr>
          <a:xfrm>
            <a:off x="8684588" y="2921742"/>
            <a:ext cx="8706573" cy="2173752"/>
            <a:chOff x="9528150" y="819927"/>
            <a:chExt cx="7868356" cy="1787627"/>
          </a:xfrm>
        </p:grpSpPr>
        <p:sp>
          <p:nvSpPr>
            <p:cNvPr id="104" name="Rectangle: Rounded Corners 103">
              <a:extLst>
                <a:ext uri="{FF2B5EF4-FFF2-40B4-BE49-F238E27FC236}">
                  <a16:creationId xmlns:a16="http://schemas.microsoft.com/office/drawing/2014/main" id="{899ABB79-B6F2-4DF7-B6F3-727282088A7E}"/>
                </a:ext>
              </a:extLst>
            </p:cNvPr>
            <p:cNvSpPr/>
            <p:nvPr/>
          </p:nvSpPr>
          <p:spPr>
            <a:xfrm>
              <a:off x="9528150" y="819927"/>
              <a:ext cx="7868356" cy="17876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AutoShape 25">
              <a:extLst>
                <a:ext uri="{FF2B5EF4-FFF2-40B4-BE49-F238E27FC236}">
                  <a16:creationId xmlns:a16="http://schemas.microsoft.com/office/drawing/2014/main" id="{6D31A771-00BB-4027-9C14-01A2CAFBD9A6}"/>
                </a:ext>
              </a:extLst>
            </p:cNvPr>
            <p:cNvSpPr/>
            <p:nvPr/>
          </p:nvSpPr>
          <p:spPr>
            <a:xfrm>
              <a:off x="9528150" y="1409700"/>
              <a:ext cx="7863840" cy="0"/>
            </a:xfrm>
            <a:prstGeom prst="line">
              <a:avLst/>
            </a:prstGeom>
            <a:ln w="28575" cap="flat">
              <a:solidFill>
                <a:srgbClr val="000000"/>
              </a:solidFill>
              <a:prstDash val="solid"/>
              <a:headEnd type="none" w="sm" len="sm"/>
              <a:tailEnd type="none" w="sm" len="sm"/>
            </a:ln>
          </p:spPr>
        </p:sp>
        <p:grpSp>
          <p:nvGrpSpPr>
            <p:cNvPr id="106" name="Group 26">
              <a:extLst>
                <a:ext uri="{FF2B5EF4-FFF2-40B4-BE49-F238E27FC236}">
                  <a16:creationId xmlns:a16="http://schemas.microsoft.com/office/drawing/2014/main" id="{034257FE-ADDC-448E-89ED-218007B1431B}"/>
                </a:ext>
              </a:extLst>
            </p:cNvPr>
            <p:cNvGrpSpPr/>
            <p:nvPr/>
          </p:nvGrpSpPr>
          <p:grpSpPr>
            <a:xfrm>
              <a:off x="9802360" y="915787"/>
              <a:ext cx="347586" cy="398053"/>
              <a:chOff x="0" y="0"/>
              <a:chExt cx="812800" cy="812800"/>
            </a:xfrm>
          </p:grpSpPr>
          <p:sp>
            <p:nvSpPr>
              <p:cNvPr id="113" name="Freeform 27">
                <a:extLst>
                  <a:ext uri="{FF2B5EF4-FFF2-40B4-BE49-F238E27FC236}">
                    <a16:creationId xmlns:a16="http://schemas.microsoft.com/office/drawing/2014/main" id="{07A83705-381D-4271-862D-97281CD711BD}"/>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14" name="TextBox 28">
                <a:extLst>
                  <a:ext uri="{FF2B5EF4-FFF2-40B4-BE49-F238E27FC236}">
                    <a16:creationId xmlns:a16="http://schemas.microsoft.com/office/drawing/2014/main" id="{7CEA78AB-8711-427C-9532-00CB04F74219}"/>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29">
              <a:extLst>
                <a:ext uri="{FF2B5EF4-FFF2-40B4-BE49-F238E27FC236}">
                  <a16:creationId xmlns:a16="http://schemas.microsoft.com/office/drawing/2014/main" id="{47E2FC4E-BA1D-4995-9597-A28DF83B2406}"/>
                </a:ext>
              </a:extLst>
            </p:cNvPr>
            <p:cNvGrpSpPr/>
            <p:nvPr/>
          </p:nvGrpSpPr>
          <p:grpSpPr>
            <a:xfrm>
              <a:off x="10486899" y="915787"/>
              <a:ext cx="347586" cy="398053"/>
              <a:chOff x="0" y="0"/>
              <a:chExt cx="812800" cy="812800"/>
            </a:xfrm>
          </p:grpSpPr>
          <p:sp>
            <p:nvSpPr>
              <p:cNvPr id="111" name="Freeform 30">
                <a:extLst>
                  <a:ext uri="{FF2B5EF4-FFF2-40B4-BE49-F238E27FC236}">
                    <a16:creationId xmlns:a16="http://schemas.microsoft.com/office/drawing/2014/main" id="{04B097A8-E9BE-4F33-BDD1-02A662B15C7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12" name="TextBox 31">
                <a:extLst>
                  <a:ext uri="{FF2B5EF4-FFF2-40B4-BE49-F238E27FC236}">
                    <a16:creationId xmlns:a16="http://schemas.microsoft.com/office/drawing/2014/main" id="{6A18EC1F-2FA8-4AC8-8062-32AE95B778CA}"/>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8" name="Group 32">
              <a:extLst>
                <a:ext uri="{FF2B5EF4-FFF2-40B4-BE49-F238E27FC236}">
                  <a16:creationId xmlns:a16="http://schemas.microsoft.com/office/drawing/2014/main" id="{83DBF2BF-1D2F-4183-99A7-68ACCBD12D43}"/>
                </a:ext>
              </a:extLst>
            </p:cNvPr>
            <p:cNvGrpSpPr/>
            <p:nvPr/>
          </p:nvGrpSpPr>
          <p:grpSpPr>
            <a:xfrm>
              <a:off x="11140556" y="915787"/>
              <a:ext cx="347586" cy="398053"/>
              <a:chOff x="0" y="0"/>
              <a:chExt cx="812800" cy="812800"/>
            </a:xfrm>
          </p:grpSpPr>
          <p:sp>
            <p:nvSpPr>
              <p:cNvPr id="109" name="Freeform 33">
                <a:extLst>
                  <a:ext uri="{FF2B5EF4-FFF2-40B4-BE49-F238E27FC236}">
                    <a16:creationId xmlns:a16="http://schemas.microsoft.com/office/drawing/2014/main" id="{E63C2945-5743-41DD-8066-FBDA68FF966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10" name="TextBox 34">
                <a:extLst>
                  <a:ext uri="{FF2B5EF4-FFF2-40B4-BE49-F238E27FC236}">
                    <a16:creationId xmlns:a16="http://schemas.microsoft.com/office/drawing/2014/main" id="{C9152ABE-8D57-4BDF-BAD0-25B3EB0495DA}"/>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15" name="Group 114">
            <a:extLst>
              <a:ext uri="{FF2B5EF4-FFF2-40B4-BE49-F238E27FC236}">
                <a16:creationId xmlns:a16="http://schemas.microsoft.com/office/drawing/2014/main" id="{A63F67D1-9A89-4218-A981-A7291E0484E2}"/>
              </a:ext>
            </a:extLst>
          </p:cNvPr>
          <p:cNvGrpSpPr/>
          <p:nvPr/>
        </p:nvGrpSpPr>
        <p:grpSpPr>
          <a:xfrm>
            <a:off x="8684588" y="5367350"/>
            <a:ext cx="8706573" cy="2173752"/>
            <a:chOff x="9528150" y="819927"/>
            <a:chExt cx="7868356" cy="1787627"/>
          </a:xfrm>
        </p:grpSpPr>
        <p:sp>
          <p:nvSpPr>
            <p:cNvPr id="116" name="Rectangle: Rounded Corners 115">
              <a:extLst>
                <a:ext uri="{FF2B5EF4-FFF2-40B4-BE49-F238E27FC236}">
                  <a16:creationId xmlns:a16="http://schemas.microsoft.com/office/drawing/2014/main" id="{65C2B55D-5EE4-4149-921F-DDB17A3C56BA}"/>
                </a:ext>
              </a:extLst>
            </p:cNvPr>
            <p:cNvSpPr/>
            <p:nvPr/>
          </p:nvSpPr>
          <p:spPr>
            <a:xfrm>
              <a:off x="9528150" y="819927"/>
              <a:ext cx="7868356" cy="17876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AutoShape 25">
              <a:extLst>
                <a:ext uri="{FF2B5EF4-FFF2-40B4-BE49-F238E27FC236}">
                  <a16:creationId xmlns:a16="http://schemas.microsoft.com/office/drawing/2014/main" id="{EA8A8DC5-17C7-4FFD-B614-26433041D441}"/>
                </a:ext>
              </a:extLst>
            </p:cNvPr>
            <p:cNvSpPr/>
            <p:nvPr/>
          </p:nvSpPr>
          <p:spPr>
            <a:xfrm>
              <a:off x="9528150" y="1409700"/>
              <a:ext cx="7863840" cy="0"/>
            </a:xfrm>
            <a:prstGeom prst="line">
              <a:avLst/>
            </a:prstGeom>
            <a:ln w="28575" cap="flat">
              <a:solidFill>
                <a:srgbClr val="000000"/>
              </a:solidFill>
              <a:prstDash val="solid"/>
              <a:headEnd type="none" w="sm" len="sm"/>
              <a:tailEnd type="none" w="sm" len="sm"/>
            </a:ln>
          </p:spPr>
        </p:sp>
        <p:grpSp>
          <p:nvGrpSpPr>
            <p:cNvPr id="118" name="Group 26">
              <a:extLst>
                <a:ext uri="{FF2B5EF4-FFF2-40B4-BE49-F238E27FC236}">
                  <a16:creationId xmlns:a16="http://schemas.microsoft.com/office/drawing/2014/main" id="{8B4CE7F9-0C4E-4677-8E58-A25BDCA8A4E6}"/>
                </a:ext>
              </a:extLst>
            </p:cNvPr>
            <p:cNvGrpSpPr/>
            <p:nvPr/>
          </p:nvGrpSpPr>
          <p:grpSpPr>
            <a:xfrm>
              <a:off x="9802360" y="915787"/>
              <a:ext cx="347586" cy="398053"/>
              <a:chOff x="0" y="0"/>
              <a:chExt cx="812800" cy="812800"/>
            </a:xfrm>
          </p:grpSpPr>
          <p:sp>
            <p:nvSpPr>
              <p:cNvPr id="125" name="Freeform 27">
                <a:extLst>
                  <a:ext uri="{FF2B5EF4-FFF2-40B4-BE49-F238E27FC236}">
                    <a16:creationId xmlns:a16="http://schemas.microsoft.com/office/drawing/2014/main" id="{16E3FB17-3F36-4D64-AD99-04A02063826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26" name="TextBox 28">
                <a:extLst>
                  <a:ext uri="{FF2B5EF4-FFF2-40B4-BE49-F238E27FC236}">
                    <a16:creationId xmlns:a16="http://schemas.microsoft.com/office/drawing/2014/main" id="{F08E2B1B-54C0-4EA4-A696-9DE6CB7B0220}"/>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29">
              <a:extLst>
                <a:ext uri="{FF2B5EF4-FFF2-40B4-BE49-F238E27FC236}">
                  <a16:creationId xmlns:a16="http://schemas.microsoft.com/office/drawing/2014/main" id="{05A8DEEA-88A6-487D-9A1B-525745225DAF}"/>
                </a:ext>
              </a:extLst>
            </p:cNvPr>
            <p:cNvGrpSpPr/>
            <p:nvPr/>
          </p:nvGrpSpPr>
          <p:grpSpPr>
            <a:xfrm>
              <a:off x="10486899" y="915787"/>
              <a:ext cx="347586" cy="398053"/>
              <a:chOff x="0" y="0"/>
              <a:chExt cx="812800" cy="812800"/>
            </a:xfrm>
          </p:grpSpPr>
          <p:sp>
            <p:nvSpPr>
              <p:cNvPr id="123" name="Freeform 30">
                <a:extLst>
                  <a:ext uri="{FF2B5EF4-FFF2-40B4-BE49-F238E27FC236}">
                    <a16:creationId xmlns:a16="http://schemas.microsoft.com/office/drawing/2014/main" id="{6332D751-8A8D-4A2B-AE99-8C37C1DF5F0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24" name="TextBox 31">
                <a:extLst>
                  <a:ext uri="{FF2B5EF4-FFF2-40B4-BE49-F238E27FC236}">
                    <a16:creationId xmlns:a16="http://schemas.microsoft.com/office/drawing/2014/main" id="{C17E64FD-A5F5-4695-B822-398F80BB445B}"/>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0" name="Group 32">
              <a:extLst>
                <a:ext uri="{FF2B5EF4-FFF2-40B4-BE49-F238E27FC236}">
                  <a16:creationId xmlns:a16="http://schemas.microsoft.com/office/drawing/2014/main" id="{57E26A73-E7DC-4C37-A481-AD571CD381C0}"/>
                </a:ext>
              </a:extLst>
            </p:cNvPr>
            <p:cNvGrpSpPr/>
            <p:nvPr/>
          </p:nvGrpSpPr>
          <p:grpSpPr>
            <a:xfrm>
              <a:off x="11140556" y="915787"/>
              <a:ext cx="347586" cy="398053"/>
              <a:chOff x="0" y="0"/>
              <a:chExt cx="812800" cy="812800"/>
            </a:xfrm>
          </p:grpSpPr>
          <p:sp>
            <p:nvSpPr>
              <p:cNvPr id="121" name="Freeform 33">
                <a:extLst>
                  <a:ext uri="{FF2B5EF4-FFF2-40B4-BE49-F238E27FC236}">
                    <a16:creationId xmlns:a16="http://schemas.microsoft.com/office/drawing/2014/main" id="{802ECFC7-C451-4506-9B2C-9DDC648E994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22" name="TextBox 34">
                <a:extLst>
                  <a:ext uri="{FF2B5EF4-FFF2-40B4-BE49-F238E27FC236}">
                    <a16:creationId xmlns:a16="http://schemas.microsoft.com/office/drawing/2014/main" id="{4B347A52-E1B7-450F-8758-58140BDDC282}"/>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27" name="Group 126">
            <a:extLst>
              <a:ext uri="{FF2B5EF4-FFF2-40B4-BE49-F238E27FC236}">
                <a16:creationId xmlns:a16="http://schemas.microsoft.com/office/drawing/2014/main" id="{1927E88C-96EB-435F-A254-DEBE94EAAC3E}"/>
              </a:ext>
            </a:extLst>
          </p:cNvPr>
          <p:cNvGrpSpPr/>
          <p:nvPr/>
        </p:nvGrpSpPr>
        <p:grpSpPr>
          <a:xfrm>
            <a:off x="8684588" y="7851832"/>
            <a:ext cx="8706573" cy="2173752"/>
            <a:chOff x="9528150" y="819927"/>
            <a:chExt cx="7868356" cy="1787627"/>
          </a:xfrm>
        </p:grpSpPr>
        <p:sp>
          <p:nvSpPr>
            <p:cNvPr id="128" name="Rectangle: Rounded Corners 127">
              <a:extLst>
                <a:ext uri="{FF2B5EF4-FFF2-40B4-BE49-F238E27FC236}">
                  <a16:creationId xmlns:a16="http://schemas.microsoft.com/office/drawing/2014/main" id="{9F811F06-1C96-46B9-BF7C-37DA96BEB8C0}"/>
                </a:ext>
              </a:extLst>
            </p:cNvPr>
            <p:cNvSpPr/>
            <p:nvPr/>
          </p:nvSpPr>
          <p:spPr>
            <a:xfrm>
              <a:off x="9528150" y="819927"/>
              <a:ext cx="7868356" cy="17876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AutoShape 25">
              <a:extLst>
                <a:ext uri="{FF2B5EF4-FFF2-40B4-BE49-F238E27FC236}">
                  <a16:creationId xmlns:a16="http://schemas.microsoft.com/office/drawing/2014/main" id="{0602FA15-FD8F-45E2-A16E-9C7EC94704D4}"/>
                </a:ext>
              </a:extLst>
            </p:cNvPr>
            <p:cNvSpPr/>
            <p:nvPr/>
          </p:nvSpPr>
          <p:spPr>
            <a:xfrm>
              <a:off x="9528150" y="1409700"/>
              <a:ext cx="7863840" cy="0"/>
            </a:xfrm>
            <a:prstGeom prst="line">
              <a:avLst/>
            </a:prstGeom>
            <a:ln w="28575" cap="flat">
              <a:solidFill>
                <a:srgbClr val="000000"/>
              </a:solidFill>
              <a:prstDash val="solid"/>
              <a:headEnd type="none" w="sm" len="sm"/>
              <a:tailEnd type="none" w="sm" len="sm"/>
            </a:ln>
          </p:spPr>
        </p:sp>
        <p:grpSp>
          <p:nvGrpSpPr>
            <p:cNvPr id="130" name="Group 26">
              <a:extLst>
                <a:ext uri="{FF2B5EF4-FFF2-40B4-BE49-F238E27FC236}">
                  <a16:creationId xmlns:a16="http://schemas.microsoft.com/office/drawing/2014/main" id="{5A9752A5-13D3-4C5B-957A-E25E5ADE70B1}"/>
                </a:ext>
              </a:extLst>
            </p:cNvPr>
            <p:cNvGrpSpPr/>
            <p:nvPr/>
          </p:nvGrpSpPr>
          <p:grpSpPr>
            <a:xfrm>
              <a:off x="9802360" y="915787"/>
              <a:ext cx="347586" cy="398053"/>
              <a:chOff x="0" y="0"/>
              <a:chExt cx="812800" cy="812800"/>
            </a:xfrm>
          </p:grpSpPr>
          <p:sp>
            <p:nvSpPr>
              <p:cNvPr id="137" name="Freeform 27">
                <a:extLst>
                  <a:ext uri="{FF2B5EF4-FFF2-40B4-BE49-F238E27FC236}">
                    <a16:creationId xmlns:a16="http://schemas.microsoft.com/office/drawing/2014/main" id="{CAA4A3CB-85E0-462C-9DA0-8B847F5AA1C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38" name="TextBox 28">
                <a:extLst>
                  <a:ext uri="{FF2B5EF4-FFF2-40B4-BE49-F238E27FC236}">
                    <a16:creationId xmlns:a16="http://schemas.microsoft.com/office/drawing/2014/main" id="{A1B78345-12B8-4A6D-BB86-D13E50283D7D}"/>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1" name="Group 29">
              <a:extLst>
                <a:ext uri="{FF2B5EF4-FFF2-40B4-BE49-F238E27FC236}">
                  <a16:creationId xmlns:a16="http://schemas.microsoft.com/office/drawing/2014/main" id="{8C0A73C2-C6EB-4FD8-B0C7-1818D3FA07B8}"/>
                </a:ext>
              </a:extLst>
            </p:cNvPr>
            <p:cNvGrpSpPr/>
            <p:nvPr/>
          </p:nvGrpSpPr>
          <p:grpSpPr>
            <a:xfrm>
              <a:off x="10486899" y="915787"/>
              <a:ext cx="347586" cy="398053"/>
              <a:chOff x="0" y="0"/>
              <a:chExt cx="812800" cy="812800"/>
            </a:xfrm>
          </p:grpSpPr>
          <p:sp>
            <p:nvSpPr>
              <p:cNvPr id="135" name="Freeform 30">
                <a:extLst>
                  <a:ext uri="{FF2B5EF4-FFF2-40B4-BE49-F238E27FC236}">
                    <a16:creationId xmlns:a16="http://schemas.microsoft.com/office/drawing/2014/main" id="{E6C7B7D7-CA05-49AD-9C55-C3711D1A5BB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36" name="TextBox 31">
                <a:extLst>
                  <a:ext uri="{FF2B5EF4-FFF2-40B4-BE49-F238E27FC236}">
                    <a16:creationId xmlns:a16="http://schemas.microsoft.com/office/drawing/2014/main" id="{86EAD790-792A-4E0E-8A43-2E192061937D}"/>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2" name="Group 32">
              <a:extLst>
                <a:ext uri="{FF2B5EF4-FFF2-40B4-BE49-F238E27FC236}">
                  <a16:creationId xmlns:a16="http://schemas.microsoft.com/office/drawing/2014/main" id="{538F4C53-199A-4FA0-857E-78E8AB753CA2}"/>
                </a:ext>
              </a:extLst>
            </p:cNvPr>
            <p:cNvGrpSpPr/>
            <p:nvPr/>
          </p:nvGrpSpPr>
          <p:grpSpPr>
            <a:xfrm>
              <a:off x="11140556" y="915787"/>
              <a:ext cx="347586" cy="398053"/>
              <a:chOff x="0" y="0"/>
              <a:chExt cx="812800" cy="812800"/>
            </a:xfrm>
          </p:grpSpPr>
          <p:sp>
            <p:nvSpPr>
              <p:cNvPr id="133" name="Freeform 33">
                <a:extLst>
                  <a:ext uri="{FF2B5EF4-FFF2-40B4-BE49-F238E27FC236}">
                    <a16:creationId xmlns:a16="http://schemas.microsoft.com/office/drawing/2014/main" id="{224846F8-95E6-4360-8CD2-EAFA401CF07E}"/>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34" name="TextBox 34">
                <a:extLst>
                  <a:ext uri="{FF2B5EF4-FFF2-40B4-BE49-F238E27FC236}">
                    <a16:creationId xmlns:a16="http://schemas.microsoft.com/office/drawing/2014/main" id="{0BCB6431-44D4-4163-8EF3-309366BCF6DD}"/>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40" name="TextBox 139">
            <a:extLst>
              <a:ext uri="{FF2B5EF4-FFF2-40B4-BE49-F238E27FC236}">
                <a16:creationId xmlns:a16="http://schemas.microsoft.com/office/drawing/2014/main" id="{6AD944AE-4A5D-494D-AB5E-C361FCF569B4}"/>
              </a:ext>
            </a:extLst>
          </p:cNvPr>
          <p:cNvSpPr txBox="1"/>
          <p:nvPr/>
        </p:nvSpPr>
        <p:spPr>
          <a:xfrm>
            <a:off x="8798152" y="3990934"/>
            <a:ext cx="8794094" cy="646331"/>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B. Các đường sức từ nằm cách xa nhau.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2" name="TextBox 141">
            <a:extLst>
              <a:ext uri="{FF2B5EF4-FFF2-40B4-BE49-F238E27FC236}">
                <a16:creationId xmlns:a16="http://schemas.microsoft.com/office/drawing/2014/main" id="{12620648-08BA-48E4-AFE9-DA65BABE3A95}"/>
              </a:ext>
            </a:extLst>
          </p:cNvPr>
          <p:cNvSpPr txBox="1"/>
          <p:nvPr/>
        </p:nvSpPr>
        <p:spPr>
          <a:xfrm>
            <a:off x="8982167" y="6145457"/>
            <a:ext cx="8153918" cy="1200329"/>
          </a:xfrm>
          <a:prstGeom prst="rect">
            <a:avLst/>
          </a:prstGeom>
          <a:noFill/>
        </p:spPr>
        <p:txBody>
          <a:bodyPr wrap="square">
            <a:spAutoFit/>
          </a:bodyPr>
          <a:lstStyle/>
          <a:p>
            <a:pPr marL="0" marR="0" lvl="0" indent="0" algn="just" defTabSz="914400" rtl="0" eaLnBrk="1" fontAlgn="auto" latinLnBrk="0" hangingPunct="1">
              <a:spcBef>
                <a:spcPts val="0"/>
              </a:spcBef>
              <a:spcAft>
                <a:spcPts val="80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 </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Các đường sức từ gần như song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song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nhau.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AA4D8F1B-D694-4B9E-81BE-4788F1F388F5}"/>
              </a:ext>
            </a:extLst>
          </p:cNvPr>
          <p:cNvSpPr txBox="1"/>
          <p:nvPr/>
        </p:nvSpPr>
        <p:spPr>
          <a:xfrm>
            <a:off x="8931795" y="8949637"/>
            <a:ext cx="8899005" cy="646331"/>
          </a:xfrm>
          <a:prstGeom prst="rect">
            <a:avLst/>
          </a:prstGeom>
          <a:noFill/>
        </p:spPr>
        <p:txBody>
          <a:bodyPr wrap="square">
            <a:spAutoFit/>
          </a:bodyPr>
          <a:lstStyle/>
          <a:p>
            <a:pPr>
              <a:spcAft>
                <a:spcPts val="800"/>
              </a:spcAft>
            </a:pPr>
            <a:r>
              <a:rPr lang="en-US" sz="3600" dirty="0">
                <a:effectLst/>
                <a:latin typeface="Arial" panose="020B0604020202020204" pitchFamily="34" charset="0"/>
                <a:ea typeface="Times New Roman" panose="02020603050405020304" pitchFamily="18" charset="0"/>
                <a:cs typeface="Times New Roman" panose="02020603050405020304" pitchFamily="18" charset="0"/>
              </a:rPr>
              <a:t>D. Các đường sức từ nằm phân kì nhiều.</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3" name="Group 142">
            <a:extLst>
              <a:ext uri="{FF2B5EF4-FFF2-40B4-BE49-F238E27FC236}">
                <a16:creationId xmlns:a16="http://schemas.microsoft.com/office/drawing/2014/main" id="{40F60A1A-765C-42D9-8C41-937667285F65}"/>
              </a:ext>
            </a:extLst>
          </p:cNvPr>
          <p:cNvGrpSpPr/>
          <p:nvPr/>
        </p:nvGrpSpPr>
        <p:grpSpPr>
          <a:xfrm>
            <a:off x="15876591" y="65563"/>
            <a:ext cx="1532170" cy="1624050"/>
            <a:chOff x="10095193" y="3211086"/>
            <a:chExt cx="1932414" cy="1932414"/>
          </a:xfrm>
        </p:grpSpPr>
        <p:grpSp>
          <p:nvGrpSpPr>
            <p:cNvPr id="144" name="Group 55">
              <a:extLst>
                <a:ext uri="{FF2B5EF4-FFF2-40B4-BE49-F238E27FC236}">
                  <a16:creationId xmlns:a16="http://schemas.microsoft.com/office/drawing/2014/main" id="{37CA6C4F-F925-4990-98BB-DD7E81F7642B}"/>
                </a:ext>
              </a:extLst>
            </p:cNvPr>
            <p:cNvGrpSpPr/>
            <p:nvPr/>
          </p:nvGrpSpPr>
          <p:grpSpPr>
            <a:xfrm>
              <a:off x="10095193" y="3211086"/>
              <a:ext cx="1932414" cy="1932414"/>
              <a:chOff x="0" y="0"/>
              <a:chExt cx="812800" cy="812800"/>
            </a:xfrm>
          </p:grpSpPr>
          <p:sp>
            <p:nvSpPr>
              <p:cNvPr id="146" name="Freeform 56">
                <a:extLst>
                  <a:ext uri="{FF2B5EF4-FFF2-40B4-BE49-F238E27FC236}">
                    <a16:creationId xmlns:a16="http://schemas.microsoft.com/office/drawing/2014/main" id="{5FC7F4CC-4523-4CB9-B121-232533DB9EA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47" name="TextBox 57">
                <a:extLst>
                  <a:ext uri="{FF2B5EF4-FFF2-40B4-BE49-F238E27FC236}">
                    <a16:creationId xmlns:a16="http://schemas.microsoft.com/office/drawing/2014/main" id="{6EC2C451-CD61-4F50-B45B-E1EBE3023B94}"/>
                  </a:ext>
                </a:extLst>
              </p:cNvPr>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5" name="Picture 58">
              <a:extLst>
                <a:ext uri="{FF2B5EF4-FFF2-40B4-BE49-F238E27FC236}">
                  <a16:creationId xmlns:a16="http://schemas.microsoft.com/office/drawing/2014/main" id="{756376C1-0843-4D6F-8BD4-3FDD23ABAB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330652" y="3733950"/>
              <a:ext cx="1454745" cy="1038324"/>
            </a:xfrm>
            <a:prstGeom prst="rect">
              <a:avLst/>
            </a:prstGeom>
          </p:spPr>
        </p:pic>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barn(inVertical)">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nodePh="1">
                                  <p:stCondLst>
                                    <p:cond delay="0"/>
                                  </p:stCondLst>
                                  <p:endCondLst>
                                    <p:cond evt="begin" delay="0">
                                      <p:tn val="10"/>
                                    </p:cond>
                                  </p:end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22" presetClass="entr" presetSubtype="8"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left)">
                                      <p:cBhvr>
                                        <p:cTn id="15" dur="500"/>
                                        <p:tgtEl>
                                          <p:spTgt spid="6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wipe(left)">
                                      <p:cBhvr>
                                        <p:cTn id="18" dur="500"/>
                                        <p:tgtEl>
                                          <p:spTgt spid="102"/>
                                        </p:tgtEl>
                                      </p:cBhvr>
                                    </p:animEffect>
                                  </p:childTnLst>
                                </p:cTn>
                              </p:par>
                              <p:par>
                                <p:cTn id="19" presetID="22" presetClass="entr" presetSubtype="8" fill="hold" nodeType="withEffect">
                                  <p:stCondLst>
                                    <p:cond delay="0"/>
                                  </p:stCondLst>
                                  <p:childTnLst>
                                    <p:set>
                                      <p:cBhvr>
                                        <p:cTn id="20" dur="1" fill="hold">
                                          <p:stCondLst>
                                            <p:cond delay="0"/>
                                          </p:stCondLst>
                                        </p:cTn>
                                        <p:tgtEl>
                                          <p:spTgt spid="103"/>
                                        </p:tgtEl>
                                        <p:attrNameLst>
                                          <p:attrName>style.visibility</p:attrName>
                                        </p:attrNameLst>
                                      </p:cBhvr>
                                      <p:to>
                                        <p:strVal val="visible"/>
                                      </p:to>
                                    </p:set>
                                    <p:animEffect transition="in" filter="wipe(left)">
                                      <p:cBhvr>
                                        <p:cTn id="21" dur="500"/>
                                        <p:tgtEl>
                                          <p:spTgt spid="103"/>
                                        </p:tgtEl>
                                      </p:cBhvr>
                                    </p:animEffect>
                                  </p:childTnLst>
                                </p:cTn>
                              </p:par>
                              <p:par>
                                <p:cTn id="22" presetID="22" presetClass="entr" presetSubtype="8" fill="hold" nodeType="withEffect">
                                  <p:stCondLst>
                                    <p:cond delay="0"/>
                                  </p:stCondLst>
                                  <p:childTnLst>
                                    <p:set>
                                      <p:cBhvr>
                                        <p:cTn id="23" dur="1" fill="hold">
                                          <p:stCondLst>
                                            <p:cond delay="0"/>
                                          </p:stCondLst>
                                        </p:cTn>
                                        <p:tgtEl>
                                          <p:spTgt spid="115"/>
                                        </p:tgtEl>
                                        <p:attrNameLst>
                                          <p:attrName>style.visibility</p:attrName>
                                        </p:attrNameLst>
                                      </p:cBhvr>
                                      <p:to>
                                        <p:strVal val="visible"/>
                                      </p:to>
                                    </p:set>
                                    <p:animEffect transition="in" filter="wipe(left)">
                                      <p:cBhvr>
                                        <p:cTn id="24" dur="500"/>
                                        <p:tgtEl>
                                          <p:spTgt spid="115"/>
                                        </p:tgtEl>
                                      </p:cBhvr>
                                    </p:animEffect>
                                  </p:childTnLst>
                                </p:cTn>
                              </p:par>
                              <p:par>
                                <p:cTn id="25" presetID="22" presetClass="entr" presetSubtype="8" fill="hold" nodeType="with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wipe(left)">
                                      <p:cBhvr>
                                        <p:cTn id="27" dur="500"/>
                                        <p:tgtEl>
                                          <p:spTgt spid="1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0"/>
                                        </p:tgtEl>
                                        <p:attrNameLst>
                                          <p:attrName>style.visibility</p:attrName>
                                        </p:attrNameLst>
                                      </p:cBhvr>
                                      <p:to>
                                        <p:strVal val="visible"/>
                                      </p:to>
                                    </p:set>
                                    <p:animEffect transition="in" filter="wipe(left)">
                                      <p:cBhvr>
                                        <p:cTn id="30" dur="500"/>
                                        <p:tgtEl>
                                          <p:spTgt spid="14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42"/>
                                        </p:tgtEl>
                                        <p:attrNameLst>
                                          <p:attrName>style.visibility</p:attrName>
                                        </p:attrNameLst>
                                      </p:cBhvr>
                                      <p:to>
                                        <p:strVal val="visible"/>
                                      </p:to>
                                    </p:set>
                                    <p:animEffect transition="in" filter="wipe(left)">
                                      <p:cBhvr>
                                        <p:cTn id="33" dur="500"/>
                                        <p:tgtEl>
                                          <p:spTgt spid="14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wipe(left)">
                                      <p:cBhvr>
                                        <p:cTn id="36" dur="500"/>
                                        <p:tgtEl>
                                          <p:spTgt spid="6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43"/>
                                        </p:tgtEl>
                                        <p:attrNameLst>
                                          <p:attrName>style.visibility</p:attrName>
                                        </p:attrNameLst>
                                      </p:cBhvr>
                                      <p:to>
                                        <p:strVal val="visible"/>
                                      </p:to>
                                    </p:set>
                                    <p:animEffect transition="in" filter="randombar(horizontal)">
                                      <p:cBhvr>
                                        <p:cTn id="4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2" grpId="0"/>
      <p:bldP spid="140" grpId="0"/>
      <p:bldP spid="142" grpId="0"/>
      <p:bldP spid="6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9CD5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99" y="-221134"/>
            <a:ext cx="11123443" cy="11123443"/>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673057" y="-221134"/>
            <a:ext cx="11123443" cy="1112344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3856">
            <a:off x="-2398286" y="-1311273"/>
            <a:ext cx="5325685" cy="467994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35712">
            <a:off x="16003433" y="-1384261"/>
            <a:ext cx="5325685" cy="4679946"/>
          </a:xfrm>
          <a:prstGeom prst="rect">
            <a:avLst/>
          </a:prstGeom>
        </p:spPr>
      </p:pic>
      <p:grpSp>
        <p:nvGrpSpPr>
          <p:cNvPr id="6" name="Group 6"/>
          <p:cNvGrpSpPr/>
          <p:nvPr/>
        </p:nvGrpSpPr>
        <p:grpSpPr>
          <a:xfrm>
            <a:off x="579014" y="540746"/>
            <a:ext cx="11993986" cy="10724527"/>
            <a:chOff x="0" y="0"/>
            <a:chExt cx="1783583" cy="1870336"/>
          </a:xfrm>
        </p:grpSpPr>
        <p:sp>
          <p:nvSpPr>
            <p:cNvPr id="7" name="Freeform 7"/>
            <p:cNvSpPr/>
            <p:nvPr/>
          </p:nvSpPr>
          <p:spPr>
            <a:xfrm>
              <a:off x="0" y="0"/>
              <a:ext cx="1783583" cy="1870336"/>
            </a:xfrm>
            <a:custGeom>
              <a:avLst/>
              <a:gdLst/>
              <a:ahLst/>
              <a:cxnLst/>
              <a:rect l="l" t="t" r="r" b="b"/>
              <a:pathLst>
                <a:path w="1783583" h="1870336">
                  <a:moveTo>
                    <a:pt x="38607" y="0"/>
                  </a:moveTo>
                  <a:lnTo>
                    <a:pt x="1744975" y="0"/>
                  </a:lnTo>
                  <a:cubicBezTo>
                    <a:pt x="1755215" y="0"/>
                    <a:pt x="1765035" y="4068"/>
                    <a:pt x="1772275" y="11308"/>
                  </a:cubicBezTo>
                  <a:cubicBezTo>
                    <a:pt x="1779515" y="18548"/>
                    <a:pt x="1783583" y="28368"/>
                    <a:pt x="1783583" y="38607"/>
                  </a:cubicBezTo>
                  <a:lnTo>
                    <a:pt x="1783583" y="1831729"/>
                  </a:lnTo>
                  <a:cubicBezTo>
                    <a:pt x="1783583" y="1841968"/>
                    <a:pt x="1779515" y="1851788"/>
                    <a:pt x="1772275" y="1859028"/>
                  </a:cubicBezTo>
                  <a:cubicBezTo>
                    <a:pt x="1765035" y="1866268"/>
                    <a:pt x="1755215" y="1870336"/>
                    <a:pt x="1744975" y="1870336"/>
                  </a:cubicBezTo>
                  <a:lnTo>
                    <a:pt x="38607" y="1870336"/>
                  </a:lnTo>
                  <a:cubicBezTo>
                    <a:pt x="28368" y="1870336"/>
                    <a:pt x="18548" y="1866268"/>
                    <a:pt x="11308" y="1859028"/>
                  </a:cubicBezTo>
                  <a:cubicBezTo>
                    <a:pt x="4068" y="1851788"/>
                    <a:pt x="0" y="1841968"/>
                    <a:pt x="0" y="1831729"/>
                  </a:cubicBezTo>
                  <a:lnTo>
                    <a:pt x="0" y="38607"/>
                  </a:lnTo>
                  <a:cubicBezTo>
                    <a:pt x="0" y="28368"/>
                    <a:pt x="4068" y="18548"/>
                    <a:pt x="11308" y="11308"/>
                  </a:cubicBezTo>
                  <a:cubicBezTo>
                    <a:pt x="18548" y="4068"/>
                    <a:pt x="28368" y="0"/>
                    <a:pt x="38607" y="0"/>
                  </a:cubicBezTo>
                  <a:close/>
                </a:path>
              </a:pathLst>
            </a:custGeom>
            <a:solidFill>
              <a:srgbClr val="FFFFFF"/>
            </a:solidFill>
            <a:ln w="28575">
              <a:solidFill>
                <a:srgbClr val="000000"/>
              </a:solidFill>
            </a:ln>
          </p:spPr>
        </p:sp>
        <p:sp>
          <p:nvSpPr>
            <p:cNvPr id="8" name="TextBox 8"/>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579014" y="2095500"/>
            <a:ext cx="10227084" cy="0"/>
          </a:xfrm>
          <a:prstGeom prst="line">
            <a:avLst/>
          </a:prstGeom>
          <a:ln w="47625" cap="flat">
            <a:solidFill>
              <a:srgbClr val="000000"/>
            </a:solidFill>
            <a:prstDash val="solid"/>
            <a:headEnd type="none" w="sm" len="sm"/>
            <a:tailEnd type="none" w="sm" len="sm"/>
          </a:ln>
        </p:spPr>
      </p:sp>
      <p:grpSp>
        <p:nvGrpSpPr>
          <p:cNvPr id="10" name="Group 10"/>
          <p:cNvGrpSpPr/>
          <p:nvPr/>
        </p:nvGrpSpPr>
        <p:grpSpPr>
          <a:xfrm>
            <a:off x="1066800" y="926881"/>
            <a:ext cx="711419" cy="711419"/>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230FF"/>
            </a:solidFill>
            <a:ln w="19050">
              <a:solidFill>
                <a:srgbClr val="000000"/>
              </a:solidFill>
            </a:ln>
          </p:spPr>
        </p:sp>
        <p:sp>
          <p:nvSpPr>
            <p:cNvPr id="12" name="TextBox 12"/>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2400403" y="926881"/>
            <a:ext cx="711419" cy="711419"/>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8000"/>
            </a:solidFill>
            <a:ln w="19050">
              <a:solidFill>
                <a:srgbClr val="000000"/>
              </a:solidFill>
            </a:ln>
          </p:spPr>
        </p:sp>
        <p:sp>
          <p:nvSpPr>
            <p:cNvPr id="15" name="TextBox 15"/>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3734005" y="926881"/>
            <a:ext cx="711419" cy="711419"/>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9CD56"/>
            </a:solidFill>
            <a:ln w="19050">
              <a:solidFill>
                <a:srgbClr val="000000"/>
              </a:solidFill>
            </a:ln>
          </p:spPr>
        </p:sp>
        <p:sp>
          <p:nvSpPr>
            <p:cNvPr id="18" name="TextBox 18"/>
            <p:cNvSpPr txBox="1"/>
            <p:nvPr/>
          </p:nvSpPr>
          <p:spPr>
            <a:xfrm>
              <a:off x="76200" y="28575"/>
              <a:ext cx="660400" cy="7080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97626" y="3367191"/>
            <a:ext cx="9429863" cy="7098116"/>
          </a:xfrm>
          <a:prstGeom prst="rect">
            <a:avLst/>
          </a:prstGeom>
        </p:spPr>
      </p:pic>
      <p:grpSp>
        <p:nvGrpSpPr>
          <p:cNvPr id="20" name="Group 20"/>
          <p:cNvGrpSpPr/>
          <p:nvPr/>
        </p:nvGrpSpPr>
        <p:grpSpPr>
          <a:xfrm>
            <a:off x="1089346" y="3367190"/>
            <a:ext cx="490306" cy="509534"/>
            <a:chOff x="0" y="0"/>
            <a:chExt cx="129134" cy="134198"/>
          </a:xfrm>
        </p:grpSpPr>
        <p:sp>
          <p:nvSpPr>
            <p:cNvPr id="21" name="Freeform 21"/>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a:solidFill>
                <a:srgbClr val="000000"/>
              </a:solidFill>
            </a:ln>
          </p:spPr>
        </p:sp>
        <p:sp>
          <p:nvSpPr>
            <p:cNvPr id="22" name="TextBox 22"/>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p:cNvGrpSpPr/>
          <p:nvPr/>
        </p:nvGrpSpPr>
        <p:grpSpPr>
          <a:xfrm>
            <a:off x="1068387" y="5626285"/>
            <a:ext cx="490306" cy="509534"/>
            <a:chOff x="0" y="0"/>
            <a:chExt cx="129134" cy="134198"/>
          </a:xfrm>
        </p:grpSpPr>
        <p:sp>
          <p:nvSpPr>
            <p:cNvPr id="26" name="Freeform 26"/>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a:solidFill>
                <a:srgbClr val="000000"/>
              </a:solidFill>
            </a:ln>
          </p:spPr>
        </p:sp>
        <p:sp>
          <p:nvSpPr>
            <p:cNvPr id="27" name="TextBox 27"/>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3"/>
          <p:cNvGrpSpPr/>
          <p:nvPr/>
        </p:nvGrpSpPr>
        <p:grpSpPr>
          <a:xfrm>
            <a:off x="1089346" y="7133392"/>
            <a:ext cx="490306" cy="509534"/>
            <a:chOff x="0" y="0"/>
            <a:chExt cx="129134" cy="134198"/>
          </a:xfrm>
        </p:grpSpPr>
        <p:sp>
          <p:nvSpPr>
            <p:cNvPr id="34" name="Freeform 34"/>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a:solidFill>
                <a:srgbClr val="000000"/>
              </a:solidFill>
            </a:ln>
          </p:spPr>
        </p:sp>
        <p:sp>
          <p:nvSpPr>
            <p:cNvPr id="35" name="TextBox 35"/>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7" name="Group 37"/>
          <p:cNvGrpSpPr/>
          <p:nvPr/>
        </p:nvGrpSpPr>
        <p:grpSpPr>
          <a:xfrm>
            <a:off x="1039379" y="8659725"/>
            <a:ext cx="490306" cy="509534"/>
            <a:chOff x="0" y="0"/>
            <a:chExt cx="129134" cy="134198"/>
          </a:xfrm>
        </p:grpSpPr>
        <p:sp>
          <p:nvSpPr>
            <p:cNvPr id="38" name="Freeform 38"/>
            <p:cNvSpPr/>
            <p:nvPr/>
          </p:nvSpPr>
          <p:spPr>
            <a:xfrm>
              <a:off x="0" y="0"/>
              <a:ext cx="129134" cy="134198"/>
            </a:xfrm>
            <a:custGeom>
              <a:avLst/>
              <a:gdLst/>
              <a:ahLst/>
              <a:cxnLst/>
              <a:rect l="l" t="t" r="r" b="b"/>
              <a:pathLst>
                <a:path w="129134" h="134198">
                  <a:moveTo>
                    <a:pt x="0" y="0"/>
                  </a:moveTo>
                  <a:lnTo>
                    <a:pt x="129134" y="0"/>
                  </a:lnTo>
                  <a:lnTo>
                    <a:pt x="129134" y="134198"/>
                  </a:lnTo>
                  <a:lnTo>
                    <a:pt x="0" y="134198"/>
                  </a:lnTo>
                  <a:close/>
                </a:path>
              </a:pathLst>
            </a:custGeom>
            <a:solidFill>
              <a:srgbClr val="59CD56"/>
            </a:solidFill>
            <a:ln w="19050">
              <a:solidFill>
                <a:srgbClr val="000000"/>
              </a:solidFill>
            </a:ln>
          </p:spPr>
        </p:sp>
        <p:sp>
          <p:nvSpPr>
            <p:cNvPr id="39" name="TextBox 39"/>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TextBox 41">
            <a:extLst>
              <a:ext uri="{FF2B5EF4-FFF2-40B4-BE49-F238E27FC236}">
                <a16:creationId xmlns:a16="http://schemas.microsoft.com/office/drawing/2014/main" id="{939F9F3E-BB69-4695-B56B-BC46D3DD7504}"/>
              </a:ext>
            </a:extLst>
          </p:cNvPr>
          <p:cNvSpPr txBox="1"/>
          <p:nvPr/>
        </p:nvSpPr>
        <p:spPr>
          <a:xfrm>
            <a:off x="1784851" y="3161234"/>
            <a:ext cx="9868820" cy="6956392"/>
          </a:xfrm>
          <a:prstGeom prst="rect">
            <a:avLst/>
          </a:prstGeom>
          <a:noFill/>
        </p:spPr>
        <p:txBody>
          <a:bodyPr wrap="square">
            <a:spAutoFit/>
          </a:bodyPr>
          <a:lstStyle/>
          <a:p>
            <a:pPr>
              <a:lnSpc>
                <a:spcPct val="125000"/>
              </a:lnSpc>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A. Hình ảnh của các đường mạt sắt cho ta hình ảnh của các đường sức từ của từ trường.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5000"/>
              </a:lnSpc>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B. Hình ảnh tương tác của hai nam châm với nhau.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C. Hình ảnh tương tác giữa dòng điện và nam châm.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5000"/>
              </a:lnSpc>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D. Hình ảnh tương tác của hai dòng điện chạy trong hai dây dẫn thẳng song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song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TextBox 43">
            <a:extLst>
              <a:ext uri="{FF2B5EF4-FFF2-40B4-BE49-F238E27FC236}">
                <a16:creationId xmlns:a16="http://schemas.microsoft.com/office/drawing/2014/main" id="{E5463026-D12F-422E-8EA7-80CC78CD68F4}"/>
              </a:ext>
            </a:extLst>
          </p:cNvPr>
          <p:cNvSpPr txBox="1"/>
          <p:nvPr/>
        </p:nvSpPr>
        <p:spPr>
          <a:xfrm>
            <a:off x="970542" y="2095500"/>
            <a:ext cx="5954515" cy="91627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Câu 5.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Từ phổ là</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1" name="Picture 58">
            <a:extLst>
              <a:ext uri="{FF2B5EF4-FFF2-40B4-BE49-F238E27FC236}">
                <a16:creationId xmlns:a16="http://schemas.microsoft.com/office/drawing/2014/main" id="{47F87325-2D65-4D76-8004-452FF10BC5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91003" y="3141082"/>
            <a:ext cx="861855" cy="652038"/>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par>
                                <p:cTn id="19" presetID="14" presetClass="entr" presetSubtype="1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randombar(horizontal)">
                                      <p:cBhvr>
                                        <p:cTn id="21" dur="500"/>
                                        <p:tgtEl>
                                          <p:spTgt spid="3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randombar(horizont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down)">
                                      <p:cBhvr>
                                        <p:cTn id="2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5176629" y="-5163056"/>
            <a:ext cx="7846916" cy="784691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4417686" y="-3238500"/>
            <a:ext cx="7795752" cy="7795752"/>
          </a:xfrm>
          <a:prstGeom prst="rect">
            <a:avLst/>
          </a:prstGeom>
        </p:spPr>
      </p:pic>
      <p:pic>
        <p:nvPicPr>
          <p:cNvPr id="13"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0979">
            <a:off x="16677337" y="9365060"/>
            <a:ext cx="506294" cy="549573"/>
          </a:xfrm>
          <a:prstGeom prst="rect">
            <a:avLst/>
          </a:prstGeom>
        </p:spPr>
      </p:pic>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43976">
            <a:off x="3356366" y="618387"/>
            <a:ext cx="446020" cy="777377"/>
          </a:xfrm>
          <a:prstGeom prst="rect">
            <a:avLst/>
          </a:prstGeom>
        </p:spPr>
      </p:pic>
      <p:sp>
        <p:nvSpPr>
          <p:cNvPr id="16" name="TextBox 15">
            <a:extLst>
              <a:ext uri="{FF2B5EF4-FFF2-40B4-BE49-F238E27FC236}">
                <a16:creationId xmlns:a16="http://schemas.microsoft.com/office/drawing/2014/main" id="{2FC396B4-BAAE-417F-80A4-98D99C3A870C}"/>
              </a:ext>
            </a:extLst>
          </p:cNvPr>
          <p:cNvSpPr txBox="1"/>
          <p:nvPr/>
        </p:nvSpPr>
        <p:spPr>
          <a:xfrm>
            <a:off x="7124700" y="611596"/>
            <a:ext cx="4038600" cy="923330"/>
          </a:xfrm>
          <a:prstGeom prst="rect">
            <a:avLst/>
          </a:prstGeom>
          <a:noFill/>
        </p:spPr>
        <p:txBody>
          <a:bodyPr wrap="square" rtlCol="0">
            <a:spAutoFit/>
          </a:bodyPr>
          <a:lstStyle/>
          <a:p>
            <a:r>
              <a:rPr lang="vi-VN" sz="5400" b="1" dirty="0">
                <a:solidFill>
                  <a:schemeClr val="accent2">
                    <a:lumMod val="75000"/>
                  </a:schemeClr>
                </a:solidFill>
              </a:rPr>
              <a:t>VẬN DỤNG </a:t>
            </a:r>
            <a:endParaRPr lang="en-US" sz="5400" b="1" dirty="0">
              <a:solidFill>
                <a:schemeClr val="accent2">
                  <a:lumMod val="75000"/>
                </a:schemeClr>
              </a:solidFill>
            </a:endParaRPr>
          </a:p>
        </p:txBody>
      </p:sp>
      <p:sp>
        <p:nvSpPr>
          <p:cNvPr id="18" name="TextBox 17">
            <a:extLst>
              <a:ext uri="{FF2B5EF4-FFF2-40B4-BE49-F238E27FC236}">
                <a16:creationId xmlns:a16="http://schemas.microsoft.com/office/drawing/2014/main" id="{5888E41D-D909-4F8A-BBAE-DA694D9EFA14}"/>
              </a:ext>
            </a:extLst>
          </p:cNvPr>
          <p:cNvSpPr txBox="1"/>
          <p:nvPr/>
        </p:nvSpPr>
        <p:spPr>
          <a:xfrm>
            <a:off x="993964" y="1790700"/>
            <a:ext cx="9371952" cy="4609595"/>
          </a:xfrm>
          <a:prstGeom prst="rect">
            <a:avLst/>
          </a:prstGeom>
          <a:noFill/>
        </p:spPr>
        <p:txBody>
          <a:bodyPr wrap="square">
            <a:spAutoFit/>
          </a:bodyPr>
          <a:lstStyle/>
          <a:p>
            <a:pPr algn="just">
              <a:lnSpc>
                <a:spcPct val="150000"/>
              </a:lnSpc>
              <a:spcAft>
                <a:spcPts val="800"/>
              </a:spcAft>
            </a:pPr>
            <a:r>
              <a:rPr lang="en-US" sz="4000" b="1" dirty="0">
                <a:effectLst/>
                <a:latin typeface="Arial" panose="020B0604020202020204" pitchFamily="34" charset="0"/>
                <a:ea typeface="Calibri" panose="020F0502020204030204" pitchFamily="34" charset="0"/>
                <a:cs typeface="Times New Roman" panose="02020603050405020304" pitchFamily="18" charset="0"/>
              </a:rPr>
              <a:t>1. </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Ở thí nghiệm trên hình 15.8, dùng viên bi đã cho, em làm thế nào để kiểm tra từ trường của nam châm thay đổi khi giữ nguyên đầu dây ở chốt 1 và chuyển đầu dây nối từ chốt 4 sang chốt 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1BDDA7A0-98A7-4A35-8C87-6F263D066DCA}"/>
              </a:ext>
            </a:extLst>
          </p:cNvPr>
          <p:cNvPicPr>
            <a:picLocks noChangeAspect="1"/>
          </p:cNvPicPr>
          <p:nvPr/>
        </p:nvPicPr>
        <p:blipFill>
          <a:blip r:embed="rId11"/>
          <a:stretch>
            <a:fillRect/>
          </a:stretch>
        </p:blipFill>
        <p:spPr>
          <a:xfrm>
            <a:off x="10817035" y="1936497"/>
            <a:ext cx="6477000" cy="4318000"/>
          </a:xfrm>
          <a:prstGeom prst="roundRect">
            <a:avLst>
              <a:gd name="adj" fmla="val 9891"/>
            </a:avLst>
          </a:prstGeom>
          <a:ln w="38100">
            <a:solidFill>
              <a:srgbClr val="A77D6C"/>
            </a:solidFill>
          </a:ln>
        </p:spPr>
      </p:pic>
      <p:sp>
        <p:nvSpPr>
          <p:cNvPr id="24" name="TextBox 23">
            <a:extLst>
              <a:ext uri="{FF2B5EF4-FFF2-40B4-BE49-F238E27FC236}">
                <a16:creationId xmlns:a16="http://schemas.microsoft.com/office/drawing/2014/main" id="{37A2532D-D9F5-4E0D-B7DB-AAAF08A88732}"/>
              </a:ext>
            </a:extLst>
          </p:cNvPr>
          <p:cNvSpPr txBox="1"/>
          <p:nvPr/>
        </p:nvSpPr>
        <p:spPr>
          <a:xfrm>
            <a:off x="993965" y="6314897"/>
            <a:ext cx="16300070" cy="3732432"/>
          </a:xfrm>
          <a:prstGeom prst="rect">
            <a:avLst/>
          </a:prstGeom>
          <a:noFill/>
        </p:spPr>
        <p:txBody>
          <a:bodyPr wrap="square">
            <a:spAutoFit/>
          </a:bodyPr>
          <a:lstStyle/>
          <a:p>
            <a:pPr algn="ctr">
              <a:lnSpc>
                <a:spcPct val="150000"/>
              </a:lnSpc>
            </a:pPr>
            <a:r>
              <a:rPr lang="vi-VN" sz="42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Trả lời</a:t>
            </a:r>
            <a:r>
              <a:rPr lang="en-US" sz="4200" b="1"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Times New Roman" panose="02020603050405020304" pitchFamily="18" charset="0"/>
                <a:cs typeface="Times New Roman" panose="02020603050405020304" pitchFamily="18" charset="0"/>
              </a:rPr>
              <a:t>Khi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chuyển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đầu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dây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nối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từ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chốt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4 sang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chốt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2,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lực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hút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lên viên bi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sắt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giảm</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vì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vậy</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nếu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dùng</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1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lực</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nhỏ hơn là có thể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kéo</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viên bi ra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khỏi</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nam châm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điện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trên.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strVal val="#ppt_w+.3"/>
                                          </p:val>
                                        </p:tav>
                                        <p:tav tm="100000">
                                          <p:val>
                                            <p:strVal val="#ppt_w"/>
                                          </p:val>
                                        </p:tav>
                                      </p:tavLst>
                                    </p:anim>
                                    <p:anim calcmode="lin" valueType="num">
                                      <p:cBhvr>
                                        <p:cTn id="13" dur="500" fill="hold"/>
                                        <p:tgtEl>
                                          <p:spTgt spid="18"/>
                                        </p:tgtEl>
                                        <p:attrNameLst>
                                          <p:attrName>ppt_h</p:attrName>
                                        </p:attrNameLst>
                                      </p:cBhvr>
                                      <p:tavLst>
                                        <p:tav tm="0">
                                          <p:val>
                                            <p:strVal val="#ppt_h"/>
                                          </p:val>
                                        </p:tav>
                                        <p:tav tm="100000">
                                          <p:val>
                                            <p:strVal val="#ppt_h"/>
                                          </p:val>
                                        </p:tav>
                                      </p:tavLst>
                                    </p:anim>
                                    <p:animEffect transition="in" filter="fade">
                                      <p:cBhvr>
                                        <p:cTn id="14" dur="500"/>
                                        <p:tgtEl>
                                          <p:spTgt spid="1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strVal val="#ppt_w+.3"/>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xEl>
                                              <p:pRg st="0" end="0"/>
                                            </p:txEl>
                                          </p:spTgt>
                                        </p:tgtEl>
                                        <p:attrNameLst>
                                          <p:attrName>style.visibility</p:attrName>
                                        </p:attrNameLst>
                                      </p:cBhvr>
                                      <p:to>
                                        <p:strVal val="visible"/>
                                      </p:to>
                                    </p:set>
                                    <p:animEffect transition="in" filter="barn(inVertical)">
                                      <p:cBhvr>
                                        <p:cTn id="24" dur="500"/>
                                        <p:tgtEl>
                                          <p:spTgt spid="2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4">
                                            <p:txEl>
                                              <p:pRg st="1" end="1"/>
                                            </p:txEl>
                                          </p:spTgt>
                                        </p:tgtEl>
                                        <p:attrNameLst>
                                          <p:attrName>style.visibility</p:attrName>
                                        </p:attrNameLst>
                                      </p:cBhvr>
                                      <p:to>
                                        <p:strVal val="visible"/>
                                      </p:to>
                                    </p:set>
                                    <p:animEffect transition="in" filter="barn(inVertical)">
                                      <p:cBhvr>
                                        <p:cTn id="29"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476626">
            <a:off x="13366558" y="-5459976"/>
            <a:ext cx="7795752" cy="7795752"/>
          </a:xfrm>
          <a:prstGeom prst="rect">
            <a:avLst/>
          </a:prstGeom>
        </p:spPr>
      </p:pic>
      <p:grpSp>
        <p:nvGrpSpPr>
          <p:cNvPr id="12" name="Group 12"/>
          <p:cNvGrpSpPr/>
          <p:nvPr/>
        </p:nvGrpSpPr>
        <p:grpSpPr>
          <a:xfrm>
            <a:off x="2133600" y="696895"/>
            <a:ext cx="353653" cy="35365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41424" y="5372100"/>
            <a:ext cx="446020" cy="777377"/>
          </a:xfrm>
          <a:prstGeom prst="rect">
            <a:avLst/>
          </a:prstGeom>
        </p:spPr>
      </p:pic>
      <p:sp>
        <p:nvSpPr>
          <p:cNvPr id="15" name="TextBox 14">
            <a:extLst>
              <a:ext uri="{FF2B5EF4-FFF2-40B4-BE49-F238E27FC236}">
                <a16:creationId xmlns:a16="http://schemas.microsoft.com/office/drawing/2014/main" id="{0FC48E7F-1782-4414-B2E4-65154F91D322}"/>
              </a:ext>
            </a:extLst>
          </p:cNvPr>
          <p:cNvSpPr txBox="1"/>
          <p:nvPr/>
        </p:nvSpPr>
        <p:spPr>
          <a:xfrm>
            <a:off x="7277100" y="518776"/>
            <a:ext cx="4038600" cy="923330"/>
          </a:xfrm>
          <a:prstGeom prst="rect">
            <a:avLst/>
          </a:prstGeom>
          <a:noFill/>
        </p:spPr>
        <p:txBody>
          <a:bodyPr wrap="square" rtlCol="0">
            <a:spAutoFit/>
          </a:bodyPr>
          <a:lstStyle/>
          <a:p>
            <a:r>
              <a:rPr lang="vi-VN" sz="5400" b="1" dirty="0">
                <a:solidFill>
                  <a:schemeClr val="accent2">
                    <a:lumMod val="75000"/>
                  </a:schemeClr>
                </a:solidFill>
              </a:rPr>
              <a:t>VẬN DỤNG </a:t>
            </a:r>
            <a:endParaRPr lang="en-US" sz="5400" b="1" dirty="0">
              <a:solidFill>
                <a:schemeClr val="accent2">
                  <a:lumMod val="75000"/>
                </a:schemeClr>
              </a:solidFill>
            </a:endParaRPr>
          </a:p>
        </p:txBody>
      </p:sp>
      <p:sp>
        <p:nvSpPr>
          <p:cNvPr id="17" name="TextBox 16">
            <a:extLst>
              <a:ext uri="{FF2B5EF4-FFF2-40B4-BE49-F238E27FC236}">
                <a16:creationId xmlns:a16="http://schemas.microsoft.com/office/drawing/2014/main" id="{0E22CFB7-0AF3-4460-A679-6164C7645634}"/>
              </a:ext>
            </a:extLst>
          </p:cNvPr>
          <p:cNvSpPr txBox="1"/>
          <p:nvPr/>
        </p:nvSpPr>
        <p:spPr>
          <a:xfrm>
            <a:off x="865542" y="1468141"/>
            <a:ext cx="10282063" cy="5806654"/>
          </a:xfrm>
          <a:prstGeom prst="rect">
            <a:avLst/>
          </a:prstGeom>
          <a:noFill/>
        </p:spPr>
        <p:txBody>
          <a:bodyPr wrap="square">
            <a:spAutoFit/>
          </a:bodyPr>
          <a:lstStyle/>
          <a:p>
            <a:pPr algn="just">
              <a:lnSpc>
                <a:spcPct val="150000"/>
              </a:lnSpc>
            </a:pP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 dưới đây mô tả cấu tạo một thiết bị tự động ngắt mạch điện khi dòng điện trong mạch tăng quá mức cho phép (được gọi là rơ le dòng). Nam châm điện N ở thiết bị này có chức năng sau: Khi dòng điện qua nam châm điện ở mức cho phép thì thanh sắt S bị lò xo L kéo sang phải làm đóng các tiếp điểm 1, 2.</a:t>
            </a:r>
            <a:endParaRPr lang="en-US" sz="3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8" name="Picture 17" descr="Diagram, engineering drawing&#10;&#10;Description automatically generated">
            <a:extLst>
              <a:ext uri="{FF2B5EF4-FFF2-40B4-BE49-F238E27FC236}">
                <a16:creationId xmlns:a16="http://schemas.microsoft.com/office/drawing/2014/main" id="{A898D424-E304-435F-8110-232289787498}"/>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1315700" y="1538076"/>
            <a:ext cx="6766928" cy="5413184"/>
          </a:xfrm>
          <a:prstGeom prst="rect">
            <a:avLst/>
          </a:prstGeom>
        </p:spPr>
      </p:pic>
      <p:sp>
        <p:nvSpPr>
          <p:cNvPr id="20" name="TextBox 19">
            <a:extLst>
              <a:ext uri="{FF2B5EF4-FFF2-40B4-BE49-F238E27FC236}">
                <a16:creationId xmlns:a16="http://schemas.microsoft.com/office/drawing/2014/main" id="{644F0D7C-6C8B-4DF1-98C7-8F7075416C8C}"/>
              </a:ext>
            </a:extLst>
          </p:cNvPr>
          <p:cNvSpPr txBox="1"/>
          <p:nvPr/>
        </p:nvSpPr>
        <p:spPr>
          <a:xfrm>
            <a:off x="843136" y="7370373"/>
            <a:ext cx="16835263"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Hãy giải thích tại sao khi dòng điện chạy trong mạch điện có lắp thiết bị điện M (ví dụ như động cơ điện) tăng quá mức cho phép thì dòng điện bị ngắt, do đó, động cơ được bảo vệ.</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2" name="Group 12">
            <a:extLst>
              <a:ext uri="{FF2B5EF4-FFF2-40B4-BE49-F238E27FC236}">
                <a16:creationId xmlns:a16="http://schemas.microsoft.com/office/drawing/2014/main" id="{C7802F61-52DF-461F-BC7B-F7A2C14FF931}"/>
              </a:ext>
            </a:extLst>
          </p:cNvPr>
          <p:cNvGrpSpPr/>
          <p:nvPr/>
        </p:nvGrpSpPr>
        <p:grpSpPr>
          <a:xfrm>
            <a:off x="-348852" y="-341543"/>
            <a:ext cx="1638734" cy="1551005"/>
            <a:chOff x="0" y="0"/>
            <a:chExt cx="6350000" cy="6350000"/>
          </a:xfrm>
        </p:grpSpPr>
        <p:sp>
          <p:nvSpPr>
            <p:cNvPr id="23" name="Freeform 13">
              <a:extLst>
                <a:ext uri="{FF2B5EF4-FFF2-40B4-BE49-F238E27FC236}">
                  <a16:creationId xmlns:a16="http://schemas.microsoft.com/office/drawing/2014/main" id="{5231AE06-B708-4CB1-B434-F8F5FC75BCB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2BE9E"/>
            </a:solidFill>
          </p:spPr>
        </p:sp>
      </p:grpSp>
      <p:pic>
        <p:nvPicPr>
          <p:cNvPr id="25" name="Picture 7">
            <a:extLst>
              <a:ext uri="{FF2B5EF4-FFF2-40B4-BE49-F238E27FC236}">
                <a16:creationId xmlns:a16="http://schemas.microsoft.com/office/drawing/2014/main" id="{B6C01112-8E27-4837-A09B-DC9B95E538A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8691">
            <a:off x="12200535" y="9501335"/>
            <a:ext cx="500890" cy="624162"/>
          </a:xfrm>
          <a:prstGeom prst="rect">
            <a:avLst/>
          </a:prstGeom>
        </p:spPr>
      </p:pic>
    </p:spTree>
    <p:extLst>
      <p:ext uri="{BB962C8B-B14F-4D97-AF65-F5344CB8AC3E}">
        <p14:creationId xmlns:p14="http://schemas.microsoft.com/office/powerpoint/2010/main" val="265095219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46975">
            <a:off x="-4908980" y="7208478"/>
            <a:ext cx="7846916" cy="784691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14954">
            <a:off x="12785743" y="-3308131"/>
            <a:ext cx="7795752" cy="779575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40979">
            <a:off x="17280740" y="4805659"/>
            <a:ext cx="622470" cy="675680"/>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01388">
            <a:off x="679980" y="1003243"/>
            <a:ext cx="1359857" cy="87772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19824">
            <a:off x="16381126" y="8813185"/>
            <a:ext cx="604987" cy="883193"/>
          </a:xfrm>
          <a:prstGeom prst="rect">
            <a:avLst/>
          </a:prstGeom>
        </p:spPr>
      </p:pic>
      <p:sp>
        <p:nvSpPr>
          <p:cNvPr id="9" name="TextBox 8">
            <a:extLst>
              <a:ext uri="{FF2B5EF4-FFF2-40B4-BE49-F238E27FC236}">
                <a16:creationId xmlns:a16="http://schemas.microsoft.com/office/drawing/2014/main" id="{266291FD-0640-45C2-867E-8F6071638308}"/>
              </a:ext>
            </a:extLst>
          </p:cNvPr>
          <p:cNvSpPr txBox="1"/>
          <p:nvPr/>
        </p:nvSpPr>
        <p:spPr>
          <a:xfrm>
            <a:off x="7277100" y="518776"/>
            <a:ext cx="4038600" cy="923330"/>
          </a:xfrm>
          <a:prstGeom prst="rect">
            <a:avLst/>
          </a:prstGeom>
          <a:noFill/>
        </p:spPr>
        <p:txBody>
          <a:bodyPr wrap="square" rtlCol="0">
            <a:spAutoFit/>
          </a:bodyPr>
          <a:lstStyle/>
          <a:p>
            <a:r>
              <a:rPr lang="vi-VN" sz="5400" b="1" dirty="0">
                <a:solidFill>
                  <a:schemeClr val="accent2">
                    <a:lumMod val="75000"/>
                  </a:schemeClr>
                </a:solidFill>
              </a:rPr>
              <a:t>VẬN DỤNG </a:t>
            </a:r>
            <a:endParaRPr lang="en-US" sz="5400" b="1" dirty="0">
              <a:solidFill>
                <a:schemeClr val="accent2">
                  <a:lumMod val="75000"/>
                </a:schemeClr>
              </a:solidFill>
            </a:endParaRPr>
          </a:p>
        </p:txBody>
      </p:sp>
      <p:pic>
        <p:nvPicPr>
          <p:cNvPr id="10" name="Picture 9" descr="Diagram, engineering drawing&#10;&#10;Description automatically generated">
            <a:extLst>
              <a:ext uri="{FF2B5EF4-FFF2-40B4-BE49-F238E27FC236}">
                <a16:creationId xmlns:a16="http://schemas.microsoft.com/office/drawing/2014/main" id="{92CDDF2E-C7F4-4AA0-B2FA-D33E1C007A29}"/>
              </a:ext>
            </a:extLst>
          </p:cNvPr>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11315700" y="1538076"/>
            <a:ext cx="6766928" cy="5413184"/>
          </a:xfrm>
          <a:prstGeom prst="rect">
            <a:avLst/>
          </a:prstGeom>
        </p:spPr>
      </p:pic>
      <p:sp>
        <p:nvSpPr>
          <p:cNvPr id="12" name="TextBox 11">
            <a:extLst>
              <a:ext uri="{FF2B5EF4-FFF2-40B4-BE49-F238E27FC236}">
                <a16:creationId xmlns:a16="http://schemas.microsoft.com/office/drawing/2014/main" id="{9B729761-B79F-4720-9BEF-3FC3D2939BB3}"/>
              </a:ext>
            </a:extLst>
          </p:cNvPr>
          <p:cNvSpPr txBox="1"/>
          <p:nvPr/>
        </p:nvSpPr>
        <p:spPr>
          <a:xfrm>
            <a:off x="895379" y="1350858"/>
            <a:ext cx="10361402" cy="5625258"/>
          </a:xfrm>
          <a:prstGeom prst="rect">
            <a:avLst/>
          </a:prstGeom>
          <a:noFill/>
        </p:spPr>
        <p:txBody>
          <a:bodyPr wrap="square">
            <a:spAutoFit/>
          </a:bodyPr>
          <a:lstStyle/>
          <a:p>
            <a:pPr algn="ctr">
              <a:lnSpc>
                <a:spcPct val="150000"/>
              </a:lnSpc>
            </a:pPr>
            <a:r>
              <a:rPr lang="vi-VN" sz="44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Trả lời</a:t>
            </a:r>
          </a:p>
          <a:p>
            <a:pPr algn="just">
              <a:lnSpc>
                <a:spcPct val="150000"/>
              </a:lnSpc>
            </a:pPr>
            <a:r>
              <a:rPr lang="vi-VN" sz="4000" b="1" dirty="0">
                <a:effectLst/>
                <a:latin typeface="Arial" panose="020B0604020202020204" pitchFamily="34" charset="0"/>
                <a:ea typeface="Times New Roman" panose="02020603050405020304" pitchFamily="18" charset="0"/>
                <a:cs typeface="Times New Roman" panose="02020603050405020304" pitchFamily="18" charset="0"/>
              </a:rPr>
              <a:t>2. </a:t>
            </a:r>
            <a:r>
              <a:rPr lang="vi-VN" sz="4000" dirty="0">
                <a:effectLst/>
                <a:latin typeface="Arial" panose="020B0604020202020204" pitchFamily="34" charset="0"/>
                <a:ea typeface="Times New Roman" panose="02020603050405020304" pitchFamily="18" charset="0"/>
                <a:cs typeface="Times New Roman" panose="02020603050405020304" pitchFamily="18" charset="0"/>
              </a:rPr>
              <a:t>Khi dòng điện chạy trong mạch điện có lắp thiết bị điện M (ví dụ như động cơ điện) tăng quá mức cho phép thì lực từ của nam châm N hút thanh sắt S thắng lực tác dụng của lò xo nên S bị kéo sang trái.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48A7D99-F2A7-497A-8A48-A0AFEC9ED12F}"/>
              </a:ext>
            </a:extLst>
          </p:cNvPr>
          <p:cNvSpPr txBox="1"/>
          <p:nvPr/>
        </p:nvSpPr>
        <p:spPr>
          <a:xfrm>
            <a:off x="3265806" y="7295784"/>
            <a:ext cx="14067896" cy="1839606"/>
          </a:xfrm>
          <a:prstGeom prst="rect">
            <a:avLst/>
          </a:prstGeom>
          <a:noFill/>
        </p:spPr>
        <p:txBody>
          <a:bodyPr wrap="square">
            <a:spAutoFit/>
          </a:bodyPr>
          <a:lstStyle/>
          <a:p>
            <a:pPr algn="just">
              <a:lnSpc>
                <a:spcPct val="150000"/>
              </a:lnSpc>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Do đó làm ngắt dòng điện (tại vị trí 2 và tại khóa K). Động cơ được bảo vệ, không có dòng điện quá tải chạy qua.</a:t>
            </a:r>
            <a:endParaRPr lang="en-US" dirty="0"/>
          </a:p>
        </p:txBody>
      </p:sp>
      <p:pic>
        <p:nvPicPr>
          <p:cNvPr id="15" name="Picture 7">
            <a:extLst>
              <a:ext uri="{FF2B5EF4-FFF2-40B4-BE49-F238E27FC236}">
                <a16:creationId xmlns:a16="http://schemas.microsoft.com/office/drawing/2014/main" id="{01357027-423E-4388-8B7A-8EB846BE4A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150184" flipV="1">
            <a:off x="1571503" y="7602925"/>
            <a:ext cx="1539238" cy="500952"/>
          </a:xfrm>
          <a:prstGeom prst="rect">
            <a:avLst/>
          </a:prstGeom>
        </p:spPr>
      </p:pic>
    </p:spTree>
    <p:extLst>
      <p:ext uri="{BB962C8B-B14F-4D97-AF65-F5344CB8AC3E}">
        <p14:creationId xmlns:p14="http://schemas.microsoft.com/office/powerpoint/2010/main" val="20781716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Shape 1658"/>
        <p:cNvGrpSpPr/>
        <p:nvPr/>
      </p:nvGrpSpPr>
      <p:grpSpPr>
        <a:xfrm>
          <a:off x="0" y="0"/>
          <a:ext cx="0" cy="0"/>
          <a:chOff x="0" y="0"/>
          <a:chExt cx="0" cy="0"/>
        </a:xfrm>
      </p:grpSpPr>
      <p:grpSp>
        <p:nvGrpSpPr>
          <p:cNvPr id="14" name="Group 13">
            <a:extLst>
              <a:ext uri="{FF2B5EF4-FFF2-40B4-BE49-F238E27FC236}">
                <a16:creationId xmlns:a16="http://schemas.microsoft.com/office/drawing/2014/main" id="{F09204F5-FD30-4D13-9066-67690F575F81}"/>
              </a:ext>
            </a:extLst>
          </p:cNvPr>
          <p:cNvGrpSpPr/>
          <p:nvPr/>
        </p:nvGrpSpPr>
        <p:grpSpPr>
          <a:xfrm>
            <a:off x="6560736" y="2597554"/>
            <a:ext cx="6684632" cy="6136764"/>
            <a:chOff x="3280368" y="1298777"/>
            <a:chExt cx="3342316" cy="3068382"/>
          </a:xfrm>
        </p:grpSpPr>
        <p:sp>
          <p:nvSpPr>
            <p:cNvPr id="1661" name="Google Shape;1661;p61"/>
            <p:cNvSpPr/>
            <p:nvPr/>
          </p:nvSpPr>
          <p:spPr>
            <a:xfrm>
              <a:off x="4679363" y="1511145"/>
              <a:ext cx="404282" cy="980677"/>
            </a:xfrm>
            <a:custGeom>
              <a:avLst/>
              <a:gdLst/>
              <a:ahLst/>
              <a:cxnLst/>
              <a:rect l="l" t="t" r="r" b="b"/>
              <a:pathLst>
                <a:path w="3716" h="9014" extrusionOk="0">
                  <a:moveTo>
                    <a:pt x="3310" y="1"/>
                  </a:moveTo>
                  <a:lnTo>
                    <a:pt x="1" y="8871"/>
                  </a:lnTo>
                  <a:lnTo>
                    <a:pt x="405" y="9014"/>
                  </a:lnTo>
                  <a:lnTo>
                    <a:pt x="3715" y="143"/>
                  </a:lnTo>
                  <a:lnTo>
                    <a:pt x="3310"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68" name="Google Shape;1668;p61"/>
            <p:cNvSpPr/>
            <p:nvPr/>
          </p:nvSpPr>
          <p:spPr>
            <a:xfrm>
              <a:off x="3539518" y="1451525"/>
              <a:ext cx="1513011" cy="983289"/>
            </a:xfrm>
            <a:custGeom>
              <a:avLst/>
              <a:gdLst/>
              <a:ahLst/>
              <a:cxnLst/>
              <a:rect l="l" t="t" r="r" b="b"/>
              <a:pathLst>
                <a:path w="13907" h="9038" extrusionOk="0">
                  <a:moveTo>
                    <a:pt x="13668" y="1"/>
                  </a:moveTo>
                  <a:lnTo>
                    <a:pt x="0" y="8680"/>
                  </a:lnTo>
                  <a:lnTo>
                    <a:pt x="226" y="9038"/>
                  </a:lnTo>
                  <a:lnTo>
                    <a:pt x="13907" y="358"/>
                  </a:lnTo>
                  <a:lnTo>
                    <a:pt x="13668"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69" name="Google Shape;1669;p61"/>
            <p:cNvSpPr/>
            <p:nvPr/>
          </p:nvSpPr>
          <p:spPr>
            <a:xfrm>
              <a:off x="4850388" y="1298777"/>
              <a:ext cx="453457" cy="395905"/>
            </a:xfrm>
            <a:custGeom>
              <a:avLst/>
              <a:gdLst/>
              <a:ahLst/>
              <a:cxnLst/>
              <a:rect l="l" t="t" r="r" b="b"/>
              <a:pathLst>
                <a:path w="4168" h="3639" extrusionOk="0">
                  <a:moveTo>
                    <a:pt x="2081" y="0"/>
                  </a:moveTo>
                  <a:cubicBezTo>
                    <a:pt x="1813" y="0"/>
                    <a:pt x="1542" y="57"/>
                    <a:pt x="1286" y="178"/>
                  </a:cubicBezTo>
                  <a:cubicBezTo>
                    <a:pt x="381" y="619"/>
                    <a:pt x="0" y="1714"/>
                    <a:pt x="453" y="2619"/>
                  </a:cubicBezTo>
                  <a:cubicBezTo>
                    <a:pt x="767" y="3265"/>
                    <a:pt x="1416" y="3638"/>
                    <a:pt x="2090" y="3638"/>
                  </a:cubicBezTo>
                  <a:cubicBezTo>
                    <a:pt x="2360" y="3638"/>
                    <a:pt x="2635" y="3579"/>
                    <a:pt x="2893" y="3453"/>
                  </a:cubicBezTo>
                  <a:cubicBezTo>
                    <a:pt x="3798" y="3000"/>
                    <a:pt x="4167" y="1917"/>
                    <a:pt x="3727" y="1012"/>
                  </a:cubicBezTo>
                  <a:cubicBezTo>
                    <a:pt x="3419" y="371"/>
                    <a:pt x="2762" y="0"/>
                    <a:pt x="2081"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70" name="Google Shape;1670;p61"/>
            <p:cNvSpPr/>
            <p:nvPr/>
          </p:nvSpPr>
          <p:spPr>
            <a:xfrm>
              <a:off x="5112040" y="1540954"/>
              <a:ext cx="645154" cy="545389"/>
            </a:xfrm>
            <a:custGeom>
              <a:avLst/>
              <a:gdLst/>
              <a:ahLst/>
              <a:cxnLst/>
              <a:rect l="l" t="t" r="r" b="b"/>
              <a:pathLst>
                <a:path w="5930" h="5013" extrusionOk="0">
                  <a:moveTo>
                    <a:pt x="274" y="0"/>
                  </a:moveTo>
                  <a:lnTo>
                    <a:pt x="0" y="334"/>
                  </a:lnTo>
                  <a:lnTo>
                    <a:pt x="5656" y="5013"/>
                  </a:lnTo>
                  <a:lnTo>
                    <a:pt x="5930" y="4680"/>
                  </a:lnTo>
                  <a:lnTo>
                    <a:pt x="274"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71" name="Google Shape;1671;p61"/>
            <p:cNvSpPr/>
            <p:nvPr/>
          </p:nvSpPr>
          <p:spPr>
            <a:xfrm>
              <a:off x="5565389" y="1928700"/>
              <a:ext cx="373167" cy="326167"/>
            </a:xfrm>
            <a:custGeom>
              <a:avLst/>
              <a:gdLst/>
              <a:ahLst/>
              <a:cxnLst/>
              <a:rect l="l" t="t" r="r" b="b"/>
              <a:pathLst>
                <a:path w="3430" h="2998" extrusionOk="0">
                  <a:moveTo>
                    <a:pt x="1711" y="0"/>
                  </a:moveTo>
                  <a:cubicBezTo>
                    <a:pt x="1489" y="0"/>
                    <a:pt x="1263" y="49"/>
                    <a:pt x="1048" y="151"/>
                  </a:cubicBezTo>
                  <a:cubicBezTo>
                    <a:pt x="310" y="508"/>
                    <a:pt x="0" y="1413"/>
                    <a:pt x="370" y="2163"/>
                  </a:cubicBezTo>
                  <a:cubicBezTo>
                    <a:pt x="624" y="2689"/>
                    <a:pt x="1157" y="2998"/>
                    <a:pt x="1714" y="2998"/>
                  </a:cubicBezTo>
                  <a:cubicBezTo>
                    <a:pt x="1938" y="2998"/>
                    <a:pt x="2166" y="2948"/>
                    <a:pt x="2382" y="2842"/>
                  </a:cubicBezTo>
                  <a:cubicBezTo>
                    <a:pt x="3120" y="2485"/>
                    <a:pt x="3429" y="1580"/>
                    <a:pt x="3060" y="830"/>
                  </a:cubicBezTo>
                  <a:cubicBezTo>
                    <a:pt x="2797" y="303"/>
                    <a:pt x="2266" y="0"/>
                    <a:pt x="1711"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73" name="Google Shape;1673;p61"/>
            <p:cNvSpPr/>
            <p:nvPr/>
          </p:nvSpPr>
          <p:spPr>
            <a:xfrm>
              <a:off x="4963100" y="1371234"/>
              <a:ext cx="108904" cy="140019"/>
            </a:xfrm>
            <a:custGeom>
              <a:avLst/>
              <a:gdLst/>
              <a:ahLst/>
              <a:cxnLst/>
              <a:rect l="l" t="t" r="r" b="b"/>
              <a:pathLst>
                <a:path w="1001" h="1287" extrusionOk="0">
                  <a:moveTo>
                    <a:pt x="929" y="1"/>
                  </a:moveTo>
                  <a:cubicBezTo>
                    <a:pt x="381" y="167"/>
                    <a:pt x="0" y="715"/>
                    <a:pt x="24" y="1287"/>
                  </a:cubicBezTo>
                  <a:lnTo>
                    <a:pt x="321" y="1275"/>
                  </a:lnTo>
                  <a:cubicBezTo>
                    <a:pt x="298" y="834"/>
                    <a:pt x="607" y="405"/>
                    <a:pt x="1000" y="286"/>
                  </a:cubicBezTo>
                  <a:lnTo>
                    <a:pt x="929" y="1"/>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74" name="Google Shape;1674;p61"/>
            <p:cNvSpPr/>
            <p:nvPr/>
          </p:nvSpPr>
          <p:spPr>
            <a:xfrm>
              <a:off x="5763613" y="2003333"/>
              <a:ext cx="93346" cy="102485"/>
            </a:xfrm>
            <a:custGeom>
              <a:avLst/>
              <a:gdLst/>
              <a:ahLst/>
              <a:cxnLst/>
              <a:rect l="l" t="t" r="r" b="b"/>
              <a:pathLst>
                <a:path w="858" h="942" extrusionOk="0">
                  <a:moveTo>
                    <a:pt x="155" y="1"/>
                  </a:moveTo>
                  <a:lnTo>
                    <a:pt x="0" y="251"/>
                  </a:lnTo>
                  <a:cubicBezTo>
                    <a:pt x="274" y="406"/>
                    <a:pt x="476" y="656"/>
                    <a:pt x="583" y="941"/>
                  </a:cubicBezTo>
                  <a:lnTo>
                    <a:pt x="857" y="834"/>
                  </a:lnTo>
                  <a:cubicBezTo>
                    <a:pt x="714" y="489"/>
                    <a:pt x="464" y="191"/>
                    <a:pt x="155" y="1"/>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66" name="Google Shape;1666;p61"/>
            <p:cNvSpPr/>
            <p:nvPr/>
          </p:nvSpPr>
          <p:spPr>
            <a:xfrm rot="19805969">
              <a:off x="5387039" y="2521993"/>
              <a:ext cx="773432" cy="751455"/>
            </a:xfrm>
            <a:custGeom>
              <a:avLst/>
              <a:gdLst/>
              <a:ahLst/>
              <a:cxnLst/>
              <a:rect l="l" t="t" r="r" b="b"/>
              <a:pathLst>
                <a:path w="7109" h="6907" extrusionOk="0">
                  <a:moveTo>
                    <a:pt x="298" y="1"/>
                  </a:moveTo>
                  <a:lnTo>
                    <a:pt x="1" y="310"/>
                  </a:lnTo>
                  <a:lnTo>
                    <a:pt x="6811" y="6906"/>
                  </a:lnTo>
                  <a:lnTo>
                    <a:pt x="7109" y="6597"/>
                  </a:lnTo>
                  <a:lnTo>
                    <a:pt x="298" y="1"/>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dirty="0">
                <a:solidFill>
                  <a:srgbClr val="000000"/>
                </a:solidFill>
                <a:latin typeface="Arial"/>
                <a:cs typeface="Arial"/>
                <a:sym typeface="Arial"/>
              </a:endParaRPr>
            </a:p>
          </p:txBody>
        </p:sp>
        <p:sp>
          <p:nvSpPr>
            <p:cNvPr id="1667" name="Google Shape;1667;p61"/>
            <p:cNvSpPr/>
            <p:nvPr/>
          </p:nvSpPr>
          <p:spPr>
            <a:xfrm rot="19805969">
              <a:off x="6004616" y="2787287"/>
              <a:ext cx="618068" cy="539627"/>
            </a:xfrm>
            <a:custGeom>
              <a:avLst/>
              <a:gdLst/>
              <a:ahLst/>
              <a:cxnLst/>
              <a:rect l="l" t="t" r="r" b="b"/>
              <a:pathLst>
                <a:path w="5681" h="4960" extrusionOk="0">
                  <a:moveTo>
                    <a:pt x="2831" y="0"/>
                  </a:moveTo>
                  <a:cubicBezTo>
                    <a:pt x="2468" y="0"/>
                    <a:pt x="2099" y="80"/>
                    <a:pt x="1751" y="249"/>
                  </a:cubicBezTo>
                  <a:cubicBezTo>
                    <a:pt x="513" y="856"/>
                    <a:pt x="1" y="2356"/>
                    <a:pt x="620" y="3571"/>
                  </a:cubicBezTo>
                  <a:cubicBezTo>
                    <a:pt x="1052" y="4452"/>
                    <a:pt x="1931" y="4960"/>
                    <a:pt x="2840" y="4960"/>
                  </a:cubicBezTo>
                  <a:cubicBezTo>
                    <a:pt x="3208" y="4960"/>
                    <a:pt x="3580" y="4876"/>
                    <a:pt x="3930" y="4702"/>
                  </a:cubicBezTo>
                  <a:cubicBezTo>
                    <a:pt x="5168" y="4094"/>
                    <a:pt x="5680" y="2606"/>
                    <a:pt x="5061" y="1380"/>
                  </a:cubicBezTo>
                  <a:cubicBezTo>
                    <a:pt x="4635" y="510"/>
                    <a:pt x="3750" y="0"/>
                    <a:pt x="2831"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dirty="0">
                <a:solidFill>
                  <a:srgbClr val="000000"/>
                </a:solidFill>
                <a:latin typeface="Arial"/>
                <a:cs typeface="Arial"/>
                <a:sym typeface="Arial"/>
              </a:endParaRPr>
            </a:p>
          </p:txBody>
        </p:sp>
        <p:sp>
          <p:nvSpPr>
            <p:cNvPr id="1662" name="Google Shape;1662;p61"/>
            <p:cNvSpPr/>
            <p:nvPr/>
          </p:nvSpPr>
          <p:spPr>
            <a:xfrm>
              <a:off x="3628839" y="2437316"/>
              <a:ext cx="932808" cy="225532"/>
            </a:xfrm>
            <a:custGeom>
              <a:avLst/>
              <a:gdLst/>
              <a:ahLst/>
              <a:cxnLst/>
              <a:rect l="l" t="t" r="r" b="b"/>
              <a:pathLst>
                <a:path w="8574" h="2073" extrusionOk="0">
                  <a:moveTo>
                    <a:pt x="84" y="0"/>
                  </a:moveTo>
                  <a:lnTo>
                    <a:pt x="1" y="417"/>
                  </a:lnTo>
                  <a:lnTo>
                    <a:pt x="8490" y="2072"/>
                  </a:lnTo>
                  <a:lnTo>
                    <a:pt x="8573" y="1655"/>
                  </a:lnTo>
                  <a:lnTo>
                    <a:pt x="84"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72" name="Google Shape;1672;p61"/>
            <p:cNvSpPr/>
            <p:nvPr/>
          </p:nvSpPr>
          <p:spPr>
            <a:xfrm>
              <a:off x="3280368" y="2166417"/>
              <a:ext cx="610231" cy="554093"/>
            </a:xfrm>
            <a:custGeom>
              <a:avLst/>
              <a:gdLst/>
              <a:ahLst/>
              <a:cxnLst/>
              <a:rect l="l" t="t" r="r" b="b"/>
              <a:pathLst>
                <a:path w="5609" h="5093" extrusionOk="0">
                  <a:moveTo>
                    <a:pt x="2808" y="0"/>
                  </a:moveTo>
                  <a:cubicBezTo>
                    <a:pt x="2608" y="0"/>
                    <a:pt x="2405" y="24"/>
                    <a:pt x="2203" y="74"/>
                  </a:cubicBezTo>
                  <a:cubicBezTo>
                    <a:pt x="834" y="419"/>
                    <a:pt x="1" y="1788"/>
                    <a:pt x="334" y="3157"/>
                  </a:cubicBezTo>
                  <a:cubicBezTo>
                    <a:pt x="617" y="4317"/>
                    <a:pt x="1651" y="5093"/>
                    <a:pt x="2793" y="5093"/>
                  </a:cubicBezTo>
                  <a:cubicBezTo>
                    <a:pt x="2999" y="5093"/>
                    <a:pt x="3209" y="5067"/>
                    <a:pt x="3418" y="5015"/>
                  </a:cubicBezTo>
                  <a:cubicBezTo>
                    <a:pt x="4775" y="4681"/>
                    <a:pt x="5609" y="3300"/>
                    <a:pt x="5275" y="1943"/>
                  </a:cubicBezTo>
                  <a:cubicBezTo>
                    <a:pt x="4992" y="777"/>
                    <a:pt x="3949" y="0"/>
                    <a:pt x="2808" y="0"/>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63" name="Google Shape;1663;p61"/>
            <p:cNvSpPr/>
            <p:nvPr/>
          </p:nvSpPr>
          <p:spPr>
            <a:xfrm rot="1716929">
              <a:off x="4030697" y="2654397"/>
              <a:ext cx="511741" cy="1479302"/>
            </a:xfrm>
            <a:custGeom>
              <a:avLst/>
              <a:gdLst/>
              <a:ahLst/>
              <a:cxnLst/>
              <a:rect l="l" t="t" r="r" b="b"/>
              <a:pathLst>
                <a:path w="4704" h="13598" extrusionOk="0">
                  <a:moveTo>
                    <a:pt x="4287" y="0"/>
                  </a:moveTo>
                  <a:lnTo>
                    <a:pt x="1" y="13466"/>
                  </a:lnTo>
                  <a:lnTo>
                    <a:pt x="406" y="13597"/>
                  </a:lnTo>
                  <a:lnTo>
                    <a:pt x="4704" y="131"/>
                  </a:lnTo>
                  <a:lnTo>
                    <a:pt x="4287" y="0"/>
                  </a:ln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64" name="Google Shape;1664;p61"/>
            <p:cNvSpPr/>
            <p:nvPr/>
          </p:nvSpPr>
          <p:spPr>
            <a:xfrm rot="1716929">
              <a:off x="3285081" y="3623154"/>
              <a:ext cx="851159" cy="744005"/>
            </a:xfrm>
            <a:custGeom>
              <a:avLst/>
              <a:gdLst/>
              <a:ahLst/>
              <a:cxnLst/>
              <a:rect l="l" t="t" r="r" b="b"/>
              <a:pathLst>
                <a:path w="7824" h="6839" extrusionOk="0">
                  <a:moveTo>
                    <a:pt x="3899" y="0"/>
                  </a:moveTo>
                  <a:cubicBezTo>
                    <a:pt x="3396" y="0"/>
                    <a:pt x="2886" y="111"/>
                    <a:pt x="2406" y="344"/>
                  </a:cubicBezTo>
                  <a:cubicBezTo>
                    <a:pt x="703" y="1177"/>
                    <a:pt x="1" y="3237"/>
                    <a:pt x="834" y="4928"/>
                  </a:cubicBezTo>
                  <a:cubicBezTo>
                    <a:pt x="1429" y="6135"/>
                    <a:pt x="2650" y="6839"/>
                    <a:pt x="3915" y="6839"/>
                  </a:cubicBezTo>
                  <a:cubicBezTo>
                    <a:pt x="4421" y="6839"/>
                    <a:pt x="4935" y="6726"/>
                    <a:pt x="5418" y="6488"/>
                  </a:cubicBezTo>
                  <a:cubicBezTo>
                    <a:pt x="7121" y="5654"/>
                    <a:pt x="7823" y="3606"/>
                    <a:pt x="6990" y="1904"/>
                  </a:cubicBezTo>
                  <a:cubicBezTo>
                    <a:pt x="6393" y="702"/>
                    <a:pt x="5168" y="0"/>
                    <a:pt x="3899"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65" name="Google Shape;1665;p61"/>
            <p:cNvSpPr/>
            <p:nvPr/>
          </p:nvSpPr>
          <p:spPr>
            <a:xfrm>
              <a:off x="4235370" y="2231041"/>
              <a:ext cx="1263101" cy="1106558"/>
            </a:xfrm>
            <a:custGeom>
              <a:avLst/>
              <a:gdLst/>
              <a:ahLst/>
              <a:cxnLst/>
              <a:rect l="l" t="t" r="r" b="b"/>
              <a:pathLst>
                <a:path w="9634" h="8440" extrusionOk="0">
                  <a:moveTo>
                    <a:pt x="4818" y="0"/>
                  </a:moveTo>
                  <a:cubicBezTo>
                    <a:pt x="4188" y="0"/>
                    <a:pt x="3548" y="140"/>
                    <a:pt x="2942" y="435"/>
                  </a:cubicBezTo>
                  <a:cubicBezTo>
                    <a:pt x="858" y="1483"/>
                    <a:pt x="1" y="4007"/>
                    <a:pt x="1025" y="6090"/>
                  </a:cubicBezTo>
                  <a:cubicBezTo>
                    <a:pt x="1773" y="7577"/>
                    <a:pt x="3272" y="8439"/>
                    <a:pt x="4827" y="8439"/>
                  </a:cubicBezTo>
                  <a:cubicBezTo>
                    <a:pt x="5451" y="8439"/>
                    <a:pt x="6084" y="8300"/>
                    <a:pt x="6680" y="8007"/>
                  </a:cubicBezTo>
                  <a:cubicBezTo>
                    <a:pt x="8764" y="6971"/>
                    <a:pt x="9633" y="4435"/>
                    <a:pt x="8597" y="2352"/>
                  </a:cubicBezTo>
                  <a:cubicBezTo>
                    <a:pt x="7868" y="859"/>
                    <a:pt x="6377" y="0"/>
                    <a:pt x="4818"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75" name="Google Shape;1675;p61"/>
            <p:cNvSpPr/>
            <p:nvPr/>
          </p:nvSpPr>
          <p:spPr>
            <a:xfrm>
              <a:off x="4616319" y="2510090"/>
              <a:ext cx="499762" cy="455062"/>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1687" name="Google Shape;1687;p61"/>
          <p:cNvSpPr/>
          <p:nvPr/>
        </p:nvSpPr>
        <p:spPr>
          <a:xfrm>
            <a:off x="12337086" y="5794168"/>
            <a:ext cx="598172" cy="593308"/>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88" name="Google Shape;1688;p61"/>
          <p:cNvSpPr/>
          <p:nvPr/>
        </p:nvSpPr>
        <p:spPr>
          <a:xfrm>
            <a:off x="6861144" y="4640030"/>
            <a:ext cx="598168" cy="500472"/>
          </a:xfrm>
          <a:custGeom>
            <a:avLst/>
            <a:gdLst/>
            <a:ahLst/>
            <a:cxnLst/>
            <a:rect l="l" t="t" r="r" b="b"/>
            <a:pathLst>
              <a:path w="12918" h="10807" extrusionOk="0">
                <a:moveTo>
                  <a:pt x="10807" y="851"/>
                </a:moveTo>
                <a:cubicBezTo>
                  <a:pt x="10366" y="1608"/>
                  <a:pt x="10366" y="2584"/>
                  <a:pt x="10807" y="3340"/>
                </a:cubicBezTo>
                <a:lnTo>
                  <a:pt x="2332" y="3340"/>
                </a:lnTo>
                <a:cubicBezTo>
                  <a:pt x="1765" y="3340"/>
                  <a:pt x="1293" y="2962"/>
                  <a:pt x="1135" y="2458"/>
                </a:cubicBezTo>
                <a:cubicBezTo>
                  <a:pt x="915" y="1671"/>
                  <a:pt x="1513" y="851"/>
                  <a:pt x="2332" y="851"/>
                </a:cubicBezTo>
                <a:close/>
                <a:moveTo>
                  <a:pt x="8822" y="4159"/>
                </a:moveTo>
                <a:lnTo>
                  <a:pt x="8822" y="6648"/>
                </a:lnTo>
                <a:lnTo>
                  <a:pt x="1891" y="6648"/>
                </a:lnTo>
                <a:lnTo>
                  <a:pt x="1891" y="4159"/>
                </a:lnTo>
                <a:close/>
                <a:moveTo>
                  <a:pt x="10524" y="4159"/>
                </a:moveTo>
                <a:lnTo>
                  <a:pt x="10524" y="6648"/>
                </a:lnTo>
                <a:lnTo>
                  <a:pt x="9704" y="6648"/>
                </a:lnTo>
                <a:lnTo>
                  <a:pt x="9704" y="4159"/>
                </a:lnTo>
                <a:close/>
                <a:moveTo>
                  <a:pt x="12130" y="4159"/>
                </a:moveTo>
                <a:lnTo>
                  <a:pt x="12130" y="6648"/>
                </a:lnTo>
                <a:lnTo>
                  <a:pt x="11343" y="6648"/>
                </a:lnTo>
                <a:lnTo>
                  <a:pt x="11343" y="4159"/>
                </a:lnTo>
                <a:close/>
                <a:moveTo>
                  <a:pt x="1986" y="7467"/>
                </a:moveTo>
                <a:lnTo>
                  <a:pt x="1986" y="9956"/>
                </a:lnTo>
                <a:lnTo>
                  <a:pt x="1104" y="9956"/>
                </a:lnTo>
                <a:lnTo>
                  <a:pt x="1104" y="7467"/>
                </a:lnTo>
                <a:close/>
                <a:moveTo>
                  <a:pt x="3624" y="7467"/>
                </a:moveTo>
                <a:lnTo>
                  <a:pt x="3624" y="9956"/>
                </a:lnTo>
                <a:lnTo>
                  <a:pt x="2805" y="9956"/>
                </a:lnTo>
                <a:lnTo>
                  <a:pt x="2805" y="7467"/>
                </a:lnTo>
                <a:close/>
                <a:moveTo>
                  <a:pt x="11311" y="7467"/>
                </a:moveTo>
                <a:lnTo>
                  <a:pt x="11311" y="9956"/>
                </a:lnTo>
                <a:lnTo>
                  <a:pt x="4443" y="9956"/>
                </a:lnTo>
                <a:lnTo>
                  <a:pt x="4443" y="7467"/>
                </a:lnTo>
                <a:close/>
                <a:moveTo>
                  <a:pt x="2364" y="1"/>
                </a:moveTo>
                <a:cubicBezTo>
                  <a:pt x="1671" y="1"/>
                  <a:pt x="1041" y="379"/>
                  <a:pt x="631" y="914"/>
                </a:cubicBezTo>
                <a:cubicBezTo>
                  <a:pt x="1" y="1828"/>
                  <a:pt x="253" y="3088"/>
                  <a:pt x="1104" y="3718"/>
                </a:cubicBezTo>
                <a:lnTo>
                  <a:pt x="1104" y="6648"/>
                </a:lnTo>
                <a:lnTo>
                  <a:pt x="694" y="6648"/>
                </a:lnTo>
                <a:cubicBezTo>
                  <a:pt x="442" y="6648"/>
                  <a:pt x="284" y="6837"/>
                  <a:pt x="284" y="7058"/>
                </a:cubicBezTo>
                <a:lnTo>
                  <a:pt x="284" y="10366"/>
                </a:lnTo>
                <a:cubicBezTo>
                  <a:pt x="284" y="10618"/>
                  <a:pt x="473" y="10807"/>
                  <a:pt x="694" y="10807"/>
                </a:cubicBezTo>
                <a:lnTo>
                  <a:pt x="11721" y="10807"/>
                </a:lnTo>
                <a:cubicBezTo>
                  <a:pt x="11941" y="10807"/>
                  <a:pt x="12130" y="10618"/>
                  <a:pt x="12130" y="10366"/>
                </a:cubicBezTo>
                <a:lnTo>
                  <a:pt x="12130" y="7499"/>
                </a:lnTo>
                <a:lnTo>
                  <a:pt x="12540" y="7499"/>
                </a:lnTo>
                <a:cubicBezTo>
                  <a:pt x="12760" y="7499"/>
                  <a:pt x="12918" y="7310"/>
                  <a:pt x="12918" y="7058"/>
                </a:cubicBezTo>
                <a:lnTo>
                  <a:pt x="12918" y="3750"/>
                </a:lnTo>
                <a:cubicBezTo>
                  <a:pt x="12918" y="3529"/>
                  <a:pt x="12760" y="3340"/>
                  <a:pt x="12540" y="3340"/>
                </a:cubicBezTo>
                <a:lnTo>
                  <a:pt x="11878" y="3340"/>
                </a:lnTo>
                <a:cubicBezTo>
                  <a:pt x="11091" y="2647"/>
                  <a:pt x="11122" y="1387"/>
                  <a:pt x="11973" y="757"/>
                </a:cubicBezTo>
                <a:cubicBezTo>
                  <a:pt x="12256" y="536"/>
                  <a:pt x="12130" y="64"/>
                  <a:pt x="11784" y="1"/>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689" name="Google Shape;1689;p61"/>
          <p:cNvSpPr/>
          <p:nvPr/>
        </p:nvSpPr>
        <p:spPr>
          <a:xfrm>
            <a:off x="7025353" y="7586781"/>
            <a:ext cx="743822" cy="746530"/>
          </a:xfrm>
          <a:custGeom>
            <a:avLst/>
            <a:gdLst/>
            <a:ahLst/>
            <a:cxnLst/>
            <a:rect l="l" t="t" r="r" b="b"/>
            <a:pathLst>
              <a:path w="12635" h="12681" extrusionOk="0">
                <a:moveTo>
                  <a:pt x="2017" y="865"/>
                </a:moveTo>
                <a:lnTo>
                  <a:pt x="3624" y="1275"/>
                </a:lnTo>
                <a:cubicBezTo>
                  <a:pt x="3655" y="1370"/>
                  <a:pt x="2679" y="4961"/>
                  <a:pt x="2679" y="4961"/>
                </a:cubicBezTo>
                <a:lnTo>
                  <a:pt x="2553" y="5339"/>
                </a:lnTo>
                <a:lnTo>
                  <a:pt x="946" y="4898"/>
                </a:lnTo>
                <a:lnTo>
                  <a:pt x="2017" y="865"/>
                </a:lnTo>
                <a:close/>
                <a:moveTo>
                  <a:pt x="10460" y="4867"/>
                </a:moveTo>
                <a:lnTo>
                  <a:pt x="11689" y="5182"/>
                </a:lnTo>
                <a:lnTo>
                  <a:pt x="11469" y="6001"/>
                </a:lnTo>
                <a:lnTo>
                  <a:pt x="10240" y="5686"/>
                </a:lnTo>
                <a:lnTo>
                  <a:pt x="10460" y="4867"/>
                </a:lnTo>
                <a:close/>
                <a:moveTo>
                  <a:pt x="4159" y="2346"/>
                </a:moveTo>
                <a:lnTo>
                  <a:pt x="9799" y="3858"/>
                </a:lnTo>
                <a:lnTo>
                  <a:pt x="9200" y="6284"/>
                </a:lnTo>
                <a:lnTo>
                  <a:pt x="8381" y="6064"/>
                </a:lnTo>
                <a:cubicBezTo>
                  <a:pt x="8413" y="5465"/>
                  <a:pt x="8161" y="4867"/>
                  <a:pt x="7625" y="4552"/>
                </a:cubicBezTo>
                <a:cubicBezTo>
                  <a:pt x="7341" y="4366"/>
                  <a:pt x="7014" y="4275"/>
                  <a:pt x="6691" y="4275"/>
                </a:cubicBezTo>
                <a:cubicBezTo>
                  <a:pt x="6084" y="4275"/>
                  <a:pt x="5487" y="4596"/>
                  <a:pt x="5199" y="5213"/>
                </a:cubicBezTo>
                <a:cubicBezTo>
                  <a:pt x="4601" y="5056"/>
                  <a:pt x="3529" y="4804"/>
                  <a:pt x="3529" y="4804"/>
                </a:cubicBezTo>
                <a:cubicBezTo>
                  <a:pt x="3624" y="4552"/>
                  <a:pt x="4128" y="2630"/>
                  <a:pt x="4159" y="2346"/>
                </a:cubicBezTo>
                <a:close/>
                <a:moveTo>
                  <a:pt x="6746" y="5106"/>
                </a:moveTo>
                <a:cubicBezTo>
                  <a:pt x="7102" y="5106"/>
                  <a:pt x="7435" y="5355"/>
                  <a:pt x="7562" y="5686"/>
                </a:cubicBezTo>
                <a:cubicBezTo>
                  <a:pt x="7594" y="5906"/>
                  <a:pt x="7594" y="6095"/>
                  <a:pt x="7531" y="6284"/>
                </a:cubicBezTo>
                <a:cubicBezTo>
                  <a:pt x="7368" y="6610"/>
                  <a:pt x="7067" y="6798"/>
                  <a:pt x="6756" y="6798"/>
                </a:cubicBezTo>
                <a:cubicBezTo>
                  <a:pt x="6646" y="6798"/>
                  <a:pt x="6535" y="6775"/>
                  <a:pt x="6428" y="6725"/>
                </a:cubicBezTo>
                <a:cubicBezTo>
                  <a:pt x="6176" y="6631"/>
                  <a:pt x="6018" y="6442"/>
                  <a:pt x="5955" y="6221"/>
                </a:cubicBezTo>
                <a:cubicBezTo>
                  <a:pt x="5798" y="5749"/>
                  <a:pt x="6050" y="5276"/>
                  <a:pt x="6491" y="5150"/>
                </a:cubicBezTo>
                <a:cubicBezTo>
                  <a:pt x="6575" y="5120"/>
                  <a:pt x="6661" y="5106"/>
                  <a:pt x="6746" y="5106"/>
                </a:cubicBezTo>
                <a:close/>
                <a:moveTo>
                  <a:pt x="7531" y="7387"/>
                </a:moveTo>
                <a:lnTo>
                  <a:pt x="8476" y="9277"/>
                </a:lnTo>
                <a:lnTo>
                  <a:pt x="4947" y="9277"/>
                </a:lnTo>
                <a:lnTo>
                  <a:pt x="5955" y="7387"/>
                </a:lnTo>
                <a:cubicBezTo>
                  <a:pt x="6192" y="7529"/>
                  <a:pt x="6451" y="7600"/>
                  <a:pt x="6719" y="7600"/>
                </a:cubicBezTo>
                <a:cubicBezTo>
                  <a:pt x="6987" y="7600"/>
                  <a:pt x="7263" y="7529"/>
                  <a:pt x="7531" y="7387"/>
                </a:cubicBezTo>
                <a:close/>
                <a:moveTo>
                  <a:pt x="1791" y="1"/>
                </a:moveTo>
                <a:cubicBezTo>
                  <a:pt x="1607" y="1"/>
                  <a:pt x="1440" y="138"/>
                  <a:pt x="1387" y="298"/>
                </a:cubicBezTo>
                <a:lnTo>
                  <a:pt x="95" y="5150"/>
                </a:lnTo>
                <a:cubicBezTo>
                  <a:pt x="1" y="5371"/>
                  <a:pt x="158" y="5591"/>
                  <a:pt x="347" y="5654"/>
                </a:cubicBezTo>
                <a:lnTo>
                  <a:pt x="2742" y="6284"/>
                </a:lnTo>
                <a:cubicBezTo>
                  <a:pt x="2773" y="6288"/>
                  <a:pt x="2804" y="6290"/>
                  <a:pt x="2833" y="6290"/>
                </a:cubicBezTo>
                <a:cubicBezTo>
                  <a:pt x="3040" y="6290"/>
                  <a:pt x="3195" y="6194"/>
                  <a:pt x="3277" y="6001"/>
                </a:cubicBezTo>
                <a:lnTo>
                  <a:pt x="3403" y="5623"/>
                </a:lnTo>
                <a:lnTo>
                  <a:pt x="5073" y="6095"/>
                </a:lnTo>
                <a:cubicBezTo>
                  <a:pt x="5073" y="6379"/>
                  <a:pt x="5199" y="6631"/>
                  <a:pt x="5325" y="6883"/>
                </a:cubicBezTo>
                <a:lnTo>
                  <a:pt x="2616" y="12081"/>
                </a:lnTo>
                <a:cubicBezTo>
                  <a:pt x="2490" y="12270"/>
                  <a:pt x="2553" y="12522"/>
                  <a:pt x="2773" y="12617"/>
                </a:cubicBezTo>
                <a:cubicBezTo>
                  <a:pt x="2838" y="12660"/>
                  <a:pt x="2907" y="12681"/>
                  <a:pt x="2974" y="12681"/>
                </a:cubicBezTo>
                <a:cubicBezTo>
                  <a:pt x="3103" y="12681"/>
                  <a:pt x="3226" y="12604"/>
                  <a:pt x="3309" y="12459"/>
                </a:cubicBezTo>
                <a:lnTo>
                  <a:pt x="4538" y="10191"/>
                </a:lnTo>
                <a:cubicBezTo>
                  <a:pt x="4559" y="10201"/>
                  <a:pt x="4538" y="10205"/>
                  <a:pt x="4668" y="10205"/>
                </a:cubicBezTo>
                <a:cubicBezTo>
                  <a:pt x="4930" y="10205"/>
                  <a:pt x="5798" y="10191"/>
                  <a:pt x="8822" y="10191"/>
                </a:cubicBezTo>
                <a:lnTo>
                  <a:pt x="8917" y="10191"/>
                </a:lnTo>
                <a:lnTo>
                  <a:pt x="10082" y="12459"/>
                </a:lnTo>
                <a:cubicBezTo>
                  <a:pt x="10165" y="12604"/>
                  <a:pt x="10289" y="12681"/>
                  <a:pt x="10426" y="12681"/>
                </a:cubicBezTo>
                <a:cubicBezTo>
                  <a:pt x="10498" y="12681"/>
                  <a:pt x="10574" y="12660"/>
                  <a:pt x="10650" y="12617"/>
                </a:cubicBezTo>
                <a:cubicBezTo>
                  <a:pt x="10839" y="12522"/>
                  <a:pt x="10902" y="12270"/>
                  <a:pt x="10807" y="12081"/>
                </a:cubicBezTo>
                <a:lnTo>
                  <a:pt x="8129" y="6914"/>
                </a:lnTo>
                <a:lnTo>
                  <a:pt x="9389" y="7261"/>
                </a:lnTo>
                <a:cubicBezTo>
                  <a:pt x="9428" y="7272"/>
                  <a:pt x="9466" y="7277"/>
                  <a:pt x="9503" y="7277"/>
                </a:cubicBezTo>
                <a:cubicBezTo>
                  <a:pt x="9674" y="7277"/>
                  <a:pt x="9816" y="7164"/>
                  <a:pt x="9893" y="7009"/>
                </a:cubicBezTo>
                <a:lnTo>
                  <a:pt x="10019" y="6599"/>
                </a:lnTo>
                <a:lnTo>
                  <a:pt x="11626" y="7040"/>
                </a:lnTo>
                <a:cubicBezTo>
                  <a:pt x="11660" y="7050"/>
                  <a:pt x="11694" y="7055"/>
                  <a:pt x="11727" y="7055"/>
                </a:cubicBezTo>
                <a:cubicBezTo>
                  <a:pt x="11910" y="7055"/>
                  <a:pt x="12077" y="6917"/>
                  <a:pt x="12130" y="6757"/>
                </a:cubicBezTo>
                <a:lnTo>
                  <a:pt x="12571" y="5150"/>
                </a:lnTo>
                <a:cubicBezTo>
                  <a:pt x="12634" y="4804"/>
                  <a:pt x="12508" y="4583"/>
                  <a:pt x="12288" y="4520"/>
                </a:cubicBezTo>
                <a:lnTo>
                  <a:pt x="10681" y="4079"/>
                </a:lnTo>
                <a:lnTo>
                  <a:pt x="10776" y="3701"/>
                </a:lnTo>
                <a:cubicBezTo>
                  <a:pt x="10839" y="3449"/>
                  <a:pt x="10713" y="3260"/>
                  <a:pt x="10523" y="3165"/>
                </a:cubicBezTo>
                <a:lnTo>
                  <a:pt x="4443" y="1559"/>
                </a:lnTo>
                <a:lnTo>
                  <a:pt x="4569" y="1181"/>
                </a:lnTo>
                <a:cubicBezTo>
                  <a:pt x="4601" y="928"/>
                  <a:pt x="4506" y="739"/>
                  <a:pt x="4285" y="645"/>
                </a:cubicBezTo>
                <a:lnTo>
                  <a:pt x="1891" y="15"/>
                </a:lnTo>
                <a:cubicBezTo>
                  <a:pt x="1857" y="5"/>
                  <a:pt x="1824" y="1"/>
                  <a:pt x="1791" y="1"/>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38" name="TextBox 37">
            <a:extLst>
              <a:ext uri="{FF2B5EF4-FFF2-40B4-BE49-F238E27FC236}">
                <a16:creationId xmlns:a16="http://schemas.microsoft.com/office/drawing/2014/main" id="{BB89CA59-09D9-48AF-B60B-876F550CF990}"/>
              </a:ext>
            </a:extLst>
          </p:cNvPr>
          <p:cNvSpPr txBox="1"/>
          <p:nvPr/>
        </p:nvSpPr>
        <p:spPr>
          <a:xfrm>
            <a:off x="4868701" y="503410"/>
            <a:ext cx="9788614" cy="1391599"/>
          </a:xfrm>
          <a:prstGeom prst="rect">
            <a:avLst/>
          </a:prstGeom>
          <a:noFill/>
        </p:spPr>
        <p:txBody>
          <a:bodyPr wrap="square">
            <a:spAutoFit/>
          </a:bodyPr>
          <a:lstStyle/>
          <a:p>
            <a:pPr algn="ctr" defTabSz="1828800">
              <a:lnSpc>
                <a:spcPct val="150000"/>
              </a:lnSpc>
              <a:spcBef>
                <a:spcPts val="600"/>
              </a:spcBef>
              <a:spcAft>
                <a:spcPts val="600"/>
              </a:spcAft>
              <a:buClr>
                <a:srgbClr val="000000"/>
              </a:buClr>
              <a:defRPr/>
            </a:pPr>
            <a:r>
              <a:rPr lang="vi-VN" sz="6400" b="1" kern="0" dirty="0">
                <a:solidFill>
                  <a:srgbClr val="000000"/>
                </a:solidFill>
                <a:latin typeface="Arial" panose="020B0604020202020204" pitchFamily="34" charset="0"/>
                <a:ea typeface="Times New Roman" panose="02020603050405020304" pitchFamily="18" charset="0"/>
                <a:cs typeface="Arial"/>
                <a:sym typeface="Arial"/>
              </a:rPr>
              <a:t>HƯỚNG DẪN VỀ NHÀ</a:t>
            </a:r>
            <a:endParaRPr lang="en-US" sz="56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
        <p:nvSpPr>
          <p:cNvPr id="40" name="TextBox 39">
            <a:extLst>
              <a:ext uri="{FF2B5EF4-FFF2-40B4-BE49-F238E27FC236}">
                <a16:creationId xmlns:a16="http://schemas.microsoft.com/office/drawing/2014/main" id="{89D29B6C-DC57-4895-906F-B680733B5A77}"/>
              </a:ext>
            </a:extLst>
          </p:cNvPr>
          <p:cNvSpPr txBox="1"/>
          <p:nvPr/>
        </p:nvSpPr>
        <p:spPr>
          <a:xfrm>
            <a:off x="1616767" y="3793788"/>
            <a:ext cx="4936718" cy="1827744"/>
          </a:xfrm>
          <a:prstGeom prst="rect">
            <a:avLst/>
          </a:prstGeom>
          <a:noFill/>
        </p:spPr>
        <p:txBody>
          <a:bodyPr wrap="square">
            <a:spAutoFit/>
          </a:bodyPr>
          <a:lstStyle/>
          <a:p>
            <a:pPr algn="ctr" defTabSz="1828800">
              <a:lnSpc>
                <a:spcPct val="150000"/>
              </a:lnSpc>
              <a:spcBef>
                <a:spcPts val="600"/>
              </a:spcBef>
              <a:spcAft>
                <a:spcPts val="600"/>
              </a:spcAft>
              <a:buClr>
                <a:srgbClr val="000000"/>
              </a:buClr>
              <a:defRPr/>
            </a:pPr>
            <a:r>
              <a:rPr lang="vi-VN" sz="4000" kern="0" dirty="0">
                <a:solidFill>
                  <a:srgbClr val="000000"/>
                </a:solidFill>
                <a:latin typeface="Arial" panose="020B0604020202020204" pitchFamily="34" charset="0"/>
                <a:ea typeface="Times New Roman" panose="02020603050405020304" pitchFamily="18" charset="0"/>
                <a:cs typeface="Arial"/>
                <a:sym typeface="Arial"/>
              </a:rPr>
              <a:t>Ghi nhớ kiến thức đã học trong bài </a:t>
            </a:r>
            <a:endParaRPr lang="en-US" sz="40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
        <p:nvSpPr>
          <p:cNvPr id="42" name="TextBox 41">
            <a:extLst>
              <a:ext uri="{FF2B5EF4-FFF2-40B4-BE49-F238E27FC236}">
                <a16:creationId xmlns:a16="http://schemas.microsoft.com/office/drawing/2014/main" id="{950B39BC-C590-4972-A97A-0E95B22932C1}"/>
              </a:ext>
            </a:extLst>
          </p:cNvPr>
          <p:cNvSpPr txBox="1"/>
          <p:nvPr/>
        </p:nvSpPr>
        <p:spPr>
          <a:xfrm>
            <a:off x="13465085" y="4562553"/>
            <a:ext cx="4267436" cy="1824923"/>
          </a:xfrm>
          <a:prstGeom prst="rect">
            <a:avLst/>
          </a:prstGeom>
          <a:noFill/>
        </p:spPr>
        <p:txBody>
          <a:bodyPr wrap="square">
            <a:spAutoFit/>
          </a:bodyPr>
          <a:lstStyle/>
          <a:p>
            <a:pPr algn="ctr" defTabSz="1828800">
              <a:lnSpc>
                <a:spcPct val="150000"/>
              </a:lnSpc>
              <a:buClr>
                <a:srgbClr val="000000"/>
              </a:buClr>
            </a:pPr>
            <a:r>
              <a:rPr lang="vi-VN" sz="4000" kern="0" dirty="0">
                <a:solidFill>
                  <a:srgbClr val="000000"/>
                </a:solidFill>
                <a:latin typeface="Arial" panose="020B0604020202020204" pitchFamily="34" charset="0"/>
                <a:ea typeface="Times New Roman" panose="02020603050405020304" pitchFamily="18" charset="0"/>
                <a:cs typeface="Arial"/>
                <a:sym typeface="Arial"/>
              </a:rPr>
              <a:t>Hoàn thành các bài tâp trong SBT</a:t>
            </a:r>
            <a:endParaRPr lang="en-US" sz="2800" kern="0" dirty="0">
              <a:solidFill>
                <a:srgbClr val="000000"/>
              </a:solidFill>
              <a:latin typeface="Arial"/>
              <a:cs typeface="Arial"/>
              <a:sym typeface="Arial"/>
            </a:endParaRPr>
          </a:p>
        </p:txBody>
      </p:sp>
      <p:sp>
        <p:nvSpPr>
          <p:cNvPr id="46" name="TextBox 45">
            <a:extLst>
              <a:ext uri="{FF2B5EF4-FFF2-40B4-BE49-F238E27FC236}">
                <a16:creationId xmlns:a16="http://schemas.microsoft.com/office/drawing/2014/main" id="{8D11BB79-6388-4446-854A-BD3FEBC37F87}"/>
              </a:ext>
            </a:extLst>
          </p:cNvPr>
          <p:cNvSpPr txBox="1"/>
          <p:nvPr/>
        </p:nvSpPr>
        <p:spPr>
          <a:xfrm>
            <a:off x="1214393" y="6772856"/>
            <a:ext cx="5121392" cy="2748253"/>
          </a:xfrm>
          <a:prstGeom prst="rect">
            <a:avLst/>
          </a:prstGeom>
          <a:noFill/>
        </p:spPr>
        <p:txBody>
          <a:bodyPr wrap="square">
            <a:spAutoFit/>
          </a:bodyPr>
          <a:lstStyle/>
          <a:p>
            <a:pPr algn="ctr" defTabSz="1828800">
              <a:lnSpc>
                <a:spcPct val="150000"/>
              </a:lnSpc>
              <a:buClr>
                <a:srgbClr val="000000"/>
              </a:buClr>
            </a:pPr>
            <a:r>
              <a:rPr lang="vi-VN" sz="4000" kern="0" dirty="0">
                <a:solidFill>
                  <a:srgbClr val="000000"/>
                </a:solidFill>
                <a:latin typeface="Arial" panose="020B0604020202020204" pitchFamily="34" charset="0"/>
                <a:ea typeface="Times New Roman" panose="02020603050405020304" pitchFamily="18" charset="0"/>
                <a:cs typeface="Arial"/>
                <a:sym typeface="Arial"/>
              </a:rPr>
              <a:t>Đọc và tìm hiểu trước “</a:t>
            </a:r>
            <a:r>
              <a:rPr lang="vi-VN" sz="4000" b="1" i="1" kern="0" dirty="0">
                <a:solidFill>
                  <a:srgbClr val="000000"/>
                </a:solidFill>
                <a:latin typeface="Arial" panose="020B0604020202020204" pitchFamily="34" charset="0"/>
                <a:ea typeface="Times New Roman" panose="02020603050405020304" pitchFamily="18" charset="0"/>
                <a:cs typeface="Arial"/>
                <a:sym typeface="Arial"/>
              </a:rPr>
              <a:t>Bài 16: Từ trường Trái Đất”</a:t>
            </a:r>
            <a:endParaRPr lang="en-US" sz="2800" b="1" kern="0" dirty="0">
              <a:solidFill>
                <a:srgbClr val="000000"/>
              </a:solidFill>
              <a:latin typeface="Arial"/>
              <a:cs typeface="Arial"/>
              <a:sym typeface="Aria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88"/>
                                        </p:tgtEl>
                                        <p:attrNameLst>
                                          <p:attrName>style.visibility</p:attrName>
                                        </p:attrNameLst>
                                      </p:cBhvr>
                                      <p:to>
                                        <p:strVal val="visible"/>
                                      </p:to>
                                    </p:set>
                                    <p:animEffect transition="in" filter="wipe(down)">
                                      <p:cBhvr>
                                        <p:cTn id="17" dur="500"/>
                                        <p:tgtEl>
                                          <p:spTgt spid="168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randombar(horizontal)">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87"/>
                                        </p:tgtEl>
                                        <p:attrNameLst>
                                          <p:attrName>style.visibility</p:attrName>
                                        </p:attrNameLst>
                                      </p:cBhvr>
                                      <p:to>
                                        <p:strVal val="visible"/>
                                      </p:to>
                                    </p:set>
                                    <p:animEffect transition="in" filter="barn(inVertical)">
                                      <p:cBhvr>
                                        <p:cTn id="25" dur="500"/>
                                        <p:tgtEl>
                                          <p:spTgt spid="168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barn(inVertical)">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89"/>
                                        </p:tgtEl>
                                        <p:attrNameLst>
                                          <p:attrName>style.visibility</p:attrName>
                                        </p:attrNameLst>
                                      </p:cBhvr>
                                      <p:to>
                                        <p:strVal val="visible"/>
                                      </p:to>
                                    </p:set>
                                    <p:animEffect transition="in" filter="circle(in)">
                                      <p:cBhvr>
                                        <p:cTn id="33" dur="500"/>
                                        <p:tgtEl>
                                          <p:spTgt spid="1689"/>
                                        </p:tgtEl>
                                      </p:cBhvr>
                                    </p:animEffect>
                                  </p:childTnLst>
                                </p:cTn>
                              </p:par>
                              <p:par>
                                <p:cTn id="34" presetID="42"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anim calcmode="lin" valueType="num">
                                      <p:cBhvr>
                                        <p:cTn id="37" dur="500" fill="hold"/>
                                        <p:tgtEl>
                                          <p:spTgt spid="46"/>
                                        </p:tgtEl>
                                        <p:attrNameLst>
                                          <p:attrName>ppt_x</p:attrName>
                                        </p:attrNameLst>
                                      </p:cBhvr>
                                      <p:tavLst>
                                        <p:tav tm="0">
                                          <p:val>
                                            <p:strVal val="#ppt_x"/>
                                          </p:val>
                                        </p:tav>
                                        <p:tav tm="100000">
                                          <p:val>
                                            <p:strVal val="#ppt_x"/>
                                          </p:val>
                                        </p:tav>
                                      </p:tavLst>
                                    </p:anim>
                                    <p:anim calcmode="lin" valueType="num">
                                      <p:cBhvr>
                                        <p:cTn id="38"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7" grpId="0" animBg="1"/>
      <p:bldP spid="1688" grpId="0" animBg="1"/>
      <p:bldP spid="1689" grpId="0" animBg="1"/>
      <p:bldP spid="38" grpId="0"/>
      <p:bldP spid="40" grpId="0"/>
      <p:bldP spid="42" grpId="0"/>
      <p:bldP spid="4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Shape 1757"/>
        <p:cNvGrpSpPr/>
        <p:nvPr/>
      </p:nvGrpSpPr>
      <p:grpSpPr>
        <a:xfrm>
          <a:off x="0" y="0"/>
          <a:ext cx="0" cy="0"/>
          <a:chOff x="0" y="0"/>
          <a:chExt cx="0" cy="0"/>
        </a:xfrm>
      </p:grpSpPr>
      <p:sp>
        <p:nvSpPr>
          <p:cNvPr id="1758" name="Google Shape;1758;p65"/>
          <p:cNvSpPr/>
          <p:nvPr/>
        </p:nvSpPr>
        <p:spPr>
          <a:xfrm rot="-275293">
            <a:off x="3301826" y="2408948"/>
            <a:ext cx="12913836" cy="5665776"/>
          </a:xfrm>
          <a:prstGeom prst="roundRect">
            <a:avLst>
              <a:gd name="adj" fmla="val 29315"/>
            </a:avLst>
          </a:prstGeom>
          <a:solidFill>
            <a:schemeClr val="tx2">
              <a:lumMod val="75000"/>
            </a:scheme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nvGrpSpPr>
          <p:cNvPr id="1761" name="Google Shape;1761;p65"/>
          <p:cNvGrpSpPr/>
          <p:nvPr/>
        </p:nvGrpSpPr>
        <p:grpSpPr>
          <a:xfrm rot="-1052286" flipH="1">
            <a:off x="2531355" y="772959"/>
            <a:ext cx="2080630" cy="3049550"/>
            <a:chOff x="1923150" y="1064550"/>
            <a:chExt cx="567950" cy="873650"/>
          </a:xfrm>
        </p:grpSpPr>
        <p:sp>
          <p:nvSpPr>
            <p:cNvPr id="1762" name="Google Shape;1762;p65"/>
            <p:cNvSpPr/>
            <p:nvPr/>
          </p:nvSpPr>
          <p:spPr>
            <a:xfrm>
              <a:off x="1966000" y="1064550"/>
              <a:ext cx="517950" cy="820950"/>
            </a:xfrm>
            <a:custGeom>
              <a:avLst/>
              <a:gdLst/>
              <a:ahLst/>
              <a:cxnLst/>
              <a:rect l="l" t="t" r="r" b="b"/>
              <a:pathLst>
                <a:path w="20718" h="32838" extrusionOk="0">
                  <a:moveTo>
                    <a:pt x="18477" y="0"/>
                  </a:moveTo>
                  <a:cubicBezTo>
                    <a:pt x="18470" y="0"/>
                    <a:pt x="18463" y="0"/>
                    <a:pt x="18455" y="0"/>
                  </a:cubicBezTo>
                  <a:lnTo>
                    <a:pt x="1" y="179"/>
                  </a:lnTo>
                  <a:lnTo>
                    <a:pt x="310" y="32838"/>
                  </a:lnTo>
                  <a:lnTo>
                    <a:pt x="20718" y="32647"/>
                  </a:lnTo>
                  <a:lnTo>
                    <a:pt x="20420" y="1941"/>
                  </a:lnTo>
                  <a:cubicBezTo>
                    <a:pt x="20408" y="877"/>
                    <a:pt x="19539" y="0"/>
                    <a:pt x="18477"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3" name="Google Shape;1763;p65"/>
            <p:cNvSpPr/>
            <p:nvPr/>
          </p:nvSpPr>
          <p:spPr>
            <a:xfrm>
              <a:off x="1931175" y="1826550"/>
              <a:ext cx="559925" cy="111650"/>
            </a:xfrm>
            <a:custGeom>
              <a:avLst/>
              <a:gdLst/>
              <a:ahLst/>
              <a:cxnLst/>
              <a:rect l="l" t="t" r="r" b="b"/>
              <a:pathLst>
                <a:path w="22397" h="4466" extrusionOk="0">
                  <a:moveTo>
                    <a:pt x="21444" y="0"/>
                  </a:moveTo>
                  <a:lnTo>
                    <a:pt x="1" y="215"/>
                  </a:lnTo>
                  <a:lnTo>
                    <a:pt x="36" y="4465"/>
                  </a:lnTo>
                  <a:lnTo>
                    <a:pt x="21492" y="4263"/>
                  </a:lnTo>
                  <a:cubicBezTo>
                    <a:pt x="22396" y="2846"/>
                    <a:pt x="22361" y="1441"/>
                    <a:pt x="21444" y="0"/>
                  </a:cubicBez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4" name="Google Shape;1764;p65"/>
            <p:cNvSpPr/>
            <p:nvPr/>
          </p:nvSpPr>
          <p:spPr>
            <a:xfrm>
              <a:off x="1930300" y="1840525"/>
              <a:ext cx="532825" cy="84875"/>
            </a:xfrm>
            <a:custGeom>
              <a:avLst/>
              <a:gdLst/>
              <a:ahLst/>
              <a:cxnLst/>
              <a:rect l="l" t="t" r="r" b="b"/>
              <a:pathLst>
                <a:path w="21313" h="3395" extrusionOk="0">
                  <a:moveTo>
                    <a:pt x="20407" y="1"/>
                  </a:moveTo>
                  <a:lnTo>
                    <a:pt x="0" y="191"/>
                  </a:lnTo>
                  <a:lnTo>
                    <a:pt x="36" y="3394"/>
                  </a:lnTo>
                  <a:lnTo>
                    <a:pt x="20431" y="3192"/>
                  </a:lnTo>
                  <a:cubicBezTo>
                    <a:pt x="21312" y="2120"/>
                    <a:pt x="21288" y="1072"/>
                    <a:pt x="20407" y="1"/>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5" name="Google Shape;1765;p65"/>
            <p:cNvSpPr/>
            <p:nvPr/>
          </p:nvSpPr>
          <p:spPr>
            <a:xfrm>
              <a:off x="1923150" y="1066625"/>
              <a:ext cx="517350" cy="767100"/>
            </a:xfrm>
            <a:custGeom>
              <a:avLst/>
              <a:gdLst/>
              <a:ahLst/>
              <a:cxnLst/>
              <a:rect l="l" t="t" r="r" b="b"/>
              <a:pathLst>
                <a:path w="20694" h="30684" extrusionOk="0">
                  <a:moveTo>
                    <a:pt x="20396" y="1"/>
                  </a:moveTo>
                  <a:lnTo>
                    <a:pt x="0" y="203"/>
                  </a:lnTo>
                  <a:lnTo>
                    <a:pt x="286" y="30683"/>
                  </a:lnTo>
                  <a:lnTo>
                    <a:pt x="20693" y="30481"/>
                  </a:lnTo>
                  <a:lnTo>
                    <a:pt x="20396" y="1"/>
                  </a:lnTo>
                  <a:close/>
                </a:path>
              </a:pathLst>
            </a:cu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6" name="Google Shape;1766;p65"/>
            <p:cNvSpPr/>
            <p:nvPr/>
          </p:nvSpPr>
          <p:spPr>
            <a:xfrm>
              <a:off x="1964225" y="1131225"/>
              <a:ext cx="415550" cy="341425"/>
            </a:xfrm>
            <a:custGeom>
              <a:avLst/>
              <a:gdLst/>
              <a:ahLst/>
              <a:cxnLst/>
              <a:rect l="l" t="t" r="r" b="b"/>
              <a:pathLst>
                <a:path w="16622" h="13657" extrusionOk="0">
                  <a:moveTo>
                    <a:pt x="16050" y="298"/>
                  </a:moveTo>
                  <a:lnTo>
                    <a:pt x="16348" y="13014"/>
                  </a:lnTo>
                  <a:lnTo>
                    <a:pt x="584" y="13371"/>
                  </a:lnTo>
                  <a:lnTo>
                    <a:pt x="274" y="655"/>
                  </a:lnTo>
                  <a:lnTo>
                    <a:pt x="16050" y="298"/>
                  </a:lnTo>
                  <a:close/>
                  <a:moveTo>
                    <a:pt x="16324" y="0"/>
                  </a:moveTo>
                  <a:lnTo>
                    <a:pt x="0" y="369"/>
                  </a:lnTo>
                  <a:lnTo>
                    <a:pt x="298" y="13657"/>
                  </a:lnTo>
                  <a:lnTo>
                    <a:pt x="16621" y="13276"/>
                  </a:lnTo>
                  <a:lnTo>
                    <a:pt x="16324"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67" name="Google Shape;1767;p65"/>
          <p:cNvGrpSpPr/>
          <p:nvPr/>
        </p:nvGrpSpPr>
        <p:grpSpPr>
          <a:xfrm rot="1232585">
            <a:off x="14979136" y="6150020"/>
            <a:ext cx="2332816" cy="3456604"/>
            <a:chOff x="1795750" y="2343875"/>
            <a:chExt cx="635525" cy="989725"/>
          </a:xfrm>
        </p:grpSpPr>
        <p:sp>
          <p:nvSpPr>
            <p:cNvPr id="1768" name="Google Shape;1768;p65"/>
            <p:cNvSpPr/>
            <p:nvPr/>
          </p:nvSpPr>
          <p:spPr>
            <a:xfrm>
              <a:off x="1843375" y="2347150"/>
              <a:ext cx="580450" cy="927225"/>
            </a:xfrm>
            <a:custGeom>
              <a:avLst/>
              <a:gdLst/>
              <a:ahLst/>
              <a:cxnLst/>
              <a:rect l="l" t="t" r="r" b="b"/>
              <a:pathLst>
                <a:path w="23218" h="37089" extrusionOk="0">
                  <a:moveTo>
                    <a:pt x="20932" y="0"/>
                  </a:moveTo>
                  <a:lnTo>
                    <a:pt x="0" y="36"/>
                  </a:lnTo>
                  <a:lnTo>
                    <a:pt x="60" y="37088"/>
                  </a:lnTo>
                  <a:lnTo>
                    <a:pt x="23218" y="37064"/>
                  </a:lnTo>
                  <a:lnTo>
                    <a:pt x="23158" y="2227"/>
                  </a:lnTo>
                  <a:cubicBezTo>
                    <a:pt x="23158" y="1000"/>
                    <a:pt x="22158" y="0"/>
                    <a:pt x="20932" y="0"/>
                  </a:cubicBezTo>
                  <a:close/>
                </a:path>
              </a:pathLst>
            </a:custGeom>
            <a:solidFill>
              <a:schemeClr val="accent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69" name="Google Shape;1769;p65"/>
            <p:cNvSpPr/>
            <p:nvPr/>
          </p:nvSpPr>
          <p:spPr>
            <a:xfrm>
              <a:off x="1796650" y="3212125"/>
              <a:ext cx="634625" cy="121475"/>
            </a:xfrm>
            <a:custGeom>
              <a:avLst/>
              <a:gdLst/>
              <a:ahLst/>
              <a:cxnLst/>
              <a:rect l="l" t="t" r="r" b="b"/>
              <a:pathLst>
                <a:path w="25385" h="4859" extrusionOk="0">
                  <a:moveTo>
                    <a:pt x="24337" y="1"/>
                  </a:moveTo>
                  <a:lnTo>
                    <a:pt x="0" y="36"/>
                  </a:lnTo>
                  <a:lnTo>
                    <a:pt x="0" y="4859"/>
                  </a:lnTo>
                  <a:lnTo>
                    <a:pt x="24337" y="4835"/>
                  </a:lnTo>
                  <a:cubicBezTo>
                    <a:pt x="25384" y="3239"/>
                    <a:pt x="25360" y="1632"/>
                    <a:pt x="24337" y="1"/>
                  </a:cubicBez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70" name="Google Shape;1770;p65"/>
            <p:cNvSpPr/>
            <p:nvPr/>
          </p:nvSpPr>
          <p:spPr>
            <a:xfrm>
              <a:off x="1795750" y="3227600"/>
              <a:ext cx="604275" cy="91425"/>
            </a:xfrm>
            <a:custGeom>
              <a:avLst/>
              <a:gdLst/>
              <a:ahLst/>
              <a:cxnLst/>
              <a:rect l="l" t="t" r="r" b="b"/>
              <a:pathLst>
                <a:path w="24171" h="3657" extrusionOk="0">
                  <a:moveTo>
                    <a:pt x="23170" y="1"/>
                  </a:moveTo>
                  <a:lnTo>
                    <a:pt x="0" y="13"/>
                  </a:lnTo>
                  <a:lnTo>
                    <a:pt x="12" y="3656"/>
                  </a:lnTo>
                  <a:lnTo>
                    <a:pt x="23170" y="3632"/>
                  </a:lnTo>
                  <a:cubicBezTo>
                    <a:pt x="24170" y="2430"/>
                    <a:pt x="24146" y="1215"/>
                    <a:pt x="23170" y="1"/>
                  </a:cubicBez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71" name="Google Shape;1771;p65"/>
            <p:cNvSpPr/>
            <p:nvPr/>
          </p:nvSpPr>
          <p:spPr>
            <a:xfrm>
              <a:off x="1799925" y="2343875"/>
              <a:ext cx="580150" cy="865600"/>
            </a:xfrm>
            <a:custGeom>
              <a:avLst/>
              <a:gdLst/>
              <a:ahLst/>
              <a:cxnLst/>
              <a:rect l="l" t="t" r="r" b="b"/>
              <a:pathLst>
                <a:path w="23206" h="34624" extrusionOk="0">
                  <a:moveTo>
                    <a:pt x="23158" y="0"/>
                  </a:moveTo>
                  <a:lnTo>
                    <a:pt x="0" y="36"/>
                  </a:lnTo>
                  <a:lnTo>
                    <a:pt x="48" y="34624"/>
                  </a:lnTo>
                  <a:lnTo>
                    <a:pt x="23205" y="34588"/>
                  </a:lnTo>
                  <a:lnTo>
                    <a:pt x="23158" y="0"/>
                  </a:lnTo>
                  <a:close/>
                </a:path>
              </a:pathLst>
            </a:custGeom>
            <a:solidFill>
              <a:schemeClr val="accen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72" name="Google Shape;1772;p65"/>
            <p:cNvSpPr/>
            <p:nvPr/>
          </p:nvSpPr>
          <p:spPr>
            <a:xfrm>
              <a:off x="2336600" y="2348050"/>
              <a:ext cx="7450" cy="869750"/>
            </a:xfrm>
            <a:custGeom>
              <a:avLst/>
              <a:gdLst/>
              <a:ahLst/>
              <a:cxnLst/>
              <a:rect l="l" t="t" r="r" b="b"/>
              <a:pathLst>
                <a:path w="298" h="34790" extrusionOk="0">
                  <a:moveTo>
                    <a:pt x="0" y="0"/>
                  </a:moveTo>
                  <a:lnTo>
                    <a:pt x="0" y="34790"/>
                  </a:lnTo>
                  <a:lnTo>
                    <a:pt x="298" y="34790"/>
                  </a:lnTo>
                  <a:lnTo>
                    <a:pt x="298" y="0"/>
                  </a:ln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73" name="Google Shape;1773;p65"/>
            <p:cNvSpPr/>
            <p:nvPr/>
          </p:nvSpPr>
          <p:spPr>
            <a:xfrm>
              <a:off x="1895750" y="2438525"/>
              <a:ext cx="360800" cy="164625"/>
            </a:xfrm>
            <a:custGeom>
              <a:avLst/>
              <a:gdLst/>
              <a:ahLst/>
              <a:cxnLst/>
              <a:rect l="l" t="t" r="r" b="b"/>
              <a:pathLst>
                <a:path w="14432" h="6585" extrusionOk="0">
                  <a:moveTo>
                    <a:pt x="14074" y="274"/>
                  </a:moveTo>
                  <a:lnTo>
                    <a:pt x="14134" y="6144"/>
                  </a:lnTo>
                  <a:lnTo>
                    <a:pt x="358" y="6287"/>
                  </a:lnTo>
                  <a:lnTo>
                    <a:pt x="299" y="429"/>
                  </a:lnTo>
                  <a:lnTo>
                    <a:pt x="14074" y="274"/>
                  </a:lnTo>
                  <a:close/>
                  <a:moveTo>
                    <a:pt x="14360" y="0"/>
                  </a:moveTo>
                  <a:lnTo>
                    <a:pt x="144" y="143"/>
                  </a:lnTo>
                  <a:lnTo>
                    <a:pt x="1" y="143"/>
                  </a:lnTo>
                  <a:lnTo>
                    <a:pt x="72" y="6585"/>
                  </a:lnTo>
                  <a:lnTo>
                    <a:pt x="14288" y="6442"/>
                  </a:lnTo>
                  <a:lnTo>
                    <a:pt x="14431" y="6442"/>
                  </a:lnTo>
                  <a:lnTo>
                    <a:pt x="14360" y="0"/>
                  </a:lnTo>
                  <a:close/>
                </a:path>
              </a:pathLst>
            </a:custGeom>
            <a:solidFill>
              <a:schemeClr val="accent5"/>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grpSp>
        <p:nvGrpSpPr>
          <p:cNvPr id="1774" name="Google Shape;1774;p65"/>
          <p:cNvGrpSpPr/>
          <p:nvPr/>
        </p:nvGrpSpPr>
        <p:grpSpPr>
          <a:xfrm>
            <a:off x="12792654" y="1084132"/>
            <a:ext cx="1164276" cy="1164276"/>
            <a:chOff x="3796125" y="-35750"/>
            <a:chExt cx="773400" cy="773400"/>
          </a:xfrm>
        </p:grpSpPr>
        <p:sp>
          <p:nvSpPr>
            <p:cNvPr id="1775" name="Google Shape;1775;p65"/>
            <p:cNvSpPr/>
            <p:nvPr/>
          </p:nvSpPr>
          <p:spPr>
            <a:xfrm>
              <a:off x="3796125" y="-35750"/>
              <a:ext cx="773400" cy="773400"/>
            </a:xfrm>
            <a:prstGeom prst="ellipse">
              <a:avLst/>
            </a:prstGeom>
            <a:solidFill>
              <a:schemeClr val="lt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1776" name="Google Shape;1776;p65"/>
            <p:cNvSpPr/>
            <p:nvPr/>
          </p:nvSpPr>
          <p:spPr>
            <a:xfrm rot="301067">
              <a:off x="3918082" y="92788"/>
              <a:ext cx="257035" cy="222951"/>
            </a:xfrm>
            <a:custGeom>
              <a:avLst/>
              <a:gdLst/>
              <a:ahLst/>
              <a:cxnLst/>
              <a:rect l="l" t="t" r="r" b="b"/>
              <a:pathLst>
                <a:path w="2835" h="2459" extrusionOk="0">
                  <a:moveTo>
                    <a:pt x="1758" y="1"/>
                  </a:moveTo>
                  <a:cubicBezTo>
                    <a:pt x="1525" y="1"/>
                    <a:pt x="1293" y="53"/>
                    <a:pt x="1084" y="154"/>
                  </a:cubicBezTo>
                  <a:cubicBezTo>
                    <a:pt x="572" y="381"/>
                    <a:pt x="203" y="857"/>
                    <a:pt x="72" y="1393"/>
                  </a:cubicBezTo>
                  <a:cubicBezTo>
                    <a:pt x="13" y="1631"/>
                    <a:pt x="1" y="1881"/>
                    <a:pt x="108" y="2107"/>
                  </a:cubicBezTo>
                  <a:cubicBezTo>
                    <a:pt x="246" y="2330"/>
                    <a:pt x="507" y="2458"/>
                    <a:pt x="773" y="2458"/>
                  </a:cubicBezTo>
                  <a:cubicBezTo>
                    <a:pt x="805" y="2458"/>
                    <a:pt x="838" y="2456"/>
                    <a:pt x="870" y="2452"/>
                  </a:cubicBezTo>
                  <a:cubicBezTo>
                    <a:pt x="1168" y="2440"/>
                    <a:pt x="1441" y="2297"/>
                    <a:pt x="1691" y="2131"/>
                  </a:cubicBezTo>
                  <a:cubicBezTo>
                    <a:pt x="2299" y="1714"/>
                    <a:pt x="2834" y="1000"/>
                    <a:pt x="2644" y="285"/>
                  </a:cubicBezTo>
                  <a:cubicBezTo>
                    <a:pt x="2385" y="94"/>
                    <a:pt x="2071" y="1"/>
                    <a:pt x="1758"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25" name="TextBox 24">
            <a:extLst>
              <a:ext uri="{FF2B5EF4-FFF2-40B4-BE49-F238E27FC236}">
                <a16:creationId xmlns:a16="http://schemas.microsoft.com/office/drawing/2014/main" id="{4ACD3134-62D8-463D-A376-213B1C037756}"/>
              </a:ext>
            </a:extLst>
          </p:cNvPr>
          <p:cNvSpPr txBox="1"/>
          <p:nvPr/>
        </p:nvSpPr>
        <p:spPr>
          <a:xfrm rot="21304503">
            <a:off x="3403632" y="3206640"/>
            <a:ext cx="12331968" cy="3557512"/>
          </a:xfrm>
          <a:prstGeom prst="rect">
            <a:avLst/>
          </a:prstGeom>
          <a:noFill/>
        </p:spPr>
        <p:txBody>
          <a:bodyPr wrap="square" rtlCol="0">
            <a:spAutoFit/>
          </a:bodyPr>
          <a:lstStyle/>
          <a:p>
            <a:pPr algn="ctr" defTabSz="1828800">
              <a:lnSpc>
                <a:spcPct val="150000"/>
              </a:lnSpc>
              <a:buClr>
                <a:srgbClr val="000000"/>
              </a:buClr>
            </a:pPr>
            <a:r>
              <a:rPr lang="vi-VN" sz="8000" b="1" kern="0" dirty="0">
                <a:solidFill>
                  <a:schemeClr val="accent5"/>
                </a:solidFill>
                <a:latin typeface="Arial"/>
                <a:cs typeface="Arial"/>
                <a:sym typeface="Arial"/>
              </a:rPr>
              <a:t>HẸN GẶP LẠI CÁC EM TRONG TIẾT HỌC SAU!</a:t>
            </a:r>
            <a:endParaRPr lang="en-US" sz="8000" b="1" kern="0" dirty="0">
              <a:solidFill>
                <a:schemeClr val="accent5"/>
              </a:solidFill>
              <a:latin typeface="Arial"/>
              <a:cs typeface="Arial"/>
              <a:sym typeface="Arial"/>
            </a:endParaRPr>
          </a:p>
        </p:txBody>
      </p:sp>
    </p:spTree>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32036A19-B0D4-42E1-8D3A-5119ABC4B1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67299" y="1574899"/>
            <a:ext cx="11830008" cy="6890394"/>
          </a:xfrm>
          <a:prstGeom prst="rect">
            <a:avLst/>
          </a:prstGeom>
        </p:spPr>
      </p:pic>
      <p:pic>
        <p:nvPicPr>
          <p:cNvPr id="10" name="Picture 2">
            <a:extLst>
              <a:ext uri="{FF2B5EF4-FFF2-40B4-BE49-F238E27FC236}">
                <a16:creationId xmlns:a16="http://schemas.microsoft.com/office/drawing/2014/main" id="{81C3086B-1C92-4EB4-A711-B6B080953E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88338" y="2384696"/>
            <a:ext cx="10330372" cy="5517607"/>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66174">
            <a:off x="14847037" y="7131977"/>
            <a:ext cx="7846916" cy="7846916"/>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77974">
            <a:off x="-3587942" y="-3806159"/>
            <a:ext cx="7795752" cy="7795752"/>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040979">
            <a:off x="602858" y="4525963"/>
            <a:ext cx="1555401" cy="1688359"/>
          </a:xfrm>
          <a:prstGeom prst="rect">
            <a:avLst/>
          </a:prstGeom>
        </p:spPr>
      </p:pic>
      <p:pic>
        <p:nvPicPr>
          <p:cNvPr id="6"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636912" y="8514080"/>
            <a:ext cx="860774" cy="1339726"/>
          </a:xfrm>
          <a:prstGeom prst="rect">
            <a:avLst/>
          </a:prstGeom>
        </p:spPr>
      </p:pic>
      <p:pic>
        <p:nvPicPr>
          <p:cNvPr id="7"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787086" y="671933"/>
            <a:ext cx="1129767" cy="1407809"/>
          </a:xfrm>
          <a:prstGeom prst="rect">
            <a:avLst/>
          </a:prstGeom>
        </p:spPr>
      </p:pic>
      <p:pic>
        <p:nvPicPr>
          <p:cNvPr id="8" name="Picture 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255320" y="8411460"/>
            <a:ext cx="1500511" cy="1491133"/>
          </a:xfrm>
          <a:prstGeom prst="rect">
            <a:avLst/>
          </a:prstGeom>
        </p:spPr>
      </p:pic>
      <p:sp>
        <p:nvSpPr>
          <p:cNvPr id="9" name="Google Shape;1218;p41">
            <a:extLst>
              <a:ext uri="{FF2B5EF4-FFF2-40B4-BE49-F238E27FC236}">
                <a16:creationId xmlns:a16="http://schemas.microsoft.com/office/drawing/2014/main" id="{83CE621E-E8D1-44ED-8022-B0C8469386DD}"/>
              </a:ext>
            </a:extLst>
          </p:cNvPr>
          <p:cNvSpPr txBox="1">
            <a:spLocks/>
          </p:cNvSpPr>
          <p:nvPr/>
        </p:nvSpPr>
        <p:spPr>
          <a:xfrm>
            <a:off x="3416093" y="3012199"/>
            <a:ext cx="11008969"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marL="0" marR="0" lvl="0" indent="0" algn="ctr" defTabSz="914400" rtl="0" eaLnBrk="1" fontAlgn="auto" latinLnBrk="0" hangingPunct="1">
              <a:lnSpc>
                <a:spcPct val="150000"/>
              </a:lnSpc>
              <a:spcBef>
                <a:spcPts val="0"/>
              </a:spcBef>
              <a:spcAft>
                <a:spcPts val="0"/>
              </a:spcAft>
              <a:buClr>
                <a:srgbClr val="3B6894"/>
              </a:buClr>
              <a:buSzPts val="5200"/>
              <a:buFont typeface="Lexend"/>
              <a:buNone/>
              <a:tabLst/>
              <a:defRPr/>
            </a:pPr>
            <a:r>
              <a:rPr kumimoji="0" lang="vi-VN" sz="8000" b="1" i="0" u="none" strike="noStrike" kern="0" cap="none" spc="0" normalizeH="0" baseline="0" noProof="0" dirty="0">
                <a:ln>
                  <a:noFill/>
                </a:ln>
                <a:solidFill>
                  <a:schemeClr val="bg1"/>
                </a:solidFill>
                <a:effectLst/>
                <a:uLnTx/>
                <a:uFillTx/>
                <a:latin typeface="Arial"/>
                <a:ea typeface="Lexend Medium"/>
                <a:cs typeface="Lexend Medium"/>
                <a:sym typeface="Lexend Medium"/>
              </a:rPr>
              <a:t>BÀI 15</a:t>
            </a:r>
          </a:p>
          <a:p>
            <a:pPr marL="0" marR="0" lvl="0" indent="0" algn="ctr" defTabSz="914400" rtl="0" eaLnBrk="1" fontAlgn="auto" latinLnBrk="0" hangingPunct="1">
              <a:lnSpc>
                <a:spcPct val="150000"/>
              </a:lnSpc>
              <a:spcBef>
                <a:spcPts val="0"/>
              </a:spcBef>
              <a:spcAft>
                <a:spcPts val="0"/>
              </a:spcAft>
              <a:buClr>
                <a:srgbClr val="3B6894"/>
              </a:buClr>
              <a:buSzPts val="5200"/>
              <a:buFont typeface="Lexend"/>
              <a:buNone/>
              <a:tabLst/>
              <a:defRPr/>
            </a:pPr>
            <a:r>
              <a:rPr lang="vi-VN" sz="8000" kern="0" dirty="0">
                <a:solidFill>
                  <a:schemeClr val="bg1"/>
                </a:solidFill>
                <a:latin typeface="Arial"/>
                <a:ea typeface="Lexend Medium"/>
                <a:cs typeface="Lexend Medium"/>
                <a:sym typeface="Lexend Medium"/>
              </a:rPr>
              <a:t>TỪ TRƯỜNG </a:t>
            </a:r>
            <a:endParaRPr kumimoji="0" lang="en-US" sz="8000" b="1" i="0" u="none" strike="noStrike" kern="0" cap="none" spc="0" normalizeH="0" baseline="0" noProof="0" dirty="0">
              <a:ln>
                <a:noFill/>
              </a:ln>
              <a:solidFill>
                <a:schemeClr val="bg1"/>
              </a:solidFill>
              <a:effectLst/>
              <a:uLnTx/>
              <a:uFillTx/>
              <a:latin typeface="Arial"/>
              <a:ea typeface="Lexend Medium"/>
              <a:cs typeface="Lexend Medium"/>
              <a:sym typeface="Lexend Medium"/>
            </a:endParaRPr>
          </a:p>
        </p:txBody>
      </p:sp>
      <p:pic>
        <p:nvPicPr>
          <p:cNvPr id="13" name="Picture 7">
            <a:extLst>
              <a:ext uri="{FF2B5EF4-FFF2-40B4-BE49-F238E27FC236}">
                <a16:creationId xmlns:a16="http://schemas.microsoft.com/office/drawing/2014/main" id="{E061196E-E8C9-4906-9378-060D6CFC08F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3497686" y="1560214"/>
            <a:ext cx="2020421" cy="2045996"/>
          </a:xfrm>
          <a:prstGeom prst="rect">
            <a:avLst/>
          </a:prstGeom>
        </p:spPr>
      </p:pic>
      <p:pic>
        <p:nvPicPr>
          <p:cNvPr id="14" name="Picture 8">
            <a:extLst>
              <a:ext uri="{FF2B5EF4-FFF2-40B4-BE49-F238E27FC236}">
                <a16:creationId xmlns:a16="http://schemas.microsoft.com/office/drawing/2014/main" id="{30E31C45-B440-4F91-BAF1-6FB3424CADB3}"/>
              </a:ext>
            </a:extLst>
          </p:cNvPr>
          <p:cNvPicPr>
            <a:picLocks noChangeAspect="1"/>
          </p:cNvPicPr>
          <p:nvPr/>
        </p:nvPicPr>
        <p:blipFill>
          <a:blip r:embed="rId20"/>
          <a:srcRect/>
          <a:stretch>
            <a:fillRect/>
          </a:stretch>
        </p:blipFill>
        <p:spPr>
          <a:xfrm>
            <a:off x="12988449" y="4475891"/>
            <a:ext cx="2478720" cy="2558679"/>
          </a:xfrm>
          <a:prstGeom prst="rect">
            <a:avLst/>
          </a:prstGeom>
        </p:spPr>
      </p:pic>
    </p:spTree>
    <p:extLst>
      <p:ext uri="{BB962C8B-B14F-4D97-AF65-F5344CB8AC3E}">
        <p14:creationId xmlns:p14="http://schemas.microsoft.com/office/powerpoint/2010/main" val="1193396860"/>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624342">
            <a:off x="1212172" y="652654"/>
            <a:ext cx="1074038" cy="812241"/>
          </a:xfrm>
          <a:prstGeom prst="rect">
            <a:avLst/>
          </a:prstGeom>
        </p:spPr>
      </p:pic>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66174">
            <a:off x="13804412" y="-4466913"/>
            <a:ext cx="7846916" cy="7846916"/>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395726">
            <a:off x="-4662155" y="4238370"/>
            <a:ext cx="7795752" cy="7795752"/>
          </a:xfrm>
          <a:prstGeom prst="rect">
            <a:avLst/>
          </a:prstGeom>
        </p:spPr>
      </p:pic>
      <p:sp>
        <p:nvSpPr>
          <p:cNvPr id="14" name="TextBox 13">
            <a:extLst>
              <a:ext uri="{FF2B5EF4-FFF2-40B4-BE49-F238E27FC236}">
                <a16:creationId xmlns:a16="http://schemas.microsoft.com/office/drawing/2014/main" id="{4B1FE5E5-43DF-45CB-843D-F318DFDDE854}"/>
              </a:ext>
            </a:extLst>
          </p:cNvPr>
          <p:cNvSpPr txBox="1"/>
          <p:nvPr/>
        </p:nvSpPr>
        <p:spPr>
          <a:xfrm>
            <a:off x="5410200" y="875096"/>
            <a:ext cx="7003472" cy="923330"/>
          </a:xfrm>
          <a:prstGeom prst="rect">
            <a:avLst/>
          </a:prstGeom>
          <a:noFill/>
        </p:spPr>
        <p:txBody>
          <a:bodyPr wrap="square" rtlCol="0">
            <a:spAutoFit/>
          </a:bodyPr>
          <a:lstStyle/>
          <a:p>
            <a:r>
              <a:rPr lang="vi-VN" sz="5400" b="1" dirty="0">
                <a:solidFill>
                  <a:schemeClr val="accent2">
                    <a:lumMod val="75000"/>
                  </a:schemeClr>
                </a:solidFill>
              </a:rPr>
              <a:t>NỘI DUNG BÀI HỌC </a:t>
            </a:r>
            <a:endParaRPr lang="en-US" sz="5400" b="1" dirty="0">
              <a:solidFill>
                <a:schemeClr val="accent2">
                  <a:lumMod val="75000"/>
                </a:schemeClr>
              </a:solidFill>
            </a:endParaRPr>
          </a:p>
        </p:txBody>
      </p:sp>
      <p:grpSp>
        <p:nvGrpSpPr>
          <p:cNvPr id="33" name="Group 32">
            <a:extLst>
              <a:ext uri="{FF2B5EF4-FFF2-40B4-BE49-F238E27FC236}">
                <a16:creationId xmlns:a16="http://schemas.microsoft.com/office/drawing/2014/main" id="{BD16B760-FA2E-49AF-B50D-0C60CFD48667}"/>
              </a:ext>
            </a:extLst>
          </p:cNvPr>
          <p:cNvGrpSpPr/>
          <p:nvPr/>
        </p:nvGrpSpPr>
        <p:grpSpPr>
          <a:xfrm>
            <a:off x="735982" y="2278584"/>
            <a:ext cx="11322265" cy="1493358"/>
            <a:chOff x="735982" y="2278584"/>
            <a:chExt cx="11322265" cy="1493358"/>
          </a:xfrm>
        </p:grpSpPr>
        <p:sp>
          <p:nvSpPr>
            <p:cNvPr id="7" name="TextBox 7"/>
            <p:cNvSpPr txBox="1"/>
            <p:nvPr/>
          </p:nvSpPr>
          <p:spPr>
            <a:xfrm>
              <a:off x="735982" y="2278584"/>
              <a:ext cx="2026420" cy="1493358"/>
            </a:xfrm>
            <a:prstGeom prst="rect">
              <a:avLst/>
            </a:prstGeom>
          </p:spPr>
          <p:txBody>
            <a:bodyPr lIns="0" tIns="0" rIns="0" bIns="0" rtlCol="0" anchor="t">
              <a:spAutoFit/>
            </a:bodyPr>
            <a:lstStyle/>
            <a:p>
              <a:pPr marL="0" marR="0" lvl="0" indent="0" algn="r" defTabSz="914400" rtl="0" eaLnBrk="1" fontAlgn="auto" latinLnBrk="0" hangingPunct="1">
                <a:lnSpc>
                  <a:spcPts val="12363"/>
                </a:lnSpc>
                <a:spcBef>
                  <a:spcPts val="0"/>
                </a:spcBef>
                <a:spcAft>
                  <a:spcPts val="0"/>
                </a:spcAft>
                <a:buClrTx/>
                <a:buSzTx/>
                <a:buFontTx/>
                <a:buNone/>
                <a:tabLst/>
                <a:defRPr/>
              </a:pPr>
              <a:r>
                <a:rPr kumimoji="0" lang="en-US" sz="10302" b="1" i="0" u="none" strike="noStrike" kern="1200" cap="none" spc="0" normalizeH="0" baseline="0" noProof="0" dirty="0">
                  <a:ln>
                    <a:noFill/>
                  </a:ln>
                  <a:solidFill>
                    <a:srgbClr val="A69AAB"/>
                  </a:solidFill>
                  <a:effectLst/>
                  <a:uLnTx/>
                  <a:uFillTx/>
                  <a:latin typeface="Arial" panose="020B0604020202020204" pitchFamily="34" charset="0"/>
                  <a:cs typeface="Arial" panose="020B0604020202020204" pitchFamily="34" charset="0"/>
                </a:rPr>
                <a:t>01</a:t>
              </a:r>
            </a:p>
          </p:txBody>
        </p:sp>
        <p:pic>
          <p:nvPicPr>
            <p:cNvPr id="15" name="Picture 4">
              <a:extLst>
                <a:ext uri="{FF2B5EF4-FFF2-40B4-BE49-F238E27FC236}">
                  <a16:creationId xmlns:a16="http://schemas.microsoft.com/office/drawing/2014/main" id="{068585CC-EA00-450D-947C-6F8C29AF59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22617" y="2372343"/>
              <a:ext cx="8635630" cy="1329405"/>
            </a:xfrm>
            <a:prstGeom prst="rect">
              <a:avLst/>
            </a:prstGeom>
          </p:spPr>
        </p:pic>
        <p:sp>
          <p:nvSpPr>
            <p:cNvPr id="19" name="TextBox 18">
              <a:extLst>
                <a:ext uri="{FF2B5EF4-FFF2-40B4-BE49-F238E27FC236}">
                  <a16:creationId xmlns:a16="http://schemas.microsoft.com/office/drawing/2014/main" id="{45D8D643-5B3F-4C98-94B1-6BEC58FA97C7}"/>
                </a:ext>
              </a:extLst>
            </p:cNvPr>
            <p:cNvSpPr txBox="1"/>
            <p:nvPr/>
          </p:nvSpPr>
          <p:spPr>
            <a:xfrm>
              <a:off x="4670989" y="2423026"/>
              <a:ext cx="6727043"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Khái niệm về từ trường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5B72826F-6FB4-40EE-9240-ABACDA0998FD}"/>
              </a:ext>
            </a:extLst>
          </p:cNvPr>
          <p:cNvGrpSpPr/>
          <p:nvPr/>
        </p:nvGrpSpPr>
        <p:grpSpPr>
          <a:xfrm>
            <a:off x="560130" y="4268601"/>
            <a:ext cx="11498117" cy="1493358"/>
            <a:chOff x="560130" y="4268601"/>
            <a:chExt cx="11498117" cy="1493358"/>
          </a:xfrm>
        </p:grpSpPr>
        <p:sp>
          <p:nvSpPr>
            <p:cNvPr id="8" name="TextBox 8"/>
            <p:cNvSpPr txBox="1"/>
            <p:nvPr/>
          </p:nvSpPr>
          <p:spPr>
            <a:xfrm>
              <a:off x="560130" y="4268601"/>
              <a:ext cx="2122535" cy="1493358"/>
            </a:xfrm>
            <a:prstGeom prst="rect">
              <a:avLst/>
            </a:prstGeom>
          </p:spPr>
          <p:txBody>
            <a:bodyPr lIns="0" tIns="0" rIns="0" bIns="0" rtlCol="0" anchor="t">
              <a:spAutoFit/>
            </a:bodyPr>
            <a:lstStyle/>
            <a:p>
              <a:pPr marL="0" marR="0" lvl="0" indent="0" algn="r" defTabSz="914400" rtl="0" eaLnBrk="1" fontAlgn="auto" latinLnBrk="0" hangingPunct="1">
                <a:lnSpc>
                  <a:spcPts val="12363"/>
                </a:lnSpc>
                <a:spcBef>
                  <a:spcPts val="0"/>
                </a:spcBef>
                <a:spcAft>
                  <a:spcPts val="0"/>
                </a:spcAft>
                <a:buClrTx/>
                <a:buSzTx/>
                <a:buFontTx/>
                <a:buNone/>
                <a:tabLst/>
                <a:defRPr/>
              </a:pPr>
              <a:r>
                <a:rPr kumimoji="0" lang="en-US" sz="10302" b="1" i="0" u="none" strike="noStrike" kern="1200" cap="none" spc="0" normalizeH="0" baseline="0" noProof="0" dirty="0">
                  <a:ln>
                    <a:noFill/>
                  </a:ln>
                  <a:solidFill>
                    <a:srgbClr val="A69AAB"/>
                  </a:solidFill>
                  <a:effectLst/>
                  <a:uLnTx/>
                  <a:uFillTx/>
                  <a:latin typeface="Arial" panose="020B0604020202020204" pitchFamily="34" charset="0"/>
                  <a:cs typeface="Arial" panose="020B0604020202020204" pitchFamily="34" charset="0"/>
                </a:rPr>
                <a:t>02</a:t>
              </a:r>
            </a:p>
          </p:txBody>
        </p:sp>
        <p:pic>
          <p:nvPicPr>
            <p:cNvPr id="20" name="Picture 4">
              <a:extLst>
                <a:ext uri="{FF2B5EF4-FFF2-40B4-BE49-F238E27FC236}">
                  <a16:creationId xmlns:a16="http://schemas.microsoft.com/office/drawing/2014/main" id="{EB7F0128-2E99-4498-8DBE-CD4B995CF5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422617" y="4350578"/>
              <a:ext cx="8635630" cy="1329405"/>
            </a:xfrm>
            <a:prstGeom prst="rect">
              <a:avLst/>
            </a:prstGeom>
          </p:spPr>
        </p:pic>
        <p:sp>
          <p:nvSpPr>
            <p:cNvPr id="22" name="TextBox 21">
              <a:extLst>
                <a:ext uri="{FF2B5EF4-FFF2-40B4-BE49-F238E27FC236}">
                  <a16:creationId xmlns:a16="http://schemas.microsoft.com/office/drawing/2014/main" id="{DD9B2994-A5A7-4FE9-86D0-922C355FF8DF}"/>
                </a:ext>
              </a:extLst>
            </p:cNvPr>
            <p:cNvSpPr txBox="1"/>
            <p:nvPr/>
          </p:nvSpPr>
          <p:spPr>
            <a:xfrm>
              <a:off x="4604603" y="4554998"/>
              <a:ext cx="2819400" cy="769441"/>
            </a:xfrm>
            <a:prstGeom prst="rect">
              <a:avLst/>
            </a:prstGeom>
            <a:noFill/>
          </p:spPr>
          <p:txBody>
            <a:bodyPr wrap="square">
              <a:spAutoFit/>
            </a:bodyPr>
            <a:lstStyle/>
            <a:p>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Từ phổ</a:t>
              </a:r>
              <a:endParaRPr lang="en-US" dirty="0"/>
            </a:p>
          </p:txBody>
        </p:sp>
      </p:grpSp>
      <p:grpSp>
        <p:nvGrpSpPr>
          <p:cNvPr id="35" name="Group 34">
            <a:extLst>
              <a:ext uri="{FF2B5EF4-FFF2-40B4-BE49-F238E27FC236}">
                <a16:creationId xmlns:a16="http://schemas.microsoft.com/office/drawing/2014/main" id="{DBF85D06-9520-4FA7-9767-5B545B19E209}"/>
              </a:ext>
            </a:extLst>
          </p:cNvPr>
          <p:cNvGrpSpPr/>
          <p:nvPr/>
        </p:nvGrpSpPr>
        <p:grpSpPr>
          <a:xfrm>
            <a:off x="3680898" y="6016645"/>
            <a:ext cx="11431732" cy="1669385"/>
            <a:chOff x="3680898" y="6016645"/>
            <a:chExt cx="11431732" cy="1669385"/>
          </a:xfrm>
        </p:grpSpPr>
        <p:sp>
          <p:nvSpPr>
            <p:cNvPr id="23" name="TextBox 8">
              <a:extLst>
                <a:ext uri="{FF2B5EF4-FFF2-40B4-BE49-F238E27FC236}">
                  <a16:creationId xmlns:a16="http://schemas.microsoft.com/office/drawing/2014/main" id="{1B8524F9-E040-4529-A501-868D007A8B15}"/>
                </a:ext>
              </a:extLst>
            </p:cNvPr>
            <p:cNvSpPr txBox="1"/>
            <p:nvPr/>
          </p:nvSpPr>
          <p:spPr>
            <a:xfrm>
              <a:off x="3680898" y="6016645"/>
              <a:ext cx="2122535" cy="1493358"/>
            </a:xfrm>
            <a:prstGeom prst="rect">
              <a:avLst/>
            </a:prstGeom>
          </p:spPr>
          <p:txBody>
            <a:bodyPr lIns="0" tIns="0" rIns="0" bIns="0" rtlCol="0" anchor="t">
              <a:spAutoFit/>
            </a:bodyPr>
            <a:lstStyle/>
            <a:p>
              <a:pPr marL="0" marR="0" lvl="0" indent="0" algn="r" defTabSz="914400" rtl="0" eaLnBrk="1" fontAlgn="auto" latinLnBrk="0" hangingPunct="1">
                <a:lnSpc>
                  <a:spcPts val="12363"/>
                </a:lnSpc>
                <a:spcBef>
                  <a:spcPts val="0"/>
                </a:spcBef>
                <a:spcAft>
                  <a:spcPts val="0"/>
                </a:spcAft>
                <a:buClrTx/>
                <a:buSzTx/>
                <a:buFontTx/>
                <a:buNone/>
                <a:tabLst/>
                <a:defRPr/>
              </a:pPr>
              <a:r>
                <a:rPr kumimoji="0" lang="vi-VN" sz="10302" b="1" i="0" u="none" strike="noStrike" kern="1200" cap="none" spc="0" normalizeH="0" baseline="0" noProof="0" dirty="0">
                  <a:ln>
                    <a:noFill/>
                  </a:ln>
                  <a:solidFill>
                    <a:srgbClr val="A69AAB"/>
                  </a:solidFill>
                  <a:effectLst/>
                  <a:uLnTx/>
                  <a:uFillTx/>
                  <a:latin typeface="Arial" panose="020B0604020202020204" pitchFamily="34" charset="0"/>
                  <a:cs typeface="Arial" panose="020B0604020202020204" pitchFamily="34" charset="0"/>
                </a:rPr>
                <a:t>03</a:t>
              </a:r>
              <a:endParaRPr kumimoji="0" lang="en-US" sz="10302" b="1" i="0" u="none" strike="noStrike" kern="1200" cap="none" spc="0" normalizeH="0" baseline="0" noProof="0" dirty="0">
                <a:ln>
                  <a:noFill/>
                </a:ln>
                <a:solidFill>
                  <a:srgbClr val="A69AAB"/>
                </a:solidFill>
                <a:effectLst/>
                <a:uLnTx/>
                <a:uFillTx/>
                <a:latin typeface="Arial" panose="020B0604020202020204" pitchFamily="34" charset="0"/>
                <a:cs typeface="Arial" panose="020B0604020202020204" pitchFamily="34" charset="0"/>
              </a:endParaRPr>
            </a:p>
          </p:txBody>
        </p:sp>
        <p:pic>
          <p:nvPicPr>
            <p:cNvPr id="24" name="Picture 4">
              <a:extLst>
                <a:ext uri="{FF2B5EF4-FFF2-40B4-BE49-F238E27FC236}">
                  <a16:creationId xmlns:a16="http://schemas.microsoft.com/office/drawing/2014/main" id="{1B7EE642-2079-41C6-B29C-CB68D5EED0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77000" y="6356625"/>
              <a:ext cx="8635630" cy="1329405"/>
            </a:xfrm>
            <a:prstGeom prst="rect">
              <a:avLst/>
            </a:prstGeom>
          </p:spPr>
        </p:pic>
        <p:sp>
          <p:nvSpPr>
            <p:cNvPr id="26" name="TextBox 25">
              <a:extLst>
                <a:ext uri="{FF2B5EF4-FFF2-40B4-BE49-F238E27FC236}">
                  <a16:creationId xmlns:a16="http://schemas.microsoft.com/office/drawing/2014/main" id="{C38AC9D9-D6E8-4C80-8BA7-1E8997B2682B}"/>
                </a:ext>
              </a:extLst>
            </p:cNvPr>
            <p:cNvSpPr txBox="1"/>
            <p:nvPr/>
          </p:nvSpPr>
          <p:spPr>
            <a:xfrm>
              <a:off x="7850024" y="6697433"/>
              <a:ext cx="5540271" cy="776029"/>
            </a:xfrm>
            <a:prstGeom prst="rect">
              <a:avLst/>
            </a:prstGeom>
            <a:noFill/>
          </p:spPr>
          <p:txBody>
            <a:bodyPr wrap="square">
              <a:spAutoFit/>
            </a:bodyPr>
            <a:lstStyle/>
            <a:p>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 sức từ</a:t>
              </a:r>
              <a:endParaRPr lang="en-US" dirty="0"/>
            </a:p>
          </p:txBody>
        </p:sp>
      </p:grpSp>
      <p:grpSp>
        <p:nvGrpSpPr>
          <p:cNvPr id="36" name="Group 35">
            <a:extLst>
              <a:ext uri="{FF2B5EF4-FFF2-40B4-BE49-F238E27FC236}">
                <a16:creationId xmlns:a16="http://schemas.microsoft.com/office/drawing/2014/main" id="{85D38D13-AEB1-429D-A6F2-F043C146D17D}"/>
              </a:ext>
            </a:extLst>
          </p:cNvPr>
          <p:cNvGrpSpPr/>
          <p:nvPr/>
        </p:nvGrpSpPr>
        <p:grpSpPr>
          <a:xfrm>
            <a:off x="3708697" y="7830214"/>
            <a:ext cx="11544300" cy="1745818"/>
            <a:chOff x="3708697" y="7830214"/>
            <a:chExt cx="11544300" cy="1745818"/>
          </a:xfrm>
        </p:grpSpPr>
        <p:sp>
          <p:nvSpPr>
            <p:cNvPr id="27" name="TextBox 8">
              <a:extLst>
                <a:ext uri="{FF2B5EF4-FFF2-40B4-BE49-F238E27FC236}">
                  <a16:creationId xmlns:a16="http://schemas.microsoft.com/office/drawing/2014/main" id="{60AC19D8-5575-49A9-ACEB-AFB4E2A9A8B2}"/>
                </a:ext>
              </a:extLst>
            </p:cNvPr>
            <p:cNvSpPr txBox="1"/>
            <p:nvPr/>
          </p:nvSpPr>
          <p:spPr>
            <a:xfrm>
              <a:off x="3708697" y="7830214"/>
              <a:ext cx="2122535" cy="1493358"/>
            </a:xfrm>
            <a:prstGeom prst="rect">
              <a:avLst/>
            </a:prstGeom>
          </p:spPr>
          <p:txBody>
            <a:bodyPr lIns="0" tIns="0" rIns="0" bIns="0" rtlCol="0" anchor="t">
              <a:spAutoFit/>
            </a:bodyPr>
            <a:lstStyle/>
            <a:p>
              <a:pPr marL="0" marR="0" lvl="0" indent="0" algn="r" defTabSz="914400" rtl="0" eaLnBrk="1" fontAlgn="auto" latinLnBrk="0" hangingPunct="1">
                <a:lnSpc>
                  <a:spcPts val="12363"/>
                </a:lnSpc>
                <a:spcBef>
                  <a:spcPts val="0"/>
                </a:spcBef>
                <a:spcAft>
                  <a:spcPts val="0"/>
                </a:spcAft>
                <a:buClrTx/>
                <a:buSzTx/>
                <a:buFontTx/>
                <a:buNone/>
                <a:tabLst/>
                <a:defRPr/>
              </a:pPr>
              <a:r>
                <a:rPr kumimoji="0" lang="vi-VN" sz="10302" b="1" i="0" u="none" strike="noStrike" kern="1200" cap="none" spc="0" normalizeH="0" baseline="0" noProof="0" dirty="0">
                  <a:ln>
                    <a:noFill/>
                  </a:ln>
                  <a:solidFill>
                    <a:srgbClr val="A69AAB"/>
                  </a:solidFill>
                  <a:effectLst/>
                  <a:uLnTx/>
                  <a:uFillTx/>
                  <a:latin typeface="Arial" panose="020B0604020202020204" pitchFamily="34" charset="0"/>
                  <a:cs typeface="Arial" panose="020B0604020202020204" pitchFamily="34" charset="0"/>
                </a:rPr>
                <a:t>04</a:t>
              </a:r>
              <a:endParaRPr kumimoji="0" lang="en-US" sz="10302" b="1" i="0" u="none" strike="noStrike" kern="1200" cap="none" spc="0" normalizeH="0" baseline="0" noProof="0" dirty="0">
                <a:ln>
                  <a:noFill/>
                </a:ln>
                <a:solidFill>
                  <a:srgbClr val="A69AAB"/>
                </a:solidFill>
                <a:effectLst/>
                <a:uLnTx/>
                <a:uFillTx/>
                <a:latin typeface="Arial" panose="020B0604020202020204" pitchFamily="34" charset="0"/>
                <a:cs typeface="Arial" panose="020B0604020202020204" pitchFamily="34" charset="0"/>
              </a:endParaRPr>
            </a:p>
          </p:txBody>
        </p:sp>
        <p:pic>
          <p:nvPicPr>
            <p:cNvPr id="28" name="Picture 4">
              <a:extLst>
                <a:ext uri="{FF2B5EF4-FFF2-40B4-BE49-F238E27FC236}">
                  <a16:creationId xmlns:a16="http://schemas.microsoft.com/office/drawing/2014/main" id="{B9CFBA1A-7208-481A-B5F1-1AA2C339E9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77000" y="8246627"/>
              <a:ext cx="8635630" cy="1329405"/>
            </a:xfrm>
            <a:prstGeom prst="rect">
              <a:avLst/>
            </a:prstGeom>
          </p:spPr>
        </p:pic>
        <p:sp>
          <p:nvSpPr>
            <p:cNvPr id="30" name="TextBox 29">
              <a:extLst>
                <a:ext uri="{FF2B5EF4-FFF2-40B4-BE49-F238E27FC236}">
                  <a16:creationId xmlns:a16="http://schemas.microsoft.com/office/drawing/2014/main" id="{03CE4881-DB17-482F-93FC-611C0C3B848D}"/>
                </a:ext>
              </a:extLst>
            </p:cNvPr>
            <p:cNvSpPr txBox="1"/>
            <p:nvPr/>
          </p:nvSpPr>
          <p:spPr>
            <a:xfrm>
              <a:off x="7861597" y="8471132"/>
              <a:ext cx="7391400" cy="769441"/>
            </a:xfrm>
            <a:prstGeom prst="rect">
              <a:avLst/>
            </a:prstGeom>
            <a:noFill/>
          </p:spPr>
          <p:txBody>
            <a:bodyPr wrap="square">
              <a:spAutoFit/>
            </a:bodyPr>
            <a:lstStyle/>
            <a:p>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Chế tạo nam châm điện</a:t>
              </a:r>
              <a:endParaRPr lang="en-US" dirty="0"/>
            </a:p>
          </p:txBody>
        </p:sp>
      </p:grpSp>
      <p:pic>
        <p:nvPicPr>
          <p:cNvPr id="31" name="Picture 14">
            <a:extLst>
              <a:ext uri="{FF2B5EF4-FFF2-40B4-BE49-F238E27FC236}">
                <a16:creationId xmlns:a16="http://schemas.microsoft.com/office/drawing/2014/main" id="{FD4B7F65-46BA-432F-AA82-2396A84CC0B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798199" y="2694206"/>
            <a:ext cx="3413284" cy="3101822"/>
          </a:xfrm>
          <a:prstGeom prst="rect">
            <a:avLst/>
          </a:prstGeom>
        </p:spPr>
      </p:pic>
      <p:pic>
        <p:nvPicPr>
          <p:cNvPr id="32" name="Picture 7">
            <a:extLst>
              <a:ext uri="{FF2B5EF4-FFF2-40B4-BE49-F238E27FC236}">
                <a16:creationId xmlns:a16="http://schemas.microsoft.com/office/drawing/2014/main" id="{59650B00-DED0-4238-A110-B81012E7EB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973913" y="8127287"/>
            <a:ext cx="1327362" cy="1196285"/>
          </a:xfrm>
          <a:prstGeom prst="rect">
            <a:avLst/>
          </a:prstGeom>
        </p:spPr>
      </p:pic>
    </p:spTree>
    <p:extLst>
      <p:ext uri="{BB962C8B-B14F-4D97-AF65-F5344CB8AC3E}">
        <p14:creationId xmlns:p14="http://schemas.microsoft.com/office/powerpoint/2010/main" val="34024556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randombar(horizontal)">
                                      <p:cBhvr>
                                        <p:cTn id="10" dur="500"/>
                                        <p:tgtEl>
                                          <p:spTgt spid="31"/>
                                        </p:tgtEl>
                                      </p:cBhvr>
                                    </p:animEffect>
                                  </p:childTnLst>
                                </p:cTn>
                              </p:par>
                              <p:par>
                                <p:cTn id="11" presetID="14" presetClass="entr" presetSubtype="1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heel(1)">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66174">
            <a:off x="14763628" y="-5754341"/>
            <a:ext cx="7846916" cy="7846916"/>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6760">
            <a:off x="224153" y="8726607"/>
            <a:ext cx="1290550" cy="83299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0979">
            <a:off x="17274484" y="9591319"/>
            <a:ext cx="506294" cy="549573"/>
          </a:xfrm>
          <a:prstGeom prst="rect">
            <a:avLst/>
          </a:prstGeom>
        </p:spPr>
      </p:pic>
      <p:sp>
        <p:nvSpPr>
          <p:cNvPr id="13" name="TextBox 12">
            <a:extLst>
              <a:ext uri="{FF2B5EF4-FFF2-40B4-BE49-F238E27FC236}">
                <a16:creationId xmlns:a16="http://schemas.microsoft.com/office/drawing/2014/main" id="{E7AAF33B-FB40-4D5A-90D8-A78C543F347A}"/>
              </a:ext>
            </a:extLst>
          </p:cNvPr>
          <p:cNvSpPr txBox="1"/>
          <p:nvPr/>
        </p:nvSpPr>
        <p:spPr>
          <a:xfrm>
            <a:off x="5062604" y="508732"/>
            <a:ext cx="9067800" cy="923330"/>
          </a:xfrm>
          <a:prstGeom prst="rect">
            <a:avLst/>
          </a:prstGeom>
          <a:noFill/>
        </p:spPr>
        <p:txBody>
          <a:bodyPr wrap="square" rtlCol="0">
            <a:spAutoFit/>
          </a:bodyPr>
          <a:lstStyle/>
          <a:p>
            <a:r>
              <a:rPr lang="vi-VN" sz="5400" b="1" dirty="0">
                <a:solidFill>
                  <a:schemeClr val="accent2">
                    <a:lumMod val="75000"/>
                  </a:schemeClr>
                </a:solidFill>
              </a:rPr>
              <a:t>1. Khái niệm về từ trường </a:t>
            </a:r>
            <a:endParaRPr lang="en-US" sz="5400" b="1" dirty="0">
              <a:solidFill>
                <a:schemeClr val="accent2">
                  <a:lumMod val="75000"/>
                </a:schemeClr>
              </a:solidFill>
            </a:endParaRPr>
          </a:p>
        </p:txBody>
      </p:sp>
      <p:grpSp>
        <p:nvGrpSpPr>
          <p:cNvPr id="14" name="Google Shape;1580;p51">
            <a:extLst>
              <a:ext uri="{FF2B5EF4-FFF2-40B4-BE49-F238E27FC236}">
                <a16:creationId xmlns:a16="http://schemas.microsoft.com/office/drawing/2014/main" id="{9865197D-284F-4CAA-81AE-CF7CBDEB44B7}"/>
              </a:ext>
            </a:extLst>
          </p:cNvPr>
          <p:cNvGrpSpPr/>
          <p:nvPr/>
        </p:nvGrpSpPr>
        <p:grpSpPr>
          <a:xfrm>
            <a:off x="1399937" y="1723430"/>
            <a:ext cx="1220379" cy="2039955"/>
            <a:chOff x="616408" y="576892"/>
            <a:chExt cx="965920" cy="1364545"/>
          </a:xfrm>
        </p:grpSpPr>
        <p:sp>
          <p:nvSpPr>
            <p:cNvPr id="15" name="Google Shape;1581;p51">
              <a:extLst>
                <a:ext uri="{FF2B5EF4-FFF2-40B4-BE49-F238E27FC236}">
                  <a16:creationId xmlns:a16="http://schemas.microsoft.com/office/drawing/2014/main" id="{8FBA1B42-F47F-4167-873F-ADE4750F8726}"/>
                </a:ext>
              </a:extLst>
            </p:cNvPr>
            <p:cNvSpPr/>
            <p:nvPr/>
          </p:nvSpPr>
          <p:spPr>
            <a:xfrm>
              <a:off x="1039187" y="1206945"/>
              <a:ext cx="114427" cy="34834"/>
            </a:xfrm>
            <a:custGeom>
              <a:avLst/>
              <a:gdLst/>
              <a:ahLst/>
              <a:cxnLst/>
              <a:rect l="l" t="t" r="r" b="b"/>
              <a:pathLst>
                <a:path w="3643" h="1109" extrusionOk="0">
                  <a:moveTo>
                    <a:pt x="222" y="0"/>
                  </a:moveTo>
                  <a:lnTo>
                    <a:pt x="0" y="602"/>
                  </a:lnTo>
                  <a:cubicBezTo>
                    <a:pt x="1204" y="697"/>
                    <a:pt x="2439" y="855"/>
                    <a:pt x="3642" y="1109"/>
                  </a:cubicBezTo>
                  <a:cubicBezTo>
                    <a:pt x="3420" y="919"/>
                    <a:pt x="3262" y="634"/>
                    <a:pt x="3199" y="349"/>
                  </a:cubicBezTo>
                  <a:cubicBezTo>
                    <a:pt x="2280" y="254"/>
                    <a:pt x="1362" y="159"/>
                    <a:pt x="507" y="0"/>
                  </a:cubicBezTo>
                  <a:cubicBezTo>
                    <a:pt x="444" y="32"/>
                    <a:pt x="396" y="48"/>
                    <a:pt x="352" y="48"/>
                  </a:cubicBezTo>
                  <a:cubicBezTo>
                    <a:pt x="309" y="48"/>
                    <a:pt x="269" y="32"/>
                    <a:pt x="222"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582;p51">
              <a:extLst>
                <a:ext uri="{FF2B5EF4-FFF2-40B4-BE49-F238E27FC236}">
                  <a16:creationId xmlns:a16="http://schemas.microsoft.com/office/drawing/2014/main" id="{F578FE5E-2364-4D05-BA09-85BDE6D88B52}"/>
                </a:ext>
              </a:extLst>
            </p:cNvPr>
            <p:cNvSpPr/>
            <p:nvPr/>
          </p:nvSpPr>
          <p:spPr>
            <a:xfrm>
              <a:off x="1267977" y="1031866"/>
              <a:ext cx="65678" cy="114427"/>
            </a:xfrm>
            <a:custGeom>
              <a:avLst/>
              <a:gdLst/>
              <a:ahLst/>
              <a:cxnLst/>
              <a:rect l="l" t="t" r="r" b="b"/>
              <a:pathLst>
                <a:path w="2091" h="3643" extrusionOk="0">
                  <a:moveTo>
                    <a:pt x="982" y="0"/>
                  </a:moveTo>
                  <a:lnTo>
                    <a:pt x="855" y="222"/>
                  </a:lnTo>
                  <a:cubicBezTo>
                    <a:pt x="887" y="254"/>
                    <a:pt x="887" y="254"/>
                    <a:pt x="887" y="317"/>
                  </a:cubicBezTo>
                  <a:cubicBezTo>
                    <a:pt x="887" y="349"/>
                    <a:pt x="855" y="381"/>
                    <a:pt x="855" y="381"/>
                  </a:cubicBezTo>
                  <a:cubicBezTo>
                    <a:pt x="950" y="476"/>
                    <a:pt x="887" y="571"/>
                    <a:pt x="823" y="571"/>
                  </a:cubicBezTo>
                  <a:cubicBezTo>
                    <a:pt x="633" y="1426"/>
                    <a:pt x="348" y="2122"/>
                    <a:pt x="63" y="2882"/>
                  </a:cubicBezTo>
                  <a:cubicBezTo>
                    <a:pt x="63" y="2914"/>
                    <a:pt x="32" y="2946"/>
                    <a:pt x="0" y="2946"/>
                  </a:cubicBezTo>
                  <a:cubicBezTo>
                    <a:pt x="190" y="3167"/>
                    <a:pt x="380" y="3389"/>
                    <a:pt x="507" y="3642"/>
                  </a:cubicBezTo>
                  <a:cubicBezTo>
                    <a:pt x="1013" y="2566"/>
                    <a:pt x="1488" y="1521"/>
                    <a:pt x="2090" y="507"/>
                  </a:cubicBezTo>
                  <a:cubicBezTo>
                    <a:pt x="1742" y="349"/>
                    <a:pt x="1330" y="159"/>
                    <a:pt x="982"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583;p51">
              <a:extLst>
                <a:ext uri="{FF2B5EF4-FFF2-40B4-BE49-F238E27FC236}">
                  <a16:creationId xmlns:a16="http://schemas.microsoft.com/office/drawing/2014/main" id="{DA28E241-3FCA-40D6-9BE4-CECB55062C73}"/>
                </a:ext>
              </a:extLst>
            </p:cNvPr>
            <p:cNvSpPr/>
            <p:nvPr/>
          </p:nvSpPr>
          <p:spPr>
            <a:xfrm>
              <a:off x="1143625" y="1127352"/>
              <a:ext cx="139303" cy="108019"/>
            </a:xfrm>
            <a:custGeom>
              <a:avLst/>
              <a:gdLst/>
              <a:ahLst/>
              <a:cxnLst/>
              <a:rect l="l" t="t" r="r" b="b"/>
              <a:pathLst>
                <a:path w="4435" h="3439" extrusionOk="0">
                  <a:moveTo>
                    <a:pt x="3706" y="1"/>
                  </a:moveTo>
                  <a:cubicBezTo>
                    <a:pt x="2566" y="824"/>
                    <a:pt x="1299" y="1552"/>
                    <a:pt x="0" y="2218"/>
                  </a:cubicBezTo>
                  <a:cubicBezTo>
                    <a:pt x="0" y="2218"/>
                    <a:pt x="32" y="2249"/>
                    <a:pt x="32" y="2281"/>
                  </a:cubicBezTo>
                  <a:cubicBezTo>
                    <a:pt x="163" y="2881"/>
                    <a:pt x="293" y="3439"/>
                    <a:pt x="956" y="3439"/>
                  </a:cubicBezTo>
                  <a:cubicBezTo>
                    <a:pt x="1097" y="3439"/>
                    <a:pt x="1262" y="3413"/>
                    <a:pt x="1457" y="3358"/>
                  </a:cubicBezTo>
                  <a:cubicBezTo>
                    <a:pt x="1774" y="3294"/>
                    <a:pt x="2122" y="2883"/>
                    <a:pt x="2376" y="2724"/>
                  </a:cubicBezTo>
                  <a:cubicBezTo>
                    <a:pt x="3041" y="2249"/>
                    <a:pt x="3706" y="1774"/>
                    <a:pt x="4434" y="1394"/>
                  </a:cubicBezTo>
                  <a:lnTo>
                    <a:pt x="4434" y="1331"/>
                  </a:lnTo>
                  <a:cubicBezTo>
                    <a:pt x="4212" y="856"/>
                    <a:pt x="3991" y="381"/>
                    <a:pt x="3706"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584;p51">
              <a:extLst>
                <a:ext uri="{FF2B5EF4-FFF2-40B4-BE49-F238E27FC236}">
                  <a16:creationId xmlns:a16="http://schemas.microsoft.com/office/drawing/2014/main" id="{5EF4B7D8-5464-4F6E-B62E-0B8ECC28BB96}"/>
                </a:ext>
              </a:extLst>
            </p:cNvPr>
            <p:cNvSpPr/>
            <p:nvPr/>
          </p:nvSpPr>
          <p:spPr>
            <a:xfrm>
              <a:off x="999391" y="964240"/>
              <a:ext cx="286522" cy="203945"/>
            </a:xfrm>
            <a:custGeom>
              <a:avLst/>
              <a:gdLst/>
              <a:ahLst/>
              <a:cxnLst/>
              <a:rect l="l" t="t" r="r" b="b"/>
              <a:pathLst>
                <a:path w="9122" h="6493" extrusionOk="0">
                  <a:moveTo>
                    <a:pt x="7791" y="0"/>
                  </a:moveTo>
                  <a:cubicBezTo>
                    <a:pt x="5099" y="1583"/>
                    <a:pt x="2471" y="3167"/>
                    <a:pt x="0" y="5035"/>
                  </a:cubicBezTo>
                  <a:cubicBezTo>
                    <a:pt x="349" y="5510"/>
                    <a:pt x="634" y="5985"/>
                    <a:pt x="887" y="6492"/>
                  </a:cubicBezTo>
                  <a:cubicBezTo>
                    <a:pt x="887" y="6460"/>
                    <a:pt x="950" y="6460"/>
                    <a:pt x="950" y="6429"/>
                  </a:cubicBezTo>
                  <a:cubicBezTo>
                    <a:pt x="2312" y="5415"/>
                    <a:pt x="3706" y="4465"/>
                    <a:pt x="5162" y="3579"/>
                  </a:cubicBezTo>
                  <a:cubicBezTo>
                    <a:pt x="6398" y="2819"/>
                    <a:pt x="7759" y="1900"/>
                    <a:pt x="9121" y="1457"/>
                  </a:cubicBezTo>
                  <a:lnTo>
                    <a:pt x="9089" y="1393"/>
                  </a:lnTo>
                  <a:cubicBezTo>
                    <a:pt x="9058" y="1393"/>
                    <a:pt x="8963" y="1393"/>
                    <a:pt x="8931" y="1362"/>
                  </a:cubicBezTo>
                  <a:cubicBezTo>
                    <a:pt x="8551" y="950"/>
                    <a:pt x="8171" y="507"/>
                    <a:pt x="7823" y="95"/>
                  </a:cubicBezTo>
                  <a:cubicBezTo>
                    <a:pt x="7791" y="32"/>
                    <a:pt x="7791" y="0"/>
                    <a:pt x="7791"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585;p51">
              <a:extLst>
                <a:ext uri="{FF2B5EF4-FFF2-40B4-BE49-F238E27FC236}">
                  <a16:creationId xmlns:a16="http://schemas.microsoft.com/office/drawing/2014/main" id="{0949058B-DC1F-4E80-83A3-0D68482C7E32}"/>
                </a:ext>
              </a:extLst>
            </p:cNvPr>
            <p:cNvSpPr/>
            <p:nvPr/>
          </p:nvSpPr>
          <p:spPr>
            <a:xfrm>
              <a:off x="768621" y="584242"/>
              <a:ext cx="98502" cy="60716"/>
            </a:xfrm>
            <a:custGeom>
              <a:avLst/>
              <a:gdLst/>
              <a:ahLst/>
              <a:cxnLst/>
              <a:rect l="l" t="t" r="r" b="b"/>
              <a:pathLst>
                <a:path w="3136" h="1933" extrusionOk="0">
                  <a:moveTo>
                    <a:pt x="3135" y="0"/>
                  </a:moveTo>
                  <a:lnTo>
                    <a:pt x="3135" y="0"/>
                  </a:lnTo>
                  <a:cubicBezTo>
                    <a:pt x="2629" y="222"/>
                    <a:pt x="2059" y="349"/>
                    <a:pt x="1584" y="634"/>
                  </a:cubicBezTo>
                  <a:cubicBezTo>
                    <a:pt x="950" y="982"/>
                    <a:pt x="475" y="1426"/>
                    <a:pt x="0" y="1932"/>
                  </a:cubicBezTo>
                  <a:cubicBezTo>
                    <a:pt x="63" y="1932"/>
                    <a:pt x="95" y="1901"/>
                    <a:pt x="127" y="1901"/>
                  </a:cubicBezTo>
                  <a:cubicBezTo>
                    <a:pt x="1394" y="1742"/>
                    <a:pt x="2375" y="1014"/>
                    <a:pt x="3135"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586;p51">
              <a:extLst>
                <a:ext uri="{FF2B5EF4-FFF2-40B4-BE49-F238E27FC236}">
                  <a16:creationId xmlns:a16="http://schemas.microsoft.com/office/drawing/2014/main" id="{C08620FA-C053-4463-AFDE-359B88865B9E}"/>
                </a:ext>
              </a:extLst>
            </p:cNvPr>
            <p:cNvSpPr/>
            <p:nvPr/>
          </p:nvSpPr>
          <p:spPr>
            <a:xfrm>
              <a:off x="876860" y="934369"/>
              <a:ext cx="48937" cy="45984"/>
            </a:xfrm>
            <a:custGeom>
              <a:avLst/>
              <a:gdLst/>
              <a:ahLst/>
              <a:cxnLst/>
              <a:rect l="l" t="t" r="r" b="b"/>
              <a:pathLst>
                <a:path w="1558" h="1464" extrusionOk="0">
                  <a:moveTo>
                    <a:pt x="734" y="1"/>
                  </a:moveTo>
                  <a:lnTo>
                    <a:pt x="734" y="1"/>
                  </a:lnTo>
                  <a:cubicBezTo>
                    <a:pt x="766" y="33"/>
                    <a:pt x="734" y="33"/>
                    <a:pt x="671" y="96"/>
                  </a:cubicBezTo>
                  <a:cubicBezTo>
                    <a:pt x="1" y="340"/>
                    <a:pt x="34" y="1463"/>
                    <a:pt x="799" y="1463"/>
                  </a:cubicBezTo>
                  <a:cubicBezTo>
                    <a:pt x="829" y="1463"/>
                    <a:pt x="860" y="1461"/>
                    <a:pt x="893" y="1458"/>
                  </a:cubicBezTo>
                  <a:cubicBezTo>
                    <a:pt x="1241" y="1426"/>
                    <a:pt x="1558" y="1173"/>
                    <a:pt x="1558" y="793"/>
                  </a:cubicBezTo>
                  <a:cubicBezTo>
                    <a:pt x="1558" y="349"/>
                    <a:pt x="1114" y="33"/>
                    <a:pt x="734"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587;p51">
              <a:extLst>
                <a:ext uri="{FF2B5EF4-FFF2-40B4-BE49-F238E27FC236}">
                  <a16:creationId xmlns:a16="http://schemas.microsoft.com/office/drawing/2014/main" id="{B5048866-B831-4D3D-B661-03D56E9912A0}"/>
                </a:ext>
              </a:extLst>
            </p:cNvPr>
            <p:cNvSpPr/>
            <p:nvPr/>
          </p:nvSpPr>
          <p:spPr>
            <a:xfrm>
              <a:off x="1059289" y="1583897"/>
              <a:ext cx="71426" cy="58580"/>
            </a:xfrm>
            <a:custGeom>
              <a:avLst/>
              <a:gdLst/>
              <a:ahLst/>
              <a:cxnLst/>
              <a:rect l="l" t="t" r="r" b="b"/>
              <a:pathLst>
                <a:path w="2274" h="1865" extrusionOk="0">
                  <a:moveTo>
                    <a:pt x="1040" y="1"/>
                  </a:moveTo>
                  <a:cubicBezTo>
                    <a:pt x="954" y="1"/>
                    <a:pt x="869" y="11"/>
                    <a:pt x="785" y="33"/>
                  </a:cubicBezTo>
                  <a:cubicBezTo>
                    <a:pt x="757" y="24"/>
                    <a:pt x="738" y="20"/>
                    <a:pt x="724" y="20"/>
                  </a:cubicBezTo>
                  <a:cubicBezTo>
                    <a:pt x="690" y="20"/>
                    <a:pt x="690" y="43"/>
                    <a:pt x="690" y="65"/>
                  </a:cubicBezTo>
                  <a:cubicBezTo>
                    <a:pt x="1" y="617"/>
                    <a:pt x="272" y="1864"/>
                    <a:pt x="1106" y="1864"/>
                  </a:cubicBezTo>
                  <a:cubicBezTo>
                    <a:pt x="1230" y="1864"/>
                    <a:pt x="1366" y="1837"/>
                    <a:pt x="1514" y="1775"/>
                  </a:cubicBezTo>
                  <a:cubicBezTo>
                    <a:pt x="1989" y="1585"/>
                    <a:pt x="2274" y="1047"/>
                    <a:pt x="2052" y="572"/>
                  </a:cubicBezTo>
                  <a:cubicBezTo>
                    <a:pt x="1843" y="232"/>
                    <a:pt x="1441" y="1"/>
                    <a:pt x="1040"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588;p51">
              <a:extLst>
                <a:ext uri="{FF2B5EF4-FFF2-40B4-BE49-F238E27FC236}">
                  <a16:creationId xmlns:a16="http://schemas.microsoft.com/office/drawing/2014/main" id="{FE326D6E-644F-4C65-8399-84A775A8C174}"/>
                </a:ext>
              </a:extLst>
            </p:cNvPr>
            <p:cNvSpPr/>
            <p:nvPr/>
          </p:nvSpPr>
          <p:spPr>
            <a:xfrm>
              <a:off x="711926" y="1798804"/>
              <a:ext cx="750039" cy="126425"/>
            </a:xfrm>
            <a:custGeom>
              <a:avLst/>
              <a:gdLst/>
              <a:ahLst/>
              <a:cxnLst/>
              <a:rect l="l" t="t" r="r" b="b"/>
              <a:pathLst>
                <a:path w="23879" h="4025" extrusionOk="0">
                  <a:moveTo>
                    <a:pt x="22169" y="1791"/>
                  </a:moveTo>
                  <a:cubicBezTo>
                    <a:pt x="22226" y="1791"/>
                    <a:pt x="22280" y="1911"/>
                    <a:pt x="22200" y="1964"/>
                  </a:cubicBezTo>
                  <a:cubicBezTo>
                    <a:pt x="21629" y="2354"/>
                    <a:pt x="20944" y="2631"/>
                    <a:pt x="20225" y="2631"/>
                  </a:cubicBezTo>
                  <a:cubicBezTo>
                    <a:pt x="20187" y="2631"/>
                    <a:pt x="20148" y="2630"/>
                    <a:pt x="20110" y="2629"/>
                  </a:cubicBezTo>
                  <a:cubicBezTo>
                    <a:pt x="19952" y="2629"/>
                    <a:pt x="19952" y="2407"/>
                    <a:pt x="20110" y="2407"/>
                  </a:cubicBezTo>
                  <a:cubicBezTo>
                    <a:pt x="20838" y="2375"/>
                    <a:pt x="21472" y="2185"/>
                    <a:pt x="22137" y="1805"/>
                  </a:cubicBezTo>
                  <a:cubicBezTo>
                    <a:pt x="22147" y="1795"/>
                    <a:pt x="22158" y="1791"/>
                    <a:pt x="22169" y="1791"/>
                  </a:cubicBezTo>
                  <a:close/>
                  <a:moveTo>
                    <a:pt x="23720" y="0"/>
                  </a:moveTo>
                  <a:lnTo>
                    <a:pt x="23720" y="0"/>
                  </a:lnTo>
                  <a:cubicBezTo>
                    <a:pt x="23657" y="32"/>
                    <a:pt x="23657" y="127"/>
                    <a:pt x="23625" y="159"/>
                  </a:cubicBezTo>
                  <a:cubicBezTo>
                    <a:pt x="22833" y="1489"/>
                    <a:pt x="20142" y="1489"/>
                    <a:pt x="18843" y="1710"/>
                  </a:cubicBezTo>
                  <a:cubicBezTo>
                    <a:pt x="16468" y="1995"/>
                    <a:pt x="14061" y="2185"/>
                    <a:pt x="11623" y="2185"/>
                  </a:cubicBezTo>
                  <a:cubicBezTo>
                    <a:pt x="9216" y="2185"/>
                    <a:pt x="6809" y="1964"/>
                    <a:pt x="4434" y="1615"/>
                  </a:cubicBezTo>
                  <a:cubicBezTo>
                    <a:pt x="3325" y="1457"/>
                    <a:pt x="982" y="1457"/>
                    <a:pt x="32" y="412"/>
                  </a:cubicBezTo>
                  <a:lnTo>
                    <a:pt x="32" y="412"/>
                  </a:lnTo>
                  <a:cubicBezTo>
                    <a:pt x="0" y="1330"/>
                    <a:pt x="158" y="2185"/>
                    <a:pt x="602" y="3040"/>
                  </a:cubicBezTo>
                  <a:cubicBezTo>
                    <a:pt x="4545" y="3733"/>
                    <a:pt x="8488" y="4025"/>
                    <a:pt x="12486" y="4025"/>
                  </a:cubicBezTo>
                  <a:cubicBezTo>
                    <a:pt x="12694" y="4025"/>
                    <a:pt x="12902" y="4024"/>
                    <a:pt x="13111" y="4022"/>
                  </a:cubicBezTo>
                  <a:cubicBezTo>
                    <a:pt x="15011" y="3990"/>
                    <a:pt x="16943" y="3895"/>
                    <a:pt x="18843" y="3705"/>
                  </a:cubicBezTo>
                  <a:cubicBezTo>
                    <a:pt x="19920" y="3579"/>
                    <a:pt x="21187" y="3642"/>
                    <a:pt x="22168" y="3230"/>
                  </a:cubicBezTo>
                  <a:cubicBezTo>
                    <a:pt x="23752" y="2629"/>
                    <a:pt x="23878" y="1394"/>
                    <a:pt x="23720"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589;p51">
              <a:extLst>
                <a:ext uri="{FF2B5EF4-FFF2-40B4-BE49-F238E27FC236}">
                  <a16:creationId xmlns:a16="http://schemas.microsoft.com/office/drawing/2014/main" id="{01D75CDF-53FE-496D-9FD5-DFD0AFA20235}"/>
                </a:ext>
              </a:extLst>
            </p:cNvPr>
            <p:cNvSpPr/>
            <p:nvPr/>
          </p:nvSpPr>
          <p:spPr>
            <a:xfrm>
              <a:off x="727820" y="1723231"/>
              <a:ext cx="746082" cy="128624"/>
            </a:xfrm>
            <a:custGeom>
              <a:avLst/>
              <a:gdLst/>
              <a:ahLst/>
              <a:cxnLst/>
              <a:rect l="l" t="t" r="r" b="b"/>
              <a:pathLst>
                <a:path w="23753" h="4095" extrusionOk="0">
                  <a:moveTo>
                    <a:pt x="2489" y="1231"/>
                  </a:moveTo>
                  <a:cubicBezTo>
                    <a:pt x="2573" y="1231"/>
                    <a:pt x="2621" y="1427"/>
                    <a:pt x="2503" y="1456"/>
                  </a:cubicBezTo>
                  <a:cubicBezTo>
                    <a:pt x="2154" y="1583"/>
                    <a:pt x="1901" y="1773"/>
                    <a:pt x="1711" y="2026"/>
                  </a:cubicBezTo>
                  <a:cubicBezTo>
                    <a:pt x="1680" y="2049"/>
                    <a:pt x="1647" y="2059"/>
                    <a:pt x="1617" y="2059"/>
                  </a:cubicBezTo>
                  <a:cubicBezTo>
                    <a:pt x="1522" y="2059"/>
                    <a:pt x="1449" y="1964"/>
                    <a:pt x="1521" y="1868"/>
                  </a:cubicBezTo>
                  <a:cubicBezTo>
                    <a:pt x="1711" y="1583"/>
                    <a:pt x="2091" y="1329"/>
                    <a:pt x="2471" y="1234"/>
                  </a:cubicBezTo>
                  <a:cubicBezTo>
                    <a:pt x="2477" y="1232"/>
                    <a:pt x="2483" y="1231"/>
                    <a:pt x="2489" y="1231"/>
                  </a:cubicBezTo>
                  <a:close/>
                  <a:moveTo>
                    <a:pt x="5633" y="0"/>
                  </a:moveTo>
                  <a:cubicBezTo>
                    <a:pt x="4803" y="0"/>
                    <a:pt x="3964" y="39"/>
                    <a:pt x="3136" y="189"/>
                  </a:cubicBezTo>
                  <a:cubicBezTo>
                    <a:pt x="2471" y="316"/>
                    <a:pt x="1616" y="443"/>
                    <a:pt x="1077" y="791"/>
                  </a:cubicBezTo>
                  <a:cubicBezTo>
                    <a:pt x="412" y="1044"/>
                    <a:pt x="32" y="1614"/>
                    <a:pt x="1" y="2438"/>
                  </a:cubicBezTo>
                  <a:cubicBezTo>
                    <a:pt x="412" y="2755"/>
                    <a:pt x="792" y="2945"/>
                    <a:pt x="1267" y="3040"/>
                  </a:cubicBezTo>
                  <a:cubicBezTo>
                    <a:pt x="4244" y="3990"/>
                    <a:pt x="7791" y="4053"/>
                    <a:pt x="10895" y="4085"/>
                  </a:cubicBezTo>
                  <a:cubicBezTo>
                    <a:pt x="11215" y="4091"/>
                    <a:pt x="11535" y="4094"/>
                    <a:pt x="11855" y="4094"/>
                  </a:cubicBezTo>
                  <a:cubicBezTo>
                    <a:pt x="14770" y="4094"/>
                    <a:pt x="17701" y="3832"/>
                    <a:pt x="20554" y="3261"/>
                  </a:cubicBezTo>
                  <a:cubicBezTo>
                    <a:pt x="21187" y="3135"/>
                    <a:pt x="22201" y="3040"/>
                    <a:pt x="22644" y="2470"/>
                  </a:cubicBezTo>
                  <a:cubicBezTo>
                    <a:pt x="23753" y="1044"/>
                    <a:pt x="21409" y="633"/>
                    <a:pt x="20776" y="506"/>
                  </a:cubicBezTo>
                  <a:cubicBezTo>
                    <a:pt x="19129" y="189"/>
                    <a:pt x="17450" y="94"/>
                    <a:pt x="15804" y="31"/>
                  </a:cubicBezTo>
                  <a:lnTo>
                    <a:pt x="15804" y="31"/>
                  </a:lnTo>
                  <a:cubicBezTo>
                    <a:pt x="15835" y="443"/>
                    <a:pt x="15867" y="854"/>
                    <a:pt x="15867" y="1234"/>
                  </a:cubicBezTo>
                  <a:cubicBezTo>
                    <a:pt x="15962" y="1298"/>
                    <a:pt x="15962" y="1424"/>
                    <a:pt x="15867" y="1456"/>
                  </a:cubicBezTo>
                  <a:cubicBezTo>
                    <a:pt x="14526" y="2153"/>
                    <a:pt x="12908" y="2409"/>
                    <a:pt x="11286" y="2409"/>
                  </a:cubicBezTo>
                  <a:cubicBezTo>
                    <a:pt x="9958" y="2409"/>
                    <a:pt x="8626" y="2237"/>
                    <a:pt x="7443" y="1995"/>
                  </a:cubicBezTo>
                  <a:cubicBezTo>
                    <a:pt x="7253" y="1995"/>
                    <a:pt x="7221" y="1804"/>
                    <a:pt x="7285" y="1678"/>
                  </a:cubicBezTo>
                  <a:cubicBezTo>
                    <a:pt x="7158" y="1646"/>
                    <a:pt x="7095" y="1583"/>
                    <a:pt x="7126" y="1456"/>
                  </a:cubicBezTo>
                  <a:cubicBezTo>
                    <a:pt x="7221" y="1044"/>
                    <a:pt x="7285" y="538"/>
                    <a:pt x="7380" y="31"/>
                  </a:cubicBezTo>
                  <a:lnTo>
                    <a:pt x="7316" y="31"/>
                  </a:lnTo>
                  <a:cubicBezTo>
                    <a:pt x="6764" y="18"/>
                    <a:pt x="6201" y="0"/>
                    <a:pt x="5633"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590;p51">
              <a:extLst>
                <a:ext uri="{FF2B5EF4-FFF2-40B4-BE49-F238E27FC236}">
                  <a16:creationId xmlns:a16="http://schemas.microsoft.com/office/drawing/2014/main" id="{372342E7-2FAF-49B5-805F-78CB879E6F05}"/>
                </a:ext>
              </a:extLst>
            </p:cNvPr>
            <p:cNvSpPr/>
            <p:nvPr/>
          </p:nvSpPr>
          <p:spPr>
            <a:xfrm>
              <a:off x="1061048" y="1134325"/>
              <a:ext cx="75635" cy="77614"/>
            </a:xfrm>
            <a:custGeom>
              <a:avLst/>
              <a:gdLst/>
              <a:ahLst/>
              <a:cxnLst/>
              <a:rect l="l" t="t" r="r" b="b"/>
              <a:pathLst>
                <a:path w="2408" h="2471" extrusionOk="0">
                  <a:moveTo>
                    <a:pt x="1141" y="0"/>
                  </a:moveTo>
                  <a:cubicBezTo>
                    <a:pt x="951" y="127"/>
                    <a:pt x="761" y="285"/>
                    <a:pt x="508" y="412"/>
                  </a:cubicBezTo>
                  <a:cubicBezTo>
                    <a:pt x="444" y="950"/>
                    <a:pt x="286" y="1520"/>
                    <a:pt x="1" y="2027"/>
                  </a:cubicBezTo>
                  <a:cubicBezTo>
                    <a:pt x="793" y="2154"/>
                    <a:pt x="1616" y="2312"/>
                    <a:pt x="2376" y="2471"/>
                  </a:cubicBezTo>
                  <a:cubicBezTo>
                    <a:pt x="2344" y="2344"/>
                    <a:pt x="2344" y="2281"/>
                    <a:pt x="2313" y="2154"/>
                  </a:cubicBezTo>
                  <a:lnTo>
                    <a:pt x="2313" y="2122"/>
                  </a:lnTo>
                  <a:cubicBezTo>
                    <a:pt x="2154" y="2059"/>
                    <a:pt x="2059" y="1869"/>
                    <a:pt x="2218" y="1806"/>
                  </a:cubicBezTo>
                  <a:cubicBezTo>
                    <a:pt x="2313" y="1742"/>
                    <a:pt x="2344" y="1711"/>
                    <a:pt x="2408" y="1711"/>
                  </a:cubicBezTo>
                  <a:cubicBezTo>
                    <a:pt x="1996" y="1204"/>
                    <a:pt x="1521" y="602"/>
                    <a:pt x="1141"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591;p51">
              <a:extLst>
                <a:ext uri="{FF2B5EF4-FFF2-40B4-BE49-F238E27FC236}">
                  <a16:creationId xmlns:a16="http://schemas.microsoft.com/office/drawing/2014/main" id="{2EF7FD37-D342-467F-B312-54046DBD017D}"/>
                </a:ext>
              </a:extLst>
            </p:cNvPr>
            <p:cNvSpPr/>
            <p:nvPr/>
          </p:nvSpPr>
          <p:spPr>
            <a:xfrm>
              <a:off x="1213261" y="1038839"/>
              <a:ext cx="74630" cy="87571"/>
            </a:xfrm>
            <a:custGeom>
              <a:avLst/>
              <a:gdLst/>
              <a:ahLst/>
              <a:cxnLst/>
              <a:rect l="l" t="t" r="r" b="b"/>
              <a:pathLst>
                <a:path w="2376" h="2788" extrusionOk="0">
                  <a:moveTo>
                    <a:pt x="1330" y="0"/>
                  </a:moveTo>
                  <a:cubicBezTo>
                    <a:pt x="887" y="285"/>
                    <a:pt x="475" y="507"/>
                    <a:pt x="0" y="760"/>
                  </a:cubicBezTo>
                  <a:cubicBezTo>
                    <a:pt x="507" y="1267"/>
                    <a:pt x="887" y="1900"/>
                    <a:pt x="1109" y="2629"/>
                  </a:cubicBezTo>
                  <a:cubicBezTo>
                    <a:pt x="1109" y="2660"/>
                    <a:pt x="1109" y="2692"/>
                    <a:pt x="1045" y="2724"/>
                  </a:cubicBezTo>
                  <a:lnTo>
                    <a:pt x="1109" y="2787"/>
                  </a:lnTo>
                  <a:lnTo>
                    <a:pt x="1457" y="2534"/>
                  </a:lnTo>
                  <a:cubicBezTo>
                    <a:pt x="1478" y="2534"/>
                    <a:pt x="1485" y="2520"/>
                    <a:pt x="1497" y="2520"/>
                  </a:cubicBezTo>
                  <a:cubicBezTo>
                    <a:pt x="1503" y="2520"/>
                    <a:pt x="1510" y="2523"/>
                    <a:pt x="1520" y="2534"/>
                  </a:cubicBezTo>
                  <a:cubicBezTo>
                    <a:pt x="1805" y="1837"/>
                    <a:pt x="2059" y="1077"/>
                    <a:pt x="2375" y="349"/>
                  </a:cubicBezTo>
                  <a:cubicBezTo>
                    <a:pt x="1995" y="190"/>
                    <a:pt x="1679" y="95"/>
                    <a:pt x="1330"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592;p51">
              <a:extLst>
                <a:ext uri="{FF2B5EF4-FFF2-40B4-BE49-F238E27FC236}">
                  <a16:creationId xmlns:a16="http://schemas.microsoft.com/office/drawing/2014/main" id="{C5EBF96D-8B97-4BF0-9734-B9671F784DCF}"/>
                </a:ext>
              </a:extLst>
            </p:cNvPr>
            <p:cNvSpPr/>
            <p:nvPr/>
          </p:nvSpPr>
          <p:spPr>
            <a:xfrm>
              <a:off x="1106813" y="1067673"/>
              <a:ext cx="139303" cy="115432"/>
            </a:xfrm>
            <a:custGeom>
              <a:avLst/>
              <a:gdLst/>
              <a:ahLst/>
              <a:cxnLst/>
              <a:rect l="l" t="t" r="r" b="b"/>
              <a:pathLst>
                <a:path w="4435" h="3675" extrusionOk="0">
                  <a:moveTo>
                    <a:pt x="2978" y="1"/>
                  </a:moveTo>
                  <a:cubicBezTo>
                    <a:pt x="2629" y="191"/>
                    <a:pt x="2217" y="444"/>
                    <a:pt x="1869" y="634"/>
                  </a:cubicBezTo>
                  <a:cubicBezTo>
                    <a:pt x="1267" y="1077"/>
                    <a:pt x="634" y="1457"/>
                    <a:pt x="1" y="1901"/>
                  </a:cubicBezTo>
                  <a:cubicBezTo>
                    <a:pt x="476" y="2407"/>
                    <a:pt x="887" y="3041"/>
                    <a:pt x="1236" y="3674"/>
                  </a:cubicBezTo>
                  <a:cubicBezTo>
                    <a:pt x="2344" y="3104"/>
                    <a:pt x="3421" y="2534"/>
                    <a:pt x="4434" y="1869"/>
                  </a:cubicBezTo>
                  <a:lnTo>
                    <a:pt x="4403" y="1806"/>
                  </a:lnTo>
                  <a:cubicBezTo>
                    <a:pt x="4388" y="1834"/>
                    <a:pt x="4355" y="1850"/>
                    <a:pt x="4320" y="1850"/>
                  </a:cubicBezTo>
                  <a:cubicBezTo>
                    <a:pt x="4276" y="1850"/>
                    <a:pt x="4230" y="1826"/>
                    <a:pt x="4213" y="1774"/>
                  </a:cubicBezTo>
                  <a:cubicBezTo>
                    <a:pt x="3896" y="1109"/>
                    <a:pt x="3484" y="539"/>
                    <a:pt x="2978" y="1"/>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593;p51">
              <a:extLst>
                <a:ext uri="{FF2B5EF4-FFF2-40B4-BE49-F238E27FC236}">
                  <a16:creationId xmlns:a16="http://schemas.microsoft.com/office/drawing/2014/main" id="{78780E91-A14D-47AB-BA20-A75710A6D073}"/>
                </a:ext>
              </a:extLst>
            </p:cNvPr>
            <p:cNvSpPr/>
            <p:nvPr/>
          </p:nvSpPr>
          <p:spPr>
            <a:xfrm>
              <a:off x="776568" y="591215"/>
              <a:ext cx="158181" cy="160160"/>
            </a:xfrm>
            <a:custGeom>
              <a:avLst/>
              <a:gdLst/>
              <a:ahLst/>
              <a:cxnLst/>
              <a:rect l="l" t="t" r="r" b="b"/>
              <a:pathLst>
                <a:path w="5036" h="5099" extrusionOk="0">
                  <a:moveTo>
                    <a:pt x="3009" y="0"/>
                  </a:moveTo>
                  <a:cubicBezTo>
                    <a:pt x="2407" y="1109"/>
                    <a:pt x="1267" y="1805"/>
                    <a:pt x="1" y="1964"/>
                  </a:cubicBezTo>
                  <a:cubicBezTo>
                    <a:pt x="824" y="2819"/>
                    <a:pt x="1552" y="3769"/>
                    <a:pt x="2091" y="4846"/>
                  </a:cubicBezTo>
                  <a:cubicBezTo>
                    <a:pt x="2122" y="4941"/>
                    <a:pt x="2059" y="5036"/>
                    <a:pt x="1964" y="5036"/>
                  </a:cubicBezTo>
                  <a:lnTo>
                    <a:pt x="1964" y="5099"/>
                  </a:lnTo>
                  <a:cubicBezTo>
                    <a:pt x="3294" y="5099"/>
                    <a:pt x="4403" y="4434"/>
                    <a:pt x="5036" y="3294"/>
                  </a:cubicBezTo>
                  <a:cubicBezTo>
                    <a:pt x="4181" y="2249"/>
                    <a:pt x="3484" y="1140"/>
                    <a:pt x="3009"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594;p51">
              <a:extLst>
                <a:ext uri="{FF2B5EF4-FFF2-40B4-BE49-F238E27FC236}">
                  <a16:creationId xmlns:a16="http://schemas.microsoft.com/office/drawing/2014/main" id="{701DC826-AE57-4EB7-AE7E-6DD3350A9179}"/>
                </a:ext>
              </a:extLst>
            </p:cNvPr>
            <p:cNvSpPr/>
            <p:nvPr/>
          </p:nvSpPr>
          <p:spPr>
            <a:xfrm>
              <a:off x="821327" y="702218"/>
              <a:ext cx="190031" cy="118039"/>
            </a:xfrm>
            <a:custGeom>
              <a:avLst/>
              <a:gdLst/>
              <a:ahLst/>
              <a:cxnLst/>
              <a:rect l="l" t="t" r="r" b="b"/>
              <a:pathLst>
                <a:path w="6050" h="3758" extrusionOk="0">
                  <a:moveTo>
                    <a:pt x="4680" y="1"/>
                  </a:moveTo>
                  <a:cubicBezTo>
                    <a:pt x="4357" y="1"/>
                    <a:pt x="4039" y="30"/>
                    <a:pt x="3738" y="76"/>
                  </a:cubicBezTo>
                  <a:lnTo>
                    <a:pt x="3674" y="76"/>
                  </a:lnTo>
                  <a:cubicBezTo>
                    <a:pt x="3116" y="1194"/>
                    <a:pt x="1949" y="1946"/>
                    <a:pt x="710" y="1946"/>
                  </a:cubicBezTo>
                  <a:cubicBezTo>
                    <a:pt x="685" y="1946"/>
                    <a:pt x="659" y="1946"/>
                    <a:pt x="634" y="1945"/>
                  </a:cubicBezTo>
                  <a:cubicBezTo>
                    <a:pt x="634" y="2578"/>
                    <a:pt x="381" y="3243"/>
                    <a:pt x="1" y="3750"/>
                  </a:cubicBezTo>
                  <a:cubicBezTo>
                    <a:pt x="73" y="3755"/>
                    <a:pt x="146" y="3758"/>
                    <a:pt x="219" y="3758"/>
                  </a:cubicBezTo>
                  <a:cubicBezTo>
                    <a:pt x="2420" y="3758"/>
                    <a:pt x="4517" y="1487"/>
                    <a:pt x="6049" y="76"/>
                  </a:cubicBezTo>
                  <a:lnTo>
                    <a:pt x="6049" y="76"/>
                  </a:lnTo>
                  <a:cubicBezTo>
                    <a:pt x="5986" y="89"/>
                    <a:pt x="5921" y="94"/>
                    <a:pt x="5856" y="94"/>
                  </a:cubicBezTo>
                  <a:cubicBezTo>
                    <a:pt x="5593" y="94"/>
                    <a:pt x="5315" y="13"/>
                    <a:pt x="5036" y="13"/>
                  </a:cubicBezTo>
                  <a:cubicBezTo>
                    <a:pt x="4917" y="5"/>
                    <a:pt x="4798" y="1"/>
                    <a:pt x="4680"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595;p51">
              <a:extLst>
                <a:ext uri="{FF2B5EF4-FFF2-40B4-BE49-F238E27FC236}">
                  <a16:creationId xmlns:a16="http://schemas.microsoft.com/office/drawing/2014/main" id="{4551DD8F-A33D-468E-811C-BF9600BC24DA}"/>
                </a:ext>
              </a:extLst>
            </p:cNvPr>
            <p:cNvSpPr/>
            <p:nvPr/>
          </p:nvSpPr>
          <p:spPr>
            <a:xfrm>
              <a:off x="825316" y="887129"/>
              <a:ext cx="157176" cy="142162"/>
            </a:xfrm>
            <a:custGeom>
              <a:avLst/>
              <a:gdLst/>
              <a:ahLst/>
              <a:cxnLst/>
              <a:rect l="l" t="t" r="r" b="b"/>
              <a:pathLst>
                <a:path w="5004" h="4526" extrusionOk="0">
                  <a:moveTo>
                    <a:pt x="2249" y="1315"/>
                  </a:moveTo>
                  <a:cubicBezTo>
                    <a:pt x="2312" y="1315"/>
                    <a:pt x="2375" y="1315"/>
                    <a:pt x="2407" y="1347"/>
                  </a:cubicBezTo>
                  <a:cubicBezTo>
                    <a:pt x="2466" y="1332"/>
                    <a:pt x="2525" y="1325"/>
                    <a:pt x="2584" y="1325"/>
                  </a:cubicBezTo>
                  <a:cubicBezTo>
                    <a:pt x="3027" y="1325"/>
                    <a:pt x="3432" y="1726"/>
                    <a:pt x="3516" y="2202"/>
                  </a:cubicBezTo>
                  <a:cubicBezTo>
                    <a:pt x="3579" y="2740"/>
                    <a:pt x="3167" y="3183"/>
                    <a:pt x="2629" y="3247"/>
                  </a:cubicBezTo>
                  <a:cubicBezTo>
                    <a:pt x="2569" y="3258"/>
                    <a:pt x="2509" y="3263"/>
                    <a:pt x="2449" y="3263"/>
                  </a:cubicBezTo>
                  <a:cubicBezTo>
                    <a:pt x="2008" y="3263"/>
                    <a:pt x="1604" y="2961"/>
                    <a:pt x="1520" y="2487"/>
                  </a:cubicBezTo>
                  <a:cubicBezTo>
                    <a:pt x="1457" y="1980"/>
                    <a:pt x="1742" y="1410"/>
                    <a:pt x="2249" y="1315"/>
                  </a:cubicBezTo>
                  <a:close/>
                  <a:moveTo>
                    <a:pt x="2460" y="0"/>
                  </a:moveTo>
                  <a:cubicBezTo>
                    <a:pt x="2292" y="0"/>
                    <a:pt x="2125" y="16"/>
                    <a:pt x="1964" y="48"/>
                  </a:cubicBezTo>
                  <a:cubicBezTo>
                    <a:pt x="1489" y="112"/>
                    <a:pt x="1014" y="365"/>
                    <a:pt x="697" y="745"/>
                  </a:cubicBezTo>
                  <a:cubicBezTo>
                    <a:pt x="539" y="935"/>
                    <a:pt x="380" y="1188"/>
                    <a:pt x="317" y="1410"/>
                  </a:cubicBezTo>
                  <a:cubicBezTo>
                    <a:pt x="0" y="2423"/>
                    <a:pt x="349" y="3627"/>
                    <a:pt x="1204" y="4197"/>
                  </a:cubicBezTo>
                  <a:cubicBezTo>
                    <a:pt x="1565" y="4420"/>
                    <a:pt x="1983" y="4525"/>
                    <a:pt x="2402" y="4525"/>
                  </a:cubicBezTo>
                  <a:cubicBezTo>
                    <a:pt x="3235" y="4525"/>
                    <a:pt x="4076" y="4110"/>
                    <a:pt x="4497" y="3373"/>
                  </a:cubicBezTo>
                  <a:cubicBezTo>
                    <a:pt x="5004" y="2392"/>
                    <a:pt x="4656" y="1157"/>
                    <a:pt x="3864" y="397"/>
                  </a:cubicBezTo>
                  <a:cubicBezTo>
                    <a:pt x="3462" y="137"/>
                    <a:pt x="2955" y="0"/>
                    <a:pt x="2460"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596;p51">
              <a:extLst>
                <a:ext uri="{FF2B5EF4-FFF2-40B4-BE49-F238E27FC236}">
                  <a16:creationId xmlns:a16="http://schemas.microsoft.com/office/drawing/2014/main" id="{AEA1FAF7-FD40-444A-B964-8DA0DC2A92AB}"/>
                </a:ext>
              </a:extLst>
            </p:cNvPr>
            <p:cNvSpPr/>
            <p:nvPr/>
          </p:nvSpPr>
          <p:spPr>
            <a:xfrm>
              <a:off x="827295" y="710573"/>
              <a:ext cx="383014" cy="383987"/>
            </a:xfrm>
            <a:custGeom>
              <a:avLst/>
              <a:gdLst/>
              <a:ahLst/>
              <a:cxnLst/>
              <a:rect l="l" t="t" r="r" b="b"/>
              <a:pathLst>
                <a:path w="12194" h="12225" extrusionOk="0">
                  <a:moveTo>
                    <a:pt x="6018" y="0"/>
                  </a:moveTo>
                  <a:cubicBezTo>
                    <a:pt x="4624" y="1711"/>
                    <a:pt x="2376" y="3927"/>
                    <a:pt x="1" y="3991"/>
                  </a:cubicBezTo>
                  <a:cubicBezTo>
                    <a:pt x="254" y="4276"/>
                    <a:pt x="444" y="4592"/>
                    <a:pt x="634" y="4877"/>
                  </a:cubicBezTo>
                  <a:cubicBezTo>
                    <a:pt x="666" y="4909"/>
                    <a:pt x="729" y="4941"/>
                    <a:pt x="729" y="5036"/>
                  </a:cubicBezTo>
                  <a:cubicBezTo>
                    <a:pt x="824" y="5226"/>
                    <a:pt x="951" y="5384"/>
                    <a:pt x="1077" y="5574"/>
                  </a:cubicBezTo>
                  <a:cubicBezTo>
                    <a:pt x="1447" y="5376"/>
                    <a:pt x="1871" y="5277"/>
                    <a:pt x="2300" y="5277"/>
                  </a:cubicBezTo>
                  <a:cubicBezTo>
                    <a:pt x="2901" y="5277"/>
                    <a:pt x="3511" y="5471"/>
                    <a:pt x="3991" y="5859"/>
                  </a:cubicBezTo>
                  <a:cubicBezTo>
                    <a:pt x="4054" y="5859"/>
                    <a:pt x="4054" y="5891"/>
                    <a:pt x="4054" y="5954"/>
                  </a:cubicBezTo>
                  <a:cubicBezTo>
                    <a:pt x="4941" y="6683"/>
                    <a:pt x="5258" y="8076"/>
                    <a:pt x="4688" y="9184"/>
                  </a:cubicBezTo>
                  <a:cubicBezTo>
                    <a:pt x="4561" y="9438"/>
                    <a:pt x="4403" y="9628"/>
                    <a:pt x="4213" y="9786"/>
                  </a:cubicBezTo>
                  <a:cubicBezTo>
                    <a:pt x="4244" y="9786"/>
                    <a:pt x="4244" y="9786"/>
                    <a:pt x="4276" y="9818"/>
                  </a:cubicBezTo>
                  <a:cubicBezTo>
                    <a:pt x="5068" y="10419"/>
                    <a:pt x="5638" y="11338"/>
                    <a:pt x="5954" y="12225"/>
                  </a:cubicBezTo>
                  <a:cubicBezTo>
                    <a:pt x="7918" y="10768"/>
                    <a:pt x="10008" y="9406"/>
                    <a:pt x="12193" y="8298"/>
                  </a:cubicBezTo>
                  <a:cubicBezTo>
                    <a:pt x="10071" y="5637"/>
                    <a:pt x="8013" y="2819"/>
                    <a:pt x="6018"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597;p51">
              <a:extLst>
                <a:ext uri="{FF2B5EF4-FFF2-40B4-BE49-F238E27FC236}">
                  <a16:creationId xmlns:a16="http://schemas.microsoft.com/office/drawing/2014/main" id="{78CCC2E0-8D51-4799-9ADA-A2BFF8A4000F}"/>
                </a:ext>
              </a:extLst>
            </p:cNvPr>
            <p:cNvSpPr/>
            <p:nvPr/>
          </p:nvSpPr>
          <p:spPr>
            <a:xfrm>
              <a:off x="966567" y="1539671"/>
              <a:ext cx="248704" cy="244935"/>
            </a:xfrm>
            <a:custGeom>
              <a:avLst/>
              <a:gdLst/>
              <a:ahLst/>
              <a:cxnLst/>
              <a:rect l="l" t="t" r="r" b="b"/>
              <a:pathLst>
                <a:path w="7918" h="7798" extrusionOk="0">
                  <a:moveTo>
                    <a:pt x="4128" y="1080"/>
                  </a:moveTo>
                  <a:cubicBezTo>
                    <a:pt x="4592" y="1080"/>
                    <a:pt x="5038" y="1352"/>
                    <a:pt x="5257" y="1790"/>
                  </a:cubicBezTo>
                  <a:cubicBezTo>
                    <a:pt x="5637" y="2423"/>
                    <a:pt x="5257" y="3183"/>
                    <a:pt x="4624" y="3468"/>
                  </a:cubicBezTo>
                  <a:cubicBezTo>
                    <a:pt x="4453" y="3544"/>
                    <a:pt x="4264" y="3583"/>
                    <a:pt x="4075" y="3583"/>
                  </a:cubicBezTo>
                  <a:cubicBezTo>
                    <a:pt x="3637" y="3583"/>
                    <a:pt x="3199" y="3373"/>
                    <a:pt x="2977" y="2930"/>
                  </a:cubicBezTo>
                  <a:cubicBezTo>
                    <a:pt x="2692" y="2391"/>
                    <a:pt x="2819" y="1536"/>
                    <a:pt x="3421" y="1251"/>
                  </a:cubicBezTo>
                  <a:cubicBezTo>
                    <a:pt x="3431" y="1230"/>
                    <a:pt x="3442" y="1223"/>
                    <a:pt x="3452" y="1223"/>
                  </a:cubicBezTo>
                  <a:cubicBezTo>
                    <a:pt x="3473" y="1223"/>
                    <a:pt x="3494" y="1251"/>
                    <a:pt x="3516" y="1251"/>
                  </a:cubicBezTo>
                  <a:cubicBezTo>
                    <a:pt x="3711" y="1134"/>
                    <a:pt x="3921" y="1080"/>
                    <a:pt x="4128" y="1080"/>
                  </a:cubicBezTo>
                  <a:close/>
                  <a:moveTo>
                    <a:pt x="6124" y="3610"/>
                  </a:moveTo>
                  <a:cubicBezTo>
                    <a:pt x="6165" y="3610"/>
                    <a:pt x="6196" y="3650"/>
                    <a:pt x="6176" y="3690"/>
                  </a:cubicBezTo>
                  <a:cubicBezTo>
                    <a:pt x="6017" y="4165"/>
                    <a:pt x="5574" y="4608"/>
                    <a:pt x="5036" y="4672"/>
                  </a:cubicBezTo>
                  <a:cubicBezTo>
                    <a:pt x="4877" y="4672"/>
                    <a:pt x="4877" y="4482"/>
                    <a:pt x="5004" y="4450"/>
                  </a:cubicBezTo>
                  <a:cubicBezTo>
                    <a:pt x="5479" y="4323"/>
                    <a:pt x="5827" y="4102"/>
                    <a:pt x="6049" y="3658"/>
                  </a:cubicBezTo>
                  <a:cubicBezTo>
                    <a:pt x="6072" y="3623"/>
                    <a:pt x="6100" y="3610"/>
                    <a:pt x="6124" y="3610"/>
                  </a:cubicBezTo>
                  <a:close/>
                  <a:moveTo>
                    <a:pt x="3835" y="0"/>
                  </a:moveTo>
                  <a:cubicBezTo>
                    <a:pt x="650" y="0"/>
                    <a:pt x="399" y="5158"/>
                    <a:pt x="0" y="7490"/>
                  </a:cubicBezTo>
                  <a:cubicBezTo>
                    <a:pt x="1122" y="7710"/>
                    <a:pt x="2225" y="7798"/>
                    <a:pt x="3352" y="7798"/>
                  </a:cubicBezTo>
                  <a:cubicBezTo>
                    <a:pt x="3689" y="7798"/>
                    <a:pt x="4028" y="7790"/>
                    <a:pt x="4371" y="7775"/>
                  </a:cubicBezTo>
                  <a:cubicBezTo>
                    <a:pt x="5542" y="7680"/>
                    <a:pt x="6746" y="7332"/>
                    <a:pt x="7918" y="7173"/>
                  </a:cubicBezTo>
                  <a:cubicBezTo>
                    <a:pt x="7601" y="4703"/>
                    <a:pt x="7379" y="333"/>
                    <a:pt x="4149" y="16"/>
                  </a:cubicBezTo>
                  <a:cubicBezTo>
                    <a:pt x="4041" y="6"/>
                    <a:pt x="3936" y="0"/>
                    <a:pt x="3835"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598;p51">
              <a:extLst>
                <a:ext uri="{FF2B5EF4-FFF2-40B4-BE49-F238E27FC236}">
                  <a16:creationId xmlns:a16="http://schemas.microsoft.com/office/drawing/2014/main" id="{B6E7BBCE-1EB7-47DC-BFA2-759E009505C8}"/>
                </a:ext>
              </a:extLst>
            </p:cNvPr>
            <p:cNvSpPr/>
            <p:nvPr/>
          </p:nvSpPr>
          <p:spPr>
            <a:xfrm>
              <a:off x="626365" y="872711"/>
              <a:ext cx="373057" cy="802777"/>
            </a:xfrm>
            <a:custGeom>
              <a:avLst/>
              <a:gdLst/>
              <a:ahLst/>
              <a:cxnLst/>
              <a:rect l="l" t="t" r="r" b="b"/>
              <a:pathLst>
                <a:path w="11877" h="25558" extrusionOk="0">
                  <a:moveTo>
                    <a:pt x="6873" y="0"/>
                  </a:moveTo>
                  <a:cubicBezTo>
                    <a:pt x="2376" y="2914"/>
                    <a:pt x="0" y="8424"/>
                    <a:pt x="951" y="13713"/>
                  </a:cubicBezTo>
                  <a:cubicBezTo>
                    <a:pt x="1964" y="19192"/>
                    <a:pt x="6018" y="23214"/>
                    <a:pt x="10831" y="25557"/>
                  </a:cubicBezTo>
                  <a:cubicBezTo>
                    <a:pt x="11085" y="24481"/>
                    <a:pt x="11401" y="23372"/>
                    <a:pt x="11876" y="22517"/>
                  </a:cubicBezTo>
                  <a:cubicBezTo>
                    <a:pt x="8298" y="21694"/>
                    <a:pt x="5638" y="18147"/>
                    <a:pt x="5289" y="14600"/>
                  </a:cubicBezTo>
                  <a:cubicBezTo>
                    <a:pt x="4941" y="10800"/>
                    <a:pt x="7126" y="6683"/>
                    <a:pt x="10546" y="5004"/>
                  </a:cubicBezTo>
                  <a:lnTo>
                    <a:pt x="10451" y="4909"/>
                  </a:lnTo>
                  <a:cubicBezTo>
                    <a:pt x="10388" y="4909"/>
                    <a:pt x="10388" y="4846"/>
                    <a:pt x="10388" y="4814"/>
                  </a:cubicBezTo>
                  <a:cubicBezTo>
                    <a:pt x="9907" y="5175"/>
                    <a:pt x="9295" y="5368"/>
                    <a:pt x="8685" y="5368"/>
                  </a:cubicBezTo>
                  <a:cubicBezTo>
                    <a:pt x="8170" y="5368"/>
                    <a:pt x="7656" y="5231"/>
                    <a:pt x="7221" y="4941"/>
                  </a:cubicBezTo>
                  <a:cubicBezTo>
                    <a:pt x="6049" y="4149"/>
                    <a:pt x="5733" y="2312"/>
                    <a:pt x="6556" y="1172"/>
                  </a:cubicBezTo>
                  <a:cubicBezTo>
                    <a:pt x="6746" y="887"/>
                    <a:pt x="6999" y="666"/>
                    <a:pt x="7284" y="507"/>
                  </a:cubicBezTo>
                  <a:cubicBezTo>
                    <a:pt x="7189" y="349"/>
                    <a:pt x="7063" y="190"/>
                    <a:pt x="6873"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599;p51">
              <a:extLst>
                <a:ext uri="{FF2B5EF4-FFF2-40B4-BE49-F238E27FC236}">
                  <a16:creationId xmlns:a16="http://schemas.microsoft.com/office/drawing/2014/main" id="{D38BB55E-293E-4222-AF24-D900ED0537F3}"/>
                </a:ext>
              </a:extLst>
            </p:cNvPr>
            <p:cNvSpPr/>
            <p:nvPr/>
          </p:nvSpPr>
          <p:spPr>
            <a:xfrm>
              <a:off x="1155561" y="1346186"/>
              <a:ext cx="415837" cy="250715"/>
            </a:xfrm>
            <a:custGeom>
              <a:avLst/>
              <a:gdLst/>
              <a:ahLst/>
              <a:cxnLst/>
              <a:rect l="l" t="t" r="r" b="b"/>
              <a:pathLst>
                <a:path w="13239" h="7982" extrusionOk="0">
                  <a:moveTo>
                    <a:pt x="11038" y="1802"/>
                  </a:moveTo>
                  <a:cubicBezTo>
                    <a:pt x="11090" y="1802"/>
                    <a:pt x="11111" y="1936"/>
                    <a:pt x="11053" y="1964"/>
                  </a:cubicBezTo>
                  <a:cubicBezTo>
                    <a:pt x="10388" y="2186"/>
                    <a:pt x="9754" y="2534"/>
                    <a:pt x="9121" y="2819"/>
                  </a:cubicBezTo>
                  <a:cubicBezTo>
                    <a:pt x="9110" y="2822"/>
                    <a:pt x="9099" y="2824"/>
                    <a:pt x="9089" y="2824"/>
                  </a:cubicBezTo>
                  <a:cubicBezTo>
                    <a:pt x="8984" y="2824"/>
                    <a:pt x="8940" y="2684"/>
                    <a:pt x="9026" y="2598"/>
                  </a:cubicBezTo>
                  <a:cubicBezTo>
                    <a:pt x="9628" y="2249"/>
                    <a:pt x="10325" y="2028"/>
                    <a:pt x="11021" y="1806"/>
                  </a:cubicBezTo>
                  <a:cubicBezTo>
                    <a:pt x="11027" y="1803"/>
                    <a:pt x="11032" y="1802"/>
                    <a:pt x="11038" y="1802"/>
                  </a:cubicBezTo>
                  <a:close/>
                  <a:moveTo>
                    <a:pt x="12478" y="1"/>
                  </a:moveTo>
                  <a:lnTo>
                    <a:pt x="12478" y="1"/>
                  </a:lnTo>
                  <a:cubicBezTo>
                    <a:pt x="8044" y="1711"/>
                    <a:pt x="4244" y="4403"/>
                    <a:pt x="0" y="6525"/>
                  </a:cubicBezTo>
                  <a:cubicBezTo>
                    <a:pt x="475" y="6936"/>
                    <a:pt x="824" y="7443"/>
                    <a:pt x="1109" y="7981"/>
                  </a:cubicBezTo>
                  <a:lnTo>
                    <a:pt x="1141" y="7950"/>
                  </a:lnTo>
                  <a:cubicBezTo>
                    <a:pt x="4782" y="5575"/>
                    <a:pt x="8994" y="3199"/>
                    <a:pt x="13238" y="2091"/>
                  </a:cubicBezTo>
                  <a:cubicBezTo>
                    <a:pt x="13175" y="1743"/>
                    <a:pt x="13111" y="1458"/>
                    <a:pt x="12953" y="1141"/>
                  </a:cubicBezTo>
                  <a:cubicBezTo>
                    <a:pt x="12795" y="824"/>
                    <a:pt x="12605" y="539"/>
                    <a:pt x="12383" y="286"/>
                  </a:cubicBezTo>
                  <a:cubicBezTo>
                    <a:pt x="12320" y="159"/>
                    <a:pt x="12383" y="64"/>
                    <a:pt x="12478" y="1"/>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600;p51">
              <a:extLst>
                <a:ext uri="{FF2B5EF4-FFF2-40B4-BE49-F238E27FC236}">
                  <a16:creationId xmlns:a16="http://schemas.microsoft.com/office/drawing/2014/main" id="{0EA9545F-C813-456C-AFFB-A3EA20983D4A}"/>
                </a:ext>
              </a:extLst>
            </p:cNvPr>
            <p:cNvSpPr/>
            <p:nvPr/>
          </p:nvSpPr>
          <p:spPr>
            <a:xfrm>
              <a:off x="616408" y="576892"/>
              <a:ext cx="965920" cy="1364545"/>
            </a:xfrm>
            <a:custGeom>
              <a:avLst/>
              <a:gdLst/>
              <a:ahLst/>
              <a:cxnLst/>
              <a:rect l="l" t="t" r="r" b="b"/>
              <a:pathLst>
                <a:path w="30752" h="43443" extrusionOk="0">
                  <a:moveTo>
                    <a:pt x="11148" y="4008"/>
                  </a:moveTo>
                  <a:cubicBezTo>
                    <a:pt x="11285" y="4008"/>
                    <a:pt x="11423" y="4015"/>
                    <a:pt x="11560" y="4035"/>
                  </a:cubicBezTo>
                  <a:cubicBezTo>
                    <a:pt x="11821" y="4035"/>
                    <a:pt x="12083" y="4088"/>
                    <a:pt x="12330" y="4088"/>
                  </a:cubicBezTo>
                  <a:cubicBezTo>
                    <a:pt x="12413" y="4088"/>
                    <a:pt x="12494" y="4082"/>
                    <a:pt x="12573" y="4066"/>
                  </a:cubicBezTo>
                  <a:lnTo>
                    <a:pt x="12573" y="4066"/>
                  </a:lnTo>
                  <a:cubicBezTo>
                    <a:pt x="11041" y="5507"/>
                    <a:pt x="8946" y="7748"/>
                    <a:pt x="6659" y="7748"/>
                  </a:cubicBezTo>
                  <a:cubicBezTo>
                    <a:pt x="6583" y="7748"/>
                    <a:pt x="6506" y="7745"/>
                    <a:pt x="6430" y="7740"/>
                  </a:cubicBezTo>
                  <a:lnTo>
                    <a:pt x="6461" y="7740"/>
                  </a:lnTo>
                  <a:cubicBezTo>
                    <a:pt x="6873" y="7233"/>
                    <a:pt x="7158" y="6600"/>
                    <a:pt x="7158" y="5935"/>
                  </a:cubicBezTo>
                  <a:cubicBezTo>
                    <a:pt x="7183" y="5936"/>
                    <a:pt x="7209" y="5936"/>
                    <a:pt x="7234" y="5936"/>
                  </a:cubicBezTo>
                  <a:cubicBezTo>
                    <a:pt x="8473" y="5936"/>
                    <a:pt x="9640" y="5184"/>
                    <a:pt x="10198" y="4066"/>
                  </a:cubicBezTo>
                  <a:lnTo>
                    <a:pt x="10262" y="4066"/>
                  </a:lnTo>
                  <a:cubicBezTo>
                    <a:pt x="10546" y="4045"/>
                    <a:pt x="10845" y="4008"/>
                    <a:pt x="11148" y="4008"/>
                  </a:cubicBezTo>
                  <a:close/>
                  <a:moveTo>
                    <a:pt x="9075" y="9877"/>
                  </a:moveTo>
                  <a:cubicBezTo>
                    <a:pt x="9562" y="9877"/>
                    <a:pt x="10058" y="10014"/>
                    <a:pt x="10483" y="10274"/>
                  </a:cubicBezTo>
                  <a:cubicBezTo>
                    <a:pt x="11275" y="11034"/>
                    <a:pt x="11655" y="12269"/>
                    <a:pt x="11117" y="13250"/>
                  </a:cubicBezTo>
                  <a:cubicBezTo>
                    <a:pt x="10717" y="13987"/>
                    <a:pt x="9869" y="14402"/>
                    <a:pt x="9029" y="14402"/>
                  </a:cubicBezTo>
                  <a:cubicBezTo>
                    <a:pt x="8605" y="14402"/>
                    <a:pt x="8184" y="14297"/>
                    <a:pt x="7823" y="14074"/>
                  </a:cubicBezTo>
                  <a:cubicBezTo>
                    <a:pt x="6968" y="13504"/>
                    <a:pt x="6588" y="12300"/>
                    <a:pt x="6905" y="11287"/>
                  </a:cubicBezTo>
                  <a:cubicBezTo>
                    <a:pt x="7000" y="11065"/>
                    <a:pt x="7158" y="10812"/>
                    <a:pt x="7316" y="10622"/>
                  </a:cubicBezTo>
                  <a:cubicBezTo>
                    <a:pt x="7633" y="10242"/>
                    <a:pt x="8108" y="9989"/>
                    <a:pt x="8583" y="9925"/>
                  </a:cubicBezTo>
                  <a:cubicBezTo>
                    <a:pt x="8744" y="9893"/>
                    <a:pt x="8909" y="9877"/>
                    <a:pt x="9075" y="9877"/>
                  </a:cubicBezTo>
                  <a:close/>
                  <a:moveTo>
                    <a:pt x="12763" y="4225"/>
                  </a:moveTo>
                  <a:cubicBezTo>
                    <a:pt x="14727" y="7075"/>
                    <a:pt x="16785" y="9830"/>
                    <a:pt x="18939" y="12522"/>
                  </a:cubicBezTo>
                  <a:cubicBezTo>
                    <a:pt x="16785" y="13630"/>
                    <a:pt x="14664" y="14992"/>
                    <a:pt x="12700" y="16449"/>
                  </a:cubicBezTo>
                  <a:cubicBezTo>
                    <a:pt x="12352" y="15531"/>
                    <a:pt x="11782" y="14675"/>
                    <a:pt x="11022" y="14042"/>
                  </a:cubicBezTo>
                  <a:cubicBezTo>
                    <a:pt x="10990" y="14010"/>
                    <a:pt x="10990" y="14010"/>
                    <a:pt x="10958" y="14010"/>
                  </a:cubicBezTo>
                  <a:cubicBezTo>
                    <a:pt x="11148" y="13852"/>
                    <a:pt x="11307" y="13630"/>
                    <a:pt x="11433" y="13409"/>
                  </a:cubicBezTo>
                  <a:cubicBezTo>
                    <a:pt x="12035" y="12332"/>
                    <a:pt x="11718" y="10939"/>
                    <a:pt x="10800" y="10147"/>
                  </a:cubicBezTo>
                  <a:cubicBezTo>
                    <a:pt x="10800" y="10147"/>
                    <a:pt x="10800" y="10115"/>
                    <a:pt x="10768" y="10084"/>
                  </a:cubicBezTo>
                  <a:cubicBezTo>
                    <a:pt x="10262" y="9708"/>
                    <a:pt x="9645" y="9511"/>
                    <a:pt x="9035" y="9511"/>
                  </a:cubicBezTo>
                  <a:cubicBezTo>
                    <a:pt x="8614" y="9511"/>
                    <a:pt x="8198" y="9605"/>
                    <a:pt x="7823" y="9798"/>
                  </a:cubicBezTo>
                  <a:cubicBezTo>
                    <a:pt x="7696" y="9608"/>
                    <a:pt x="7601" y="9450"/>
                    <a:pt x="7475" y="9260"/>
                  </a:cubicBezTo>
                  <a:cubicBezTo>
                    <a:pt x="7475" y="9197"/>
                    <a:pt x="7443" y="9133"/>
                    <a:pt x="7380" y="9007"/>
                  </a:cubicBezTo>
                  <a:cubicBezTo>
                    <a:pt x="7158" y="8722"/>
                    <a:pt x="6968" y="8405"/>
                    <a:pt x="6746" y="8152"/>
                  </a:cubicBezTo>
                  <a:cubicBezTo>
                    <a:pt x="9090" y="8152"/>
                    <a:pt x="11338" y="5872"/>
                    <a:pt x="12763" y="4225"/>
                  </a:cubicBezTo>
                  <a:close/>
                  <a:moveTo>
                    <a:pt x="21726" y="14517"/>
                  </a:moveTo>
                  <a:cubicBezTo>
                    <a:pt x="22074" y="14675"/>
                    <a:pt x="22486" y="14866"/>
                    <a:pt x="22834" y="15024"/>
                  </a:cubicBezTo>
                  <a:cubicBezTo>
                    <a:pt x="22232" y="16069"/>
                    <a:pt x="21757" y="17082"/>
                    <a:pt x="21251" y="18159"/>
                  </a:cubicBezTo>
                  <a:cubicBezTo>
                    <a:pt x="21092" y="17874"/>
                    <a:pt x="20934" y="17684"/>
                    <a:pt x="20681" y="17399"/>
                  </a:cubicBezTo>
                  <a:cubicBezTo>
                    <a:pt x="20744" y="17399"/>
                    <a:pt x="20776" y="17367"/>
                    <a:pt x="20776" y="17336"/>
                  </a:cubicBezTo>
                  <a:cubicBezTo>
                    <a:pt x="21061" y="16607"/>
                    <a:pt x="21314" y="15847"/>
                    <a:pt x="21567" y="15119"/>
                  </a:cubicBezTo>
                  <a:cubicBezTo>
                    <a:pt x="21631" y="15119"/>
                    <a:pt x="21694" y="14992"/>
                    <a:pt x="21599" y="14897"/>
                  </a:cubicBezTo>
                  <a:cubicBezTo>
                    <a:pt x="21599" y="14897"/>
                    <a:pt x="21631" y="14866"/>
                    <a:pt x="21631" y="14834"/>
                  </a:cubicBezTo>
                  <a:cubicBezTo>
                    <a:pt x="21631" y="14771"/>
                    <a:pt x="21631" y="14771"/>
                    <a:pt x="21599" y="14739"/>
                  </a:cubicBezTo>
                  <a:lnTo>
                    <a:pt x="21726" y="14517"/>
                  </a:lnTo>
                  <a:close/>
                  <a:moveTo>
                    <a:pt x="20332" y="14707"/>
                  </a:moveTo>
                  <a:cubicBezTo>
                    <a:pt x="20681" y="14802"/>
                    <a:pt x="20997" y="14961"/>
                    <a:pt x="21377" y="15056"/>
                  </a:cubicBezTo>
                  <a:cubicBezTo>
                    <a:pt x="21061" y="15784"/>
                    <a:pt x="20807" y="16544"/>
                    <a:pt x="20522" y="17241"/>
                  </a:cubicBezTo>
                  <a:cubicBezTo>
                    <a:pt x="20512" y="17230"/>
                    <a:pt x="20505" y="17227"/>
                    <a:pt x="20499" y="17227"/>
                  </a:cubicBezTo>
                  <a:cubicBezTo>
                    <a:pt x="20487" y="17227"/>
                    <a:pt x="20480" y="17241"/>
                    <a:pt x="20459" y="17241"/>
                  </a:cubicBezTo>
                  <a:lnTo>
                    <a:pt x="20111" y="17494"/>
                  </a:lnTo>
                  <a:cubicBezTo>
                    <a:pt x="19034" y="18127"/>
                    <a:pt x="17957" y="18761"/>
                    <a:pt x="16849" y="19267"/>
                  </a:cubicBezTo>
                  <a:cubicBezTo>
                    <a:pt x="16500" y="18634"/>
                    <a:pt x="16089" y="18001"/>
                    <a:pt x="15614" y="17462"/>
                  </a:cubicBezTo>
                  <a:cubicBezTo>
                    <a:pt x="16247" y="17082"/>
                    <a:pt x="16880" y="16639"/>
                    <a:pt x="17577" y="16259"/>
                  </a:cubicBezTo>
                  <a:cubicBezTo>
                    <a:pt x="17925" y="16037"/>
                    <a:pt x="18306" y="15816"/>
                    <a:pt x="18686" y="15626"/>
                  </a:cubicBezTo>
                  <a:cubicBezTo>
                    <a:pt x="19192" y="16164"/>
                    <a:pt x="19572" y="16734"/>
                    <a:pt x="19889" y="17399"/>
                  </a:cubicBezTo>
                  <a:cubicBezTo>
                    <a:pt x="19952" y="17494"/>
                    <a:pt x="20016" y="17494"/>
                    <a:pt x="20111" y="17494"/>
                  </a:cubicBezTo>
                  <a:lnTo>
                    <a:pt x="20111" y="17336"/>
                  </a:lnTo>
                  <a:cubicBezTo>
                    <a:pt x="19889" y="16607"/>
                    <a:pt x="19509" y="15974"/>
                    <a:pt x="19002" y="15467"/>
                  </a:cubicBezTo>
                  <a:cubicBezTo>
                    <a:pt x="19477" y="15214"/>
                    <a:pt x="19889" y="14992"/>
                    <a:pt x="20332" y="14707"/>
                  </a:cubicBezTo>
                  <a:close/>
                  <a:moveTo>
                    <a:pt x="15297" y="17747"/>
                  </a:moveTo>
                  <a:cubicBezTo>
                    <a:pt x="15677" y="18349"/>
                    <a:pt x="16120" y="18951"/>
                    <a:pt x="16564" y="19458"/>
                  </a:cubicBezTo>
                  <a:cubicBezTo>
                    <a:pt x="16500" y="19458"/>
                    <a:pt x="16469" y="19489"/>
                    <a:pt x="16374" y="19553"/>
                  </a:cubicBezTo>
                  <a:cubicBezTo>
                    <a:pt x="16215" y="19616"/>
                    <a:pt x="16310" y="19806"/>
                    <a:pt x="16469" y="19869"/>
                  </a:cubicBezTo>
                  <a:lnTo>
                    <a:pt x="16469" y="19901"/>
                  </a:lnTo>
                  <a:cubicBezTo>
                    <a:pt x="16500" y="20028"/>
                    <a:pt x="16500" y="20091"/>
                    <a:pt x="16532" y="20218"/>
                  </a:cubicBezTo>
                  <a:cubicBezTo>
                    <a:pt x="15740" y="20059"/>
                    <a:pt x="14949" y="19901"/>
                    <a:pt x="14125" y="19869"/>
                  </a:cubicBezTo>
                  <a:cubicBezTo>
                    <a:pt x="14379" y="19331"/>
                    <a:pt x="14537" y="18792"/>
                    <a:pt x="14632" y="18222"/>
                  </a:cubicBezTo>
                  <a:cubicBezTo>
                    <a:pt x="14854" y="18064"/>
                    <a:pt x="15075" y="17906"/>
                    <a:pt x="15297" y="17747"/>
                  </a:cubicBezTo>
                  <a:close/>
                  <a:moveTo>
                    <a:pt x="20491" y="17494"/>
                  </a:moveTo>
                  <a:cubicBezTo>
                    <a:pt x="20776" y="17874"/>
                    <a:pt x="20997" y="18349"/>
                    <a:pt x="21219" y="18824"/>
                  </a:cubicBezTo>
                  <a:lnTo>
                    <a:pt x="21219" y="18856"/>
                  </a:lnTo>
                  <a:cubicBezTo>
                    <a:pt x="20491" y="19267"/>
                    <a:pt x="19826" y="19743"/>
                    <a:pt x="19161" y="20218"/>
                  </a:cubicBezTo>
                  <a:cubicBezTo>
                    <a:pt x="18907" y="20376"/>
                    <a:pt x="18559" y="20756"/>
                    <a:pt x="18242" y="20851"/>
                  </a:cubicBezTo>
                  <a:cubicBezTo>
                    <a:pt x="18047" y="20907"/>
                    <a:pt x="17882" y="20932"/>
                    <a:pt x="17741" y="20932"/>
                  </a:cubicBezTo>
                  <a:cubicBezTo>
                    <a:pt x="17078" y="20932"/>
                    <a:pt x="16948" y="20375"/>
                    <a:pt x="16817" y="19774"/>
                  </a:cubicBezTo>
                  <a:cubicBezTo>
                    <a:pt x="16817" y="19743"/>
                    <a:pt x="16785" y="19711"/>
                    <a:pt x="16785" y="19711"/>
                  </a:cubicBezTo>
                  <a:cubicBezTo>
                    <a:pt x="18084" y="19077"/>
                    <a:pt x="19319" y="18349"/>
                    <a:pt x="20491" y="17494"/>
                  </a:cubicBezTo>
                  <a:close/>
                  <a:moveTo>
                    <a:pt x="13777" y="20059"/>
                  </a:moveTo>
                  <a:cubicBezTo>
                    <a:pt x="13795" y="20096"/>
                    <a:pt x="13825" y="20112"/>
                    <a:pt x="13865" y="20112"/>
                  </a:cubicBezTo>
                  <a:cubicBezTo>
                    <a:pt x="13894" y="20112"/>
                    <a:pt x="13927" y="20104"/>
                    <a:pt x="13967" y="20091"/>
                  </a:cubicBezTo>
                  <a:cubicBezTo>
                    <a:pt x="14822" y="20249"/>
                    <a:pt x="15740" y="20376"/>
                    <a:pt x="16659" y="20439"/>
                  </a:cubicBezTo>
                  <a:cubicBezTo>
                    <a:pt x="16722" y="20724"/>
                    <a:pt x="16880" y="21009"/>
                    <a:pt x="17102" y="21199"/>
                  </a:cubicBezTo>
                  <a:cubicBezTo>
                    <a:pt x="15899" y="20914"/>
                    <a:pt x="14632" y="20756"/>
                    <a:pt x="13492" y="20661"/>
                  </a:cubicBezTo>
                  <a:lnTo>
                    <a:pt x="13713" y="20059"/>
                  </a:lnTo>
                  <a:close/>
                  <a:moveTo>
                    <a:pt x="7253" y="9482"/>
                  </a:moveTo>
                  <a:lnTo>
                    <a:pt x="7633" y="9957"/>
                  </a:lnTo>
                  <a:cubicBezTo>
                    <a:pt x="7348" y="10147"/>
                    <a:pt x="7095" y="10369"/>
                    <a:pt x="6905" y="10622"/>
                  </a:cubicBezTo>
                  <a:cubicBezTo>
                    <a:pt x="6081" y="11794"/>
                    <a:pt x="6398" y="13599"/>
                    <a:pt x="7601" y="14390"/>
                  </a:cubicBezTo>
                  <a:cubicBezTo>
                    <a:pt x="8043" y="14685"/>
                    <a:pt x="8559" y="14828"/>
                    <a:pt x="9077" y="14828"/>
                  </a:cubicBezTo>
                  <a:cubicBezTo>
                    <a:pt x="9675" y="14828"/>
                    <a:pt x="10276" y="14637"/>
                    <a:pt x="10768" y="14264"/>
                  </a:cubicBezTo>
                  <a:cubicBezTo>
                    <a:pt x="10768" y="14264"/>
                    <a:pt x="10768" y="14327"/>
                    <a:pt x="10800" y="14359"/>
                  </a:cubicBezTo>
                  <a:lnTo>
                    <a:pt x="10927" y="14485"/>
                  </a:lnTo>
                  <a:cubicBezTo>
                    <a:pt x="7475" y="16164"/>
                    <a:pt x="5290" y="20281"/>
                    <a:pt x="5638" y="24049"/>
                  </a:cubicBezTo>
                  <a:cubicBezTo>
                    <a:pt x="6018" y="27565"/>
                    <a:pt x="8646" y="31143"/>
                    <a:pt x="12225" y="31967"/>
                  </a:cubicBezTo>
                  <a:cubicBezTo>
                    <a:pt x="11718" y="32853"/>
                    <a:pt x="11433" y="33962"/>
                    <a:pt x="11180" y="35007"/>
                  </a:cubicBezTo>
                  <a:cubicBezTo>
                    <a:pt x="6366" y="32695"/>
                    <a:pt x="2313" y="28641"/>
                    <a:pt x="1331" y="23226"/>
                  </a:cubicBezTo>
                  <a:cubicBezTo>
                    <a:pt x="349" y="17906"/>
                    <a:pt x="2756" y="12364"/>
                    <a:pt x="7253" y="9482"/>
                  </a:cubicBezTo>
                  <a:close/>
                  <a:moveTo>
                    <a:pt x="14928" y="30618"/>
                  </a:moveTo>
                  <a:cubicBezTo>
                    <a:pt x="15037" y="30618"/>
                    <a:pt x="15149" y="30624"/>
                    <a:pt x="15265" y="30637"/>
                  </a:cubicBezTo>
                  <a:cubicBezTo>
                    <a:pt x="18464" y="30985"/>
                    <a:pt x="18749" y="35387"/>
                    <a:pt x="19034" y="37794"/>
                  </a:cubicBezTo>
                  <a:cubicBezTo>
                    <a:pt x="17830" y="37984"/>
                    <a:pt x="16690" y="38300"/>
                    <a:pt x="15455" y="38395"/>
                  </a:cubicBezTo>
                  <a:cubicBezTo>
                    <a:pt x="15212" y="38406"/>
                    <a:pt x="14970" y="38411"/>
                    <a:pt x="14727" y="38411"/>
                  </a:cubicBezTo>
                  <a:cubicBezTo>
                    <a:pt x="13514" y="38411"/>
                    <a:pt x="12304" y="38279"/>
                    <a:pt x="11117" y="38015"/>
                  </a:cubicBezTo>
                  <a:cubicBezTo>
                    <a:pt x="11545" y="35811"/>
                    <a:pt x="11767" y="30618"/>
                    <a:pt x="14928" y="30618"/>
                  </a:cubicBezTo>
                  <a:close/>
                  <a:moveTo>
                    <a:pt x="9346" y="36536"/>
                  </a:moveTo>
                  <a:cubicBezTo>
                    <a:pt x="9842" y="36536"/>
                    <a:pt x="10339" y="36548"/>
                    <a:pt x="10832" y="36559"/>
                  </a:cubicBezTo>
                  <a:lnTo>
                    <a:pt x="10863" y="36559"/>
                  </a:lnTo>
                  <a:cubicBezTo>
                    <a:pt x="10800" y="37065"/>
                    <a:pt x="10705" y="37604"/>
                    <a:pt x="10642" y="37984"/>
                  </a:cubicBezTo>
                  <a:cubicBezTo>
                    <a:pt x="10642" y="38110"/>
                    <a:pt x="10705" y="38174"/>
                    <a:pt x="10800" y="38237"/>
                  </a:cubicBezTo>
                  <a:cubicBezTo>
                    <a:pt x="10768" y="38332"/>
                    <a:pt x="10768" y="38491"/>
                    <a:pt x="10958" y="38554"/>
                  </a:cubicBezTo>
                  <a:cubicBezTo>
                    <a:pt x="12127" y="38779"/>
                    <a:pt x="13432" y="38942"/>
                    <a:pt x="14740" y="38942"/>
                  </a:cubicBezTo>
                  <a:cubicBezTo>
                    <a:pt x="16374" y="38942"/>
                    <a:pt x="18010" y="38688"/>
                    <a:pt x="19382" y="37984"/>
                  </a:cubicBezTo>
                  <a:cubicBezTo>
                    <a:pt x="19477" y="37952"/>
                    <a:pt x="19477" y="37825"/>
                    <a:pt x="19382" y="37794"/>
                  </a:cubicBezTo>
                  <a:cubicBezTo>
                    <a:pt x="19382" y="37445"/>
                    <a:pt x="19351" y="37002"/>
                    <a:pt x="19287" y="36559"/>
                  </a:cubicBezTo>
                  <a:lnTo>
                    <a:pt x="19287" y="36559"/>
                  </a:lnTo>
                  <a:cubicBezTo>
                    <a:pt x="20966" y="36590"/>
                    <a:pt x="22612" y="36685"/>
                    <a:pt x="24291" y="37034"/>
                  </a:cubicBezTo>
                  <a:cubicBezTo>
                    <a:pt x="24924" y="37160"/>
                    <a:pt x="27268" y="37604"/>
                    <a:pt x="26159" y="39029"/>
                  </a:cubicBezTo>
                  <a:cubicBezTo>
                    <a:pt x="25716" y="39567"/>
                    <a:pt x="24703" y="39694"/>
                    <a:pt x="24069" y="39821"/>
                  </a:cubicBezTo>
                  <a:cubicBezTo>
                    <a:pt x="21061" y="40362"/>
                    <a:pt x="17967" y="40646"/>
                    <a:pt x="14896" y="40646"/>
                  </a:cubicBezTo>
                  <a:cubicBezTo>
                    <a:pt x="14734" y="40646"/>
                    <a:pt x="14572" y="40646"/>
                    <a:pt x="14410" y="40644"/>
                  </a:cubicBezTo>
                  <a:cubicBezTo>
                    <a:pt x="11307" y="40612"/>
                    <a:pt x="7760" y="40517"/>
                    <a:pt x="4783" y="39567"/>
                  </a:cubicBezTo>
                  <a:cubicBezTo>
                    <a:pt x="4308" y="39504"/>
                    <a:pt x="3896" y="39282"/>
                    <a:pt x="3421" y="39061"/>
                  </a:cubicBezTo>
                  <a:cubicBezTo>
                    <a:pt x="3484" y="38174"/>
                    <a:pt x="3833" y="37635"/>
                    <a:pt x="4498" y="37382"/>
                  </a:cubicBezTo>
                  <a:cubicBezTo>
                    <a:pt x="5131" y="37002"/>
                    <a:pt x="5923" y="36844"/>
                    <a:pt x="6651" y="36717"/>
                  </a:cubicBezTo>
                  <a:cubicBezTo>
                    <a:pt x="7532" y="36574"/>
                    <a:pt x="8438" y="36536"/>
                    <a:pt x="9346" y="36536"/>
                  </a:cubicBezTo>
                  <a:close/>
                  <a:moveTo>
                    <a:pt x="26824" y="38871"/>
                  </a:moveTo>
                  <a:lnTo>
                    <a:pt x="26824" y="38871"/>
                  </a:lnTo>
                  <a:cubicBezTo>
                    <a:pt x="26983" y="40201"/>
                    <a:pt x="26824" y="41467"/>
                    <a:pt x="25273" y="42101"/>
                  </a:cubicBezTo>
                  <a:cubicBezTo>
                    <a:pt x="24291" y="42481"/>
                    <a:pt x="22993" y="42449"/>
                    <a:pt x="21947" y="42576"/>
                  </a:cubicBezTo>
                  <a:cubicBezTo>
                    <a:pt x="20047" y="42766"/>
                    <a:pt x="18115" y="42861"/>
                    <a:pt x="16215" y="42892"/>
                  </a:cubicBezTo>
                  <a:cubicBezTo>
                    <a:pt x="15792" y="42902"/>
                    <a:pt x="15367" y="42907"/>
                    <a:pt x="14943" y="42907"/>
                  </a:cubicBezTo>
                  <a:cubicBezTo>
                    <a:pt x="11182" y="42907"/>
                    <a:pt x="7409" y="42534"/>
                    <a:pt x="3738" y="41879"/>
                  </a:cubicBezTo>
                  <a:cubicBezTo>
                    <a:pt x="3294" y="40992"/>
                    <a:pt x="3136" y="40169"/>
                    <a:pt x="3199" y="39251"/>
                  </a:cubicBezTo>
                  <a:lnTo>
                    <a:pt x="3199" y="39251"/>
                  </a:lnTo>
                  <a:cubicBezTo>
                    <a:pt x="4054" y="40296"/>
                    <a:pt x="6430" y="40327"/>
                    <a:pt x="7538" y="40486"/>
                  </a:cubicBezTo>
                  <a:cubicBezTo>
                    <a:pt x="9913" y="40834"/>
                    <a:pt x="12320" y="41024"/>
                    <a:pt x="14759" y="41024"/>
                  </a:cubicBezTo>
                  <a:cubicBezTo>
                    <a:pt x="17165" y="41024"/>
                    <a:pt x="19572" y="40866"/>
                    <a:pt x="21947" y="40549"/>
                  </a:cubicBezTo>
                  <a:cubicBezTo>
                    <a:pt x="23278" y="40391"/>
                    <a:pt x="25969" y="40391"/>
                    <a:pt x="26761" y="39029"/>
                  </a:cubicBezTo>
                  <a:cubicBezTo>
                    <a:pt x="26793" y="38966"/>
                    <a:pt x="26793" y="38902"/>
                    <a:pt x="26824" y="38871"/>
                  </a:cubicBezTo>
                  <a:close/>
                  <a:moveTo>
                    <a:pt x="8090" y="1"/>
                  </a:moveTo>
                  <a:cubicBezTo>
                    <a:pt x="8027" y="1"/>
                    <a:pt x="7966" y="41"/>
                    <a:pt x="7950" y="108"/>
                  </a:cubicBezTo>
                  <a:cubicBezTo>
                    <a:pt x="7898" y="104"/>
                    <a:pt x="7847" y="102"/>
                    <a:pt x="7795" y="102"/>
                  </a:cubicBezTo>
                  <a:cubicBezTo>
                    <a:pt x="6595" y="102"/>
                    <a:pt x="5230" y="1128"/>
                    <a:pt x="4593" y="2008"/>
                  </a:cubicBezTo>
                  <a:cubicBezTo>
                    <a:pt x="4522" y="2102"/>
                    <a:pt x="4608" y="2213"/>
                    <a:pt x="4709" y="2213"/>
                  </a:cubicBezTo>
                  <a:cubicBezTo>
                    <a:pt x="4744" y="2213"/>
                    <a:pt x="4782" y="2199"/>
                    <a:pt x="4814" y="2166"/>
                  </a:cubicBezTo>
                  <a:cubicBezTo>
                    <a:pt x="5290" y="1691"/>
                    <a:pt x="5765" y="1216"/>
                    <a:pt x="6366" y="900"/>
                  </a:cubicBezTo>
                  <a:cubicBezTo>
                    <a:pt x="6841" y="615"/>
                    <a:pt x="7380" y="488"/>
                    <a:pt x="7918" y="266"/>
                  </a:cubicBezTo>
                  <a:lnTo>
                    <a:pt x="7918" y="266"/>
                  </a:lnTo>
                  <a:cubicBezTo>
                    <a:pt x="7158" y="1280"/>
                    <a:pt x="6176" y="2008"/>
                    <a:pt x="4909" y="2166"/>
                  </a:cubicBezTo>
                  <a:cubicBezTo>
                    <a:pt x="4846" y="2166"/>
                    <a:pt x="4846" y="2166"/>
                    <a:pt x="4814" y="2198"/>
                  </a:cubicBezTo>
                  <a:cubicBezTo>
                    <a:pt x="4814" y="2198"/>
                    <a:pt x="4783" y="2198"/>
                    <a:pt x="4783" y="2230"/>
                  </a:cubicBezTo>
                  <a:cubicBezTo>
                    <a:pt x="4624" y="2230"/>
                    <a:pt x="4498" y="2451"/>
                    <a:pt x="4624" y="2546"/>
                  </a:cubicBezTo>
                  <a:cubicBezTo>
                    <a:pt x="5480" y="3433"/>
                    <a:pt x="6240" y="4383"/>
                    <a:pt x="6905" y="5397"/>
                  </a:cubicBezTo>
                  <a:cubicBezTo>
                    <a:pt x="6968" y="5460"/>
                    <a:pt x="7000" y="5460"/>
                    <a:pt x="7031" y="5460"/>
                  </a:cubicBezTo>
                  <a:cubicBezTo>
                    <a:pt x="7095" y="5460"/>
                    <a:pt x="7190" y="5333"/>
                    <a:pt x="7158" y="5238"/>
                  </a:cubicBezTo>
                  <a:cubicBezTo>
                    <a:pt x="6588" y="4225"/>
                    <a:pt x="5891" y="3275"/>
                    <a:pt x="5068" y="2388"/>
                  </a:cubicBezTo>
                  <a:cubicBezTo>
                    <a:pt x="6335" y="2230"/>
                    <a:pt x="7475" y="1565"/>
                    <a:pt x="8076" y="424"/>
                  </a:cubicBezTo>
                  <a:cubicBezTo>
                    <a:pt x="8583" y="1660"/>
                    <a:pt x="9280" y="2768"/>
                    <a:pt x="10135" y="3750"/>
                  </a:cubicBezTo>
                  <a:cubicBezTo>
                    <a:pt x="9527" y="4844"/>
                    <a:pt x="8482" y="5559"/>
                    <a:pt x="7223" y="5559"/>
                  </a:cubicBezTo>
                  <a:cubicBezTo>
                    <a:pt x="7170" y="5559"/>
                    <a:pt x="7117" y="5557"/>
                    <a:pt x="7063" y="5555"/>
                  </a:cubicBezTo>
                  <a:lnTo>
                    <a:pt x="7031" y="5555"/>
                  </a:lnTo>
                  <a:cubicBezTo>
                    <a:pt x="6873" y="5555"/>
                    <a:pt x="6841" y="5682"/>
                    <a:pt x="6873" y="5808"/>
                  </a:cubicBezTo>
                  <a:cubicBezTo>
                    <a:pt x="6810" y="6473"/>
                    <a:pt x="6651" y="7043"/>
                    <a:pt x="6366" y="7677"/>
                  </a:cubicBezTo>
                  <a:cubicBezTo>
                    <a:pt x="6366" y="7708"/>
                    <a:pt x="6366" y="7740"/>
                    <a:pt x="6398" y="7772"/>
                  </a:cubicBezTo>
                  <a:cubicBezTo>
                    <a:pt x="6240" y="7835"/>
                    <a:pt x="6208" y="8025"/>
                    <a:pt x="6335" y="8152"/>
                  </a:cubicBezTo>
                  <a:cubicBezTo>
                    <a:pt x="6335" y="8183"/>
                    <a:pt x="6366" y="8183"/>
                    <a:pt x="6366" y="8215"/>
                  </a:cubicBezTo>
                  <a:cubicBezTo>
                    <a:pt x="6588" y="8532"/>
                    <a:pt x="6841" y="8880"/>
                    <a:pt x="7063" y="9323"/>
                  </a:cubicBezTo>
                  <a:cubicBezTo>
                    <a:pt x="2376" y="11889"/>
                    <a:pt x="1" y="17589"/>
                    <a:pt x="698" y="22814"/>
                  </a:cubicBezTo>
                  <a:cubicBezTo>
                    <a:pt x="1458" y="28515"/>
                    <a:pt x="5796" y="33518"/>
                    <a:pt x="11085" y="35640"/>
                  </a:cubicBezTo>
                  <a:cubicBezTo>
                    <a:pt x="11085" y="35799"/>
                    <a:pt x="11022" y="36020"/>
                    <a:pt x="10990" y="36210"/>
                  </a:cubicBezTo>
                  <a:cubicBezTo>
                    <a:pt x="10958" y="36179"/>
                    <a:pt x="10927" y="36179"/>
                    <a:pt x="10863" y="36179"/>
                  </a:cubicBezTo>
                  <a:cubicBezTo>
                    <a:pt x="10303" y="36161"/>
                    <a:pt x="9738" y="36144"/>
                    <a:pt x="9174" y="36144"/>
                  </a:cubicBezTo>
                  <a:cubicBezTo>
                    <a:pt x="7666" y="36144"/>
                    <a:pt x="6166" y="36267"/>
                    <a:pt x="4783" y="36844"/>
                  </a:cubicBezTo>
                  <a:cubicBezTo>
                    <a:pt x="3991" y="37192"/>
                    <a:pt x="2629" y="37825"/>
                    <a:pt x="2788" y="38807"/>
                  </a:cubicBezTo>
                  <a:cubicBezTo>
                    <a:pt x="2471" y="39916"/>
                    <a:pt x="2756" y="41151"/>
                    <a:pt x="3421" y="42101"/>
                  </a:cubicBezTo>
                  <a:cubicBezTo>
                    <a:pt x="3326" y="42196"/>
                    <a:pt x="3326" y="42386"/>
                    <a:pt x="3516" y="42417"/>
                  </a:cubicBezTo>
                  <a:cubicBezTo>
                    <a:pt x="7402" y="43092"/>
                    <a:pt x="11339" y="43442"/>
                    <a:pt x="15290" y="43442"/>
                  </a:cubicBezTo>
                  <a:cubicBezTo>
                    <a:pt x="16716" y="43442"/>
                    <a:pt x="18144" y="43397"/>
                    <a:pt x="19572" y="43304"/>
                  </a:cubicBezTo>
                  <a:cubicBezTo>
                    <a:pt x="20934" y="43178"/>
                    <a:pt x="22232" y="43051"/>
                    <a:pt x="23594" y="42892"/>
                  </a:cubicBezTo>
                  <a:cubicBezTo>
                    <a:pt x="24386" y="42766"/>
                    <a:pt x="25241" y="42734"/>
                    <a:pt x="25969" y="42354"/>
                  </a:cubicBezTo>
                  <a:cubicBezTo>
                    <a:pt x="27426" y="41499"/>
                    <a:pt x="27268" y="39916"/>
                    <a:pt x="26856" y="38491"/>
                  </a:cubicBezTo>
                  <a:cubicBezTo>
                    <a:pt x="27093" y="36625"/>
                    <a:pt x="22622" y="36307"/>
                    <a:pt x="20314" y="36307"/>
                  </a:cubicBezTo>
                  <a:cubicBezTo>
                    <a:pt x="19839" y="36307"/>
                    <a:pt x="19456" y="36321"/>
                    <a:pt x="19224" y="36337"/>
                  </a:cubicBezTo>
                  <a:cubicBezTo>
                    <a:pt x="19097" y="35165"/>
                    <a:pt x="18907" y="33899"/>
                    <a:pt x="18432" y="32853"/>
                  </a:cubicBezTo>
                  <a:cubicBezTo>
                    <a:pt x="18464" y="32853"/>
                    <a:pt x="18464" y="32790"/>
                    <a:pt x="18527" y="32790"/>
                  </a:cubicBezTo>
                  <a:cubicBezTo>
                    <a:pt x="20586" y="31587"/>
                    <a:pt x="22581" y="30383"/>
                    <a:pt x="24734" y="29370"/>
                  </a:cubicBezTo>
                  <a:cubicBezTo>
                    <a:pt x="25906" y="28768"/>
                    <a:pt x="27173" y="28198"/>
                    <a:pt x="28408" y="27691"/>
                  </a:cubicBezTo>
                  <a:cubicBezTo>
                    <a:pt x="28883" y="27501"/>
                    <a:pt x="29453" y="27343"/>
                    <a:pt x="29928" y="27058"/>
                  </a:cubicBezTo>
                  <a:cubicBezTo>
                    <a:pt x="30023" y="26995"/>
                    <a:pt x="30340" y="26773"/>
                    <a:pt x="30276" y="26773"/>
                  </a:cubicBezTo>
                  <a:cubicBezTo>
                    <a:pt x="30308" y="26741"/>
                    <a:pt x="30340" y="26741"/>
                    <a:pt x="30403" y="26741"/>
                  </a:cubicBezTo>
                  <a:cubicBezTo>
                    <a:pt x="30415" y="26776"/>
                    <a:pt x="30443" y="26790"/>
                    <a:pt x="30477" y="26790"/>
                  </a:cubicBezTo>
                  <a:cubicBezTo>
                    <a:pt x="30534" y="26790"/>
                    <a:pt x="30605" y="26750"/>
                    <a:pt x="30625" y="26710"/>
                  </a:cubicBezTo>
                  <a:cubicBezTo>
                    <a:pt x="30751" y="26710"/>
                    <a:pt x="30751" y="26520"/>
                    <a:pt x="30625" y="26520"/>
                  </a:cubicBezTo>
                  <a:cubicBezTo>
                    <a:pt x="30593" y="25791"/>
                    <a:pt x="30276" y="25000"/>
                    <a:pt x="29770" y="24556"/>
                  </a:cubicBezTo>
                  <a:cubicBezTo>
                    <a:pt x="29703" y="24534"/>
                    <a:pt x="29667" y="24511"/>
                    <a:pt x="29618" y="24511"/>
                  </a:cubicBezTo>
                  <a:cubicBezTo>
                    <a:pt x="29598" y="24511"/>
                    <a:pt x="29576" y="24515"/>
                    <a:pt x="29548" y="24525"/>
                  </a:cubicBezTo>
                  <a:cubicBezTo>
                    <a:pt x="29485" y="24556"/>
                    <a:pt x="29390" y="24651"/>
                    <a:pt x="29485" y="24778"/>
                  </a:cubicBezTo>
                  <a:cubicBezTo>
                    <a:pt x="29675" y="25095"/>
                    <a:pt x="29865" y="25316"/>
                    <a:pt x="30023" y="25633"/>
                  </a:cubicBezTo>
                  <a:cubicBezTo>
                    <a:pt x="30181" y="25950"/>
                    <a:pt x="30245" y="26266"/>
                    <a:pt x="30308" y="26583"/>
                  </a:cubicBezTo>
                  <a:cubicBezTo>
                    <a:pt x="26064" y="27723"/>
                    <a:pt x="21852" y="30067"/>
                    <a:pt x="18242" y="32442"/>
                  </a:cubicBezTo>
                  <a:lnTo>
                    <a:pt x="18210" y="32473"/>
                  </a:lnTo>
                  <a:cubicBezTo>
                    <a:pt x="17925" y="31903"/>
                    <a:pt x="17577" y="31428"/>
                    <a:pt x="17102" y="31017"/>
                  </a:cubicBezTo>
                  <a:cubicBezTo>
                    <a:pt x="21282" y="28927"/>
                    <a:pt x="25083" y="26235"/>
                    <a:pt x="29516" y="24525"/>
                  </a:cubicBezTo>
                  <a:cubicBezTo>
                    <a:pt x="29548" y="24493"/>
                    <a:pt x="29548" y="24493"/>
                    <a:pt x="29611" y="24493"/>
                  </a:cubicBezTo>
                  <a:cubicBezTo>
                    <a:pt x="29699" y="24405"/>
                    <a:pt x="29679" y="24236"/>
                    <a:pt x="29550" y="24236"/>
                  </a:cubicBezTo>
                  <a:cubicBezTo>
                    <a:pt x="29540" y="24236"/>
                    <a:pt x="29528" y="24237"/>
                    <a:pt x="29516" y="24240"/>
                  </a:cubicBezTo>
                  <a:cubicBezTo>
                    <a:pt x="24893" y="25411"/>
                    <a:pt x="21061" y="28515"/>
                    <a:pt x="16849" y="30637"/>
                  </a:cubicBezTo>
                  <a:cubicBezTo>
                    <a:pt x="16817" y="30668"/>
                    <a:pt x="16785" y="30700"/>
                    <a:pt x="16785" y="30732"/>
                  </a:cubicBezTo>
                  <a:cubicBezTo>
                    <a:pt x="16342" y="30478"/>
                    <a:pt x="15835" y="30257"/>
                    <a:pt x="15234" y="30193"/>
                  </a:cubicBezTo>
                  <a:cubicBezTo>
                    <a:pt x="15107" y="30181"/>
                    <a:pt x="14985" y="30176"/>
                    <a:pt x="14866" y="30176"/>
                  </a:cubicBezTo>
                  <a:cubicBezTo>
                    <a:pt x="13709" y="30176"/>
                    <a:pt x="12926" y="30725"/>
                    <a:pt x="12352" y="31587"/>
                  </a:cubicBezTo>
                  <a:cubicBezTo>
                    <a:pt x="12288" y="31587"/>
                    <a:pt x="12288" y="31523"/>
                    <a:pt x="12257" y="31523"/>
                  </a:cubicBezTo>
                  <a:cubicBezTo>
                    <a:pt x="8868" y="30257"/>
                    <a:pt x="6208" y="27375"/>
                    <a:pt x="6018" y="23606"/>
                  </a:cubicBezTo>
                  <a:cubicBezTo>
                    <a:pt x="5796" y="19869"/>
                    <a:pt x="8013" y="16797"/>
                    <a:pt x="10990" y="14707"/>
                  </a:cubicBezTo>
                  <a:cubicBezTo>
                    <a:pt x="11497" y="15309"/>
                    <a:pt x="11940" y="15911"/>
                    <a:pt x="12288" y="16639"/>
                  </a:cubicBezTo>
                  <a:lnTo>
                    <a:pt x="12352" y="16702"/>
                  </a:lnTo>
                  <a:cubicBezTo>
                    <a:pt x="12130" y="16861"/>
                    <a:pt x="11908" y="17019"/>
                    <a:pt x="11718" y="17177"/>
                  </a:cubicBezTo>
                  <a:cubicBezTo>
                    <a:pt x="11592" y="17272"/>
                    <a:pt x="11655" y="17494"/>
                    <a:pt x="11782" y="17526"/>
                  </a:cubicBezTo>
                  <a:cubicBezTo>
                    <a:pt x="11813" y="17526"/>
                    <a:pt x="11813" y="17557"/>
                    <a:pt x="11813" y="17557"/>
                  </a:cubicBezTo>
                  <a:cubicBezTo>
                    <a:pt x="12130" y="18127"/>
                    <a:pt x="12542" y="18666"/>
                    <a:pt x="12922" y="19172"/>
                  </a:cubicBezTo>
                  <a:cubicBezTo>
                    <a:pt x="12948" y="19212"/>
                    <a:pt x="12975" y="19230"/>
                    <a:pt x="12999" y="19230"/>
                  </a:cubicBezTo>
                  <a:cubicBezTo>
                    <a:pt x="13033" y="19230"/>
                    <a:pt x="13062" y="19196"/>
                    <a:pt x="13080" y="19141"/>
                  </a:cubicBezTo>
                  <a:cubicBezTo>
                    <a:pt x="13143" y="19141"/>
                    <a:pt x="13207" y="19141"/>
                    <a:pt x="13238" y="19109"/>
                  </a:cubicBezTo>
                  <a:cubicBezTo>
                    <a:pt x="13618" y="18824"/>
                    <a:pt x="13967" y="18602"/>
                    <a:pt x="14315" y="18349"/>
                  </a:cubicBezTo>
                  <a:lnTo>
                    <a:pt x="14315" y="18349"/>
                  </a:lnTo>
                  <a:cubicBezTo>
                    <a:pt x="14157" y="18824"/>
                    <a:pt x="13935" y="19299"/>
                    <a:pt x="13682" y="19743"/>
                  </a:cubicBezTo>
                  <a:cubicBezTo>
                    <a:pt x="13618" y="19711"/>
                    <a:pt x="13523" y="19711"/>
                    <a:pt x="13460" y="19711"/>
                  </a:cubicBezTo>
                  <a:cubicBezTo>
                    <a:pt x="13333" y="19711"/>
                    <a:pt x="13302" y="19901"/>
                    <a:pt x="13365" y="19964"/>
                  </a:cubicBezTo>
                  <a:lnTo>
                    <a:pt x="13017" y="20693"/>
                  </a:lnTo>
                  <a:cubicBezTo>
                    <a:pt x="12922" y="20756"/>
                    <a:pt x="12985" y="20914"/>
                    <a:pt x="13080" y="20914"/>
                  </a:cubicBezTo>
                  <a:cubicBezTo>
                    <a:pt x="14410" y="21136"/>
                    <a:pt x="15740" y="21326"/>
                    <a:pt x="17102" y="21516"/>
                  </a:cubicBezTo>
                  <a:cubicBezTo>
                    <a:pt x="17197" y="21516"/>
                    <a:pt x="17292" y="21453"/>
                    <a:pt x="17292" y="21358"/>
                  </a:cubicBezTo>
                  <a:cubicBezTo>
                    <a:pt x="17450" y="21389"/>
                    <a:pt x="17577" y="21389"/>
                    <a:pt x="17735" y="21389"/>
                  </a:cubicBezTo>
                  <a:cubicBezTo>
                    <a:pt x="18369" y="21326"/>
                    <a:pt x="19066" y="20598"/>
                    <a:pt x="19572" y="20249"/>
                  </a:cubicBezTo>
                  <a:cubicBezTo>
                    <a:pt x="20174" y="19806"/>
                    <a:pt x="20807" y="19394"/>
                    <a:pt x="21409" y="18919"/>
                  </a:cubicBezTo>
                  <a:cubicBezTo>
                    <a:pt x="21441" y="18919"/>
                    <a:pt x="21441" y="18856"/>
                    <a:pt x="21441" y="18824"/>
                  </a:cubicBezTo>
                  <a:lnTo>
                    <a:pt x="21441" y="18697"/>
                  </a:lnTo>
                  <a:cubicBezTo>
                    <a:pt x="21409" y="18602"/>
                    <a:pt x="21377" y="18507"/>
                    <a:pt x="21314" y="18444"/>
                  </a:cubicBezTo>
                  <a:cubicBezTo>
                    <a:pt x="21916" y="17272"/>
                    <a:pt x="22517" y="16132"/>
                    <a:pt x="22961" y="14897"/>
                  </a:cubicBezTo>
                  <a:cubicBezTo>
                    <a:pt x="22961" y="14866"/>
                    <a:pt x="22961" y="14834"/>
                    <a:pt x="22898" y="14834"/>
                  </a:cubicBezTo>
                  <a:cubicBezTo>
                    <a:pt x="22898" y="14771"/>
                    <a:pt x="22898" y="14739"/>
                    <a:pt x="22866" y="14739"/>
                  </a:cubicBezTo>
                  <a:cubicBezTo>
                    <a:pt x="22486" y="14549"/>
                    <a:pt x="22074" y="14390"/>
                    <a:pt x="21694" y="14232"/>
                  </a:cubicBezTo>
                  <a:cubicBezTo>
                    <a:pt x="21666" y="14223"/>
                    <a:pt x="21644" y="14219"/>
                    <a:pt x="21625" y="14219"/>
                  </a:cubicBezTo>
                  <a:cubicBezTo>
                    <a:pt x="21581" y="14219"/>
                    <a:pt x="21558" y="14241"/>
                    <a:pt x="21536" y="14264"/>
                  </a:cubicBezTo>
                  <a:cubicBezTo>
                    <a:pt x="21409" y="14422"/>
                    <a:pt x="21377" y="14580"/>
                    <a:pt x="21377" y="14771"/>
                  </a:cubicBezTo>
                  <a:cubicBezTo>
                    <a:pt x="21124" y="14675"/>
                    <a:pt x="20807" y="14549"/>
                    <a:pt x="20522" y="14454"/>
                  </a:cubicBezTo>
                  <a:lnTo>
                    <a:pt x="21377" y="13884"/>
                  </a:lnTo>
                  <a:cubicBezTo>
                    <a:pt x="21409" y="13852"/>
                    <a:pt x="21314" y="13757"/>
                    <a:pt x="21282" y="13757"/>
                  </a:cubicBezTo>
                  <a:cubicBezTo>
                    <a:pt x="21251" y="13789"/>
                    <a:pt x="21251" y="13789"/>
                    <a:pt x="21219" y="13789"/>
                  </a:cubicBezTo>
                  <a:cubicBezTo>
                    <a:pt x="19826" y="14232"/>
                    <a:pt x="18464" y="15151"/>
                    <a:pt x="17260" y="15879"/>
                  </a:cubicBezTo>
                  <a:cubicBezTo>
                    <a:pt x="15772" y="16797"/>
                    <a:pt x="14410" y="17747"/>
                    <a:pt x="13017" y="18729"/>
                  </a:cubicBezTo>
                  <a:cubicBezTo>
                    <a:pt x="13017" y="18792"/>
                    <a:pt x="12985" y="18792"/>
                    <a:pt x="12985" y="18824"/>
                  </a:cubicBezTo>
                  <a:cubicBezTo>
                    <a:pt x="12700" y="18349"/>
                    <a:pt x="12415" y="17874"/>
                    <a:pt x="12098" y="17399"/>
                  </a:cubicBezTo>
                  <a:cubicBezTo>
                    <a:pt x="12098" y="17367"/>
                    <a:pt x="12067" y="17367"/>
                    <a:pt x="12067" y="17367"/>
                  </a:cubicBezTo>
                  <a:cubicBezTo>
                    <a:pt x="14600" y="15531"/>
                    <a:pt x="17197" y="13947"/>
                    <a:pt x="19889" y="12364"/>
                  </a:cubicBezTo>
                  <a:cubicBezTo>
                    <a:pt x="19889" y="12364"/>
                    <a:pt x="19889" y="12427"/>
                    <a:pt x="19952" y="12459"/>
                  </a:cubicBezTo>
                  <a:cubicBezTo>
                    <a:pt x="20301" y="12902"/>
                    <a:pt x="20649" y="13314"/>
                    <a:pt x="21061" y="13725"/>
                  </a:cubicBezTo>
                  <a:cubicBezTo>
                    <a:pt x="21092" y="13757"/>
                    <a:pt x="21156" y="13757"/>
                    <a:pt x="21219" y="13757"/>
                  </a:cubicBezTo>
                  <a:cubicBezTo>
                    <a:pt x="21282" y="13725"/>
                    <a:pt x="21377" y="13630"/>
                    <a:pt x="21282" y="13567"/>
                  </a:cubicBezTo>
                  <a:cubicBezTo>
                    <a:pt x="20966" y="13092"/>
                    <a:pt x="20586" y="12649"/>
                    <a:pt x="20206" y="12205"/>
                  </a:cubicBezTo>
                  <a:cubicBezTo>
                    <a:pt x="20192" y="12179"/>
                    <a:pt x="20173" y="12169"/>
                    <a:pt x="20149" y="12169"/>
                  </a:cubicBezTo>
                  <a:cubicBezTo>
                    <a:pt x="20115" y="12169"/>
                    <a:pt x="20070" y="12187"/>
                    <a:pt x="20016" y="12205"/>
                  </a:cubicBezTo>
                  <a:cubicBezTo>
                    <a:pt x="19992" y="12159"/>
                    <a:pt x="19935" y="12130"/>
                    <a:pt x="19882" y="12130"/>
                  </a:cubicBezTo>
                  <a:cubicBezTo>
                    <a:pt x="19862" y="12130"/>
                    <a:pt x="19843" y="12134"/>
                    <a:pt x="19826" y="12142"/>
                  </a:cubicBezTo>
                  <a:lnTo>
                    <a:pt x="19097" y="12490"/>
                  </a:lnTo>
                  <a:cubicBezTo>
                    <a:pt x="17165" y="9608"/>
                    <a:pt x="15075" y="6758"/>
                    <a:pt x="12922" y="4035"/>
                  </a:cubicBezTo>
                  <a:cubicBezTo>
                    <a:pt x="12902" y="3975"/>
                    <a:pt x="12869" y="3952"/>
                    <a:pt x="12823" y="3952"/>
                  </a:cubicBezTo>
                  <a:cubicBezTo>
                    <a:pt x="12797" y="3952"/>
                    <a:pt x="12767" y="3960"/>
                    <a:pt x="12732" y="3971"/>
                  </a:cubicBezTo>
                  <a:lnTo>
                    <a:pt x="12700" y="3971"/>
                  </a:lnTo>
                  <a:cubicBezTo>
                    <a:pt x="12700" y="3971"/>
                    <a:pt x="12700" y="3940"/>
                    <a:pt x="12668" y="3940"/>
                  </a:cubicBezTo>
                  <a:cubicBezTo>
                    <a:pt x="12383" y="3750"/>
                    <a:pt x="11972" y="3750"/>
                    <a:pt x="11623" y="3718"/>
                  </a:cubicBezTo>
                  <a:cubicBezTo>
                    <a:pt x="11180" y="3718"/>
                    <a:pt x="10768" y="3718"/>
                    <a:pt x="10325" y="3750"/>
                  </a:cubicBezTo>
                  <a:lnTo>
                    <a:pt x="10325" y="3718"/>
                  </a:lnTo>
                  <a:cubicBezTo>
                    <a:pt x="9502" y="2610"/>
                    <a:pt x="8805" y="1375"/>
                    <a:pt x="8235" y="108"/>
                  </a:cubicBezTo>
                  <a:cubicBezTo>
                    <a:pt x="8205" y="33"/>
                    <a:pt x="8147" y="1"/>
                    <a:pt x="8090"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601;p51">
              <a:extLst>
                <a:ext uri="{FF2B5EF4-FFF2-40B4-BE49-F238E27FC236}">
                  <a16:creationId xmlns:a16="http://schemas.microsoft.com/office/drawing/2014/main" id="{6D50DADD-4D56-42FE-8009-0C737DF510AA}"/>
                </a:ext>
              </a:extLst>
            </p:cNvPr>
            <p:cNvSpPr/>
            <p:nvPr/>
          </p:nvSpPr>
          <p:spPr>
            <a:xfrm>
              <a:off x="771982" y="1762620"/>
              <a:ext cx="37943" cy="25788"/>
            </a:xfrm>
            <a:custGeom>
              <a:avLst/>
              <a:gdLst/>
              <a:ahLst/>
              <a:cxnLst/>
              <a:rect l="l" t="t" r="r" b="b"/>
              <a:pathLst>
                <a:path w="1208" h="821" extrusionOk="0">
                  <a:moveTo>
                    <a:pt x="1098" y="1"/>
                  </a:moveTo>
                  <a:cubicBezTo>
                    <a:pt x="1088" y="1"/>
                    <a:pt x="1077" y="4"/>
                    <a:pt x="1065" y="12"/>
                  </a:cubicBezTo>
                  <a:cubicBezTo>
                    <a:pt x="653" y="107"/>
                    <a:pt x="305" y="329"/>
                    <a:pt x="51" y="645"/>
                  </a:cubicBezTo>
                  <a:cubicBezTo>
                    <a:pt x="0" y="723"/>
                    <a:pt x="95" y="821"/>
                    <a:pt x="200" y="821"/>
                  </a:cubicBezTo>
                  <a:cubicBezTo>
                    <a:pt x="225" y="821"/>
                    <a:pt x="249" y="816"/>
                    <a:pt x="273" y="804"/>
                  </a:cubicBezTo>
                  <a:cubicBezTo>
                    <a:pt x="495" y="519"/>
                    <a:pt x="748" y="329"/>
                    <a:pt x="1097" y="202"/>
                  </a:cubicBezTo>
                  <a:cubicBezTo>
                    <a:pt x="1208" y="174"/>
                    <a:pt x="1173" y="1"/>
                    <a:pt x="1098"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602;p51">
              <a:extLst>
                <a:ext uri="{FF2B5EF4-FFF2-40B4-BE49-F238E27FC236}">
                  <a16:creationId xmlns:a16="http://schemas.microsoft.com/office/drawing/2014/main" id="{0FBA0F8C-B496-457D-9CB6-B9C0FA725DF8}"/>
                </a:ext>
              </a:extLst>
            </p:cNvPr>
            <p:cNvSpPr/>
            <p:nvPr/>
          </p:nvSpPr>
          <p:spPr>
            <a:xfrm>
              <a:off x="871081" y="927679"/>
              <a:ext cx="66652" cy="61972"/>
            </a:xfrm>
            <a:custGeom>
              <a:avLst/>
              <a:gdLst/>
              <a:ahLst/>
              <a:cxnLst/>
              <a:rect l="l" t="t" r="r" b="b"/>
              <a:pathLst>
                <a:path w="2122" h="1973" extrusionOk="0">
                  <a:moveTo>
                    <a:pt x="950" y="214"/>
                  </a:moveTo>
                  <a:cubicBezTo>
                    <a:pt x="1330" y="246"/>
                    <a:pt x="1774" y="562"/>
                    <a:pt x="1774" y="1006"/>
                  </a:cubicBezTo>
                  <a:cubicBezTo>
                    <a:pt x="1774" y="1354"/>
                    <a:pt x="1425" y="1639"/>
                    <a:pt x="1077" y="1671"/>
                  </a:cubicBezTo>
                  <a:cubicBezTo>
                    <a:pt x="1044" y="1674"/>
                    <a:pt x="1013" y="1676"/>
                    <a:pt x="983" y="1676"/>
                  </a:cubicBezTo>
                  <a:cubicBezTo>
                    <a:pt x="218" y="1676"/>
                    <a:pt x="185" y="553"/>
                    <a:pt x="855" y="309"/>
                  </a:cubicBezTo>
                  <a:cubicBezTo>
                    <a:pt x="918" y="246"/>
                    <a:pt x="950" y="246"/>
                    <a:pt x="950" y="214"/>
                  </a:cubicBezTo>
                  <a:close/>
                  <a:moveTo>
                    <a:pt x="883" y="0"/>
                  </a:moveTo>
                  <a:cubicBezTo>
                    <a:pt x="855" y="0"/>
                    <a:pt x="823" y="8"/>
                    <a:pt x="792" y="24"/>
                  </a:cubicBezTo>
                  <a:cubicBezTo>
                    <a:pt x="285" y="119"/>
                    <a:pt x="0" y="689"/>
                    <a:pt x="63" y="1196"/>
                  </a:cubicBezTo>
                  <a:cubicBezTo>
                    <a:pt x="147" y="1670"/>
                    <a:pt x="551" y="1972"/>
                    <a:pt x="992" y="1972"/>
                  </a:cubicBezTo>
                  <a:cubicBezTo>
                    <a:pt x="1052" y="1972"/>
                    <a:pt x="1112" y="1967"/>
                    <a:pt x="1172" y="1956"/>
                  </a:cubicBezTo>
                  <a:cubicBezTo>
                    <a:pt x="1710" y="1892"/>
                    <a:pt x="2122" y="1449"/>
                    <a:pt x="2059" y="879"/>
                  </a:cubicBezTo>
                  <a:cubicBezTo>
                    <a:pt x="1975" y="403"/>
                    <a:pt x="1570" y="2"/>
                    <a:pt x="1127" y="2"/>
                  </a:cubicBezTo>
                  <a:cubicBezTo>
                    <a:pt x="1068" y="2"/>
                    <a:pt x="1009" y="9"/>
                    <a:pt x="950" y="24"/>
                  </a:cubicBezTo>
                  <a:cubicBezTo>
                    <a:pt x="934" y="8"/>
                    <a:pt x="911" y="0"/>
                    <a:pt x="883" y="0"/>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603;p51">
              <a:extLst>
                <a:ext uri="{FF2B5EF4-FFF2-40B4-BE49-F238E27FC236}">
                  <a16:creationId xmlns:a16="http://schemas.microsoft.com/office/drawing/2014/main" id="{677A6035-A3B0-4DD6-AAD1-36AB55635DE2}"/>
                </a:ext>
              </a:extLst>
            </p:cNvPr>
            <p:cNvSpPr/>
            <p:nvPr/>
          </p:nvSpPr>
          <p:spPr>
            <a:xfrm>
              <a:off x="1052097" y="1573594"/>
              <a:ext cx="90555" cy="78651"/>
            </a:xfrm>
            <a:custGeom>
              <a:avLst/>
              <a:gdLst/>
              <a:ahLst/>
              <a:cxnLst/>
              <a:rect l="l" t="t" r="r" b="b"/>
              <a:pathLst>
                <a:path w="2883" h="2504" extrusionOk="0">
                  <a:moveTo>
                    <a:pt x="1226" y="294"/>
                  </a:moveTo>
                  <a:cubicBezTo>
                    <a:pt x="1628" y="294"/>
                    <a:pt x="2038" y="508"/>
                    <a:pt x="2218" y="868"/>
                  </a:cubicBezTo>
                  <a:cubicBezTo>
                    <a:pt x="2471" y="1343"/>
                    <a:pt x="2186" y="1850"/>
                    <a:pt x="1743" y="2103"/>
                  </a:cubicBezTo>
                  <a:cubicBezTo>
                    <a:pt x="1595" y="2165"/>
                    <a:pt x="1459" y="2192"/>
                    <a:pt x="1335" y="2192"/>
                  </a:cubicBezTo>
                  <a:cubicBezTo>
                    <a:pt x="501" y="2192"/>
                    <a:pt x="230" y="945"/>
                    <a:pt x="919" y="393"/>
                  </a:cubicBezTo>
                  <a:cubicBezTo>
                    <a:pt x="951" y="361"/>
                    <a:pt x="951" y="361"/>
                    <a:pt x="951" y="330"/>
                  </a:cubicBezTo>
                  <a:cubicBezTo>
                    <a:pt x="1040" y="306"/>
                    <a:pt x="1133" y="294"/>
                    <a:pt x="1226" y="294"/>
                  </a:cubicBezTo>
                  <a:close/>
                  <a:moveTo>
                    <a:pt x="1456" y="0"/>
                  </a:moveTo>
                  <a:cubicBezTo>
                    <a:pt x="1256" y="0"/>
                    <a:pt x="1051" y="54"/>
                    <a:pt x="856" y="171"/>
                  </a:cubicBezTo>
                  <a:cubicBezTo>
                    <a:pt x="824" y="140"/>
                    <a:pt x="800" y="124"/>
                    <a:pt x="781" y="124"/>
                  </a:cubicBezTo>
                  <a:cubicBezTo>
                    <a:pt x="761" y="124"/>
                    <a:pt x="745" y="140"/>
                    <a:pt x="729" y="171"/>
                  </a:cubicBezTo>
                  <a:cubicBezTo>
                    <a:pt x="159" y="488"/>
                    <a:pt x="1" y="1311"/>
                    <a:pt x="286" y="1850"/>
                  </a:cubicBezTo>
                  <a:cubicBezTo>
                    <a:pt x="507" y="2293"/>
                    <a:pt x="946" y="2503"/>
                    <a:pt x="1384" y="2503"/>
                  </a:cubicBezTo>
                  <a:cubicBezTo>
                    <a:pt x="1573" y="2503"/>
                    <a:pt x="1761" y="2464"/>
                    <a:pt x="1933" y="2388"/>
                  </a:cubicBezTo>
                  <a:cubicBezTo>
                    <a:pt x="2534" y="2103"/>
                    <a:pt x="2883" y="1343"/>
                    <a:pt x="2598" y="710"/>
                  </a:cubicBezTo>
                  <a:cubicBezTo>
                    <a:pt x="2335" y="272"/>
                    <a:pt x="1905" y="0"/>
                    <a:pt x="1456" y="0"/>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604;p51">
              <a:extLst>
                <a:ext uri="{FF2B5EF4-FFF2-40B4-BE49-F238E27FC236}">
                  <a16:creationId xmlns:a16="http://schemas.microsoft.com/office/drawing/2014/main" id="{851CA064-66E8-4F18-9FBA-44CEC6D5DE57}"/>
                </a:ext>
              </a:extLst>
            </p:cNvPr>
            <p:cNvSpPr/>
            <p:nvPr/>
          </p:nvSpPr>
          <p:spPr>
            <a:xfrm>
              <a:off x="1120727" y="1654475"/>
              <a:ext cx="42058" cy="31944"/>
            </a:xfrm>
            <a:custGeom>
              <a:avLst/>
              <a:gdLst/>
              <a:ahLst/>
              <a:cxnLst/>
              <a:rect l="l" t="t" r="r" b="b"/>
              <a:pathLst>
                <a:path w="1339" h="1017" extrusionOk="0">
                  <a:moveTo>
                    <a:pt x="1266" y="0"/>
                  </a:moveTo>
                  <a:cubicBezTo>
                    <a:pt x="1242" y="0"/>
                    <a:pt x="1217" y="11"/>
                    <a:pt x="1204" y="35"/>
                  </a:cubicBezTo>
                  <a:cubicBezTo>
                    <a:pt x="951" y="447"/>
                    <a:pt x="603" y="637"/>
                    <a:pt x="128" y="795"/>
                  </a:cubicBezTo>
                  <a:cubicBezTo>
                    <a:pt x="1" y="827"/>
                    <a:pt x="1" y="1017"/>
                    <a:pt x="159" y="1017"/>
                  </a:cubicBezTo>
                  <a:cubicBezTo>
                    <a:pt x="666" y="985"/>
                    <a:pt x="1141" y="542"/>
                    <a:pt x="1299" y="67"/>
                  </a:cubicBezTo>
                  <a:cubicBezTo>
                    <a:pt x="1339" y="27"/>
                    <a:pt x="1305" y="0"/>
                    <a:pt x="1266" y="0"/>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605;p51">
              <a:extLst>
                <a:ext uri="{FF2B5EF4-FFF2-40B4-BE49-F238E27FC236}">
                  <a16:creationId xmlns:a16="http://schemas.microsoft.com/office/drawing/2014/main" id="{37D085F9-8E79-49C3-85E9-03778F36BDCF}"/>
                </a:ext>
              </a:extLst>
            </p:cNvPr>
            <p:cNvSpPr/>
            <p:nvPr/>
          </p:nvSpPr>
          <p:spPr>
            <a:xfrm>
              <a:off x="1338587" y="1855028"/>
              <a:ext cx="73154" cy="26353"/>
            </a:xfrm>
            <a:custGeom>
              <a:avLst/>
              <a:gdLst/>
              <a:ahLst/>
              <a:cxnLst/>
              <a:rect l="l" t="t" r="r" b="b"/>
              <a:pathLst>
                <a:path w="2329" h="839" extrusionOk="0">
                  <a:moveTo>
                    <a:pt x="2218" y="1"/>
                  </a:moveTo>
                  <a:cubicBezTo>
                    <a:pt x="2207" y="1"/>
                    <a:pt x="2196" y="5"/>
                    <a:pt x="2186" y="15"/>
                  </a:cubicBezTo>
                  <a:cubicBezTo>
                    <a:pt x="1489" y="395"/>
                    <a:pt x="919" y="554"/>
                    <a:pt x="159" y="617"/>
                  </a:cubicBezTo>
                  <a:cubicBezTo>
                    <a:pt x="1" y="617"/>
                    <a:pt x="1" y="839"/>
                    <a:pt x="159" y="839"/>
                  </a:cubicBezTo>
                  <a:cubicBezTo>
                    <a:pt x="919" y="839"/>
                    <a:pt x="1647" y="585"/>
                    <a:pt x="2249" y="174"/>
                  </a:cubicBezTo>
                  <a:cubicBezTo>
                    <a:pt x="2329" y="121"/>
                    <a:pt x="2275" y="1"/>
                    <a:pt x="2218"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606;p51">
              <a:extLst>
                <a:ext uri="{FF2B5EF4-FFF2-40B4-BE49-F238E27FC236}">
                  <a16:creationId xmlns:a16="http://schemas.microsoft.com/office/drawing/2014/main" id="{36A49ED8-889D-4ACD-AD59-15FD95699DA8}"/>
                </a:ext>
              </a:extLst>
            </p:cNvPr>
            <p:cNvSpPr/>
            <p:nvPr/>
          </p:nvSpPr>
          <p:spPr>
            <a:xfrm>
              <a:off x="1436335" y="1402755"/>
              <a:ext cx="68223" cy="32132"/>
            </a:xfrm>
            <a:custGeom>
              <a:avLst/>
              <a:gdLst/>
              <a:ahLst/>
              <a:cxnLst/>
              <a:rect l="l" t="t" r="r" b="b"/>
              <a:pathLst>
                <a:path w="2172" h="1023" extrusionOk="0">
                  <a:moveTo>
                    <a:pt x="2099" y="1"/>
                  </a:moveTo>
                  <a:cubicBezTo>
                    <a:pt x="2093" y="1"/>
                    <a:pt x="2088" y="2"/>
                    <a:pt x="2082" y="5"/>
                  </a:cubicBezTo>
                  <a:cubicBezTo>
                    <a:pt x="1386" y="227"/>
                    <a:pt x="689" y="417"/>
                    <a:pt x="87" y="797"/>
                  </a:cubicBezTo>
                  <a:cubicBezTo>
                    <a:pt x="1" y="883"/>
                    <a:pt x="45" y="1023"/>
                    <a:pt x="150" y="1023"/>
                  </a:cubicBezTo>
                  <a:cubicBezTo>
                    <a:pt x="160" y="1023"/>
                    <a:pt x="171" y="1021"/>
                    <a:pt x="182" y="1018"/>
                  </a:cubicBezTo>
                  <a:cubicBezTo>
                    <a:pt x="847" y="733"/>
                    <a:pt x="1449" y="417"/>
                    <a:pt x="2114" y="163"/>
                  </a:cubicBezTo>
                  <a:cubicBezTo>
                    <a:pt x="2172" y="135"/>
                    <a:pt x="2151" y="1"/>
                    <a:pt x="2099"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defTabSz="182880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2" name="TextBox 41">
            <a:extLst>
              <a:ext uri="{FF2B5EF4-FFF2-40B4-BE49-F238E27FC236}">
                <a16:creationId xmlns:a16="http://schemas.microsoft.com/office/drawing/2014/main" id="{859A721C-8FB5-413F-92A6-C32D892911D1}"/>
              </a:ext>
            </a:extLst>
          </p:cNvPr>
          <p:cNvSpPr txBox="1"/>
          <p:nvPr/>
        </p:nvSpPr>
        <p:spPr>
          <a:xfrm>
            <a:off x="3239911" y="1896773"/>
            <a:ext cx="13975035" cy="2035309"/>
          </a:xfrm>
          <a:prstGeom prst="roundRect">
            <a:avLst/>
          </a:prstGeom>
          <a:noFill/>
          <a:ln w="38100">
            <a:solidFill>
              <a:srgbClr val="F69276"/>
            </a:solidFill>
            <a:prstDash val="dash"/>
          </a:ln>
        </p:spPr>
        <p:txBody>
          <a:bodyPr wrap="square">
            <a:spAutoFit/>
          </a:bodyPr>
          <a:lstStyle/>
          <a:p>
            <a:pPr algn="just">
              <a:lnSpc>
                <a:spcPct val="150000"/>
              </a:lnSpc>
            </a:pPr>
            <a:r>
              <a:rPr lang="vi-VN" sz="4000" b="1" dirty="0">
                <a:effectLst/>
                <a:latin typeface="Arial" panose="020B0604020202020204" pitchFamily="34" charset="0"/>
                <a:ea typeface="Calibri" panose="020F0502020204030204" pitchFamily="34" charset="0"/>
                <a:cs typeface="Times New Roman" panose="02020603050405020304" pitchFamily="18" charset="0"/>
              </a:rPr>
              <a:t>Hoạt động nhóm: </a:t>
            </a:r>
            <a:r>
              <a:rPr lang="en-US" sz="4000" dirty="0">
                <a:effectLst/>
                <a:latin typeface="Arial" panose="020B0604020202020204" pitchFamily="34" charset="0"/>
                <a:ea typeface="Calibri" panose="020F0502020204030204" pitchFamily="34" charset="0"/>
                <a:cs typeface="Times New Roman" panose="02020603050405020304" pitchFamily="18" charset="0"/>
              </a:rPr>
              <a:t>Thí nghiệm</a:t>
            </a:r>
            <a:r>
              <a:rPr lang="vi-VN" sz="4000" dirty="0">
                <a:effectLst/>
                <a:latin typeface="Arial" panose="020B0604020202020204" pitchFamily="34" charset="0"/>
                <a:ea typeface="Calibri" panose="020F0502020204030204" pitchFamily="34" charset="0"/>
                <a:cs typeface="Times New Roman" panose="02020603050405020304" pitchFamily="18" charset="0"/>
              </a:rPr>
              <a:t> </a:t>
            </a:r>
            <a:r>
              <a:rPr lang="vi-VN" sz="4000" dirty="0">
                <a:ea typeface="Calibri" panose="020F0502020204030204" pitchFamily="34" charset="0"/>
                <a:cs typeface="Times New Roman" panose="02020603050405020304" pitchFamily="18" charset="0"/>
              </a:rPr>
              <a:t>tác dụng của </a:t>
            </a:r>
            <a:r>
              <a:rPr lang="vi-VN" sz="4000" dirty="0">
                <a:effectLst/>
                <a:latin typeface="Arial" panose="020B0604020202020204" pitchFamily="34" charset="0"/>
                <a:ea typeface="Calibri" panose="020F0502020204030204" pitchFamily="34" charset="0"/>
                <a:cs typeface="Times New Roman" panose="02020603050405020304" pitchFamily="18" charset="0"/>
              </a:rPr>
              <a:t>thanh nam châm lên kim nam châm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TextBox 44">
            <a:extLst>
              <a:ext uri="{FF2B5EF4-FFF2-40B4-BE49-F238E27FC236}">
                <a16:creationId xmlns:a16="http://schemas.microsoft.com/office/drawing/2014/main" id="{77C771A9-B07D-40CF-862D-BC607A83B018}"/>
              </a:ext>
            </a:extLst>
          </p:cNvPr>
          <p:cNvSpPr txBox="1"/>
          <p:nvPr/>
        </p:nvSpPr>
        <p:spPr>
          <a:xfrm>
            <a:off x="1399937" y="4118711"/>
            <a:ext cx="9344263" cy="4609595"/>
          </a:xfrm>
          <a:prstGeom prst="rect">
            <a:avLst/>
          </a:prstGeom>
          <a:noFill/>
        </p:spPr>
        <p:txBody>
          <a:bodyPr wrap="square">
            <a:spAutoFit/>
          </a:bodyPr>
          <a:lstStyle/>
          <a:p>
            <a:pPr algn="just">
              <a:lnSpc>
                <a:spcPct val="150000"/>
              </a:lnSpc>
            </a:pPr>
            <a:r>
              <a:rPr lang="en-US" sz="4000" b="1" i="1" dirty="0">
                <a:effectLst/>
                <a:latin typeface="Arial" panose="020B0604020202020204" pitchFamily="34" charset="0"/>
                <a:ea typeface="Calibri" panose="020F0502020204030204" pitchFamily="34" charset="0"/>
                <a:cs typeface="Times New Roman" panose="02020603050405020304" pitchFamily="18" charset="0"/>
              </a:rPr>
              <a:t>Dụng cụ:</a:t>
            </a:r>
            <a:r>
              <a:rPr lang="en-US" sz="4000" b="1" dirty="0">
                <a:effectLst/>
                <a:latin typeface="Arial" panose="020B0604020202020204" pitchFamily="34" charset="0"/>
                <a:ea typeface="Calibri" panose="020F0502020204030204" pitchFamily="34" charset="0"/>
                <a:cs typeface="Times New Roman" panose="02020603050405020304" pitchFamily="18" charset="0"/>
              </a:rPr>
              <a:t> </a:t>
            </a:r>
            <a:endParaRPr lang="vi-VN" sz="4000" b="1" dirty="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Times New Roman" panose="02020603050405020304" pitchFamily="18" charset="0"/>
              </a:rPr>
              <a:t>Một kim nam châm có thể xoay tự do quanh trục thẳng đứng trên giá đỡ, đang chỉ hướng nam bắc.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en-US" sz="4000" dirty="0">
                <a:effectLst/>
                <a:latin typeface="Arial" panose="020B0604020202020204" pitchFamily="34" charset="0"/>
                <a:ea typeface="Calibri" panose="020F0502020204030204" pitchFamily="34" charset="0"/>
                <a:cs typeface="Times New Roman" panose="02020603050405020304" pitchFamily="18" charset="0"/>
              </a:rPr>
              <a:t>Một thanh nam châm đặt trên giá đỡ</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8" name="Group 47">
            <a:extLst>
              <a:ext uri="{FF2B5EF4-FFF2-40B4-BE49-F238E27FC236}">
                <a16:creationId xmlns:a16="http://schemas.microsoft.com/office/drawing/2014/main" id="{AE8046BD-65B8-4E1F-8DE4-087A8376F752}"/>
              </a:ext>
            </a:extLst>
          </p:cNvPr>
          <p:cNvGrpSpPr/>
          <p:nvPr/>
        </p:nvGrpSpPr>
        <p:grpSpPr>
          <a:xfrm>
            <a:off x="10744200" y="4085273"/>
            <a:ext cx="7118424" cy="5887163"/>
            <a:chOff x="10744200" y="4085273"/>
            <a:chExt cx="7118424" cy="5887163"/>
          </a:xfrm>
        </p:grpSpPr>
        <p:pic>
          <p:nvPicPr>
            <p:cNvPr id="43" name="Picture 42">
              <a:extLst>
                <a:ext uri="{FF2B5EF4-FFF2-40B4-BE49-F238E27FC236}">
                  <a16:creationId xmlns:a16="http://schemas.microsoft.com/office/drawing/2014/main" id="{541CF77E-AE40-476F-95DF-C12E169E14CF}"/>
                </a:ext>
              </a:extLst>
            </p:cNvPr>
            <p:cNvPicPr>
              <a:picLocks noChangeAspect="1"/>
            </p:cNvPicPr>
            <p:nvPr/>
          </p:nvPicPr>
          <p:blipFill rotWithShape="1">
            <a:blip r:embed="rId10">
              <a:clrChange>
                <a:clrFrom>
                  <a:srgbClr val="F4F8EE"/>
                </a:clrFrom>
                <a:clrTo>
                  <a:srgbClr val="F4F8EE">
                    <a:alpha val="0"/>
                  </a:srgbClr>
                </a:clrTo>
              </a:clrChange>
            </a:blip>
            <a:srcRect l="14632" r="12449" b="23998"/>
            <a:stretch/>
          </p:blipFill>
          <p:spPr>
            <a:xfrm>
              <a:off x="11645298" y="4085273"/>
              <a:ext cx="4970211" cy="3738196"/>
            </a:xfrm>
            <a:prstGeom prst="roundRect">
              <a:avLst>
                <a:gd name="adj" fmla="val 0"/>
              </a:avLst>
            </a:prstGeom>
            <a:ln w="38100">
              <a:noFill/>
            </a:ln>
          </p:spPr>
        </p:pic>
        <p:sp>
          <p:nvSpPr>
            <p:cNvPr id="47" name="TextBox 46">
              <a:extLst>
                <a:ext uri="{FF2B5EF4-FFF2-40B4-BE49-F238E27FC236}">
                  <a16:creationId xmlns:a16="http://schemas.microsoft.com/office/drawing/2014/main" id="{4B2C703E-002D-4BAB-B143-AB475C0ED1DA}"/>
                </a:ext>
              </a:extLst>
            </p:cNvPr>
            <p:cNvSpPr txBox="1"/>
            <p:nvPr/>
          </p:nvSpPr>
          <p:spPr>
            <a:xfrm>
              <a:off x="10744200" y="7857433"/>
              <a:ext cx="7118424" cy="2115003"/>
            </a:xfrm>
            <a:prstGeom prst="rect">
              <a:avLst/>
            </a:prstGeom>
            <a:noFill/>
          </p:spPr>
          <p:txBody>
            <a:bodyPr wrap="square">
              <a:spAutoFit/>
            </a:bodyPr>
            <a:lstStyle/>
            <a:p>
              <a:pPr algn="ctr">
                <a:lnSpc>
                  <a:spcPct val="125000"/>
                </a:lnSpc>
              </a:pPr>
              <a:r>
                <a:rPr kumimoji="0" lang="vi-VN" sz="36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15.1</a:t>
              </a:r>
            </a:p>
            <a:p>
              <a:pPr algn="ctr">
                <a:lnSpc>
                  <a:spcPct val="125000"/>
                </a:lnSpc>
              </a:pP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tác dụng của thanh nam châm lên kim nam châm </a:t>
              </a:r>
              <a:endParaRPr lang="en-US" sz="1600" i="1" dirty="0"/>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5">
                                            <p:txEl>
                                              <p:pRg st="0" end="0"/>
                                            </p:txEl>
                                          </p:spTgt>
                                        </p:tgtEl>
                                        <p:attrNameLst>
                                          <p:attrName>style.visibility</p:attrName>
                                        </p:attrNameLst>
                                      </p:cBhvr>
                                      <p:to>
                                        <p:strVal val="visible"/>
                                      </p:to>
                                    </p:set>
                                    <p:animEffect transition="in" filter="wipe(left)">
                                      <p:cBhvr>
                                        <p:cTn id="24" dur="500"/>
                                        <p:tgtEl>
                                          <p:spTgt spid="4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5">
                                            <p:txEl>
                                              <p:pRg st="1" end="1"/>
                                            </p:txEl>
                                          </p:spTgt>
                                        </p:tgtEl>
                                        <p:attrNameLst>
                                          <p:attrName>style.visibility</p:attrName>
                                        </p:attrNameLst>
                                      </p:cBhvr>
                                      <p:to>
                                        <p:strVal val="visible"/>
                                      </p:to>
                                    </p:set>
                                    <p:animEffect transition="in" filter="wipe(left)">
                                      <p:cBhvr>
                                        <p:cTn id="29" dur="500"/>
                                        <p:tgtEl>
                                          <p:spTgt spid="45">
                                            <p:txEl>
                                              <p:pRg st="1" end="1"/>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5">
                                            <p:txEl>
                                              <p:pRg st="2" end="2"/>
                                            </p:txEl>
                                          </p:spTgt>
                                        </p:tgtEl>
                                        <p:attrNameLst>
                                          <p:attrName>style.visibility</p:attrName>
                                        </p:attrNameLst>
                                      </p:cBhvr>
                                      <p:to>
                                        <p:strVal val="visible"/>
                                      </p:to>
                                    </p:set>
                                    <p:animEffect transition="in" filter="wipe(left)">
                                      <p:cBhvr>
                                        <p:cTn id="39" dur="500"/>
                                        <p:tgtEl>
                                          <p:spTgt spid="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animBg="1"/>
      <p:bldP spid="4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14763628" y="-5754341"/>
            <a:ext cx="7846916" cy="784691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46760">
            <a:off x="224153" y="8726607"/>
            <a:ext cx="1290550" cy="832991"/>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40979">
            <a:off x="17274484" y="9591319"/>
            <a:ext cx="506294" cy="549573"/>
          </a:xfrm>
          <a:prstGeom prst="rect">
            <a:avLst/>
          </a:prstGeom>
        </p:spPr>
      </p:pic>
      <p:sp>
        <p:nvSpPr>
          <p:cNvPr id="13" name="TextBox 12">
            <a:extLst>
              <a:ext uri="{FF2B5EF4-FFF2-40B4-BE49-F238E27FC236}">
                <a16:creationId xmlns:a16="http://schemas.microsoft.com/office/drawing/2014/main" id="{E7AAF33B-FB40-4D5A-90D8-A78C543F347A}"/>
              </a:ext>
            </a:extLst>
          </p:cNvPr>
          <p:cNvSpPr txBox="1"/>
          <p:nvPr/>
        </p:nvSpPr>
        <p:spPr>
          <a:xfrm>
            <a:off x="5062604" y="508732"/>
            <a:ext cx="9067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mn-cs"/>
              </a:rPr>
              <a:t>1. Khái niệm về từ trường </a:t>
            </a:r>
            <a:endParaRPr kumimoji="0" lang="en-US" sz="5400" b="1"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grpSp>
        <p:nvGrpSpPr>
          <p:cNvPr id="14" name="Google Shape;1580;p51">
            <a:extLst>
              <a:ext uri="{FF2B5EF4-FFF2-40B4-BE49-F238E27FC236}">
                <a16:creationId xmlns:a16="http://schemas.microsoft.com/office/drawing/2014/main" id="{9865197D-284F-4CAA-81AE-CF7CBDEB44B7}"/>
              </a:ext>
            </a:extLst>
          </p:cNvPr>
          <p:cNvGrpSpPr/>
          <p:nvPr/>
        </p:nvGrpSpPr>
        <p:grpSpPr>
          <a:xfrm>
            <a:off x="1399937" y="1723430"/>
            <a:ext cx="1220379" cy="2039955"/>
            <a:chOff x="616408" y="576892"/>
            <a:chExt cx="965920" cy="1364545"/>
          </a:xfrm>
        </p:grpSpPr>
        <p:sp>
          <p:nvSpPr>
            <p:cNvPr id="15" name="Google Shape;1581;p51">
              <a:extLst>
                <a:ext uri="{FF2B5EF4-FFF2-40B4-BE49-F238E27FC236}">
                  <a16:creationId xmlns:a16="http://schemas.microsoft.com/office/drawing/2014/main" id="{8FBA1B42-F47F-4167-873F-ADE4750F8726}"/>
                </a:ext>
              </a:extLst>
            </p:cNvPr>
            <p:cNvSpPr/>
            <p:nvPr/>
          </p:nvSpPr>
          <p:spPr>
            <a:xfrm>
              <a:off x="1039187" y="1206945"/>
              <a:ext cx="114427" cy="34834"/>
            </a:xfrm>
            <a:custGeom>
              <a:avLst/>
              <a:gdLst/>
              <a:ahLst/>
              <a:cxnLst/>
              <a:rect l="l" t="t" r="r" b="b"/>
              <a:pathLst>
                <a:path w="3643" h="1109" extrusionOk="0">
                  <a:moveTo>
                    <a:pt x="222" y="0"/>
                  </a:moveTo>
                  <a:lnTo>
                    <a:pt x="0" y="602"/>
                  </a:lnTo>
                  <a:cubicBezTo>
                    <a:pt x="1204" y="697"/>
                    <a:pt x="2439" y="855"/>
                    <a:pt x="3642" y="1109"/>
                  </a:cubicBezTo>
                  <a:cubicBezTo>
                    <a:pt x="3420" y="919"/>
                    <a:pt x="3262" y="634"/>
                    <a:pt x="3199" y="349"/>
                  </a:cubicBezTo>
                  <a:cubicBezTo>
                    <a:pt x="2280" y="254"/>
                    <a:pt x="1362" y="159"/>
                    <a:pt x="507" y="0"/>
                  </a:cubicBezTo>
                  <a:cubicBezTo>
                    <a:pt x="444" y="32"/>
                    <a:pt x="396" y="48"/>
                    <a:pt x="352" y="48"/>
                  </a:cubicBezTo>
                  <a:cubicBezTo>
                    <a:pt x="309" y="48"/>
                    <a:pt x="269" y="32"/>
                    <a:pt x="222"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82;p51">
              <a:extLst>
                <a:ext uri="{FF2B5EF4-FFF2-40B4-BE49-F238E27FC236}">
                  <a16:creationId xmlns:a16="http://schemas.microsoft.com/office/drawing/2014/main" id="{F578FE5E-2364-4D05-BA09-85BDE6D88B52}"/>
                </a:ext>
              </a:extLst>
            </p:cNvPr>
            <p:cNvSpPr/>
            <p:nvPr/>
          </p:nvSpPr>
          <p:spPr>
            <a:xfrm>
              <a:off x="1267977" y="1031866"/>
              <a:ext cx="65678" cy="114427"/>
            </a:xfrm>
            <a:custGeom>
              <a:avLst/>
              <a:gdLst/>
              <a:ahLst/>
              <a:cxnLst/>
              <a:rect l="l" t="t" r="r" b="b"/>
              <a:pathLst>
                <a:path w="2091" h="3643" extrusionOk="0">
                  <a:moveTo>
                    <a:pt x="982" y="0"/>
                  </a:moveTo>
                  <a:lnTo>
                    <a:pt x="855" y="222"/>
                  </a:lnTo>
                  <a:cubicBezTo>
                    <a:pt x="887" y="254"/>
                    <a:pt x="887" y="254"/>
                    <a:pt x="887" y="317"/>
                  </a:cubicBezTo>
                  <a:cubicBezTo>
                    <a:pt x="887" y="349"/>
                    <a:pt x="855" y="381"/>
                    <a:pt x="855" y="381"/>
                  </a:cubicBezTo>
                  <a:cubicBezTo>
                    <a:pt x="950" y="476"/>
                    <a:pt x="887" y="571"/>
                    <a:pt x="823" y="571"/>
                  </a:cubicBezTo>
                  <a:cubicBezTo>
                    <a:pt x="633" y="1426"/>
                    <a:pt x="348" y="2122"/>
                    <a:pt x="63" y="2882"/>
                  </a:cubicBezTo>
                  <a:cubicBezTo>
                    <a:pt x="63" y="2914"/>
                    <a:pt x="32" y="2946"/>
                    <a:pt x="0" y="2946"/>
                  </a:cubicBezTo>
                  <a:cubicBezTo>
                    <a:pt x="190" y="3167"/>
                    <a:pt x="380" y="3389"/>
                    <a:pt x="507" y="3642"/>
                  </a:cubicBezTo>
                  <a:cubicBezTo>
                    <a:pt x="1013" y="2566"/>
                    <a:pt x="1488" y="1521"/>
                    <a:pt x="2090" y="507"/>
                  </a:cubicBezTo>
                  <a:cubicBezTo>
                    <a:pt x="1742" y="349"/>
                    <a:pt x="1330" y="159"/>
                    <a:pt x="982"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83;p51">
              <a:extLst>
                <a:ext uri="{FF2B5EF4-FFF2-40B4-BE49-F238E27FC236}">
                  <a16:creationId xmlns:a16="http://schemas.microsoft.com/office/drawing/2014/main" id="{DA28E241-3FCA-40D6-9BE4-CECB55062C73}"/>
                </a:ext>
              </a:extLst>
            </p:cNvPr>
            <p:cNvSpPr/>
            <p:nvPr/>
          </p:nvSpPr>
          <p:spPr>
            <a:xfrm>
              <a:off x="1143625" y="1127352"/>
              <a:ext cx="139303" cy="108019"/>
            </a:xfrm>
            <a:custGeom>
              <a:avLst/>
              <a:gdLst/>
              <a:ahLst/>
              <a:cxnLst/>
              <a:rect l="l" t="t" r="r" b="b"/>
              <a:pathLst>
                <a:path w="4435" h="3439" extrusionOk="0">
                  <a:moveTo>
                    <a:pt x="3706" y="1"/>
                  </a:moveTo>
                  <a:cubicBezTo>
                    <a:pt x="2566" y="824"/>
                    <a:pt x="1299" y="1552"/>
                    <a:pt x="0" y="2218"/>
                  </a:cubicBezTo>
                  <a:cubicBezTo>
                    <a:pt x="0" y="2218"/>
                    <a:pt x="32" y="2249"/>
                    <a:pt x="32" y="2281"/>
                  </a:cubicBezTo>
                  <a:cubicBezTo>
                    <a:pt x="163" y="2881"/>
                    <a:pt x="293" y="3439"/>
                    <a:pt x="956" y="3439"/>
                  </a:cubicBezTo>
                  <a:cubicBezTo>
                    <a:pt x="1097" y="3439"/>
                    <a:pt x="1262" y="3413"/>
                    <a:pt x="1457" y="3358"/>
                  </a:cubicBezTo>
                  <a:cubicBezTo>
                    <a:pt x="1774" y="3294"/>
                    <a:pt x="2122" y="2883"/>
                    <a:pt x="2376" y="2724"/>
                  </a:cubicBezTo>
                  <a:cubicBezTo>
                    <a:pt x="3041" y="2249"/>
                    <a:pt x="3706" y="1774"/>
                    <a:pt x="4434" y="1394"/>
                  </a:cubicBezTo>
                  <a:lnTo>
                    <a:pt x="4434" y="1331"/>
                  </a:lnTo>
                  <a:cubicBezTo>
                    <a:pt x="4212" y="856"/>
                    <a:pt x="3991" y="381"/>
                    <a:pt x="3706"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84;p51">
              <a:extLst>
                <a:ext uri="{FF2B5EF4-FFF2-40B4-BE49-F238E27FC236}">
                  <a16:creationId xmlns:a16="http://schemas.microsoft.com/office/drawing/2014/main" id="{5EF4B7D8-5464-4F6E-B62E-0B8ECC28BB96}"/>
                </a:ext>
              </a:extLst>
            </p:cNvPr>
            <p:cNvSpPr/>
            <p:nvPr/>
          </p:nvSpPr>
          <p:spPr>
            <a:xfrm>
              <a:off x="999391" y="964240"/>
              <a:ext cx="286522" cy="203945"/>
            </a:xfrm>
            <a:custGeom>
              <a:avLst/>
              <a:gdLst/>
              <a:ahLst/>
              <a:cxnLst/>
              <a:rect l="l" t="t" r="r" b="b"/>
              <a:pathLst>
                <a:path w="9122" h="6493" extrusionOk="0">
                  <a:moveTo>
                    <a:pt x="7791" y="0"/>
                  </a:moveTo>
                  <a:cubicBezTo>
                    <a:pt x="5099" y="1583"/>
                    <a:pt x="2471" y="3167"/>
                    <a:pt x="0" y="5035"/>
                  </a:cubicBezTo>
                  <a:cubicBezTo>
                    <a:pt x="349" y="5510"/>
                    <a:pt x="634" y="5985"/>
                    <a:pt x="887" y="6492"/>
                  </a:cubicBezTo>
                  <a:cubicBezTo>
                    <a:pt x="887" y="6460"/>
                    <a:pt x="950" y="6460"/>
                    <a:pt x="950" y="6429"/>
                  </a:cubicBezTo>
                  <a:cubicBezTo>
                    <a:pt x="2312" y="5415"/>
                    <a:pt x="3706" y="4465"/>
                    <a:pt x="5162" y="3579"/>
                  </a:cubicBezTo>
                  <a:cubicBezTo>
                    <a:pt x="6398" y="2819"/>
                    <a:pt x="7759" y="1900"/>
                    <a:pt x="9121" y="1457"/>
                  </a:cubicBezTo>
                  <a:lnTo>
                    <a:pt x="9089" y="1393"/>
                  </a:lnTo>
                  <a:cubicBezTo>
                    <a:pt x="9058" y="1393"/>
                    <a:pt x="8963" y="1393"/>
                    <a:pt x="8931" y="1362"/>
                  </a:cubicBezTo>
                  <a:cubicBezTo>
                    <a:pt x="8551" y="950"/>
                    <a:pt x="8171" y="507"/>
                    <a:pt x="7823" y="95"/>
                  </a:cubicBezTo>
                  <a:cubicBezTo>
                    <a:pt x="7791" y="32"/>
                    <a:pt x="7791" y="0"/>
                    <a:pt x="7791"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85;p51">
              <a:extLst>
                <a:ext uri="{FF2B5EF4-FFF2-40B4-BE49-F238E27FC236}">
                  <a16:creationId xmlns:a16="http://schemas.microsoft.com/office/drawing/2014/main" id="{0949058B-DC1F-4E80-83A3-0D68482C7E32}"/>
                </a:ext>
              </a:extLst>
            </p:cNvPr>
            <p:cNvSpPr/>
            <p:nvPr/>
          </p:nvSpPr>
          <p:spPr>
            <a:xfrm>
              <a:off x="768621" y="584242"/>
              <a:ext cx="98502" cy="60716"/>
            </a:xfrm>
            <a:custGeom>
              <a:avLst/>
              <a:gdLst/>
              <a:ahLst/>
              <a:cxnLst/>
              <a:rect l="l" t="t" r="r" b="b"/>
              <a:pathLst>
                <a:path w="3136" h="1933" extrusionOk="0">
                  <a:moveTo>
                    <a:pt x="3135" y="0"/>
                  </a:moveTo>
                  <a:lnTo>
                    <a:pt x="3135" y="0"/>
                  </a:lnTo>
                  <a:cubicBezTo>
                    <a:pt x="2629" y="222"/>
                    <a:pt x="2059" y="349"/>
                    <a:pt x="1584" y="634"/>
                  </a:cubicBezTo>
                  <a:cubicBezTo>
                    <a:pt x="950" y="982"/>
                    <a:pt x="475" y="1426"/>
                    <a:pt x="0" y="1932"/>
                  </a:cubicBezTo>
                  <a:cubicBezTo>
                    <a:pt x="63" y="1932"/>
                    <a:pt x="95" y="1901"/>
                    <a:pt x="127" y="1901"/>
                  </a:cubicBezTo>
                  <a:cubicBezTo>
                    <a:pt x="1394" y="1742"/>
                    <a:pt x="2375" y="1014"/>
                    <a:pt x="3135"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86;p51">
              <a:extLst>
                <a:ext uri="{FF2B5EF4-FFF2-40B4-BE49-F238E27FC236}">
                  <a16:creationId xmlns:a16="http://schemas.microsoft.com/office/drawing/2014/main" id="{C08620FA-C053-4463-AFDE-359B88865B9E}"/>
                </a:ext>
              </a:extLst>
            </p:cNvPr>
            <p:cNvSpPr/>
            <p:nvPr/>
          </p:nvSpPr>
          <p:spPr>
            <a:xfrm>
              <a:off x="876860" y="934369"/>
              <a:ext cx="48937" cy="45984"/>
            </a:xfrm>
            <a:custGeom>
              <a:avLst/>
              <a:gdLst/>
              <a:ahLst/>
              <a:cxnLst/>
              <a:rect l="l" t="t" r="r" b="b"/>
              <a:pathLst>
                <a:path w="1558" h="1464" extrusionOk="0">
                  <a:moveTo>
                    <a:pt x="734" y="1"/>
                  </a:moveTo>
                  <a:lnTo>
                    <a:pt x="734" y="1"/>
                  </a:lnTo>
                  <a:cubicBezTo>
                    <a:pt x="766" y="33"/>
                    <a:pt x="734" y="33"/>
                    <a:pt x="671" y="96"/>
                  </a:cubicBezTo>
                  <a:cubicBezTo>
                    <a:pt x="1" y="340"/>
                    <a:pt x="34" y="1463"/>
                    <a:pt x="799" y="1463"/>
                  </a:cubicBezTo>
                  <a:cubicBezTo>
                    <a:pt x="829" y="1463"/>
                    <a:pt x="860" y="1461"/>
                    <a:pt x="893" y="1458"/>
                  </a:cubicBezTo>
                  <a:cubicBezTo>
                    <a:pt x="1241" y="1426"/>
                    <a:pt x="1558" y="1173"/>
                    <a:pt x="1558" y="793"/>
                  </a:cubicBezTo>
                  <a:cubicBezTo>
                    <a:pt x="1558" y="349"/>
                    <a:pt x="1114" y="33"/>
                    <a:pt x="734"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87;p51">
              <a:extLst>
                <a:ext uri="{FF2B5EF4-FFF2-40B4-BE49-F238E27FC236}">
                  <a16:creationId xmlns:a16="http://schemas.microsoft.com/office/drawing/2014/main" id="{B5048866-B831-4D3D-B661-03D56E9912A0}"/>
                </a:ext>
              </a:extLst>
            </p:cNvPr>
            <p:cNvSpPr/>
            <p:nvPr/>
          </p:nvSpPr>
          <p:spPr>
            <a:xfrm>
              <a:off x="1059289" y="1583897"/>
              <a:ext cx="71426" cy="58580"/>
            </a:xfrm>
            <a:custGeom>
              <a:avLst/>
              <a:gdLst/>
              <a:ahLst/>
              <a:cxnLst/>
              <a:rect l="l" t="t" r="r" b="b"/>
              <a:pathLst>
                <a:path w="2274" h="1865" extrusionOk="0">
                  <a:moveTo>
                    <a:pt x="1040" y="1"/>
                  </a:moveTo>
                  <a:cubicBezTo>
                    <a:pt x="954" y="1"/>
                    <a:pt x="869" y="11"/>
                    <a:pt x="785" y="33"/>
                  </a:cubicBezTo>
                  <a:cubicBezTo>
                    <a:pt x="757" y="24"/>
                    <a:pt x="738" y="20"/>
                    <a:pt x="724" y="20"/>
                  </a:cubicBezTo>
                  <a:cubicBezTo>
                    <a:pt x="690" y="20"/>
                    <a:pt x="690" y="43"/>
                    <a:pt x="690" y="65"/>
                  </a:cubicBezTo>
                  <a:cubicBezTo>
                    <a:pt x="1" y="617"/>
                    <a:pt x="272" y="1864"/>
                    <a:pt x="1106" y="1864"/>
                  </a:cubicBezTo>
                  <a:cubicBezTo>
                    <a:pt x="1230" y="1864"/>
                    <a:pt x="1366" y="1837"/>
                    <a:pt x="1514" y="1775"/>
                  </a:cubicBezTo>
                  <a:cubicBezTo>
                    <a:pt x="1989" y="1585"/>
                    <a:pt x="2274" y="1047"/>
                    <a:pt x="2052" y="572"/>
                  </a:cubicBezTo>
                  <a:cubicBezTo>
                    <a:pt x="1843" y="232"/>
                    <a:pt x="1441" y="1"/>
                    <a:pt x="1040"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88;p51">
              <a:extLst>
                <a:ext uri="{FF2B5EF4-FFF2-40B4-BE49-F238E27FC236}">
                  <a16:creationId xmlns:a16="http://schemas.microsoft.com/office/drawing/2014/main" id="{FE326D6E-644F-4C65-8399-84A775A8C174}"/>
                </a:ext>
              </a:extLst>
            </p:cNvPr>
            <p:cNvSpPr/>
            <p:nvPr/>
          </p:nvSpPr>
          <p:spPr>
            <a:xfrm>
              <a:off x="711926" y="1798804"/>
              <a:ext cx="750039" cy="126425"/>
            </a:xfrm>
            <a:custGeom>
              <a:avLst/>
              <a:gdLst/>
              <a:ahLst/>
              <a:cxnLst/>
              <a:rect l="l" t="t" r="r" b="b"/>
              <a:pathLst>
                <a:path w="23879" h="4025" extrusionOk="0">
                  <a:moveTo>
                    <a:pt x="22169" y="1791"/>
                  </a:moveTo>
                  <a:cubicBezTo>
                    <a:pt x="22226" y="1791"/>
                    <a:pt x="22280" y="1911"/>
                    <a:pt x="22200" y="1964"/>
                  </a:cubicBezTo>
                  <a:cubicBezTo>
                    <a:pt x="21629" y="2354"/>
                    <a:pt x="20944" y="2631"/>
                    <a:pt x="20225" y="2631"/>
                  </a:cubicBezTo>
                  <a:cubicBezTo>
                    <a:pt x="20187" y="2631"/>
                    <a:pt x="20148" y="2630"/>
                    <a:pt x="20110" y="2629"/>
                  </a:cubicBezTo>
                  <a:cubicBezTo>
                    <a:pt x="19952" y="2629"/>
                    <a:pt x="19952" y="2407"/>
                    <a:pt x="20110" y="2407"/>
                  </a:cubicBezTo>
                  <a:cubicBezTo>
                    <a:pt x="20838" y="2375"/>
                    <a:pt x="21472" y="2185"/>
                    <a:pt x="22137" y="1805"/>
                  </a:cubicBezTo>
                  <a:cubicBezTo>
                    <a:pt x="22147" y="1795"/>
                    <a:pt x="22158" y="1791"/>
                    <a:pt x="22169" y="1791"/>
                  </a:cubicBezTo>
                  <a:close/>
                  <a:moveTo>
                    <a:pt x="23720" y="0"/>
                  </a:moveTo>
                  <a:lnTo>
                    <a:pt x="23720" y="0"/>
                  </a:lnTo>
                  <a:cubicBezTo>
                    <a:pt x="23657" y="32"/>
                    <a:pt x="23657" y="127"/>
                    <a:pt x="23625" y="159"/>
                  </a:cubicBezTo>
                  <a:cubicBezTo>
                    <a:pt x="22833" y="1489"/>
                    <a:pt x="20142" y="1489"/>
                    <a:pt x="18843" y="1710"/>
                  </a:cubicBezTo>
                  <a:cubicBezTo>
                    <a:pt x="16468" y="1995"/>
                    <a:pt x="14061" y="2185"/>
                    <a:pt x="11623" y="2185"/>
                  </a:cubicBezTo>
                  <a:cubicBezTo>
                    <a:pt x="9216" y="2185"/>
                    <a:pt x="6809" y="1964"/>
                    <a:pt x="4434" y="1615"/>
                  </a:cubicBezTo>
                  <a:cubicBezTo>
                    <a:pt x="3325" y="1457"/>
                    <a:pt x="982" y="1457"/>
                    <a:pt x="32" y="412"/>
                  </a:cubicBezTo>
                  <a:lnTo>
                    <a:pt x="32" y="412"/>
                  </a:lnTo>
                  <a:cubicBezTo>
                    <a:pt x="0" y="1330"/>
                    <a:pt x="158" y="2185"/>
                    <a:pt x="602" y="3040"/>
                  </a:cubicBezTo>
                  <a:cubicBezTo>
                    <a:pt x="4545" y="3733"/>
                    <a:pt x="8488" y="4025"/>
                    <a:pt x="12486" y="4025"/>
                  </a:cubicBezTo>
                  <a:cubicBezTo>
                    <a:pt x="12694" y="4025"/>
                    <a:pt x="12902" y="4024"/>
                    <a:pt x="13111" y="4022"/>
                  </a:cubicBezTo>
                  <a:cubicBezTo>
                    <a:pt x="15011" y="3990"/>
                    <a:pt x="16943" y="3895"/>
                    <a:pt x="18843" y="3705"/>
                  </a:cubicBezTo>
                  <a:cubicBezTo>
                    <a:pt x="19920" y="3579"/>
                    <a:pt x="21187" y="3642"/>
                    <a:pt x="22168" y="3230"/>
                  </a:cubicBezTo>
                  <a:cubicBezTo>
                    <a:pt x="23752" y="2629"/>
                    <a:pt x="23878" y="1394"/>
                    <a:pt x="23720"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89;p51">
              <a:extLst>
                <a:ext uri="{FF2B5EF4-FFF2-40B4-BE49-F238E27FC236}">
                  <a16:creationId xmlns:a16="http://schemas.microsoft.com/office/drawing/2014/main" id="{01D75CDF-53FE-496D-9FD5-DFD0AFA20235}"/>
                </a:ext>
              </a:extLst>
            </p:cNvPr>
            <p:cNvSpPr/>
            <p:nvPr/>
          </p:nvSpPr>
          <p:spPr>
            <a:xfrm>
              <a:off x="727820" y="1723231"/>
              <a:ext cx="746082" cy="128624"/>
            </a:xfrm>
            <a:custGeom>
              <a:avLst/>
              <a:gdLst/>
              <a:ahLst/>
              <a:cxnLst/>
              <a:rect l="l" t="t" r="r" b="b"/>
              <a:pathLst>
                <a:path w="23753" h="4095" extrusionOk="0">
                  <a:moveTo>
                    <a:pt x="2489" y="1231"/>
                  </a:moveTo>
                  <a:cubicBezTo>
                    <a:pt x="2573" y="1231"/>
                    <a:pt x="2621" y="1427"/>
                    <a:pt x="2503" y="1456"/>
                  </a:cubicBezTo>
                  <a:cubicBezTo>
                    <a:pt x="2154" y="1583"/>
                    <a:pt x="1901" y="1773"/>
                    <a:pt x="1711" y="2026"/>
                  </a:cubicBezTo>
                  <a:cubicBezTo>
                    <a:pt x="1680" y="2049"/>
                    <a:pt x="1647" y="2059"/>
                    <a:pt x="1617" y="2059"/>
                  </a:cubicBezTo>
                  <a:cubicBezTo>
                    <a:pt x="1522" y="2059"/>
                    <a:pt x="1449" y="1964"/>
                    <a:pt x="1521" y="1868"/>
                  </a:cubicBezTo>
                  <a:cubicBezTo>
                    <a:pt x="1711" y="1583"/>
                    <a:pt x="2091" y="1329"/>
                    <a:pt x="2471" y="1234"/>
                  </a:cubicBezTo>
                  <a:cubicBezTo>
                    <a:pt x="2477" y="1232"/>
                    <a:pt x="2483" y="1231"/>
                    <a:pt x="2489" y="1231"/>
                  </a:cubicBezTo>
                  <a:close/>
                  <a:moveTo>
                    <a:pt x="5633" y="0"/>
                  </a:moveTo>
                  <a:cubicBezTo>
                    <a:pt x="4803" y="0"/>
                    <a:pt x="3964" y="39"/>
                    <a:pt x="3136" y="189"/>
                  </a:cubicBezTo>
                  <a:cubicBezTo>
                    <a:pt x="2471" y="316"/>
                    <a:pt x="1616" y="443"/>
                    <a:pt x="1077" y="791"/>
                  </a:cubicBezTo>
                  <a:cubicBezTo>
                    <a:pt x="412" y="1044"/>
                    <a:pt x="32" y="1614"/>
                    <a:pt x="1" y="2438"/>
                  </a:cubicBezTo>
                  <a:cubicBezTo>
                    <a:pt x="412" y="2755"/>
                    <a:pt x="792" y="2945"/>
                    <a:pt x="1267" y="3040"/>
                  </a:cubicBezTo>
                  <a:cubicBezTo>
                    <a:pt x="4244" y="3990"/>
                    <a:pt x="7791" y="4053"/>
                    <a:pt x="10895" y="4085"/>
                  </a:cubicBezTo>
                  <a:cubicBezTo>
                    <a:pt x="11215" y="4091"/>
                    <a:pt x="11535" y="4094"/>
                    <a:pt x="11855" y="4094"/>
                  </a:cubicBezTo>
                  <a:cubicBezTo>
                    <a:pt x="14770" y="4094"/>
                    <a:pt x="17701" y="3832"/>
                    <a:pt x="20554" y="3261"/>
                  </a:cubicBezTo>
                  <a:cubicBezTo>
                    <a:pt x="21187" y="3135"/>
                    <a:pt x="22201" y="3040"/>
                    <a:pt x="22644" y="2470"/>
                  </a:cubicBezTo>
                  <a:cubicBezTo>
                    <a:pt x="23753" y="1044"/>
                    <a:pt x="21409" y="633"/>
                    <a:pt x="20776" y="506"/>
                  </a:cubicBezTo>
                  <a:cubicBezTo>
                    <a:pt x="19129" y="189"/>
                    <a:pt x="17450" y="94"/>
                    <a:pt x="15804" y="31"/>
                  </a:cubicBezTo>
                  <a:lnTo>
                    <a:pt x="15804" y="31"/>
                  </a:lnTo>
                  <a:cubicBezTo>
                    <a:pt x="15835" y="443"/>
                    <a:pt x="15867" y="854"/>
                    <a:pt x="15867" y="1234"/>
                  </a:cubicBezTo>
                  <a:cubicBezTo>
                    <a:pt x="15962" y="1298"/>
                    <a:pt x="15962" y="1424"/>
                    <a:pt x="15867" y="1456"/>
                  </a:cubicBezTo>
                  <a:cubicBezTo>
                    <a:pt x="14526" y="2153"/>
                    <a:pt x="12908" y="2409"/>
                    <a:pt x="11286" y="2409"/>
                  </a:cubicBezTo>
                  <a:cubicBezTo>
                    <a:pt x="9958" y="2409"/>
                    <a:pt x="8626" y="2237"/>
                    <a:pt x="7443" y="1995"/>
                  </a:cubicBezTo>
                  <a:cubicBezTo>
                    <a:pt x="7253" y="1995"/>
                    <a:pt x="7221" y="1804"/>
                    <a:pt x="7285" y="1678"/>
                  </a:cubicBezTo>
                  <a:cubicBezTo>
                    <a:pt x="7158" y="1646"/>
                    <a:pt x="7095" y="1583"/>
                    <a:pt x="7126" y="1456"/>
                  </a:cubicBezTo>
                  <a:cubicBezTo>
                    <a:pt x="7221" y="1044"/>
                    <a:pt x="7285" y="538"/>
                    <a:pt x="7380" y="31"/>
                  </a:cubicBezTo>
                  <a:lnTo>
                    <a:pt x="7316" y="31"/>
                  </a:lnTo>
                  <a:cubicBezTo>
                    <a:pt x="6764" y="18"/>
                    <a:pt x="6201" y="0"/>
                    <a:pt x="5633"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90;p51">
              <a:extLst>
                <a:ext uri="{FF2B5EF4-FFF2-40B4-BE49-F238E27FC236}">
                  <a16:creationId xmlns:a16="http://schemas.microsoft.com/office/drawing/2014/main" id="{372342E7-2FAF-49B5-805F-78CB879E6F05}"/>
                </a:ext>
              </a:extLst>
            </p:cNvPr>
            <p:cNvSpPr/>
            <p:nvPr/>
          </p:nvSpPr>
          <p:spPr>
            <a:xfrm>
              <a:off x="1061048" y="1134325"/>
              <a:ext cx="75635" cy="77614"/>
            </a:xfrm>
            <a:custGeom>
              <a:avLst/>
              <a:gdLst/>
              <a:ahLst/>
              <a:cxnLst/>
              <a:rect l="l" t="t" r="r" b="b"/>
              <a:pathLst>
                <a:path w="2408" h="2471" extrusionOk="0">
                  <a:moveTo>
                    <a:pt x="1141" y="0"/>
                  </a:moveTo>
                  <a:cubicBezTo>
                    <a:pt x="951" y="127"/>
                    <a:pt x="761" y="285"/>
                    <a:pt x="508" y="412"/>
                  </a:cubicBezTo>
                  <a:cubicBezTo>
                    <a:pt x="444" y="950"/>
                    <a:pt x="286" y="1520"/>
                    <a:pt x="1" y="2027"/>
                  </a:cubicBezTo>
                  <a:cubicBezTo>
                    <a:pt x="793" y="2154"/>
                    <a:pt x="1616" y="2312"/>
                    <a:pt x="2376" y="2471"/>
                  </a:cubicBezTo>
                  <a:cubicBezTo>
                    <a:pt x="2344" y="2344"/>
                    <a:pt x="2344" y="2281"/>
                    <a:pt x="2313" y="2154"/>
                  </a:cubicBezTo>
                  <a:lnTo>
                    <a:pt x="2313" y="2122"/>
                  </a:lnTo>
                  <a:cubicBezTo>
                    <a:pt x="2154" y="2059"/>
                    <a:pt x="2059" y="1869"/>
                    <a:pt x="2218" y="1806"/>
                  </a:cubicBezTo>
                  <a:cubicBezTo>
                    <a:pt x="2313" y="1742"/>
                    <a:pt x="2344" y="1711"/>
                    <a:pt x="2408" y="1711"/>
                  </a:cubicBezTo>
                  <a:cubicBezTo>
                    <a:pt x="1996" y="1204"/>
                    <a:pt x="1521" y="602"/>
                    <a:pt x="1141"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91;p51">
              <a:extLst>
                <a:ext uri="{FF2B5EF4-FFF2-40B4-BE49-F238E27FC236}">
                  <a16:creationId xmlns:a16="http://schemas.microsoft.com/office/drawing/2014/main" id="{2EF7FD37-D342-467F-B312-54046DBD017D}"/>
                </a:ext>
              </a:extLst>
            </p:cNvPr>
            <p:cNvSpPr/>
            <p:nvPr/>
          </p:nvSpPr>
          <p:spPr>
            <a:xfrm>
              <a:off x="1213261" y="1038839"/>
              <a:ext cx="74630" cy="87571"/>
            </a:xfrm>
            <a:custGeom>
              <a:avLst/>
              <a:gdLst/>
              <a:ahLst/>
              <a:cxnLst/>
              <a:rect l="l" t="t" r="r" b="b"/>
              <a:pathLst>
                <a:path w="2376" h="2788" extrusionOk="0">
                  <a:moveTo>
                    <a:pt x="1330" y="0"/>
                  </a:moveTo>
                  <a:cubicBezTo>
                    <a:pt x="887" y="285"/>
                    <a:pt x="475" y="507"/>
                    <a:pt x="0" y="760"/>
                  </a:cubicBezTo>
                  <a:cubicBezTo>
                    <a:pt x="507" y="1267"/>
                    <a:pt x="887" y="1900"/>
                    <a:pt x="1109" y="2629"/>
                  </a:cubicBezTo>
                  <a:cubicBezTo>
                    <a:pt x="1109" y="2660"/>
                    <a:pt x="1109" y="2692"/>
                    <a:pt x="1045" y="2724"/>
                  </a:cubicBezTo>
                  <a:lnTo>
                    <a:pt x="1109" y="2787"/>
                  </a:lnTo>
                  <a:lnTo>
                    <a:pt x="1457" y="2534"/>
                  </a:lnTo>
                  <a:cubicBezTo>
                    <a:pt x="1478" y="2534"/>
                    <a:pt x="1485" y="2520"/>
                    <a:pt x="1497" y="2520"/>
                  </a:cubicBezTo>
                  <a:cubicBezTo>
                    <a:pt x="1503" y="2520"/>
                    <a:pt x="1510" y="2523"/>
                    <a:pt x="1520" y="2534"/>
                  </a:cubicBezTo>
                  <a:cubicBezTo>
                    <a:pt x="1805" y="1837"/>
                    <a:pt x="2059" y="1077"/>
                    <a:pt x="2375" y="349"/>
                  </a:cubicBezTo>
                  <a:cubicBezTo>
                    <a:pt x="1995" y="190"/>
                    <a:pt x="1679" y="95"/>
                    <a:pt x="1330"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92;p51">
              <a:extLst>
                <a:ext uri="{FF2B5EF4-FFF2-40B4-BE49-F238E27FC236}">
                  <a16:creationId xmlns:a16="http://schemas.microsoft.com/office/drawing/2014/main" id="{C5EBF96D-8B97-4BF0-9734-B9671F784DCF}"/>
                </a:ext>
              </a:extLst>
            </p:cNvPr>
            <p:cNvSpPr/>
            <p:nvPr/>
          </p:nvSpPr>
          <p:spPr>
            <a:xfrm>
              <a:off x="1106813" y="1067673"/>
              <a:ext cx="139303" cy="115432"/>
            </a:xfrm>
            <a:custGeom>
              <a:avLst/>
              <a:gdLst/>
              <a:ahLst/>
              <a:cxnLst/>
              <a:rect l="l" t="t" r="r" b="b"/>
              <a:pathLst>
                <a:path w="4435" h="3675" extrusionOk="0">
                  <a:moveTo>
                    <a:pt x="2978" y="1"/>
                  </a:moveTo>
                  <a:cubicBezTo>
                    <a:pt x="2629" y="191"/>
                    <a:pt x="2217" y="444"/>
                    <a:pt x="1869" y="634"/>
                  </a:cubicBezTo>
                  <a:cubicBezTo>
                    <a:pt x="1267" y="1077"/>
                    <a:pt x="634" y="1457"/>
                    <a:pt x="1" y="1901"/>
                  </a:cubicBezTo>
                  <a:cubicBezTo>
                    <a:pt x="476" y="2407"/>
                    <a:pt x="887" y="3041"/>
                    <a:pt x="1236" y="3674"/>
                  </a:cubicBezTo>
                  <a:cubicBezTo>
                    <a:pt x="2344" y="3104"/>
                    <a:pt x="3421" y="2534"/>
                    <a:pt x="4434" y="1869"/>
                  </a:cubicBezTo>
                  <a:lnTo>
                    <a:pt x="4403" y="1806"/>
                  </a:lnTo>
                  <a:cubicBezTo>
                    <a:pt x="4388" y="1834"/>
                    <a:pt x="4355" y="1850"/>
                    <a:pt x="4320" y="1850"/>
                  </a:cubicBezTo>
                  <a:cubicBezTo>
                    <a:pt x="4276" y="1850"/>
                    <a:pt x="4230" y="1826"/>
                    <a:pt x="4213" y="1774"/>
                  </a:cubicBezTo>
                  <a:cubicBezTo>
                    <a:pt x="3896" y="1109"/>
                    <a:pt x="3484" y="539"/>
                    <a:pt x="2978" y="1"/>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593;p51">
              <a:extLst>
                <a:ext uri="{FF2B5EF4-FFF2-40B4-BE49-F238E27FC236}">
                  <a16:creationId xmlns:a16="http://schemas.microsoft.com/office/drawing/2014/main" id="{78780E91-A14D-47AB-BA20-A75710A6D073}"/>
                </a:ext>
              </a:extLst>
            </p:cNvPr>
            <p:cNvSpPr/>
            <p:nvPr/>
          </p:nvSpPr>
          <p:spPr>
            <a:xfrm>
              <a:off x="776568" y="591215"/>
              <a:ext cx="158181" cy="160160"/>
            </a:xfrm>
            <a:custGeom>
              <a:avLst/>
              <a:gdLst/>
              <a:ahLst/>
              <a:cxnLst/>
              <a:rect l="l" t="t" r="r" b="b"/>
              <a:pathLst>
                <a:path w="5036" h="5099" extrusionOk="0">
                  <a:moveTo>
                    <a:pt x="3009" y="0"/>
                  </a:moveTo>
                  <a:cubicBezTo>
                    <a:pt x="2407" y="1109"/>
                    <a:pt x="1267" y="1805"/>
                    <a:pt x="1" y="1964"/>
                  </a:cubicBezTo>
                  <a:cubicBezTo>
                    <a:pt x="824" y="2819"/>
                    <a:pt x="1552" y="3769"/>
                    <a:pt x="2091" y="4846"/>
                  </a:cubicBezTo>
                  <a:cubicBezTo>
                    <a:pt x="2122" y="4941"/>
                    <a:pt x="2059" y="5036"/>
                    <a:pt x="1964" y="5036"/>
                  </a:cubicBezTo>
                  <a:lnTo>
                    <a:pt x="1964" y="5099"/>
                  </a:lnTo>
                  <a:cubicBezTo>
                    <a:pt x="3294" y="5099"/>
                    <a:pt x="4403" y="4434"/>
                    <a:pt x="5036" y="3294"/>
                  </a:cubicBezTo>
                  <a:cubicBezTo>
                    <a:pt x="4181" y="2249"/>
                    <a:pt x="3484" y="1140"/>
                    <a:pt x="3009"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594;p51">
              <a:extLst>
                <a:ext uri="{FF2B5EF4-FFF2-40B4-BE49-F238E27FC236}">
                  <a16:creationId xmlns:a16="http://schemas.microsoft.com/office/drawing/2014/main" id="{701DC826-AE57-4EB7-AE7E-6DD3350A9179}"/>
                </a:ext>
              </a:extLst>
            </p:cNvPr>
            <p:cNvSpPr/>
            <p:nvPr/>
          </p:nvSpPr>
          <p:spPr>
            <a:xfrm>
              <a:off x="821327" y="702218"/>
              <a:ext cx="190031" cy="118039"/>
            </a:xfrm>
            <a:custGeom>
              <a:avLst/>
              <a:gdLst/>
              <a:ahLst/>
              <a:cxnLst/>
              <a:rect l="l" t="t" r="r" b="b"/>
              <a:pathLst>
                <a:path w="6050" h="3758" extrusionOk="0">
                  <a:moveTo>
                    <a:pt x="4680" y="1"/>
                  </a:moveTo>
                  <a:cubicBezTo>
                    <a:pt x="4357" y="1"/>
                    <a:pt x="4039" y="30"/>
                    <a:pt x="3738" y="76"/>
                  </a:cubicBezTo>
                  <a:lnTo>
                    <a:pt x="3674" y="76"/>
                  </a:lnTo>
                  <a:cubicBezTo>
                    <a:pt x="3116" y="1194"/>
                    <a:pt x="1949" y="1946"/>
                    <a:pt x="710" y="1946"/>
                  </a:cubicBezTo>
                  <a:cubicBezTo>
                    <a:pt x="685" y="1946"/>
                    <a:pt x="659" y="1946"/>
                    <a:pt x="634" y="1945"/>
                  </a:cubicBezTo>
                  <a:cubicBezTo>
                    <a:pt x="634" y="2578"/>
                    <a:pt x="381" y="3243"/>
                    <a:pt x="1" y="3750"/>
                  </a:cubicBezTo>
                  <a:cubicBezTo>
                    <a:pt x="73" y="3755"/>
                    <a:pt x="146" y="3758"/>
                    <a:pt x="219" y="3758"/>
                  </a:cubicBezTo>
                  <a:cubicBezTo>
                    <a:pt x="2420" y="3758"/>
                    <a:pt x="4517" y="1487"/>
                    <a:pt x="6049" y="76"/>
                  </a:cubicBezTo>
                  <a:lnTo>
                    <a:pt x="6049" y="76"/>
                  </a:lnTo>
                  <a:cubicBezTo>
                    <a:pt x="5986" y="89"/>
                    <a:pt x="5921" y="94"/>
                    <a:pt x="5856" y="94"/>
                  </a:cubicBezTo>
                  <a:cubicBezTo>
                    <a:pt x="5593" y="94"/>
                    <a:pt x="5315" y="13"/>
                    <a:pt x="5036" y="13"/>
                  </a:cubicBezTo>
                  <a:cubicBezTo>
                    <a:pt x="4917" y="5"/>
                    <a:pt x="4798" y="1"/>
                    <a:pt x="4680"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595;p51">
              <a:extLst>
                <a:ext uri="{FF2B5EF4-FFF2-40B4-BE49-F238E27FC236}">
                  <a16:creationId xmlns:a16="http://schemas.microsoft.com/office/drawing/2014/main" id="{4551DD8F-A33D-468E-811C-BF9600BC24DA}"/>
                </a:ext>
              </a:extLst>
            </p:cNvPr>
            <p:cNvSpPr/>
            <p:nvPr/>
          </p:nvSpPr>
          <p:spPr>
            <a:xfrm>
              <a:off x="825316" y="887129"/>
              <a:ext cx="157176" cy="142162"/>
            </a:xfrm>
            <a:custGeom>
              <a:avLst/>
              <a:gdLst/>
              <a:ahLst/>
              <a:cxnLst/>
              <a:rect l="l" t="t" r="r" b="b"/>
              <a:pathLst>
                <a:path w="5004" h="4526" extrusionOk="0">
                  <a:moveTo>
                    <a:pt x="2249" y="1315"/>
                  </a:moveTo>
                  <a:cubicBezTo>
                    <a:pt x="2312" y="1315"/>
                    <a:pt x="2375" y="1315"/>
                    <a:pt x="2407" y="1347"/>
                  </a:cubicBezTo>
                  <a:cubicBezTo>
                    <a:pt x="2466" y="1332"/>
                    <a:pt x="2525" y="1325"/>
                    <a:pt x="2584" y="1325"/>
                  </a:cubicBezTo>
                  <a:cubicBezTo>
                    <a:pt x="3027" y="1325"/>
                    <a:pt x="3432" y="1726"/>
                    <a:pt x="3516" y="2202"/>
                  </a:cubicBezTo>
                  <a:cubicBezTo>
                    <a:pt x="3579" y="2740"/>
                    <a:pt x="3167" y="3183"/>
                    <a:pt x="2629" y="3247"/>
                  </a:cubicBezTo>
                  <a:cubicBezTo>
                    <a:pt x="2569" y="3258"/>
                    <a:pt x="2509" y="3263"/>
                    <a:pt x="2449" y="3263"/>
                  </a:cubicBezTo>
                  <a:cubicBezTo>
                    <a:pt x="2008" y="3263"/>
                    <a:pt x="1604" y="2961"/>
                    <a:pt x="1520" y="2487"/>
                  </a:cubicBezTo>
                  <a:cubicBezTo>
                    <a:pt x="1457" y="1980"/>
                    <a:pt x="1742" y="1410"/>
                    <a:pt x="2249" y="1315"/>
                  </a:cubicBezTo>
                  <a:close/>
                  <a:moveTo>
                    <a:pt x="2460" y="0"/>
                  </a:moveTo>
                  <a:cubicBezTo>
                    <a:pt x="2292" y="0"/>
                    <a:pt x="2125" y="16"/>
                    <a:pt x="1964" y="48"/>
                  </a:cubicBezTo>
                  <a:cubicBezTo>
                    <a:pt x="1489" y="112"/>
                    <a:pt x="1014" y="365"/>
                    <a:pt x="697" y="745"/>
                  </a:cubicBezTo>
                  <a:cubicBezTo>
                    <a:pt x="539" y="935"/>
                    <a:pt x="380" y="1188"/>
                    <a:pt x="317" y="1410"/>
                  </a:cubicBezTo>
                  <a:cubicBezTo>
                    <a:pt x="0" y="2423"/>
                    <a:pt x="349" y="3627"/>
                    <a:pt x="1204" y="4197"/>
                  </a:cubicBezTo>
                  <a:cubicBezTo>
                    <a:pt x="1565" y="4420"/>
                    <a:pt x="1983" y="4525"/>
                    <a:pt x="2402" y="4525"/>
                  </a:cubicBezTo>
                  <a:cubicBezTo>
                    <a:pt x="3235" y="4525"/>
                    <a:pt x="4076" y="4110"/>
                    <a:pt x="4497" y="3373"/>
                  </a:cubicBezTo>
                  <a:cubicBezTo>
                    <a:pt x="5004" y="2392"/>
                    <a:pt x="4656" y="1157"/>
                    <a:pt x="3864" y="397"/>
                  </a:cubicBezTo>
                  <a:cubicBezTo>
                    <a:pt x="3462" y="137"/>
                    <a:pt x="2955" y="0"/>
                    <a:pt x="2460"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596;p51">
              <a:extLst>
                <a:ext uri="{FF2B5EF4-FFF2-40B4-BE49-F238E27FC236}">
                  <a16:creationId xmlns:a16="http://schemas.microsoft.com/office/drawing/2014/main" id="{AEA1FAF7-FD40-444A-B964-8DA0DC2A92AB}"/>
                </a:ext>
              </a:extLst>
            </p:cNvPr>
            <p:cNvSpPr/>
            <p:nvPr/>
          </p:nvSpPr>
          <p:spPr>
            <a:xfrm>
              <a:off x="827295" y="710573"/>
              <a:ext cx="383014" cy="383987"/>
            </a:xfrm>
            <a:custGeom>
              <a:avLst/>
              <a:gdLst/>
              <a:ahLst/>
              <a:cxnLst/>
              <a:rect l="l" t="t" r="r" b="b"/>
              <a:pathLst>
                <a:path w="12194" h="12225" extrusionOk="0">
                  <a:moveTo>
                    <a:pt x="6018" y="0"/>
                  </a:moveTo>
                  <a:cubicBezTo>
                    <a:pt x="4624" y="1711"/>
                    <a:pt x="2376" y="3927"/>
                    <a:pt x="1" y="3991"/>
                  </a:cubicBezTo>
                  <a:cubicBezTo>
                    <a:pt x="254" y="4276"/>
                    <a:pt x="444" y="4592"/>
                    <a:pt x="634" y="4877"/>
                  </a:cubicBezTo>
                  <a:cubicBezTo>
                    <a:pt x="666" y="4909"/>
                    <a:pt x="729" y="4941"/>
                    <a:pt x="729" y="5036"/>
                  </a:cubicBezTo>
                  <a:cubicBezTo>
                    <a:pt x="824" y="5226"/>
                    <a:pt x="951" y="5384"/>
                    <a:pt x="1077" y="5574"/>
                  </a:cubicBezTo>
                  <a:cubicBezTo>
                    <a:pt x="1447" y="5376"/>
                    <a:pt x="1871" y="5277"/>
                    <a:pt x="2300" y="5277"/>
                  </a:cubicBezTo>
                  <a:cubicBezTo>
                    <a:pt x="2901" y="5277"/>
                    <a:pt x="3511" y="5471"/>
                    <a:pt x="3991" y="5859"/>
                  </a:cubicBezTo>
                  <a:cubicBezTo>
                    <a:pt x="4054" y="5859"/>
                    <a:pt x="4054" y="5891"/>
                    <a:pt x="4054" y="5954"/>
                  </a:cubicBezTo>
                  <a:cubicBezTo>
                    <a:pt x="4941" y="6683"/>
                    <a:pt x="5258" y="8076"/>
                    <a:pt x="4688" y="9184"/>
                  </a:cubicBezTo>
                  <a:cubicBezTo>
                    <a:pt x="4561" y="9438"/>
                    <a:pt x="4403" y="9628"/>
                    <a:pt x="4213" y="9786"/>
                  </a:cubicBezTo>
                  <a:cubicBezTo>
                    <a:pt x="4244" y="9786"/>
                    <a:pt x="4244" y="9786"/>
                    <a:pt x="4276" y="9818"/>
                  </a:cubicBezTo>
                  <a:cubicBezTo>
                    <a:pt x="5068" y="10419"/>
                    <a:pt x="5638" y="11338"/>
                    <a:pt x="5954" y="12225"/>
                  </a:cubicBezTo>
                  <a:cubicBezTo>
                    <a:pt x="7918" y="10768"/>
                    <a:pt x="10008" y="9406"/>
                    <a:pt x="12193" y="8298"/>
                  </a:cubicBezTo>
                  <a:cubicBezTo>
                    <a:pt x="10071" y="5637"/>
                    <a:pt x="8013" y="2819"/>
                    <a:pt x="6018"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597;p51">
              <a:extLst>
                <a:ext uri="{FF2B5EF4-FFF2-40B4-BE49-F238E27FC236}">
                  <a16:creationId xmlns:a16="http://schemas.microsoft.com/office/drawing/2014/main" id="{78CCC2E0-8D51-4799-9ADA-A2BFF8A4000F}"/>
                </a:ext>
              </a:extLst>
            </p:cNvPr>
            <p:cNvSpPr/>
            <p:nvPr/>
          </p:nvSpPr>
          <p:spPr>
            <a:xfrm>
              <a:off x="966567" y="1539671"/>
              <a:ext cx="248704" cy="244935"/>
            </a:xfrm>
            <a:custGeom>
              <a:avLst/>
              <a:gdLst/>
              <a:ahLst/>
              <a:cxnLst/>
              <a:rect l="l" t="t" r="r" b="b"/>
              <a:pathLst>
                <a:path w="7918" h="7798" extrusionOk="0">
                  <a:moveTo>
                    <a:pt x="4128" y="1080"/>
                  </a:moveTo>
                  <a:cubicBezTo>
                    <a:pt x="4592" y="1080"/>
                    <a:pt x="5038" y="1352"/>
                    <a:pt x="5257" y="1790"/>
                  </a:cubicBezTo>
                  <a:cubicBezTo>
                    <a:pt x="5637" y="2423"/>
                    <a:pt x="5257" y="3183"/>
                    <a:pt x="4624" y="3468"/>
                  </a:cubicBezTo>
                  <a:cubicBezTo>
                    <a:pt x="4453" y="3544"/>
                    <a:pt x="4264" y="3583"/>
                    <a:pt x="4075" y="3583"/>
                  </a:cubicBezTo>
                  <a:cubicBezTo>
                    <a:pt x="3637" y="3583"/>
                    <a:pt x="3199" y="3373"/>
                    <a:pt x="2977" y="2930"/>
                  </a:cubicBezTo>
                  <a:cubicBezTo>
                    <a:pt x="2692" y="2391"/>
                    <a:pt x="2819" y="1536"/>
                    <a:pt x="3421" y="1251"/>
                  </a:cubicBezTo>
                  <a:cubicBezTo>
                    <a:pt x="3431" y="1230"/>
                    <a:pt x="3442" y="1223"/>
                    <a:pt x="3452" y="1223"/>
                  </a:cubicBezTo>
                  <a:cubicBezTo>
                    <a:pt x="3473" y="1223"/>
                    <a:pt x="3494" y="1251"/>
                    <a:pt x="3516" y="1251"/>
                  </a:cubicBezTo>
                  <a:cubicBezTo>
                    <a:pt x="3711" y="1134"/>
                    <a:pt x="3921" y="1080"/>
                    <a:pt x="4128" y="1080"/>
                  </a:cubicBezTo>
                  <a:close/>
                  <a:moveTo>
                    <a:pt x="6124" y="3610"/>
                  </a:moveTo>
                  <a:cubicBezTo>
                    <a:pt x="6165" y="3610"/>
                    <a:pt x="6196" y="3650"/>
                    <a:pt x="6176" y="3690"/>
                  </a:cubicBezTo>
                  <a:cubicBezTo>
                    <a:pt x="6017" y="4165"/>
                    <a:pt x="5574" y="4608"/>
                    <a:pt x="5036" y="4672"/>
                  </a:cubicBezTo>
                  <a:cubicBezTo>
                    <a:pt x="4877" y="4672"/>
                    <a:pt x="4877" y="4482"/>
                    <a:pt x="5004" y="4450"/>
                  </a:cubicBezTo>
                  <a:cubicBezTo>
                    <a:pt x="5479" y="4323"/>
                    <a:pt x="5827" y="4102"/>
                    <a:pt x="6049" y="3658"/>
                  </a:cubicBezTo>
                  <a:cubicBezTo>
                    <a:pt x="6072" y="3623"/>
                    <a:pt x="6100" y="3610"/>
                    <a:pt x="6124" y="3610"/>
                  </a:cubicBezTo>
                  <a:close/>
                  <a:moveTo>
                    <a:pt x="3835" y="0"/>
                  </a:moveTo>
                  <a:cubicBezTo>
                    <a:pt x="650" y="0"/>
                    <a:pt x="399" y="5158"/>
                    <a:pt x="0" y="7490"/>
                  </a:cubicBezTo>
                  <a:cubicBezTo>
                    <a:pt x="1122" y="7710"/>
                    <a:pt x="2225" y="7798"/>
                    <a:pt x="3352" y="7798"/>
                  </a:cubicBezTo>
                  <a:cubicBezTo>
                    <a:pt x="3689" y="7798"/>
                    <a:pt x="4028" y="7790"/>
                    <a:pt x="4371" y="7775"/>
                  </a:cubicBezTo>
                  <a:cubicBezTo>
                    <a:pt x="5542" y="7680"/>
                    <a:pt x="6746" y="7332"/>
                    <a:pt x="7918" y="7173"/>
                  </a:cubicBezTo>
                  <a:cubicBezTo>
                    <a:pt x="7601" y="4703"/>
                    <a:pt x="7379" y="333"/>
                    <a:pt x="4149" y="16"/>
                  </a:cubicBezTo>
                  <a:cubicBezTo>
                    <a:pt x="4041" y="6"/>
                    <a:pt x="3936" y="0"/>
                    <a:pt x="3835"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598;p51">
              <a:extLst>
                <a:ext uri="{FF2B5EF4-FFF2-40B4-BE49-F238E27FC236}">
                  <a16:creationId xmlns:a16="http://schemas.microsoft.com/office/drawing/2014/main" id="{B6E7BBCE-1EB7-47DC-BFA2-759E009505C8}"/>
                </a:ext>
              </a:extLst>
            </p:cNvPr>
            <p:cNvSpPr/>
            <p:nvPr/>
          </p:nvSpPr>
          <p:spPr>
            <a:xfrm>
              <a:off x="626365" y="872711"/>
              <a:ext cx="373057" cy="802777"/>
            </a:xfrm>
            <a:custGeom>
              <a:avLst/>
              <a:gdLst/>
              <a:ahLst/>
              <a:cxnLst/>
              <a:rect l="l" t="t" r="r" b="b"/>
              <a:pathLst>
                <a:path w="11877" h="25558" extrusionOk="0">
                  <a:moveTo>
                    <a:pt x="6873" y="0"/>
                  </a:moveTo>
                  <a:cubicBezTo>
                    <a:pt x="2376" y="2914"/>
                    <a:pt x="0" y="8424"/>
                    <a:pt x="951" y="13713"/>
                  </a:cubicBezTo>
                  <a:cubicBezTo>
                    <a:pt x="1964" y="19192"/>
                    <a:pt x="6018" y="23214"/>
                    <a:pt x="10831" y="25557"/>
                  </a:cubicBezTo>
                  <a:cubicBezTo>
                    <a:pt x="11085" y="24481"/>
                    <a:pt x="11401" y="23372"/>
                    <a:pt x="11876" y="22517"/>
                  </a:cubicBezTo>
                  <a:cubicBezTo>
                    <a:pt x="8298" y="21694"/>
                    <a:pt x="5638" y="18147"/>
                    <a:pt x="5289" y="14600"/>
                  </a:cubicBezTo>
                  <a:cubicBezTo>
                    <a:pt x="4941" y="10800"/>
                    <a:pt x="7126" y="6683"/>
                    <a:pt x="10546" y="5004"/>
                  </a:cubicBezTo>
                  <a:lnTo>
                    <a:pt x="10451" y="4909"/>
                  </a:lnTo>
                  <a:cubicBezTo>
                    <a:pt x="10388" y="4909"/>
                    <a:pt x="10388" y="4846"/>
                    <a:pt x="10388" y="4814"/>
                  </a:cubicBezTo>
                  <a:cubicBezTo>
                    <a:pt x="9907" y="5175"/>
                    <a:pt x="9295" y="5368"/>
                    <a:pt x="8685" y="5368"/>
                  </a:cubicBezTo>
                  <a:cubicBezTo>
                    <a:pt x="8170" y="5368"/>
                    <a:pt x="7656" y="5231"/>
                    <a:pt x="7221" y="4941"/>
                  </a:cubicBezTo>
                  <a:cubicBezTo>
                    <a:pt x="6049" y="4149"/>
                    <a:pt x="5733" y="2312"/>
                    <a:pt x="6556" y="1172"/>
                  </a:cubicBezTo>
                  <a:cubicBezTo>
                    <a:pt x="6746" y="887"/>
                    <a:pt x="6999" y="666"/>
                    <a:pt x="7284" y="507"/>
                  </a:cubicBezTo>
                  <a:cubicBezTo>
                    <a:pt x="7189" y="349"/>
                    <a:pt x="7063" y="190"/>
                    <a:pt x="6873"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599;p51">
              <a:extLst>
                <a:ext uri="{FF2B5EF4-FFF2-40B4-BE49-F238E27FC236}">
                  <a16:creationId xmlns:a16="http://schemas.microsoft.com/office/drawing/2014/main" id="{D38BB55E-293E-4222-AF24-D900ED0537F3}"/>
                </a:ext>
              </a:extLst>
            </p:cNvPr>
            <p:cNvSpPr/>
            <p:nvPr/>
          </p:nvSpPr>
          <p:spPr>
            <a:xfrm>
              <a:off x="1155561" y="1346186"/>
              <a:ext cx="415837" cy="250715"/>
            </a:xfrm>
            <a:custGeom>
              <a:avLst/>
              <a:gdLst/>
              <a:ahLst/>
              <a:cxnLst/>
              <a:rect l="l" t="t" r="r" b="b"/>
              <a:pathLst>
                <a:path w="13239" h="7982" extrusionOk="0">
                  <a:moveTo>
                    <a:pt x="11038" y="1802"/>
                  </a:moveTo>
                  <a:cubicBezTo>
                    <a:pt x="11090" y="1802"/>
                    <a:pt x="11111" y="1936"/>
                    <a:pt x="11053" y="1964"/>
                  </a:cubicBezTo>
                  <a:cubicBezTo>
                    <a:pt x="10388" y="2186"/>
                    <a:pt x="9754" y="2534"/>
                    <a:pt x="9121" y="2819"/>
                  </a:cubicBezTo>
                  <a:cubicBezTo>
                    <a:pt x="9110" y="2822"/>
                    <a:pt x="9099" y="2824"/>
                    <a:pt x="9089" y="2824"/>
                  </a:cubicBezTo>
                  <a:cubicBezTo>
                    <a:pt x="8984" y="2824"/>
                    <a:pt x="8940" y="2684"/>
                    <a:pt x="9026" y="2598"/>
                  </a:cubicBezTo>
                  <a:cubicBezTo>
                    <a:pt x="9628" y="2249"/>
                    <a:pt x="10325" y="2028"/>
                    <a:pt x="11021" y="1806"/>
                  </a:cubicBezTo>
                  <a:cubicBezTo>
                    <a:pt x="11027" y="1803"/>
                    <a:pt x="11032" y="1802"/>
                    <a:pt x="11038" y="1802"/>
                  </a:cubicBezTo>
                  <a:close/>
                  <a:moveTo>
                    <a:pt x="12478" y="1"/>
                  </a:moveTo>
                  <a:lnTo>
                    <a:pt x="12478" y="1"/>
                  </a:lnTo>
                  <a:cubicBezTo>
                    <a:pt x="8044" y="1711"/>
                    <a:pt x="4244" y="4403"/>
                    <a:pt x="0" y="6525"/>
                  </a:cubicBezTo>
                  <a:cubicBezTo>
                    <a:pt x="475" y="6936"/>
                    <a:pt x="824" y="7443"/>
                    <a:pt x="1109" y="7981"/>
                  </a:cubicBezTo>
                  <a:lnTo>
                    <a:pt x="1141" y="7950"/>
                  </a:lnTo>
                  <a:cubicBezTo>
                    <a:pt x="4782" y="5575"/>
                    <a:pt x="8994" y="3199"/>
                    <a:pt x="13238" y="2091"/>
                  </a:cubicBezTo>
                  <a:cubicBezTo>
                    <a:pt x="13175" y="1743"/>
                    <a:pt x="13111" y="1458"/>
                    <a:pt x="12953" y="1141"/>
                  </a:cubicBezTo>
                  <a:cubicBezTo>
                    <a:pt x="12795" y="824"/>
                    <a:pt x="12605" y="539"/>
                    <a:pt x="12383" y="286"/>
                  </a:cubicBezTo>
                  <a:cubicBezTo>
                    <a:pt x="12320" y="159"/>
                    <a:pt x="12383" y="64"/>
                    <a:pt x="12478" y="1"/>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600;p51">
              <a:extLst>
                <a:ext uri="{FF2B5EF4-FFF2-40B4-BE49-F238E27FC236}">
                  <a16:creationId xmlns:a16="http://schemas.microsoft.com/office/drawing/2014/main" id="{0EA9545F-C813-456C-AFFB-A3EA20983D4A}"/>
                </a:ext>
              </a:extLst>
            </p:cNvPr>
            <p:cNvSpPr/>
            <p:nvPr/>
          </p:nvSpPr>
          <p:spPr>
            <a:xfrm>
              <a:off x="616408" y="576892"/>
              <a:ext cx="965920" cy="1364545"/>
            </a:xfrm>
            <a:custGeom>
              <a:avLst/>
              <a:gdLst/>
              <a:ahLst/>
              <a:cxnLst/>
              <a:rect l="l" t="t" r="r" b="b"/>
              <a:pathLst>
                <a:path w="30752" h="43443" extrusionOk="0">
                  <a:moveTo>
                    <a:pt x="11148" y="4008"/>
                  </a:moveTo>
                  <a:cubicBezTo>
                    <a:pt x="11285" y="4008"/>
                    <a:pt x="11423" y="4015"/>
                    <a:pt x="11560" y="4035"/>
                  </a:cubicBezTo>
                  <a:cubicBezTo>
                    <a:pt x="11821" y="4035"/>
                    <a:pt x="12083" y="4088"/>
                    <a:pt x="12330" y="4088"/>
                  </a:cubicBezTo>
                  <a:cubicBezTo>
                    <a:pt x="12413" y="4088"/>
                    <a:pt x="12494" y="4082"/>
                    <a:pt x="12573" y="4066"/>
                  </a:cubicBezTo>
                  <a:lnTo>
                    <a:pt x="12573" y="4066"/>
                  </a:lnTo>
                  <a:cubicBezTo>
                    <a:pt x="11041" y="5507"/>
                    <a:pt x="8946" y="7748"/>
                    <a:pt x="6659" y="7748"/>
                  </a:cubicBezTo>
                  <a:cubicBezTo>
                    <a:pt x="6583" y="7748"/>
                    <a:pt x="6506" y="7745"/>
                    <a:pt x="6430" y="7740"/>
                  </a:cubicBezTo>
                  <a:lnTo>
                    <a:pt x="6461" y="7740"/>
                  </a:lnTo>
                  <a:cubicBezTo>
                    <a:pt x="6873" y="7233"/>
                    <a:pt x="7158" y="6600"/>
                    <a:pt x="7158" y="5935"/>
                  </a:cubicBezTo>
                  <a:cubicBezTo>
                    <a:pt x="7183" y="5936"/>
                    <a:pt x="7209" y="5936"/>
                    <a:pt x="7234" y="5936"/>
                  </a:cubicBezTo>
                  <a:cubicBezTo>
                    <a:pt x="8473" y="5936"/>
                    <a:pt x="9640" y="5184"/>
                    <a:pt x="10198" y="4066"/>
                  </a:cubicBezTo>
                  <a:lnTo>
                    <a:pt x="10262" y="4066"/>
                  </a:lnTo>
                  <a:cubicBezTo>
                    <a:pt x="10546" y="4045"/>
                    <a:pt x="10845" y="4008"/>
                    <a:pt x="11148" y="4008"/>
                  </a:cubicBezTo>
                  <a:close/>
                  <a:moveTo>
                    <a:pt x="9075" y="9877"/>
                  </a:moveTo>
                  <a:cubicBezTo>
                    <a:pt x="9562" y="9877"/>
                    <a:pt x="10058" y="10014"/>
                    <a:pt x="10483" y="10274"/>
                  </a:cubicBezTo>
                  <a:cubicBezTo>
                    <a:pt x="11275" y="11034"/>
                    <a:pt x="11655" y="12269"/>
                    <a:pt x="11117" y="13250"/>
                  </a:cubicBezTo>
                  <a:cubicBezTo>
                    <a:pt x="10717" y="13987"/>
                    <a:pt x="9869" y="14402"/>
                    <a:pt x="9029" y="14402"/>
                  </a:cubicBezTo>
                  <a:cubicBezTo>
                    <a:pt x="8605" y="14402"/>
                    <a:pt x="8184" y="14297"/>
                    <a:pt x="7823" y="14074"/>
                  </a:cubicBezTo>
                  <a:cubicBezTo>
                    <a:pt x="6968" y="13504"/>
                    <a:pt x="6588" y="12300"/>
                    <a:pt x="6905" y="11287"/>
                  </a:cubicBezTo>
                  <a:cubicBezTo>
                    <a:pt x="7000" y="11065"/>
                    <a:pt x="7158" y="10812"/>
                    <a:pt x="7316" y="10622"/>
                  </a:cubicBezTo>
                  <a:cubicBezTo>
                    <a:pt x="7633" y="10242"/>
                    <a:pt x="8108" y="9989"/>
                    <a:pt x="8583" y="9925"/>
                  </a:cubicBezTo>
                  <a:cubicBezTo>
                    <a:pt x="8744" y="9893"/>
                    <a:pt x="8909" y="9877"/>
                    <a:pt x="9075" y="9877"/>
                  </a:cubicBezTo>
                  <a:close/>
                  <a:moveTo>
                    <a:pt x="12763" y="4225"/>
                  </a:moveTo>
                  <a:cubicBezTo>
                    <a:pt x="14727" y="7075"/>
                    <a:pt x="16785" y="9830"/>
                    <a:pt x="18939" y="12522"/>
                  </a:cubicBezTo>
                  <a:cubicBezTo>
                    <a:pt x="16785" y="13630"/>
                    <a:pt x="14664" y="14992"/>
                    <a:pt x="12700" y="16449"/>
                  </a:cubicBezTo>
                  <a:cubicBezTo>
                    <a:pt x="12352" y="15531"/>
                    <a:pt x="11782" y="14675"/>
                    <a:pt x="11022" y="14042"/>
                  </a:cubicBezTo>
                  <a:cubicBezTo>
                    <a:pt x="10990" y="14010"/>
                    <a:pt x="10990" y="14010"/>
                    <a:pt x="10958" y="14010"/>
                  </a:cubicBezTo>
                  <a:cubicBezTo>
                    <a:pt x="11148" y="13852"/>
                    <a:pt x="11307" y="13630"/>
                    <a:pt x="11433" y="13409"/>
                  </a:cubicBezTo>
                  <a:cubicBezTo>
                    <a:pt x="12035" y="12332"/>
                    <a:pt x="11718" y="10939"/>
                    <a:pt x="10800" y="10147"/>
                  </a:cubicBezTo>
                  <a:cubicBezTo>
                    <a:pt x="10800" y="10147"/>
                    <a:pt x="10800" y="10115"/>
                    <a:pt x="10768" y="10084"/>
                  </a:cubicBezTo>
                  <a:cubicBezTo>
                    <a:pt x="10262" y="9708"/>
                    <a:pt x="9645" y="9511"/>
                    <a:pt x="9035" y="9511"/>
                  </a:cubicBezTo>
                  <a:cubicBezTo>
                    <a:pt x="8614" y="9511"/>
                    <a:pt x="8198" y="9605"/>
                    <a:pt x="7823" y="9798"/>
                  </a:cubicBezTo>
                  <a:cubicBezTo>
                    <a:pt x="7696" y="9608"/>
                    <a:pt x="7601" y="9450"/>
                    <a:pt x="7475" y="9260"/>
                  </a:cubicBezTo>
                  <a:cubicBezTo>
                    <a:pt x="7475" y="9197"/>
                    <a:pt x="7443" y="9133"/>
                    <a:pt x="7380" y="9007"/>
                  </a:cubicBezTo>
                  <a:cubicBezTo>
                    <a:pt x="7158" y="8722"/>
                    <a:pt x="6968" y="8405"/>
                    <a:pt x="6746" y="8152"/>
                  </a:cubicBezTo>
                  <a:cubicBezTo>
                    <a:pt x="9090" y="8152"/>
                    <a:pt x="11338" y="5872"/>
                    <a:pt x="12763" y="4225"/>
                  </a:cubicBezTo>
                  <a:close/>
                  <a:moveTo>
                    <a:pt x="21726" y="14517"/>
                  </a:moveTo>
                  <a:cubicBezTo>
                    <a:pt x="22074" y="14675"/>
                    <a:pt x="22486" y="14866"/>
                    <a:pt x="22834" y="15024"/>
                  </a:cubicBezTo>
                  <a:cubicBezTo>
                    <a:pt x="22232" y="16069"/>
                    <a:pt x="21757" y="17082"/>
                    <a:pt x="21251" y="18159"/>
                  </a:cubicBezTo>
                  <a:cubicBezTo>
                    <a:pt x="21092" y="17874"/>
                    <a:pt x="20934" y="17684"/>
                    <a:pt x="20681" y="17399"/>
                  </a:cubicBezTo>
                  <a:cubicBezTo>
                    <a:pt x="20744" y="17399"/>
                    <a:pt x="20776" y="17367"/>
                    <a:pt x="20776" y="17336"/>
                  </a:cubicBezTo>
                  <a:cubicBezTo>
                    <a:pt x="21061" y="16607"/>
                    <a:pt x="21314" y="15847"/>
                    <a:pt x="21567" y="15119"/>
                  </a:cubicBezTo>
                  <a:cubicBezTo>
                    <a:pt x="21631" y="15119"/>
                    <a:pt x="21694" y="14992"/>
                    <a:pt x="21599" y="14897"/>
                  </a:cubicBezTo>
                  <a:cubicBezTo>
                    <a:pt x="21599" y="14897"/>
                    <a:pt x="21631" y="14866"/>
                    <a:pt x="21631" y="14834"/>
                  </a:cubicBezTo>
                  <a:cubicBezTo>
                    <a:pt x="21631" y="14771"/>
                    <a:pt x="21631" y="14771"/>
                    <a:pt x="21599" y="14739"/>
                  </a:cubicBezTo>
                  <a:lnTo>
                    <a:pt x="21726" y="14517"/>
                  </a:lnTo>
                  <a:close/>
                  <a:moveTo>
                    <a:pt x="20332" y="14707"/>
                  </a:moveTo>
                  <a:cubicBezTo>
                    <a:pt x="20681" y="14802"/>
                    <a:pt x="20997" y="14961"/>
                    <a:pt x="21377" y="15056"/>
                  </a:cubicBezTo>
                  <a:cubicBezTo>
                    <a:pt x="21061" y="15784"/>
                    <a:pt x="20807" y="16544"/>
                    <a:pt x="20522" y="17241"/>
                  </a:cubicBezTo>
                  <a:cubicBezTo>
                    <a:pt x="20512" y="17230"/>
                    <a:pt x="20505" y="17227"/>
                    <a:pt x="20499" y="17227"/>
                  </a:cubicBezTo>
                  <a:cubicBezTo>
                    <a:pt x="20487" y="17227"/>
                    <a:pt x="20480" y="17241"/>
                    <a:pt x="20459" y="17241"/>
                  </a:cubicBezTo>
                  <a:lnTo>
                    <a:pt x="20111" y="17494"/>
                  </a:lnTo>
                  <a:cubicBezTo>
                    <a:pt x="19034" y="18127"/>
                    <a:pt x="17957" y="18761"/>
                    <a:pt x="16849" y="19267"/>
                  </a:cubicBezTo>
                  <a:cubicBezTo>
                    <a:pt x="16500" y="18634"/>
                    <a:pt x="16089" y="18001"/>
                    <a:pt x="15614" y="17462"/>
                  </a:cubicBezTo>
                  <a:cubicBezTo>
                    <a:pt x="16247" y="17082"/>
                    <a:pt x="16880" y="16639"/>
                    <a:pt x="17577" y="16259"/>
                  </a:cubicBezTo>
                  <a:cubicBezTo>
                    <a:pt x="17925" y="16037"/>
                    <a:pt x="18306" y="15816"/>
                    <a:pt x="18686" y="15626"/>
                  </a:cubicBezTo>
                  <a:cubicBezTo>
                    <a:pt x="19192" y="16164"/>
                    <a:pt x="19572" y="16734"/>
                    <a:pt x="19889" y="17399"/>
                  </a:cubicBezTo>
                  <a:cubicBezTo>
                    <a:pt x="19952" y="17494"/>
                    <a:pt x="20016" y="17494"/>
                    <a:pt x="20111" y="17494"/>
                  </a:cubicBezTo>
                  <a:lnTo>
                    <a:pt x="20111" y="17336"/>
                  </a:lnTo>
                  <a:cubicBezTo>
                    <a:pt x="19889" y="16607"/>
                    <a:pt x="19509" y="15974"/>
                    <a:pt x="19002" y="15467"/>
                  </a:cubicBezTo>
                  <a:cubicBezTo>
                    <a:pt x="19477" y="15214"/>
                    <a:pt x="19889" y="14992"/>
                    <a:pt x="20332" y="14707"/>
                  </a:cubicBezTo>
                  <a:close/>
                  <a:moveTo>
                    <a:pt x="15297" y="17747"/>
                  </a:moveTo>
                  <a:cubicBezTo>
                    <a:pt x="15677" y="18349"/>
                    <a:pt x="16120" y="18951"/>
                    <a:pt x="16564" y="19458"/>
                  </a:cubicBezTo>
                  <a:cubicBezTo>
                    <a:pt x="16500" y="19458"/>
                    <a:pt x="16469" y="19489"/>
                    <a:pt x="16374" y="19553"/>
                  </a:cubicBezTo>
                  <a:cubicBezTo>
                    <a:pt x="16215" y="19616"/>
                    <a:pt x="16310" y="19806"/>
                    <a:pt x="16469" y="19869"/>
                  </a:cubicBezTo>
                  <a:lnTo>
                    <a:pt x="16469" y="19901"/>
                  </a:lnTo>
                  <a:cubicBezTo>
                    <a:pt x="16500" y="20028"/>
                    <a:pt x="16500" y="20091"/>
                    <a:pt x="16532" y="20218"/>
                  </a:cubicBezTo>
                  <a:cubicBezTo>
                    <a:pt x="15740" y="20059"/>
                    <a:pt x="14949" y="19901"/>
                    <a:pt x="14125" y="19869"/>
                  </a:cubicBezTo>
                  <a:cubicBezTo>
                    <a:pt x="14379" y="19331"/>
                    <a:pt x="14537" y="18792"/>
                    <a:pt x="14632" y="18222"/>
                  </a:cubicBezTo>
                  <a:cubicBezTo>
                    <a:pt x="14854" y="18064"/>
                    <a:pt x="15075" y="17906"/>
                    <a:pt x="15297" y="17747"/>
                  </a:cubicBezTo>
                  <a:close/>
                  <a:moveTo>
                    <a:pt x="20491" y="17494"/>
                  </a:moveTo>
                  <a:cubicBezTo>
                    <a:pt x="20776" y="17874"/>
                    <a:pt x="20997" y="18349"/>
                    <a:pt x="21219" y="18824"/>
                  </a:cubicBezTo>
                  <a:lnTo>
                    <a:pt x="21219" y="18856"/>
                  </a:lnTo>
                  <a:cubicBezTo>
                    <a:pt x="20491" y="19267"/>
                    <a:pt x="19826" y="19743"/>
                    <a:pt x="19161" y="20218"/>
                  </a:cubicBezTo>
                  <a:cubicBezTo>
                    <a:pt x="18907" y="20376"/>
                    <a:pt x="18559" y="20756"/>
                    <a:pt x="18242" y="20851"/>
                  </a:cubicBezTo>
                  <a:cubicBezTo>
                    <a:pt x="18047" y="20907"/>
                    <a:pt x="17882" y="20932"/>
                    <a:pt x="17741" y="20932"/>
                  </a:cubicBezTo>
                  <a:cubicBezTo>
                    <a:pt x="17078" y="20932"/>
                    <a:pt x="16948" y="20375"/>
                    <a:pt x="16817" y="19774"/>
                  </a:cubicBezTo>
                  <a:cubicBezTo>
                    <a:pt x="16817" y="19743"/>
                    <a:pt x="16785" y="19711"/>
                    <a:pt x="16785" y="19711"/>
                  </a:cubicBezTo>
                  <a:cubicBezTo>
                    <a:pt x="18084" y="19077"/>
                    <a:pt x="19319" y="18349"/>
                    <a:pt x="20491" y="17494"/>
                  </a:cubicBezTo>
                  <a:close/>
                  <a:moveTo>
                    <a:pt x="13777" y="20059"/>
                  </a:moveTo>
                  <a:cubicBezTo>
                    <a:pt x="13795" y="20096"/>
                    <a:pt x="13825" y="20112"/>
                    <a:pt x="13865" y="20112"/>
                  </a:cubicBezTo>
                  <a:cubicBezTo>
                    <a:pt x="13894" y="20112"/>
                    <a:pt x="13927" y="20104"/>
                    <a:pt x="13967" y="20091"/>
                  </a:cubicBezTo>
                  <a:cubicBezTo>
                    <a:pt x="14822" y="20249"/>
                    <a:pt x="15740" y="20376"/>
                    <a:pt x="16659" y="20439"/>
                  </a:cubicBezTo>
                  <a:cubicBezTo>
                    <a:pt x="16722" y="20724"/>
                    <a:pt x="16880" y="21009"/>
                    <a:pt x="17102" y="21199"/>
                  </a:cubicBezTo>
                  <a:cubicBezTo>
                    <a:pt x="15899" y="20914"/>
                    <a:pt x="14632" y="20756"/>
                    <a:pt x="13492" y="20661"/>
                  </a:cubicBezTo>
                  <a:lnTo>
                    <a:pt x="13713" y="20059"/>
                  </a:lnTo>
                  <a:close/>
                  <a:moveTo>
                    <a:pt x="7253" y="9482"/>
                  </a:moveTo>
                  <a:lnTo>
                    <a:pt x="7633" y="9957"/>
                  </a:lnTo>
                  <a:cubicBezTo>
                    <a:pt x="7348" y="10147"/>
                    <a:pt x="7095" y="10369"/>
                    <a:pt x="6905" y="10622"/>
                  </a:cubicBezTo>
                  <a:cubicBezTo>
                    <a:pt x="6081" y="11794"/>
                    <a:pt x="6398" y="13599"/>
                    <a:pt x="7601" y="14390"/>
                  </a:cubicBezTo>
                  <a:cubicBezTo>
                    <a:pt x="8043" y="14685"/>
                    <a:pt x="8559" y="14828"/>
                    <a:pt x="9077" y="14828"/>
                  </a:cubicBezTo>
                  <a:cubicBezTo>
                    <a:pt x="9675" y="14828"/>
                    <a:pt x="10276" y="14637"/>
                    <a:pt x="10768" y="14264"/>
                  </a:cubicBezTo>
                  <a:cubicBezTo>
                    <a:pt x="10768" y="14264"/>
                    <a:pt x="10768" y="14327"/>
                    <a:pt x="10800" y="14359"/>
                  </a:cubicBezTo>
                  <a:lnTo>
                    <a:pt x="10927" y="14485"/>
                  </a:lnTo>
                  <a:cubicBezTo>
                    <a:pt x="7475" y="16164"/>
                    <a:pt x="5290" y="20281"/>
                    <a:pt x="5638" y="24049"/>
                  </a:cubicBezTo>
                  <a:cubicBezTo>
                    <a:pt x="6018" y="27565"/>
                    <a:pt x="8646" y="31143"/>
                    <a:pt x="12225" y="31967"/>
                  </a:cubicBezTo>
                  <a:cubicBezTo>
                    <a:pt x="11718" y="32853"/>
                    <a:pt x="11433" y="33962"/>
                    <a:pt x="11180" y="35007"/>
                  </a:cubicBezTo>
                  <a:cubicBezTo>
                    <a:pt x="6366" y="32695"/>
                    <a:pt x="2313" y="28641"/>
                    <a:pt x="1331" y="23226"/>
                  </a:cubicBezTo>
                  <a:cubicBezTo>
                    <a:pt x="349" y="17906"/>
                    <a:pt x="2756" y="12364"/>
                    <a:pt x="7253" y="9482"/>
                  </a:cubicBezTo>
                  <a:close/>
                  <a:moveTo>
                    <a:pt x="14928" y="30618"/>
                  </a:moveTo>
                  <a:cubicBezTo>
                    <a:pt x="15037" y="30618"/>
                    <a:pt x="15149" y="30624"/>
                    <a:pt x="15265" y="30637"/>
                  </a:cubicBezTo>
                  <a:cubicBezTo>
                    <a:pt x="18464" y="30985"/>
                    <a:pt x="18749" y="35387"/>
                    <a:pt x="19034" y="37794"/>
                  </a:cubicBezTo>
                  <a:cubicBezTo>
                    <a:pt x="17830" y="37984"/>
                    <a:pt x="16690" y="38300"/>
                    <a:pt x="15455" y="38395"/>
                  </a:cubicBezTo>
                  <a:cubicBezTo>
                    <a:pt x="15212" y="38406"/>
                    <a:pt x="14970" y="38411"/>
                    <a:pt x="14727" y="38411"/>
                  </a:cubicBezTo>
                  <a:cubicBezTo>
                    <a:pt x="13514" y="38411"/>
                    <a:pt x="12304" y="38279"/>
                    <a:pt x="11117" y="38015"/>
                  </a:cubicBezTo>
                  <a:cubicBezTo>
                    <a:pt x="11545" y="35811"/>
                    <a:pt x="11767" y="30618"/>
                    <a:pt x="14928" y="30618"/>
                  </a:cubicBezTo>
                  <a:close/>
                  <a:moveTo>
                    <a:pt x="9346" y="36536"/>
                  </a:moveTo>
                  <a:cubicBezTo>
                    <a:pt x="9842" y="36536"/>
                    <a:pt x="10339" y="36548"/>
                    <a:pt x="10832" y="36559"/>
                  </a:cubicBezTo>
                  <a:lnTo>
                    <a:pt x="10863" y="36559"/>
                  </a:lnTo>
                  <a:cubicBezTo>
                    <a:pt x="10800" y="37065"/>
                    <a:pt x="10705" y="37604"/>
                    <a:pt x="10642" y="37984"/>
                  </a:cubicBezTo>
                  <a:cubicBezTo>
                    <a:pt x="10642" y="38110"/>
                    <a:pt x="10705" y="38174"/>
                    <a:pt x="10800" y="38237"/>
                  </a:cubicBezTo>
                  <a:cubicBezTo>
                    <a:pt x="10768" y="38332"/>
                    <a:pt x="10768" y="38491"/>
                    <a:pt x="10958" y="38554"/>
                  </a:cubicBezTo>
                  <a:cubicBezTo>
                    <a:pt x="12127" y="38779"/>
                    <a:pt x="13432" y="38942"/>
                    <a:pt x="14740" y="38942"/>
                  </a:cubicBezTo>
                  <a:cubicBezTo>
                    <a:pt x="16374" y="38942"/>
                    <a:pt x="18010" y="38688"/>
                    <a:pt x="19382" y="37984"/>
                  </a:cubicBezTo>
                  <a:cubicBezTo>
                    <a:pt x="19477" y="37952"/>
                    <a:pt x="19477" y="37825"/>
                    <a:pt x="19382" y="37794"/>
                  </a:cubicBezTo>
                  <a:cubicBezTo>
                    <a:pt x="19382" y="37445"/>
                    <a:pt x="19351" y="37002"/>
                    <a:pt x="19287" y="36559"/>
                  </a:cubicBezTo>
                  <a:lnTo>
                    <a:pt x="19287" y="36559"/>
                  </a:lnTo>
                  <a:cubicBezTo>
                    <a:pt x="20966" y="36590"/>
                    <a:pt x="22612" y="36685"/>
                    <a:pt x="24291" y="37034"/>
                  </a:cubicBezTo>
                  <a:cubicBezTo>
                    <a:pt x="24924" y="37160"/>
                    <a:pt x="27268" y="37604"/>
                    <a:pt x="26159" y="39029"/>
                  </a:cubicBezTo>
                  <a:cubicBezTo>
                    <a:pt x="25716" y="39567"/>
                    <a:pt x="24703" y="39694"/>
                    <a:pt x="24069" y="39821"/>
                  </a:cubicBezTo>
                  <a:cubicBezTo>
                    <a:pt x="21061" y="40362"/>
                    <a:pt x="17967" y="40646"/>
                    <a:pt x="14896" y="40646"/>
                  </a:cubicBezTo>
                  <a:cubicBezTo>
                    <a:pt x="14734" y="40646"/>
                    <a:pt x="14572" y="40646"/>
                    <a:pt x="14410" y="40644"/>
                  </a:cubicBezTo>
                  <a:cubicBezTo>
                    <a:pt x="11307" y="40612"/>
                    <a:pt x="7760" y="40517"/>
                    <a:pt x="4783" y="39567"/>
                  </a:cubicBezTo>
                  <a:cubicBezTo>
                    <a:pt x="4308" y="39504"/>
                    <a:pt x="3896" y="39282"/>
                    <a:pt x="3421" y="39061"/>
                  </a:cubicBezTo>
                  <a:cubicBezTo>
                    <a:pt x="3484" y="38174"/>
                    <a:pt x="3833" y="37635"/>
                    <a:pt x="4498" y="37382"/>
                  </a:cubicBezTo>
                  <a:cubicBezTo>
                    <a:pt x="5131" y="37002"/>
                    <a:pt x="5923" y="36844"/>
                    <a:pt x="6651" y="36717"/>
                  </a:cubicBezTo>
                  <a:cubicBezTo>
                    <a:pt x="7532" y="36574"/>
                    <a:pt x="8438" y="36536"/>
                    <a:pt x="9346" y="36536"/>
                  </a:cubicBezTo>
                  <a:close/>
                  <a:moveTo>
                    <a:pt x="26824" y="38871"/>
                  </a:moveTo>
                  <a:lnTo>
                    <a:pt x="26824" y="38871"/>
                  </a:lnTo>
                  <a:cubicBezTo>
                    <a:pt x="26983" y="40201"/>
                    <a:pt x="26824" y="41467"/>
                    <a:pt x="25273" y="42101"/>
                  </a:cubicBezTo>
                  <a:cubicBezTo>
                    <a:pt x="24291" y="42481"/>
                    <a:pt x="22993" y="42449"/>
                    <a:pt x="21947" y="42576"/>
                  </a:cubicBezTo>
                  <a:cubicBezTo>
                    <a:pt x="20047" y="42766"/>
                    <a:pt x="18115" y="42861"/>
                    <a:pt x="16215" y="42892"/>
                  </a:cubicBezTo>
                  <a:cubicBezTo>
                    <a:pt x="15792" y="42902"/>
                    <a:pt x="15367" y="42907"/>
                    <a:pt x="14943" y="42907"/>
                  </a:cubicBezTo>
                  <a:cubicBezTo>
                    <a:pt x="11182" y="42907"/>
                    <a:pt x="7409" y="42534"/>
                    <a:pt x="3738" y="41879"/>
                  </a:cubicBezTo>
                  <a:cubicBezTo>
                    <a:pt x="3294" y="40992"/>
                    <a:pt x="3136" y="40169"/>
                    <a:pt x="3199" y="39251"/>
                  </a:cubicBezTo>
                  <a:lnTo>
                    <a:pt x="3199" y="39251"/>
                  </a:lnTo>
                  <a:cubicBezTo>
                    <a:pt x="4054" y="40296"/>
                    <a:pt x="6430" y="40327"/>
                    <a:pt x="7538" y="40486"/>
                  </a:cubicBezTo>
                  <a:cubicBezTo>
                    <a:pt x="9913" y="40834"/>
                    <a:pt x="12320" y="41024"/>
                    <a:pt x="14759" y="41024"/>
                  </a:cubicBezTo>
                  <a:cubicBezTo>
                    <a:pt x="17165" y="41024"/>
                    <a:pt x="19572" y="40866"/>
                    <a:pt x="21947" y="40549"/>
                  </a:cubicBezTo>
                  <a:cubicBezTo>
                    <a:pt x="23278" y="40391"/>
                    <a:pt x="25969" y="40391"/>
                    <a:pt x="26761" y="39029"/>
                  </a:cubicBezTo>
                  <a:cubicBezTo>
                    <a:pt x="26793" y="38966"/>
                    <a:pt x="26793" y="38902"/>
                    <a:pt x="26824" y="38871"/>
                  </a:cubicBezTo>
                  <a:close/>
                  <a:moveTo>
                    <a:pt x="8090" y="1"/>
                  </a:moveTo>
                  <a:cubicBezTo>
                    <a:pt x="8027" y="1"/>
                    <a:pt x="7966" y="41"/>
                    <a:pt x="7950" y="108"/>
                  </a:cubicBezTo>
                  <a:cubicBezTo>
                    <a:pt x="7898" y="104"/>
                    <a:pt x="7847" y="102"/>
                    <a:pt x="7795" y="102"/>
                  </a:cubicBezTo>
                  <a:cubicBezTo>
                    <a:pt x="6595" y="102"/>
                    <a:pt x="5230" y="1128"/>
                    <a:pt x="4593" y="2008"/>
                  </a:cubicBezTo>
                  <a:cubicBezTo>
                    <a:pt x="4522" y="2102"/>
                    <a:pt x="4608" y="2213"/>
                    <a:pt x="4709" y="2213"/>
                  </a:cubicBezTo>
                  <a:cubicBezTo>
                    <a:pt x="4744" y="2213"/>
                    <a:pt x="4782" y="2199"/>
                    <a:pt x="4814" y="2166"/>
                  </a:cubicBezTo>
                  <a:cubicBezTo>
                    <a:pt x="5290" y="1691"/>
                    <a:pt x="5765" y="1216"/>
                    <a:pt x="6366" y="900"/>
                  </a:cubicBezTo>
                  <a:cubicBezTo>
                    <a:pt x="6841" y="615"/>
                    <a:pt x="7380" y="488"/>
                    <a:pt x="7918" y="266"/>
                  </a:cubicBezTo>
                  <a:lnTo>
                    <a:pt x="7918" y="266"/>
                  </a:lnTo>
                  <a:cubicBezTo>
                    <a:pt x="7158" y="1280"/>
                    <a:pt x="6176" y="2008"/>
                    <a:pt x="4909" y="2166"/>
                  </a:cubicBezTo>
                  <a:cubicBezTo>
                    <a:pt x="4846" y="2166"/>
                    <a:pt x="4846" y="2166"/>
                    <a:pt x="4814" y="2198"/>
                  </a:cubicBezTo>
                  <a:cubicBezTo>
                    <a:pt x="4814" y="2198"/>
                    <a:pt x="4783" y="2198"/>
                    <a:pt x="4783" y="2230"/>
                  </a:cubicBezTo>
                  <a:cubicBezTo>
                    <a:pt x="4624" y="2230"/>
                    <a:pt x="4498" y="2451"/>
                    <a:pt x="4624" y="2546"/>
                  </a:cubicBezTo>
                  <a:cubicBezTo>
                    <a:pt x="5480" y="3433"/>
                    <a:pt x="6240" y="4383"/>
                    <a:pt x="6905" y="5397"/>
                  </a:cubicBezTo>
                  <a:cubicBezTo>
                    <a:pt x="6968" y="5460"/>
                    <a:pt x="7000" y="5460"/>
                    <a:pt x="7031" y="5460"/>
                  </a:cubicBezTo>
                  <a:cubicBezTo>
                    <a:pt x="7095" y="5460"/>
                    <a:pt x="7190" y="5333"/>
                    <a:pt x="7158" y="5238"/>
                  </a:cubicBezTo>
                  <a:cubicBezTo>
                    <a:pt x="6588" y="4225"/>
                    <a:pt x="5891" y="3275"/>
                    <a:pt x="5068" y="2388"/>
                  </a:cubicBezTo>
                  <a:cubicBezTo>
                    <a:pt x="6335" y="2230"/>
                    <a:pt x="7475" y="1565"/>
                    <a:pt x="8076" y="424"/>
                  </a:cubicBezTo>
                  <a:cubicBezTo>
                    <a:pt x="8583" y="1660"/>
                    <a:pt x="9280" y="2768"/>
                    <a:pt x="10135" y="3750"/>
                  </a:cubicBezTo>
                  <a:cubicBezTo>
                    <a:pt x="9527" y="4844"/>
                    <a:pt x="8482" y="5559"/>
                    <a:pt x="7223" y="5559"/>
                  </a:cubicBezTo>
                  <a:cubicBezTo>
                    <a:pt x="7170" y="5559"/>
                    <a:pt x="7117" y="5557"/>
                    <a:pt x="7063" y="5555"/>
                  </a:cubicBezTo>
                  <a:lnTo>
                    <a:pt x="7031" y="5555"/>
                  </a:lnTo>
                  <a:cubicBezTo>
                    <a:pt x="6873" y="5555"/>
                    <a:pt x="6841" y="5682"/>
                    <a:pt x="6873" y="5808"/>
                  </a:cubicBezTo>
                  <a:cubicBezTo>
                    <a:pt x="6810" y="6473"/>
                    <a:pt x="6651" y="7043"/>
                    <a:pt x="6366" y="7677"/>
                  </a:cubicBezTo>
                  <a:cubicBezTo>
                    <a:pt x="6366" y="7708"/>
                    <a:pt x="6366" y="7740"/>
                    <a:pt x="6398" y="7772"/>
                  </a:cubicBezTo>
                  <a:cubicBezTo>
                    <a:pt x="6240" y="7835"/>
                    <a:pt x="6208" y="8025"/>
                    <a:pt x="6335" y="8152"/>
                  </a:cubicBezTo>
                  <a:cubicBezTo>
                    <a:pt x="6335" y="8183"/>
                    <a:pt x="6366" y="8183"/>
                    <a:pt x="6366" y="8215"/>
                  </a:cubicBezTo>
                  <a:cubicBezTo>
                    <a:pt x="6588" y="8532"/>
                    <a:pt x="6841" y="8880"/>
                    <a:pt x="7063" y="9323"/>
                  </a:cubicBezTo>
                  <a:cubicBezTo>
                    <a:pt x="2376" y="11889"/>
                    <a:pt x="1" y="17589"/>
                    <a:pt x="698" y="22814"/>
                  </a:cubicBezTo>
                  <a:cubicBezTo>
                    <a:pt x="1458" y="28515"/>
                    <a:pt x="5796" y="33518"/>
                    <a:pt x="11085" y="35640"/>
                  </a:cubicBezTo>
                  <a:cubicBezTo>
                    <a:pt x="11085" y="35799"/>
                    <a:pt x="11022" y="36020"/>
                    <a:pt x="10990" y="36210"/>
                  </a:cubicBezTo>
                  <a:cubicBezTo>
                    <a:pt x="10958" y="36179"/>
                    <a:pt x="10927" y="36179"/>
                    <a:pt x="10863" y="36179"/>
                  </a:cubicBezTo>
                  <a:cubicBezTo>
                    <a:pt x="10303" y="36161"/>
                    <a:pt x="9738" y="36144"/>
                    <a:pt x="9174" y="36144"/>
                  </a:cubicBezTo>
                  <a:cubicBezTo>
                    <a:pt x="7666" y="36144"/>
                    <a:pt x="6166" y="36267"/>
                    <a:pt x="4783" y="36844"/>
                  </a:cubicBezTo>
                  <a:cubicBezTo>
                    <a:pt x="3991" y="37192"/>
                    <a:pt x="2629" y="37825"/>
                    <a:pt x="2788" y="38807"/>
                  </a:cubicBezTo>
                  <a:cubicBezTo>
                    <a:pt x="2471" y="39916"/>
                    <a:pt x="2756" y="41151"/>
                    <a:pt x="3421" y="42101"/>
                  </a:cubicBezTo>
                  <a:cubicBezTo>
                    <a:pt x="3326" y="42196"/>
                    <a:pt x="3326" y="42386"/>
                    <a:pt x="3516" y="42417"/>
                  </a:cubicBezTo>
                  <a:cubicBezTo>
                    <a:pt x="7402" y="43092"/>
                    <a:pt x="11339" y="43442"/>
                    <a:pt x="15290" y="43442"/>
                  </a:cubicBezTo>
                  <a:cubicBezTo>
                    <a:pt x="16716" y="43442"/>
                    <a:pt x="18144" y="43397"/>
                    <a:pt x="19572" y="43304"/>
                  </a:cubicBezTo>
                  <a:cubicBezTo>
                    <a:pt x="20934" y="43178"/>
                    <a:pt x="22232" y="43051"/>
                    <a:pt x="23594" y="42892"/>
                  </a:cubicBezTo>
                  <a:cubicBezTo>
                    <a:pt x="24386" y="42766"/>
                    <a:pt x="25241" y="42734"/>
                    <a:pt x="25969" y="42354"/>
                  </a:cubicBezTo>
                  <a:cubicBezTo>
                    <a:pt x="27426" y="41499"/>
                    <a:pt x="27268" y="39916"/>
                    <a:pt x="26856" y="38491"/>
                  </a:cubicBezTo>
                  <a:cubicBezTo>
                    <a:pt x="27093" y="36625"/>
                    <a:pt x="22622" y="36307"/>
                    <a:pt x="20314" y="36307"/>
                  </a:cubicBezTo>
                  <a:cubicBezTo>
                    <a:pt x="19839" y="36307"/>
                    <a:pt x="19456" y="36321"/>
                    <a:pt x="19224" y="36337"/>
                  </a:cubicBezTo>
                  <a:cubicBezTo>
                    <a:pt x="19097" y="35165"/>
                    <a:pt x="18907" y="33899"/>
                    <a:pt x="18432" y="32853"/>
                  </a:cubicBezTo>
                  <a:cubicBezTo>
                    <a:pt x="18464" y="32853"/>
                    <a:pt x="18464" y="32790"/>
                    <a:pt x="18527" y="32790"/>
                  </a:cubicBezTo>
                  <a:cubicBezTo>
                    <a:pt x="20586" y="31587"/>
                    <a:pt x="22581" y="30383"/>
                    <a:pt x="24734" y="29370"/>
                  </a:cubicBezTo>
                  <a:cubicBezTo>
                    <a:pt x="25906" y="28768"/>
                    <a:pt x="27173" y="28198"/>
                    <a:pt x="28408" y="27691"/>
                  </a:cubicBezTo>
                  <a:cubicBezTo>
                    <a:pt x="28883" y="27501"/>
                    <a:pt x="29453" y="27343"/>
                    <a:pt x="29928" y="27058"/>
                  </a:cubicBezTo>
                  <a:cubicBezTo>
                    <a:pt x="30023" y="26995"/>
                    <a:pt x="30340" y="26773"/>
                    <a:pt x="30276" y="26773"/>
                  </a:cubicBezTo>
                  <a:cubicBezTo>
                    <a:pt x="30308" y="26741"/>
                    <a:pt x="30340" y="26741"/>
                    <a:pt x="30403" y="26741"/>
                  </a:cubicBezTo>
                  <a:cubicBezTo>
                    <a:pt x="30415" y="26776"/>
                    <a:pt x="30443" y="26790"/>
                    <a:pt x="30477" y="26790"/>
                  </a:cubicBezTo>
                  <a:cubicBezTo>
                    <a:pt x="30534" y="26790"/>
                    <a:pt x="30605" y="26750"/>
                    <a:pt x="30625" y="26710"/>
                  </a:cubicBezTo>
                  <a:cubicBezTo>
                    <a:pt x="30751" y="26710"/>
                    <a:pt x="30751" y="26520"/>
                    <a:pt x="30625" y="26520"/>
                  </a:cubicBezTo>
                  <a:cubicBezTo>
                    <a:pt x="30593" y="25791"/>
                    <a:pt x="30276" y="25000"/>
                    <a:pt x="29770" y="24556"/>
                  </a:cubicBezTo>
                  <a:cubicBezTo>
                    <a:pt x="29703" y="24534"/>
                    <a:pt x="29667" y="24511"/>
                    <a:pt x="29618" y="24511"/>
                  </a:cubicBezTo>
                  <a:cubicBezTo>
                    <a:pt x="29598" y="24511"/>
                    <a:pt x="29576" y="24515"/>
                    <a:pt x="29548" y="24525"/>
                  </a:cubicBezTo>
                  <a:cubicBezTo>
                    <a:pt x="29485" y="24556"/>
                    <a:pt x="29390" y="24651"/>
                    <a:pt x="29485" y="24778"/>
                  </a:cubicBezTo>
                  <a:cubicBezTo>
                    <a:pt x="29675" y="25095"/>
                    <a:pt x="29865" y="25316"/>
                    <a:pt x="30023" y="25633"/>
                  </a:cubicBezTo>
                  <a:cubicBezTo>
                    <a:pt x="30181" y="25950"/>
                    <a:pt x="30245" y="26266"/>
                    <a:pt x="30308" y="26583"/>
                  </a:cubicBezTo>
                  <a:cubicBezTo>
                    <a:pt x="26064" y="27723"/>
                    <a:pt x="21852" y="30067"/>
                    <a:pt x="18242" y="32442"/>
                  </a:cubicBezTo>
                  <a:lnTo>
                    <a:pt x="18210" y="32473"/>
                  </a:lnTo>
                  <a:cubicBezTo>
                    <a:pt x="17925" y="31903"/>
                    <a:pt x="17577" y="31428"/>
                    <a:pt x="17102" y="31017"/>
                  </a:cubicBezTo>
                  <a:cubicBezTo>
                    <a:pt x="21282" y="28927"/>
                    <a:pt x="25083" y="26235"/>
                    <a:pt x="29516" y="24525"/>
                  </a:cubicBezTo>
                  <a:cubicBezTo>
                    <a:pt x="29548" y="24493"/>
                    <a:pt x="29548" y="24493"/>
                    <a:pt x="29611" y="24493"/>
                  </a:cubicBezTo>
                  <a:cubicBezTo>
                    <a:pt x="29699" y="24405"/>
                    <a:pt x="29679" y="24236"/>
                    <a:pt x="29550" y="24236"/>
                  </a:cubicBezTo>
                  <a:cubicBezTo>
                    <a:pt x="29540" y="24236"/>
                    <a:pt x="29528" y="24237"/>
                    <a:pt x="29516" y="24240"/>
                  </a:cubicBezTo>
                  <a:cubicBezTo>
                    <a:pt x="24893" y="25411"/>
                    <a:pt x="21061" y="28515"/>
                    <a:pt x="16849" y="30637"/>
                  </a:cubicBezTo>
                  <a:cubicBezTo>
                    <a:pt x="16817" y="30668"/>
                    <a:pt x="16785" y="30700"/>
                    <a:pt x="16785" y="30732"/>
                  </a:cubicBezTo>
                  <a:cubicBezTo>
                    <a:pt x="16342" y="30478"/>
                    <a:pt x="15835" y="30257"/>
                    <a:pt x="15234" y="30193"/>
                  </a:cubicBezTo>
                  <a:cubicBezTo>
                    <a:pt x="15107" y="30181"/>
                    <a:pt x="14985" y="30176"/>
                    <a:pt x="14866" y="30176"/>
                  </a:cubicBezTo>
                  <a:cubicBezTo>
                    <a:pt x="13709" y="30176"/>
                    <a:pt x="12926" y="30725"/>
                    <a:pt x="12352" y="31587"/>
                  </a:cubicBezTo>
                  <a:cubicBezTo>
                    <a:pt x="12288" y="31587"/>
                    <a:pt x="12288" y="31523"/>
                    <a:pt x="12257" y="31523"/>
                  </a:cubicBezTo>
                  <a:cubicBezTo>
                    <a:pt x="8868" y="30257"/>
                    <a:pt x="6208" y="27375"/>
                    <a:pt x="6018" y="23606"/>
                  </a:cubicBezTo>
                  <a:cubicBezTo>
                    <a:pt x="5796" y="19869"/>
                    <a:pt x="8013" y="16797"/>
                    <a:pt x="10990" y="14707"/>
                  </a:cubicBezTo>
                  <a:cubicBezTo>
                    <a:pt x="11497" y="15309"/>
                    <a:pt x="11940" y="15911"/>
                    <a:pt x="12288" y="16639"/>
                  </a:cubicBezTo>
                  <a:lnTo>
                    <a:pt x="12352" y="16702"/>
                  </a:lnTo>
                  <a:cubicBezTo>
                    <a:pt x="12130" y="16861"/>
                    <a:pt x="11908" y="17019"/>
                    <a:pt x="11718" y="17177"/>
                  </a:cubicBezTo>
                  <a:cubicBezTo>
                    <a:pt x="11592" y="17272"/>
                    <a:pt x="11655" y="17494"/>
                    <a:pt x="11782" y="17526"/>
                  </a:cubicBezTo>
                  <a:cubicBezTo>
                    <a:pt x="11813" y="17526"/>
                    <a:pt x="11813" y="17557"/>
                    <a:pt x="11813" y="17557"/>
                  </a:cubicBezTo>
                  <a:cubicBezTo>
                    <a:pt x="12130" y="18127"/>
                    <a:pt x="12542" y="18666"/>
                    <a:pt x="12922" y="19172"/>
                  </a:cubicBezTo>
                  <a:cubicBezTo>
                    <a:pt x="12948" y="19212"/>
                    <a:pt x="12975" y="19230"/>
                    <a:pt x="12999" y="19230"/>
                  </a:cubicBezTo>
                  <a:cubicBezTo>
                    <a:pt x="13033" y="19230"/>
                    <a:pt x="13062" y="19196"/>
                    <a:pt x="13080" y="19141"/>
                  </a:cubicBezTo>
                  <a:cubicBezTo>
                    <a:pt x="13143" y="19141"/>
                    <a:pt x="13207" y="19141"/>
                    <a:pt x="13238" y="19109"/>
                  </a:cubicBezTo>
                  <a:cubicBezTo>
                    <a:pt x="13618" y="18824"/>
                    <a:pt x="13967" y="18602"/>
                    <a:pt x="14315" y="18349"/>
                  </a:cubicBezTo>
                  <a:lnTo>
                    <a:pt x="14315" y="18349"/>
                  </a:lnTo>
                  <a:cubicBezTo>
                    <a:pt x="14157" y="18824"/>
                    <a:pt x="13935" y="19299"/>
                    <a:pt x="13682" y="19743"/>
                  </a:cubicBezTo>
                  <a:cubicBezTo>
                    <a:pt x="13618" y="19711"/>
                    <a:pt x="13523" y="19711"/>
                    <a:pt x="13460" y="19711"/>
                  </a:cubicBezTo>
                  <a:cubicBezTo>
                    <a:pt x="13333" y="19711"/>
                    <a:pt x="13302" y="19901"/>
                    <a:pt x="13365" y="19964"/>
                  </a:cubicBezTo>
                  <a:lnTo>
                    <a:pt x="13017" y="20693"/>
                  </a:lnTo>
                  <a:cubicBezTo>
                    <a:pt x="12922" y="20756"/>
                    <a:pt x="12985" y="20914"/>
                    <a:pt x="13080" y="20914"/>
                  </a:cubicBezTo>
                  <a:cubicBezTo>
                    <a:pt x="14410" y="21136"/>
                    <a:pt x="15740" y="21326"/>
                    <a:pt x="17102" y="21516"/>
                  </a:cubicBezTo>
                  <a:cubicBezTo>
                    <a:pt x="17197" y="21516"/>
                    <a:pt x="17292" y="21453"/>
                    <a:pt x="17292" y="21358"/>
                  </a:cubicBezTo>
                  <a:cubicBezTo>
                    <a:pt x="17450" y="21389"/>
                    <a:pt x="17577" y="21389"/>
                    <a:pt x="17735" y="21389"/>
                  </a:cubicBezTo>
                  <a:cubicBezTo>
                    <a:pt x="18369" y="21326"/>
                    <a:pt x="19066" y="20598"/>
                    <a:pt x="19572" y="20249"/>
                  </a:cubicBezTo>
                  <a:cubicBezTo>
                    <a:pt x="20174" y="19806"/>
                    <a:pt x="20807" y="19394"/>
                    <a:pt x="21409" y="18919"/>
                  </a:cubicBezTo>
                  <a:cubicBezTo>
                    <a:pt x="21441" y="18919"/>
                    <a:pt x="21441" y="18856"/>
                    <a:pt x="21441" y="18824"/>
                  </a:cubicBezTo>
                  <a:lnTo>
                    <a:pt x="21441" y="18697"/>
                  </a:lnTo>
                  <a:cubicBezTo>
                    <a:pt x="21409" y="18602"/>
                    <a:pt x="21377" y="18507"/>
                    <a:pt x="21314" y="18444"/>
                  </a:cubicBezTo>
                  <a:cubicBezTo>
                    <a:pt x="21916" y="17272"/>
                    <a:pt x="22517" y="16132"/>
                    <a:pt x="22961" y="14897"/>
                  </a:cubicBezTo>
                  <a:cubicBezTo>
                    <a:pt x="22961" y="14866"/>
                    <a:pt x="22961" y="14834"/>
                    <a:pt x="22898" y="14834"/>
                  </a:cubicBezTo>
                  <a:cubicBezTo>
                    <a:pt x="22898" y="14771"/>
                    <a:pt x="22898" y="14739"/>
                    <a:pt x="22866" y="14739"/>
                  </a:cubicBezTo>
                  <a:cubicBezTo>
                    <a:pt x="22486" y="14549"/>
                    <a:pt x="22074" y="14390"/>
                    <a:pt x="21694" y="14232"/>
                  </a:cubicBezTo>
                  <a:cubicBezTo>
                    <a:pt x="21666" y="14223"/>
                    <a:pt x="21644" y="14219"/>
                    <a:pt x="21625" y="14219"/>
                  </a:cubicBezTo>
                  <a:cubicBezTo>
                    <a:pt x="21581" y="14219"/>
                    <a:pt x="21558" y="14241"/>
                    <a:pt x="21536" y="14264"/>
                  </a:cubicBezTo>
                  <a:cubicBezTo>
                    <a:pt x="21409" y="14422"/>
                    <a:pt x="21377" y="14580"/>
                    <a:pt x="21377" y="14771"/>
                  </a:cubicBezTo>
                  <a:cubicBezTo>
                    <a:pt x="21124" y="14675"/>
                    <a:pt x="20807" y="14549"/>
                    <a:pt x="20522" y="14454"/>
                  </a:cubicBezTo>
                  <a:lnTo>
                    <a:pt x="21377" y="13884"/>
                  </a:lnTo>
                  <a:cubicBezTo>
                    <a:pt x="21409" y="13852"/>
                    <a:pt x="21314" y="13757"/>
                    <a:pt x="21282" y="13757"/>
                  </a:cubicBezTo>
                  <a:cubicBezTo>
                    <a:pt x="21251" y="13789"/>
                    <a:pt x="21251" y="13789"/>
                    <a:pt x="21219" y="13789"/>
                  </a:cubicBezTo>
                  <a:cubicBezTo>
                    <a:pt x="19826" y="14232"/>
                    <a:pt x="18464" y="15151"/>
                    <a:pt x="17260" y="15879"/>
                  </a:cubicBezTo>
                  <a:cubicBezTo>
                    <a:pt x="15772" y="16797"/>
                    <a:pt x="14410" y="17747"/>
                    <a:pt x="13017" y="18729"/>
                  </a:cubicBezTo>
                  <a:cubicBezTo>
                    <a:pt x="13017" y="18792"/>
                    <a:pt x="12985" y="18792"/>
                    <a:pt x="12985" y="18824"/>
                  </a:cubicBezTo>
                  <a:cubicBezTo>
                    <a:pt x="12700" y="18349"/>
                    <a:pt x="12415" y="17874"/>
                    <a:pt x="12098" y="17399"/>
                  </a:cubicBezTo>
                  <a:cubicBezTo>
                    <a:pt x="12098" y="17367"/>
                    <a:pt x="12067" y="17367"/>
                    <a:pt x="12067" y="17367"/>
                  </a:cubicBezTo>
                  <a:cubicBezTo>
                    <a:pt x="14600" y="15531"/>
                    <a:pt x="17197" y="13947"/>
                    <a:pt x="19889" y="12364"/>
                  </a:cubicBezTo>
                  <a:cubicBezTo>
                    <a:pt x="19889" y="12364"/>
                    <a:pt x="19889" y="12427"/>
                    <a:pt x="19952" y="12459"/>
                  </a:cubicBezTo>
                  <a:cubicBezTo>
                    <a:pt x="20301" y="12902"/>
                    <a:pt x="20649" y="13314"/>
                    <a:pt x="21061" y="13725"/>
                  </a:cubicBezTo>
                  <a:cubicBezTo>
                    <a:pt x="21092" y="13757"/>
                    <a:pt x="21156" y="13757"/>
                    <a:pt x="21219" y="13757"/>
                  </a:cubicBezTo>
                  <a:cubicBezTo>
                    <a:pt x="21282" y="13725"/>
                    <a:pt x="21377" y="13630"/>
                    <a:pt x="21282" y="13567"/>
                  </a:cubicBezTo>
                  <a:cubicBezTo>
                    <a:pt x="20966" y="13092"/>
                    <a:pt x="20586" y="12649"/>
                    <a:pt x="20206" y="12205"/>
                  </a:cubicBezTo>
                  <a:cubicBezTo>
                    <a:pt x="20192" y="12179"/>
                    <a:pt x="20173" y="12169"/>
                    <a:pt x="20149" y="12169"/>
                  </a:cubicBezTo>
                  <a:cubicBezTo>
                    <a:pt x="20115" y="12169"/>
                    <a:pt x="20070" y="12187"/>
                    <a:pt x="20016" y="12205"/>
                  </a:cubicBezTo>
                  <a:cubicBezTo>
                    <a:pt x="19992" y="12159"/>
                    <a:pt x="19935" y="12130"/>
                    <a:pt x="19882" y="12130"/>
                  </a:cubicBezTo>
                  <a:cubicBezTo>
                    <a:pt x="19862" y="12130"/>
                    <a:pt x="19843" y="12134"/>
                    <a:pt x="19826" y="12142"/>
                  </a:cubicBezTo>
                  <a:lnTo>
                    <a:pt x="19097" y="12490"/>
                  </a:lnTo>
                  <a:cubicBezTo>
                    <a:pt x="17165" y="9608"/>
                    <a:pt x="15075" y="6758"/>
                    <a:pt x="12922" y="4035"/>
                  </a:cubicBezTo>
                  <a:cubicBezTo>
                    <a:pt x="12902" y="3975"/>
                    <a:pt x="12869" y="3952"/>
                    <a:pt x="12823" y="3952"/>
                  </a:cubicBezTo>
                  <a:cubicBezTo>
                    <a:pt x="12797" y="3952"/>
                    <a:pt x="12767" y="3960"/>
                    <a:pt x="12732" y="3971"/>
                  </a:cubicBezTo>
                  <a:lnTo>
                    <a:pt x="12700" y="3971"/>
                  </a:lnTo>
                  <a:cubicBezTo>
                    <a:pt x="12700" y="3971"/>
                    <a:pt x="12700" y="3940"/>
                    <a:pt x="12668" y="3940"/>
                  </a:cubicBezTo>
                  <a:cubicBezTo>
                    <a:pt x="12383" y="3750"/>
                    <a:pt x="11972" y="3750"/>
                    <a:pt x="11623" y="3718"/>
                  </a:cubicBezTo>
                  <a:cubicBezTo>
                    <a:pt x="11180" y="3718"/>
                    <a:pt x="10768" y="3718"/>
                    <a:pt x="10325" y="3750"/>
                  </a:cubicBezTo>
                  <a:lnTo>
                    <a:pt x="10325" y="3718"/>
                  </a:lnTo>
                  <a:cubicBezTo>
                    <a:pt x="9502" y="2610"/>
                    <a:pt x="8805" y="1375"/>
                    <a:pt x="8235" y="108"/>
                  </a:cubicBezTo>
                  <a:cubicBezTo>
                    <a:pt x="8205" y="33"/>
                    <a:pt x="8147" y="1"/>
                    <a:pt x="8090"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601;p51">
              <a:extLst>
                <a:ext uri="{FF2B5EF4-FFF2-40B4-BE49-F238E27FC236}">
                  <a16:creationId xmlns:a16="http://schemas.microsoft.com/office/drawing/2014/main" id="{6D50DADD-4D56-42FE-8009-0C737DF510AA}"/>
                </a:ext>
              </a:extLst>
            </p:cNvPr>
            <p:cNvSpPr/>
            <p:nvPr/>
          </p:nvSpPr>
          <p:spPr>
            <a:xfrm>
              <a:off x="771982" y="1762620"/>
              <a:ext cx="37943" cy="25788"/>
            </a:xfrm>
            <a:custGeom>
              <a:avLst/>
              <a:gdLst/>
              <a:ahLst/>
              <a:cxnLst/>
              <a:rect l="l" t="t" r="r" b="b"/>
              <a:pathLst>
                <a:path w="1208" h="821" extrusionOk="0">
                  <a:moveTo>
                    <a:pt x="1098" y="1"/>
                  </a:moveTo>
                  <a:cubicBezTo>
                    <a:pt x="1088" y="1"/>
                    <a:pt x="1077" y="4"/>
                    <a:pt x="1065" y="12"/>
                  </a:cubicBezTo>
                  <a:cubicBezTo>
                    <a:pt x="653" y="107"/>
                    <a:pt x="305" y="329"/>
                    <a:pt x="51" y="645"/>
                  </a:cubicBezTo>
                  <a:cubicBezTo>
                    <a:pt x="0" y="723"/>
                    <a:pt x="95" y="821"/>
                    <a:pt x="200" y="821"/>
                  </a:cubicBezTo>
                  <a:cubicBezTo>
                    <a:pt x="225" y="821"/>
                    <a:pt x="249" y="816"/>
                    <a:pt x="273" y="804"/>
                  </a:cubicBezTo>
                  <a:cubicBezTo>
                    <a:pt x="495" y="519"/>
                    <a:pt x="748" y="329"/>
                    <a:pt x="1097" y="202"/>
                  </a:cubicBezTo>
                  <a:cubicBezTo>
                    <a:pt x="1208" y="174"/>
                    <a:pt x="1173" y="1"/>
                    <a:pt x="1098"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602;p51">
              <a:extLst>
                <a:ext uri="{FF2B5EF4-FFF2-40B4-BE49-F238E27FC236}">
                  <a16:creationId xmlns:a16="http://schemas.microsoft.com/office/drawing/2014/main" id="{0FBA0F8C-B496-457D-9CB6-B9C0FA725DF8}"/>
                </a:ext>
              </a:extLst>
            </p:cNvPr>
            <p:cNvSpPr/>
            <p:nvPr/>
          </p:nvSpPr>
          <p:spPr>
            <a:xfrm>
              <a:off x="871081" y="927679"/>
              <a:ext cx="66652" cy="61972"/>
            </a:xfrm>
            <a:custGeom>
              <a:avLst/>
              <a:gdLst/>
              <a:ahLst/>
              <a:cxnLst/>
              <a:rect l="l" t="t" r="r" b="b"/>
              <a:pathLst>
                <a:path w="2122" h="1973" extrusionOk="0">
                  <a:moveTo>
                    <a:pt x="950" y="214"/>
                  </a:moveTo>
                  <a:cubicBezTo>
                    <a:pt x="1330" y="246"/>
                    <a:pt x="1774" y="562"/>
                    <a:pt x="1774" y="1006"/>
                  </a:cubicBezTo>
                  <a:cubicBezTo>
                    <a:pt x="1774" y="1354"/>
                    <a:pt x="1425" y="1639"/>
                    <a:pt x="1077" y="1671"/>
                  </a:cubicBezTo>
                  <a:cubicBezTo>
                    <a:pt x="1044" y="1674"/>
                    <a:pt x="1013" y="1676"/>
                    <a:pt x="983" y="1676"/>
                  </a:cubicBezTo>
                  <a:cubicBezTo>
                    <a:pt x="218" y="1676"/>
                    <a:pt x="185" y="553"/>
                    <a:pt x="855" y="309"/>
                  </a:cubicBezTo>
                  <a:cubicBezTo>
                    <a:pt x="918" y="246"/>
                    <a:pt x="950" y="246"/>
                    <a:pt x="950" y="214"/>
                  </a:cubicBezTo>
                  <a:close/>
                  <a:moveTo>
                    <a:pt x="883" y="0"/>
                  </a:moveTo>
                  <a:cubicBezTo>
                    <a:pt x="855" y="0"/>
                    <a:pt x="823" y="8"/>
                    <a:pt x="792" y="24"/>
                  </a:cubicBezTo>
                  <a:cubicBezTo>
                    <a:pt x="285" y="119"/>
                    <a:pt x="0" y="689"/>
                    <a:pt x="63" y="1196"/>
                  </a:cubicBezTo>
                  <a:cubicBezTo>
                    <a:pt x="147" y="1670"/>
                    <a:pt x="551" y="1972"/>
                    <a:pt x="992" y="1972"/>
                  </a:cubicBezTo>
                  <a:cubicBezTo>
                    <a:pt x="1052" y="1972"/>
                    <a:pt x="1112" y="1967"/>
                    <a:pt x="1172" y="1956"/>
                  </a:cubicBezTo>
                  <a:cubicBezTo>
                    <a:pt x="1710" y="1892"/>
                    <a:pt x="2122" y="1449"/>
                    <a:pt x="2059" y="879"/>
                  </a:cubicBezTo>
                  <a:cubicBezTo>
                    <a:pt x="1975" y="403"/>
                    <a:pt x="1570" y="2"/>
                    <a:pt x="1127" y="2"/>
                  </a:cubicBezTo>
                  <a:cubicBezTo>
                    <a:pt x="1068" y="2"/>
                    <a:pt x="1009" y="9"/>
                    <a:pt x="950" y="24"/>
                  </a:cubicBezTo>
                  <a:cubicBezTo>
                    <a:pt x="934" y="8"/>
                    <a:pt x="911" y="0"/>
                    <a:pt x="883" y="0"/>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603;p51">
              <a:extLst>
                <a:ext uri="{FF2B5EF4-FFF2-40B4-BE49-F238E27FC236}">
                  <a16:creationId xmlns:a16="http://schemas.microsoft.com/office/drawing/2014/main" id="{677A6035-A3B0-4DD6-AAD1-36AB55635DE2}"/>
                </a:ext>
              </a:extLst>
            </p:cNvPr>
            <p:cNvSpPr/>
            <p:nvPr/>
          </p:nvSpPr>
          <p:spPr>
            <a:xfrm>
              <a:off x="1052097" y="1573594"/>
              <a:ext cx="90555" cy="78651"/>
            </a:xfrm>
            <a:custGeom>
              <a:avLst/>
              <a:gdLst/>
              <a:ahLst/>
              <a:cxnLst/>
              <a:rect l="l" t="t" r="r" b="b"/>
              <a:pathLst>
                <a:path w="2883" h="2504" extrusionOk="0">
                  <a:moveTo>
                    <a:pt x="1226" y="294"/>
                  </a:moveTo>
                  <a:cubicBezTo>
                    <a:pt x="1628" y="294"/>
                    <a:pt x="2038" y="508"/>
                    <a:pt x="2218" y="868"/>
                  </a:cubicBezTo>
                  <a:cubicBezTo>
                    <a:pt x="2471" y="1343"/>
                    <a:pt x="2186" y="1850"/>
                    <a:pt x="1743" y="2103"/>
                  </a:cubicBezTo>
                  <a:cubicBezTo>
                    <a:pt x="1595" y="2165"/>
                    <a:pt x="1459" y="2192"/>
                    <a:pt x="1335" y="2192"/>
                  </a:cubicBezTo>
                  <a:cubicBezTo>
                    <a:pt x="501" y="2192"/>
                    <a:pt x="230" y="945"/>
                    <a:pt x="919" y="393"/>
                  </a:cubicBezTo>
                  <a:cubicBezTo>
                    <a:pt x="951" y="361"/>
                    <a:pt x="951" y="361"/>
                    <a:pt x="951" y="330"/>
                  </a:cubicBezTo>
                  <a:cubicBezTo>
                    <a:pt x="1040" y="306"/>
                    <a:pt x="1133" y="294"/>
                    <a:pt x="1226" y="294"/>
                  </a:cubicBezTo>
                  <a:close/>
                  <a:moveTo>
                    <a:pt x="1456" y="0"/>
                  </a:moveTo>
                  <a:cubicBezTo>
                    <a:pt x="1256" y="0"/>
                    <a:pt x="1051" y="54"/>
                    <a:pt x="856" y="171"/>
                  </a:cubicBezTo>
                  <a:cubicBezTo>
                    <a:pt x="824" y="140"/>
                    <a:pt x="800" y="124"/>
                    <a:pt x="781" y="124"/>
                  </a:cubicBezTo>
                  <a:cubicBezTo>
                    <a:pt x="761" y="124"/>
                    <a:pt x="745" y="140"/>
                    <a:pt x="729" y="171"/>
                  </a:cubicBezTo>
                  <a:cubicBezTo>
                    <a:pt x="159" y="488"/>
                    <a:pt x="1" y="1311"/>
                    <a:pt x="286" y="1850"/>
                  </a:cubicBezTo>
                  <a:cubicBezTo>
                    <a:pt x="507" y="2293"/>
                    <a:pt x="946" y="2503"/>
                    <a:pt x="1384" y="2503"/>
                  </a:cubicBezTo>
                  <a:cubicBezTo>
                    <a:pt x="1573" y="2503"/>
                    <a:pt x="1761" y="2464"/>
                    <a:pt x="1933" y="2388"/>
                  </a:cubicBezTo>
                  <a:cubicBezTo>
                    <a:pt x="2534" y="2103"/>
                    <a:pt x="2883" y="1343"/>
                    <a:pt x="2598" y="710"/>
                  </a:cubicBezTo>
                  <a:cubicBezTo>
                    <a:pt x="2335" y="272"/>
                    <a:pt x="1905" y="0"/>
                    <a:pt x="1456" y="0"/>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604;p51">
              <a:extLst>
                <a:ext uri="{FF2B5EF4-FFF2-40B4-BE49-F238E27FC236}">
                  <a16:creationId xmlns:a16="http://schemas.microsoft.com/office/drawing/2014/main" id="{851CA064-66E8-4F18-9FBA-44CEC6D5DE57}"/>
                </a:ext>
              </a:extLst>
            </p:cNvPr>
            <p:cNvSpPr/>
            <p:nvPr/>
          </p:nvSpPr>
          <p:spPr>
            <a:xfrm>
              <a:off x="1120727" y="1654475"/>
              <a:ext cx="42058" cy="31944"/>
            </a:xfrm>
            <a:custGeom>
              <a:avLst/>
              <a:gdLst/>
              <a:ahLst/>
              <a:cxnLst/>
              <a:rect l="l" t="t" r="r" b="b"/>
              <a:pathLst>
                <a:path w="1339" h="1017" extrusionOk="0">
                  <a:moveTo>
                    <a:pt x="1266" y="0"/>
                  </a:moveTo>
                  <a:cubicBezTo>
                    <a:pt x="1242" y="0"/>
                    <a:pt x="1217" y="11"/>
                    <a:pt x="1204" y="35"/>
                  </a:cubicBezTo>
                  <a:cubicBezTo>
                    <a:pt x="951" y="447"/>
                    <a:pt x="603" y="637"/>
                    <a:pt x="128" y="795"/>
                  </a:cubicBezTo>
                  <a:cubicBezTo>
                    <a:pt x="1" y="827"/>
                    <a:pt x="1" y="1017"/>
                    <a:pt x="159" y="1017"/>
                  </a:cubicBezTo>
                  <a:cubicBezTo>
                    <a:pt x="666" y="985"/>
                    <a:pt x="1141" y="542"/>
                    <a:pt x="1299" y="67"/>
                  </a:cubicBezTo>
                  <a:cubicBezTo>
                    <a:pt x="1339" y="27"/>
                    <a:pt x="1305" y="0"/>
                    <a:pt x="1266" y="0"/>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605;p51">
              <a:extLst>
                <a:ext uri="{FF2B5EF4-FFF2-40B4-BE49-F238E27FC236}">
                  <a16:creationId xmlns:a16="http://schemas.microsoft.com/office/drawing/2014/main" id="{37D085F9-8E79-49C3-85E9-03778F36BDCF}"/>
                </a:ext>
              </a:extLst>
            </p:cNvPr>
            <p:cNvSpPr/>
            <p:nvPr/>
          </p:nvSpPr>
          <p:spPr>
            <a:xfrm>
              <a:off x="1338587" y="1855028"/>
              <a:ext cx="73154" cy="26353"/>
            </a:xfrm>
            <a:custGeom>
              <a:avLst/>
              <a:gdLst/>
              <a:ahLst/>
              <a:cxnLst/>
              <a:rect l="l" t="t" r="r" b="b"/>
              <a:pathLst>
                <a:path w="2329" h="839" extrusionOk="0">
                  <a:moveTo>
                    <a:pt x="2218" y="1"/>
                  </a:moveTo>
                  <a:cubicBezTo>
                    <a:pt x="2207" y="1"/>
                    <a:pt x="2196" y="5"/>
                    <a:pt x="2186" y="15"/>
                  </a:cubicBezTo>
                  <a:cubicBezTo>
                    <a:pt x="1489" y="395"/>
                    <a:pt x="919" y="554"/>
                    <a:pt x="159" y="617"/>
                  </a:cubicBezTo>
                  <a:cubicBezTo>
                    <a:pt x="1" y="617"/>
                    <a:pt x="1" y="839"/>
                    <a:pt x="159" y="839"/>
                  </a:cubicBezTo>
                  <a:cubicBezTo>
                    <a:pt x="919" y="839"/>
                    <a:pt x="1647" y="585"/>
                    <a:pt x="2249" y="174"/>
                  </a:cubicBezTo>
                  <a:cubicBezTo>
                    <a:pt x="2329" y="121"/>
                    <a:pt x="2275" y="1"/>
                    <a:pt x="2218"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606;p51">
              <a:extLst>
                <a:ext uri="{FF2B5EF4-FFF2-40B4-BE49-F238E27FC236}">
                  <a16:creationId xmlns:a16="http://schemas.microsoft.com/office/drawing/2014/main" id="{36A49ED8-889D-4ACD-AD59-15FD95699DA8}"/>
                </a:ext>
              </a:extLst>
            </p:cNvPr>
            <p:cNvSpPr/>
            <p:nvPr/>
          </p:nvSpPr>
          <p:spPr>
            <a:xfrm>
              <a:off x="1436335" y="1402755"/>
              <a:ext cx="68223" cy="32132"/>
            </a:xfrm>
            <a:custGeom>
              <a:avLst/>
              <a:gdLst/>
              <a:ahLst/>
              <a:cxnLst/>
              <a:rect l="l" t="t" r="r" b="b"/>
              <a:pathLst>
                <a:path w="2172" h="1023" extrusionOk="0">
                  <a:moveTo>
                    <a:pt x="2099" y="1"/>
                  </a:moveTo>
                  <a:cubicBezTo>
                    <a:pt x="2093" y="1"/>
                    <a:pt x="2088" y="2"/>
                    <a:pt x="2082" y="5"/>
                  </a:cubicBezTo>
                  <a:cubicBezTo>
                    <a:pt x="1386" y="227"/>
                    <a:pt x="689" y="417"/>
                    <a:pt x="87" y="797"/>
                  </a:cubicBezTo>
                  <a:cubicBezTo>
                    <a:pt x="1" y="883"/>
                    <a:pt x="45" y="1023"/>
                    <a:pt x="150" y="1023"/>
                  </a:cubicBezTo>
                  <a:cubicBezTo>
                    <a:pt x="160" y="1023"/>
                    <a:pt x="171" y="1021"/>
                    <a:pt x="182" y="1018"/>
                  </a:cubicBezTo>
                  <a:cubicBezTo>
                    <a:pt x="847" y="733"/>
                    <a:pt x="1449" y="417"/>
                    <a:pt x="2114" y="163"/>
                  </a:cubicBezTo>
                  <a:cubicBezTo>
                    <a:pt x="2172" y="135"/>
                    <a:pt x="2151" y="1"/>
                    <a:pt x="2099"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41">
            <a:extLst>
              <a:ext uri="{FF2B5EF4-FFF2-40B4-BE49-F238E27FC236}">
                <a16:creationId xmlns:a16="http://schemas.microsoft.com/office/drawing/2014/main" id="{859A721C-8FB5-413F-92A6-C32D892911D1}"/>
              </a:ext>
            </a:extLst>
          </p:cNvPr>
          <p:cNvSpPr txBox="1"/>
          <p:nvPr/>
        </p:nvSpPr>
        <p:spPr>
          <a:xfrm>
            <a:off x="3239911" y="1896773"/>
            <a:ext cx="13975035" cy="2035309"/>
          </a:xfrm>
          <a:prstGeom prst="roundRect">
            <a:avLst/>
          </a:prstGeom>
          <a:noFill/>
          <a:ln w="38100">
            <a:solidFill>
              <a:srgbClr val="F69276"/>
            </a:solidFill>
            <a:prstDash val="dash"/>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Thí nghiệm</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tác dụng của thanh nam châm lên kim nam châm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3" name="Picture 42">
            <a:extLst>
              <a:ext uri="{FF2B5EF4-FFF2-40B4-BE49-F238E27FC236}">
                <a16:creationId xmlns:a16="http://schemas.microsoft.com/office/drawing/2014/main" id="{541CF77E-AE40-476F-95DF-C12E169E14CF}"/>
              </a:ext>
            </a:extLst>
          </p:cNvPr>
          <p:cNvPicPr>
            <a:picLocks noChangeAspect="1"/>
          </p:cNvPicPr>
          <p:nvPr/>
        </p:nvPicPr>
        <p:blipFill rotWithShape="1">
          <a:blip r:embed="rId11">
            <a:clrChange>
              <a:clrFrom>
                <a:srgbClr val="F4F8EE"/>
              </a:clrFrom>
              <a:clrTo>
                <a:srgbClr val="F4F8EE">
                  <a:alpha val="0"/>
                </a:srgbClr>
              </a:clrTo>
            </a:clrChange>
          </a:blip>
          <a:srcRect l="14632" r="12449" b="23998"/>
          <a:stretch/>
        </p:blipFill>
        <p:spPr>
          <a:xfrm>
            <a:off x="11645298" y="4085273"/>
            <a:ext cx="4970211" cy="3738196"/>
          </a:xfrm>
          <a:prstGeom prst="roundRect">
            <a:avLst>
              <a:gd name="adj" fmla="val 0"/>
            </a:avLst>
          </a:prstGeom>
          <a:ln w="38100">
            <a:noFill/>
          </a:ln>
        </p:spPr>
      </p:pic>
      <p:sp>
        <p:nvSpPr>
          <p:cNvPr id="45" name="TextBox 44">
            <a:extLst>
              <a:ext uri="{FF2B5EF4-FFF2-40B4-BE49-F238E27FC236}">
                <a16:creationId xmlns:a16="http://schemas.microsoft.com/office/drawing/2014/main" id="{77C771A9-B07D-40CF-862D-BC607A83B018}"/>
              </a:ext>
            </a:extLst>
          </p:cNvPr>
          <p:cNvSpPr txBox="1"/>
          <p:nvPr/>
        </p:nvSpPr>
        <p:spPr>
          <a:xfrm>
            <a:off x="1399937" y="4119441"/>
            <a:ext cx="9344263" cy="5833007"/>
          </a:xfrm>
          <a:prstGeom prst="rect">
            <a:avLst/>
          </a:prstGeom>
          <a:noFill/>
        </p:spPr>
        <p:txBody>
          <a:bodyPr wrap="square">
            <a:spAutoFit/>
          </a:bodyPr>
          <a:lstStyle/>
          <a:p>
            <a:pPr marL="0" marR="0" lvl="0" indent="0" algn="just" defTabSz="914400" rtl="0" eaLnBrk="1" fontAlgn="auto" latinLnBrk="0" hangingPunct="1">
              <a:lnSpc>
                <a:spcPct val="135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Tiến hành: </a:t>
            </a:r>
          </a:p>
          <a:p>
            <a:pPr marL="571500" marR="0" lvl="0" indent="-571500" algn="just" defTabSz="914400" rtl="0" eaLnBrk="1" fontAlgn="auto" latinLnBrk="0" hangingPunct="1">
              <a:lnSpc>
                <a:spcPct val="135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Dịch chuyển nhẹ nhàng giá đỡ để đưa kim nam châm đến các vị trí khác nhau gần thanh nam châm, đợi cho kim nam châm nằm yên. Quan sát và so sánh hướng của kim nam châm với hướng ban đầu của nó.</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TextBox 46">
            <a:extLst>
              <a:ext uri="{FF2B5EF4-FFF2-40B4-BE49-F238E27FC236}">
                <a16:creationId xmlns:a16="http://schemas.microsoft.com/office/drawing/2014/main" id="{4B2C703E-002D-4BAB-B143-AB475C0ED1DA}"/>
              </a:ext>
            </a:extLst>
          </p:cNvPr>
          <p:cNvSpPr txBox="1"/>
          <p:nvPr/>
        </p:nvSpPr>
        <p:spPr>
          <a:xfrm>
            <a:off x="10744200" y="7857433"/>
            <a:ext cx="7118424" cy="2115003"/>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15.1</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tác dụng của thanh nam châm lên kim nam châm </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970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barn(inVertical)">
                                      <p:cBhvr>
                                        <p:cTn id="7" dur="500"/>
                                        <p:tgtEl>
                                          <p:spTgt spid="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5">
                                            <p:txEl>
                                              <p:pRg st="1" end="1"/>
                                            </p:txEl>
                                          </p:spTgt>
                                        </p:tgtEl>
                                        <p:attrNameLst>
                                          <p:attrName>style.visibility</p:attrName>
                                        </p:attrNameLst>
                                      </p:cBhvr>
                                      <p:to>
                                        <p:strVal val="visible"/>
                                      </p:to>
                                    </p:set>
                                    <p:animEffect transition="in" filter="barn(inVertical)">
                                      <p:cBhvr>
                                        <p:cTn id="12" dur="5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5"/>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66174">
            <a:off x="14763628" y="-5754341"/>
            <a:ext cx="7846916" cy="784691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924945" flipH="1">
            <a:off x="-3939312" y="-4409299"/>
            <a:ext cx="9407206" cy="7455211"/>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46760">
            <a:off x="224153" y="8726607"/>
            <a:ext cx="1290550" cy="832991"/>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40979">
            <a:off x="17274484" y="9591319"/>
            <a:ext cx="506294" cy="549573"/>
          </a:xfrm>
          <a:prstGeom prst="rect">
            <a:avLst/>
          </a:prstGeom>
        </p:spPr>
      </p:pic>
      <p:sp>
        <p:nvSpPr>
          <p:cNvPr id="13" name="TextBox 12">
            <a:extLst>
              <a:ext uri="{FF2B5EF4-FFF2-40B4-BE49-F238E27FC236}">
                <a16:creationId xmlns:a16="http://schemas.microsoft.com/office/drawing/2014/main" id="{E7AAF33B-FB40-4D5A-90D8-A78C543F347A}"/>
              </a:ext>
            </a:extLst>
          </p:cNvPr>
          <p:cNvSpPr txBox="1"/>
          <p:nvPr/>
        </p:nvSpPr>
        <p:spPr>
          <a:xfrm>
            <a:off x="5062604" y="508732"/>
            <a:ext cx="9067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C0504D">
                    <a:lumMod val="75000"/>
                  </a:srgbClr>
                </a:solidFill>
                <a:effectLst/>
                <a:uLnTx/>
                <a:uFillTx/>
                <a:latin typeface="Arial" panose="020B0604020202020204" pitchFamily="34" charset="0"/>
                <a:ea typeface="+mn-ea"/>
                <a:cs typeface="+mn-cs"/>
              </a:rPr>
              <a:t>1. Khái niệm về từ trường </a:t>
            </a:r>
            <a:endParaRPr kumimoji="0" lang="en-US" sz="5400" b="1" i="0" u="none" strike="noStrike" kern="1200" cap="none" spc="0" normalizeH="0" baseline="0" noProof="0" dirty="0">
              <a:ln>
                <a:noFill/>
              </a:ln>
              <a:solidFill>
                <a:srgbClr val="C0504D">
                  <a:lumMod val="75000"/>
                </a:srgbClr>
              </a:solidFill>
              <a:effectLst/>
              <a:uLnTx/>
              <a:uFillTx/>
              <a:latin typeface="Calibri"/>
              <a:ea typeface="+mn-ea"/>
              <a:cs typeface="+mn-cs"/>
            </a:endParaRPr>
          </a:p>
        </p:txBody>
      </p:sp>
      <p:grpSp>
        <p:nvGrpSpPr>
          <p:cNvPr id="14" name="Google Shape;1580;p51">
            <a:extLst>
              <a:ext uri="{FF2B5EF4-FFF2-40B4-BE49-F238E27FC236}">
                <a16:creationId xmlns:a16="http://schemas.microsoft.com/office/drawing/2014/main" id="{9865197D-284F-4CAA-81AE-CF7CBDEB44B7}"/>
              </a:ext>
            </a:extLst>
          </p:cNvPr>
          <p:cNvGrpSpPr/>
          <p:nvPr/>
        </p:nvGrpSpPr>
        <p:grpSpPr>
          <a:xfrm>
            <a:off x="1399937" y="1723430"/>
            <a:ext cx="1220379" cy="2039955"/>
            <a:chOff x="616408" y="576892"/>
            <a:chExt cx="965920" cy="1364545"/>
          </a:xfrm>
        </p:grpSpPr>
        <p:sp>
          <p:nvSpPr>
            <p:cNvPr id="15" name="Google Shape;1581;p51">
              <a:extLst>
                <a:ext uri="{FF2B5EF4-FFF2-40B4-BE49-F238E27FC236}">
                  <a16:creationId xmlns:a16="http://schemas.microsoft.com/office/drawing/2014/main" id="{8FBA1B42-F47F-4167-873F-ADE4750F8726}"/>
                </a:ext>
              </a:extLst>
            </p:cNvPr>
            <p:cNvSpPr/>
            <p:nvPr/>
          </p:nvSpPr>
          <p:spPr>
            <a:xfrm>
              <a:off x="1039187" y="1206945"/>
              <a:ext cx="114427" cy="34834"/>
            </a:xfrm>
            <a:custGeom>
              <a:avLst/>
              <a:gdLst/>
              <a:ahLst/>
              <a:cxnLst/>
              <a:rect l="l" t="t" r="r" b="b"/>
              <a:pathLst>
                <a:path w="3643" h="1109" extrusionOk="0">
                  <a:moveTo>
                    <a:pt x="222" y="0"/>
                  </a:moveTo>
                  <a:lnTo>
                    <a:pt x="0" y="602"/>
                  </a:lnTo>
                  <a:cubicBezTo>
                    <a:pt x="1204" y="697"/>
                    <a:pt x="2439" y="855"/>
                    <a:pt x="3642" y="1109"/>
                  </a:cubicBezTo>
                  <a:cubicBezTo>
                    <a:pt x="3420" y="919"/>
                    <a:pt x="3262" y="634"/>
                    <a:pt x="3199" y="349"/>
                  </a:cubicBezTo>
                  <a:cubicBezTo>
                    <a:pt x="2280" y="254"/>
                    <a:pt x="1362" y="159"/>
                    <a:pt x="507" y="0"/>
                  </a:cubicBezTo>
                  <a:cubicBezTo>
                    <a:pt x="444" y="32"/>
                    <a:pt x="396" y="48"/>
                    <a:pt x="352" y="48"/>
                  </a:cubicBezTo>
                  <a:cubicBezTo>
                    <a:pt x="309" y="48"/>
                    <a:pt x="269" y="32"/>
                    <a:pt x="222"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582;p51">
              <a:extLst>
                <a:ext uri="{FF2B5EF4-FFF2-40B4-BE49-F238E27FC236}">
                  <a16:creationId xmlns:a16="http://schemas.microsoft.com/office/drawing/2014/main" id="{F578FE5E-2364-4D05-BA09-85BDE6D88B52}"/>
                </a:ext>
              </a:extLst>
            </p:cNvPr>
            <p:cNvSpPr/>
            <p:nvPr/>
          </p:nvSpPr>
          <p:spPr>
            <a:xfrm>
              <a:off x="1267977" y="1031866"/>
              <a:ext cx="65678" cy="114427"/>
            </a:xfrm>
            <a:custGeom>
              <a:avLst/>
              <a:gdLst/>
              <a:ahLst/>
              <a:cxnLst/>
              <a:rect l="l" t="t" r="r" b="b"/>
              <a:pathLst>
                <a:path w="2091" h="3643" extrusionOk="0">
                  <a:moveTo>
                    <a:pt x="982" y="0"/>
                  </a:moveTo>
                  <a:lnTo>
                    <a:pt x="855" y="222"/>
                  </a:lnTo>
                  <a:cubicBezTo>
                    <a:pt x="887" y="254"/>
                    <a:pt x="887" y="254"/>
                    <a:pt x="887" y="317"/>
                  </a:cubicBezTo>
                  <a:cubicBezTo>
                    <a:pt x="887" y="349"/>
                    <a:pt x="855" y="381"/>
                    <a:pt x="855" y="381"/>
                  </a:cubicBezTo>
                  <a:cubicBezTo>
                    <a:pt x="950" y="476"/>
                    <a:pt x="887" y="571"/>
                    <a:pt x="823" y="571"/>
                  </a:cubicBezTo>
                  <a:cubicBezTo>
                    <a:pt x="633" y="1426"/>
                    <a:pt x="348" y="2122"/>
                    <a:pt x="63" y="2882"/>
                  </a:cubicBezTo>
                  <a:cubicBezTo>
                    <a:pt x="63" y="2914"/>
                    <a:pt x="32" y="2946"/>
                    <a:pt x="0" y="2946"/>
                  </a:cubicBezTo>
                  <a:cubicBezTo>
                    <a:pt x="190" y="3167"/>
                    <a:pt x="380" y="3389"/>
                    <a:pt x="507" y="3642"/>
                  </a:cubicBezTo>
                  <a:cubicBezTo>
                    <a:pt x="1013" y="2566"/>
                    <a:pt x="1488" y="1521"/>
                    <a:pt x="2090" y="507"/>
                  </a:cubicBezTo>
                  <a:cubicBezTo>
                    <a:pt x="1742" y="349"/>
                    <a:pt x="1330" y="159"/>
                    <a:pt x="982"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583;p51">
              <a:extLst>
                <a:ext uri="{FF2B5EF4-FFF2-40B4-BE49-F238E27FC236}">
                  <a16:creationId xmlns:a16="http://schemas.microsoft.com/office/drawing/2014/main" id="{DA28E241-3FCA-40D6-9BE4-CECB55062C73}"/>
                </a:ext>
              </a:extLst>
            </p:cNvPr>
            <p:cNvSpPr/>
            <p:nvPr/>
          </p:nvSpPr>
          <p:spPr>
            <a:xfrm>
              <a:off x="1143625" y="1127352"/>
              <a:ext cx="139303" cy="108019"/>
            </a:xfrm>
            <a:custGeom>
              <a:avLst/>
              <a:gdLst/>
              <a:ahLst/>
              <a:cxnLst/>
              <a:rect l="l" t="t" r="r" b="b"/>
              <a:pathLst>
                <a:path w="4435" h="3439" extrusionOk="0">
                  <a:moveTo>
                    <a:pt x="3706" y="1"/>
                  </a:moveTo>
                  <a:cubicBezTo>
                    <a:pt x="2566" y="824"/>
                    <a:pt x="1299" y="1552"/>
                    <a:pt x="0" y="2218"/>
                  </a:cubicBezTo>
                  <a:cubicBezTo>
                    <a:pt x="0" y="2218"/>
                    <a:pt x="32" y="2249"/>
                    <a:pt x="32" y="2281"/>
                  </a:cubicBezTo>
                  <a:cubicBezTo>
                    <a:pt x="163" y="2881"/>
                    <a:pt x="293" y="3439"/>
                    <a:pt x="956" y="3439"/>
                  </a:cubicBezTo>
                  <a:cubicBezTo>
                    <a:pt x="1097" y="3439"/>
                    <a:pt x="1262" y="3413"/>
                    <a:pt x="1457" y="3358"/>
                  </a:cubicBezTo>
                  <a:cubicBezTo>
                    <a:pt x="1774" y="3294"/>
                    <a:pt x="2122" y="2883"/>
                    <a:pt x="2376" y="2724"/>
                  </a:cubicBezTo>
                  <a:cubicBezTo>
                    <a:pt x="3041" y="2249"/>
                    <a:pt x="3706" y="1774"/>
                    <a:pt x="4434" y="1394"/>
                  </a:cubicBezTo>
                  <a:lnTo>
                    <a:pt x="4434" y="1331"/>
                  </a:lnTo>
                  <a:cubicBezTo>
                    <a:pt x="4212" y="856"/>
                    <a:pt x="3991" y="381"/>
                    <a:pt x="3706"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584;p51">
              <a:extLst>
                <a:ext uri="{FF2B5EF4-FFF2-40B4-BE49-F238E27FC236}">
                  <a16:creationId xmlns:a16="http://schemas.microsoft.com/office/drawing/2014/main" id="{5EF4B7D8-5464-4F6E-B62E-0B8ECC28BB96}"/>
                </a:ext>
              </a:extLst>
            </p:cNvPr>
            <p:cNvSpPr/>
            <p:nvPr/>
          </p:nvSpPr>
          <p:spPr>
            <a:xfrm>
              <a:off x="999391" y="964240"/>
              <a:ext cx="286522" cy="203945"/>
            </a:xfrm>
            <a:custGeom>
              <a:avLst/>
              <a:gdLst/>
              <a:ahLst/>
              <a:cxnLst/>
              <a:rect l="l" t="t" r="r" b="b"/>
              <a:pathLst>
                <a:path w="9122" h="6493" extrusionOk="0">
                  <a:moveTo>
                    <a:pt x="7791" y="0"/>
                  </a:moveTo>
                  <a:cubicBezTo>
                    <a:pt x="5099" y="1583"/>
                    <a:pt x="2471" y="3167"/>
                    <a:pt x="0" y="5035"/>
                  </a:cubicBezTo>
                  <a:cubicBezTo>
                    <a:pt x="349" y="5510"/>
                    <a:pt x="634" y="5985"/>
                    <a:pt x="887" y="6492"/>
                  </a:cubicBezTo>
                  <a:cubicBezTo>
                    <a:pt x="887" y="6460"/>
                    <a:pt x="950" y="6460"/>
                    <a:pt x="950" y="6429"/>
                  </a:cubicBezTo>
                  <a:cubicBezTo>
                    <a:pt x="2312" y="5415"/>
                    <a:pt x="3706" y="4465"/>
                    <a:pt x="5162" y="3579"/>
                  </a:cubicBezTo>
                  <a:cubicBezTo>
                    <a:pt x="6398" y="2819"/>
                    <a:pt x="7759" y="1900"/>
                    <a:pt x="9121" y="1457"/>
                  </a:cubicBezTo>
                  <a:lnTo>
                    <a:pt x="9089" y="1393"/>
                  </a:lnTo>
                  <a:cubicBezTo>
                    <a:pt x="9058" y="1393"/>
                    <a:pt x="8963" y="1393"/>
                    <a:pt x="8931" y="1362"/>
                  </a:cubicBezTo>
                  <a:cubicBezTo>
                    <a:pt x="8551" y="950"/>
                    <a:pt x="8171" y="507"/>
                    <a:pt x="7823" y="95"/>
                  </a:cubicBezTo>
                  <a:cubicBezTo>
                    <a:pt x="7791" y="32"/>
                    <a:pt x="7791" y="0"/>
                    <a:pt x="7791"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585;p51">
              <a:extLst>
                <a:ext uri="{FF2B5EF4-FFF2-40B4-BE49-F238E27FC236}">
                  <a16:creationId xmlns:a16="http://schemas.microsoft.com/office/drawing/2014/main" id="{0949058B-DC1F-4E80-83A3-0D68482C7E32}"/>
                </a:ext>
              </a:extLst>
            </p:cNvPr>
            <p:cNvSpPr/>
            <p:nvPr/>
          </p:nvSpPr>
          <p:spPr>
            <a:xfrm>
              <a:off x="768621" y="584242"/>
              <a:ext cx="98502" cy="60716"/>
            </a:xfrm>
            <a:custGeom>
              <a:avLst/>
              <a:gdLst/>
              <a:ahLst/>
              <a:cxnLst/>
              <a:rect l="l" t="t" r="r" b="b"/>
              <a:pathLst>
                <a:path w="3136" h="1933" extrusionOk="0">
                  <a:moveTo>
                    <a:pt x="3135" y="0"/>
                  </a:moveTo>
                  <a:lnTo>
                    <a:pt x="3135" y="0"/>
                  </a:lnTo>
                  <a:cubicBezTo>
                    <a:pt x="2629" y="222"/>
                    <a:pt x="2059" y="349"/>
                    <a:pt x="1584" y="634"/>
                  </a:cubicBezTo>
                  <a:cubicBezTo>
                    <a:pt x="950" y="982"/>
                    <a:pt x="475" y="1426"/>
                    <a:pt x="0" y="1932"/>
                  </a:cubicBezTo>
                  <a:cubicBezTo>
                    <a:pt x="63" y="1932"/>
                    <a:pt x="95" y="1901"/>
                    <a:pt x="127" y="1901"/>
                  </a:cubicBezTo>
                  <a:cubicBezTo>
                    <a:pt x="1394" y="1742"/>
                    <a:pt x="2375" y="1014"/>
                    <a:pt x="3135"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586;p51">
              <a:extLst>
                <a:ext uri="{FF2B5EF4-FFF2-40B4-BE49-F238E27FC236}">
                  <a16:creationId xmlns:a16="http://schemas.microsoft.com/office/drawing/2014/main" id="{C08620FA-C053-4463-AFDE-359B88865B9E}"/>
                </a:ext>
              </a:extLst>
            </p:cNvPr>
            <p:cNvSpPr/>
            <p:nvPr/>
          </p:nvSpPr>
          <p:spPr>
            <a:xfrm>
              <a:off x="876860" y="934369"/>
              <a:ext cx="48937" cy="45984"/>
            </a:xfrm>
            <a:custGeom>
              <a:avLst/>
              <a:gdLst/>
              <a:ahLst/>
              <a:cxnLst/>
              <a:rect l="l" t="t" r="r" b="b"/>
              <a:pathLst>
                <a:path w="1558" h="1464" extrusionOk="0">
                  <a:moveTo>
                    <a:pt x="734" y="1"/>
                  </a:moveTo>
                  <a:lnTo>
                    <a:pt x="734" y="1"/>
                  </a:lnTo>
                  <a:cubicBezTo>
                    <a:pt x="766" y="33"/>
                    <a:pt x="734" y="33"/>
                    <a:pt x="671" y="96"/>
                  </a:cubicBezTo>
                  <a:cubicBezTo>
                    <a:pt x="1" y="340"/>
                    <a:pt x="34" y="1463"/>
                    <a:pt x="799" y="1463"/>
                  </a:cubicBezTo>
                  <a:cubicBezTo>
                    <a:pt x="829" y="1463"/>
                    <a:pt x="860" y="1461"/>
                    <a:pt x="893" y="1458"/>
                  </a:cubicBezTo>
                  <a:cubicBezTo>
                    <a:pt x="1241" y="1426"/>
                    <a:pt x="1558" y="1173"/>
                    <a:pt x="1558" y="793"/>
                  </a:cubicBezTo>
                  <a:cubicBezTo>
                    <a:pt x="1558" y="349"/>
                    <a:pt x="1114" y="33"/>
                    <a:pt x="734"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587;p51">
              <a:extLst>
                <a:ext uri="{FF2B5EF4-FFF2-40B4-BE49-F238E27FC236}">
                  <a16:creationId xmlns:a16="http://schemas.microsoft.com/office/drawing/2014/main" id="{B5048866-B831-4D3D-B661-03D56E9912A0}"/>
                </a:ext>
              </a:extLst>
            </p:cNvPr>
            <p:cNvSpPr/>
            <p:nvPr/>
          </p:nvSpPr>
          <p:spPr>
            <a:xfrm>
              <a:off x="1059289" y="1583897"/>
              <a:ext cx="71426" cy="58580"/>
            </a:xfrm>
            <a:custGeom>
              <a:avLst/>
              <a:gdLst/>
              <a:ahLst/>
              <a:cxnLst/>
              <a:rect l="l" t="t" r="r" b="b"/>
              <a:pathLst>
                <a:path w="2274" h="1865" extrusionOk="0">
                  <a:moveTo>
                    <a:pt x="1040" y="1"/>
                  </a:moveTo>
                  <a:cubicBezTo>
                    <a:pt x="954" y="1"/>
                    <a:pt x="869" y="11"/>
                    <a:pt x="785" y="33"/>
                  </a:cubicBezTo>
                  <a:cubicBezTo>
                    <a:pt x="757" y="24"/>
                    <a:pt x="738" y="20"/>
                    <a:pt x="724" y="20"/>
                  </a:cubicBezTo>
                  <a:cubicBezTo>
                    <a:pt x="690" y="20"/>
                    <a:pt x="690" y="43"/>
                    <a:pt x="690" y="65"/>
                  </a:cubicBezTo>
                  <a:cubicBezTo>
                    <a:pt x="1" y="617"/>
                    <a:pt x="272" y="1864"/>
                    <a:pt x="1106" y="1864"/>
                  </a:cubicBezTo>
                  <a:cubicBezTo>
                    <a:pt x="1230" y="1864"/>
                    <a:pt x="1366" y="1837"/>
                    <a:pt x="1514" y="1775"/>
                  </a:cubicBezTo>
                  <a:cubicBezTo>
                    <a:pt x="1989" y="1585"/>
                    <a:pt x="2274" y="1047"/>
                    <a:pt x="2052" y="572"/>
                  </a:cubicBezTo>
                  <a:cubicBezTo>
                    <a:pt x="1843" y="232"/>
                    <a:pt x="1441" y="1"/>
                    <a:pt x="1040"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588;p51">
              <a:extLst>
                <a:ext uri="{FF2B5EF4-FFF2-40B4-BE49-F238E27FC236}">
                  <a16:creationId xmlns:a16="http://schemas.microsoft.com/office/drawing/2014/main" id="{FE326D6E-644F-4C65-8399-84A775A8C174}"/>
                </a:ext>
              </a:extLst>
            </p:cNvPr>
            <p:cNvSpPr/>
            <p:nvPr/>
          </p:nvSpPr>
          <p:spPr>
            <a:xfrm>
              <a:off x="711926" y="1798804"/>
              <a:ext cx="750039" cy="126425"/>
            </a:xfrm>
            <a:custGeom>
              <a:avLst/>
              <a:gdLst/>
              <a:ahLst/>
              <a:cxnLst/>
              <a:rect l="l" t="t" r="r" b="b"/>
              <a:pathLst>
                <a:path w="23879" h="4025" extrusionOk="0">
                  <a:moveTo>
                    <a:pt x="22169" y="1791"/>
                  </a:moveTo>
                  <a:cubicBezTo>
                    <a:pt x="22226" y="1791"/>
                    <a:pt x="22280" y="1911"/>
                    <a:pt x="22200" y="1964"/>
                  </a:cubicBezTo>
                  <a:cubicBezTo>
                    <a:pt x="21629" y="2354"/>
                    <a:pt x="20944" y="2631"/>
                    <a:pt x="20225" y="2631"/>
                  </a:cubicBezTo>
                  <a:cubicBezTo>
                    <a:pt x="20187" y="2631"/>
                    <a:pt x="20148" y="2630"/>
                    <a:pt x="20110" y="2629"/>
                  </a:cubicBezTo>
                  <a:cubicBezTo>
                    <a:pt x="19952" y="2629"/>
                    <a:pt x="19952" y="2407"/>
                    <a:pt x="20110" y="2407"/>
                  </a:cubicBezTo>
                  <a:cubicBezTo>
                    <a:pt x="20838" y="2375"/>
                    <a:pt x="21472" y="2185"/>
                    <a:pt x="22137" y="1805"/>
                  </a:cubicBezTo>
                  <a:cubicBezTo>
                    <a:pt x="22147" y="1795"/>
                    <a:pt x="22158" y="1791"/>
                    <a:pt x="22169" y="1791"/>
                  </a:cubicBezTo>
                  <a:close/>
                  <a:moveTo>
                    <a:pt x="23720" y="0"/>
                  </a:moveTo>
                  <a:lnTo>
                    <a:pt x="23720" y="0"/>
                  </a:lnTo>
                  <a:cubicBezTo>
                    <a:pt x="23657" y="32"/>
                    <a:pt x="23657" y="127"/>
                    <a:pt x="23625" y="159"/>
                  </a:cubicBezTo>
                  <a:cubicBezTo>
                    <a:pt x="22833" y="1489"/>
                    <a:pt x="20142" y="1489"/>
                    <a:pt x="18843" y="1710"/>
                  </a:cubicBezTo>
                  <a:cubicBezTo>
                    <a:pt x="16468" y="1995"/>
                    <a:pt x="14061" y="2185"/>
                    <a:pt x="11623" y="2185"/>
                  </a:cubicBezTo>
                  <a:cubicBezTo>
                    <a:pt x="9216" y="2185"/>
                    <a:pt x="6809" y="1964"/>
                    <a:pt x="4434" y="1615"/>
                  </a:cubicBezTo>
                  <a:cubicBezTo>
                    <a:pt x="3325" y="1457"/>
                    <a:pt x="982" y="1457"/>
                    <a:pt x="32" y="412"/>
                  </a:cubicBezTo>
                  <a:lnTo>
                    <a:pt x="32" y="412"/>
                  </a:lnTo>
                  <a:cubicBezTo>
                    <a:pt x="0" y="1330"/>
                    <a:pt x="158" y="2185"/>
                    <a:pt x="602" y="3040"/>
                  </a:cubicBezTo>
                  <a:cubicBezTo>
                    <a:pt x="4545" y="3733"/>
                    <a:pt x="8488" y="4025"/>
                    <a:pt x="12486" y="4025"/>
                  </a:cubicBezTo>
                  <a:cubicBezTo>
                    <a:pt x="12694" y="4025"/>
                    <a:pt x="12902" y="4024"/>
                    <a:pt x="13111" y="4022"/>
                  </a:cubicBezTo>
                  <a:cubicBezTo>
                    <a:pt x="15011" y="3990"/>
                    <a:pt x="16943" y="3895"/>
                    <a:pt x="18843" y="3705"/>
                  </a:cubicBezTo>
                  <a:cubicBezTo>
                    <a:pt x="19920" y="3579"/>
                    <a:pt x="21187" y="3642"/>
                    <a:pt x="22168" y="3230"/>
                  </a:cubicBezTo>
                  <a:cubicBezTo>
                    <a:pt x="23752" y="2629"/>
                    <a:pt x="23878" y="1394"/>
                    <a:pt x="23720" y="0"/>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589;p51">
              <a:extLst>
                <a:ext uri="{FF2B5EF4-FFF2-40B4-BE49-F238E27FC236}">
                  <a16:creationId xmlns:a16="http://schemas.microsoft.com/office/drawing/2014/main" id="{01D75CDF-53FE-496D-9FD5-DFD0AFA20235}"/>
                </a:ext>
              </a:extLst>
            </p:cNvPr>
            <p:cNvSpPr/>
            <p:nvPr/>
          </p:nvSpPr>
          <p:spPr>
            <a:xfrm>
              <a:off x="727820" y="1723231"/>
              <a:ext cx="746082" cy="128624"/>
            </a:xfrm>
            <a:custGeom>
              <a:avLst/>
              <a:gdLst/>
              <a:ahLst/>
              <a:cxnLst/>
              <a:rect l="l" t="t" r="r" b="b"/>
              <a:pathLst>
                <a:path w="23753" h="4095" extrusionOk="0">
                  <a:moveTo>
                    <a:pt x="2489" y="1231"/>
                  </a:moveTo>
                  <a:cubicBezTo>
                    <a:pt x="2573" y="1231"/>
                    <a:pt x="2621" y="1427"/>
                    <a:pt x="2503" y="1456"/>
                  </a:cubicBezTo>
                  <a:cubicBezTo>
                    <a:pt x="2154" y="1583"/>
                    <a:pt x="1901" y="1773"/>
                    <a:pt x="1711" y="2026"/>
                  </a:cubicBezTo>
                  <a:cubicBezTo>
                    <a:pt x="1680" y="2049"/>
                    <a:pt x="1647" y="2059"/>
                    <a:pt x="1617" y="2059"/>
                  </a:cubicBezTo>
                  <a:cubicBezTo>
                    <a:pt x="1522" y="2059"/>
                    <a:pt x="1449" y="1964"/>
                    <a:pt x="1521" y="1868"/>
                  </a:cubicBezTo>
                  <a:cubicBezTo>
                    <a:pt x="1711" y="1583"/>
                    <a:pt x="2091" y="1329"/>
                    <a:pt x="2471" y="1234"/>
                  </a:cubicBezTo>
                  <a:cubicBezTo>
                    <a:pt x="2477" y="1232"/>
                    <a:pt x="2483" y="1231"/>
                    <a:pt x="2489" y="1231"/>
                  </a:cubicBezTo>
                  <a:close/>
                  <a:moveTo>
                    <a:pt x="5633" y="0"/>
                  </a:moveTo>
                  <a:cubicBezTo>
                    <a:pt x="4803" y="0"/>
                    <a:pt x="3964" y="39"/>
                    <a:pt x="3136" y="189"/>
                  </a:cubicBezTo>
                  <a:cubicBezTo>
                    <a:pt x="2471" y="316"/>
                    <a:pt x="1616" y="443"/>
                    <a:pt x="1077" y="791"/>
                  </a:cubicBezTo>
                  <a:cubicBezTo>
                    <a:pt x="412" y="1044"/>
                    <a:pt x="32" y="1614"/>
                    <a:pt x="1" y="2438"/>
                  </a:cubicBezTo>
                  <a:cubicBezTo>
                    <a:pt x="412" y="2755"/>
                    <a:pt x="792" y="2945"/>
                    <a:pt x="1267" y="3040"/>
                  </a:cubicBezTo>
                  <a:cubicBezTo>
                    <a:pt x="4244" y="3990"/>
                    <a:pt x="7791" y="4053"/>
                    <a:pt x="10895" y="4085"/>
                  </a:cubicBezTo>
                  <a:cubicBezTo>
                    <a:pt x="11215" y="4091"/>
                    <a:pt x="11535" y="4094"/>
                    <a:pt x="11855" y="4094"/>
                  </a:cubicBezTo>
                  <a:cubicBezTo>
                    <a:pt x="14770" y="4094"/>
                    <a:pt x="17701" y="3832"/>
                    <a:pt x="20554" y="3261"/>
                  </a:cubicBezTo>
                  <a:cubicBezTo>
                    <a:pt x="21187" y="3135"/>
                    <a:pt x="22201" y="3040"/>
                    <a:pt x="22644" y="2470"/>
                  </a:cubicBezTo>
                  <a:cubicBezTo>
                    <a:pt x="23753" y="1044"/>
                    <a:pt x="21409" y="633"/>
                    <a:pt x="20776" y="506"/>
                  </a:cubicBezTo>
                  <a:cubicBezTo>
                    <a:pt x="19129" y="189"/>
                    <a:pt x="17450" y="94"/>
                    <a:pt x="15804" y="31"/>
                  </a:cubicBezTo>
                  <a:lnTo>
                    <a:pt x="15804" y="31"/>
                  </a:lnTo>
                  <a:cubicBezTo>
                    <a:pt x="15835" y="443"/>
                    <a:pt x="15867" y="854"/>
                    <a:pt x="15867" y="1234"/>
                  </a:cubicBezTo>
                  <a:cubicBezTo>
                    <a:pt x="15962" y="1298"/>
                    <a:pt x="15962" y="1424"/>
                    <a:pt x="15867" y="1456"/>
                  </a:cubicBezTo>
                  <a:cubicBezTo>
                    <a:pt x="14526" y="2153"/>
                    <a:pt x="12908" y="2409"/>
                    <a:pt x="11286" y="2409"/>
                  </a:cubicBezTo>
                  <a:cubicBezTo>
                    <a:pt x="9958" y="2409"/>
                    <a:pt x="8626" y="2237"/>
                    <a:pt x="7443" y="1995"/>
                  </a:cubicBezTo>
                  <a:cubicBezTo>
                    <a:pt x="7253" y="1995"/>
                    <a:pt x="7221" y="1804"/>
                    <a:pt x="7285" y="1678"/>
                  </a:cubicBezTo>
                  <a:cubicBezTo>
                    <a:pt x="7158" y="1646"/>
                    <a:pt x="7095" y="1583"/>
                    <a:pt x="7126" y="1456"/>
                  </a:cubicBezTo>
                  <a:cubicBezTo>
                    <a:pt x="7221" y="1044"/>
                    <a:pt x="7285" y="538"/>
                    <a:pt x="7380" y="31"/>
                  </a:cubicBezTo>
                  <a:lnTo>
                    <a:pt x="7316" y="31"/>
                  </a:lnTo>
                  <a:cubicBezTo>
                    <a:pt x="6764" y="18"/>
                    <a:pt x="6201" y="0"/>
                    <a:pt x="5633"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590;p51">
              <a:extLst>
                <a:ext uri="{FF2B5EF4-FFF2-40B4-BE49-F238E27FC236}">
                  <a16:creationId xmlns:a16="http://schemas.microsoft.com/office/drawing/2014/main" id="{372342E7-2FAF-49B5-805F-78CB879E6F05}"/>
                </a:ext>
              </a:extLst>
            </p:cNvPr>
            <p:cNvSpPr/>
            <p:nvPr/>
          </p:nvSpPr>
          <p:spPr>
            <a:xfrm>
              <a:off x="1061048" y="1134325"/>
              <a:ext cx="75635" cy="77614"/>
            </a:xfrm>
            <a:custGeom>
              <a:avLst/>
              <a:gdLst/>
              <a:ahLst/>
              <a:cxnLst/>
              <a:rect l="l" t="t" r="r" b="b"/>
              <a:pathLst>
                <a:path w="2408" h="2471" extrusionOk="0">
                  <a:moveTo>
                    <a:pt x="1141" y="0"/>
                  </a:moveTo>
                  <a:cubicBezTo>
                    <a:pt x="951" y="127"/>
                    <a:pt x="761" y="285"/>
                    <a:pt x="508" y="412"/>
                  </a:cubicBezTo>
                  <a:cubicBezTo>
                    <a:pt x="444" y="950"/>
                    <a:pt x="286" y="1520"/>
                    <a:pt x="1" y="2027"/>
                  </a:cubicBezTo>
                  <a:cubicBezTo>
                    <a:pt x="793" y="2154"/>
                    <a:pt x="1616" y="2312"/>
                    <a:pt x="2376" y="2471"/>
                  </a:cubicBezTo>
                  <a:cubicBezTo>
                    <a:pt x="2344" y="2344"/>
                    <a:pt x="2344" y="2281"/>
                    <a:pt x="2313" y="2154"/>
                  </a:cubicBezTo>
                  <a:lnTo>
                    <a:pt x="2313" y="2122"/>
                  </a:lnTo>
                  <a:cubicBezTo>
                    <a:pt x="2154" y="2059"/>
                    <a:pt x="2059" y="1869"/>
                    <a:pt x="2218" y="1806"/>
                  </a:cubicBezTo>
                  <a:cubicBezTo>
                    <a:pt x="2313" y="1742"/>
                    <a:pt x="2344" y="1711"/>
                    <a:pt x="2408" y="1711"/>
                  </a:cubicBezTo>
                  <a:cubicBezTo>
                    <a:pt x="1996" y="1204"/>
                    <a:pt x="1521" y="602"/>
                    <a:pt x="1141"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591;p51">
              <a:extLst>
                <a:ext uri="{FF2B5EF4-FFF2-40B4-BE49-F238E27FC236}">
                  <a16:creationId xmlns:a16="http://schemas.microsoft.com/office/drawing/2014/main" id="{2EF7FD37-D342-467F-B312-54046DBD017D}"/>
                </a:ext>
              </a:extLst>
            </p:cNvPr>
            <p:cNvSpPr/>
            <p:nvPr/>
          </p:nvSpPr>
          <p:spPr>
            <a:xfrm>
              <a:off x="1213261" y="1038839"/>
              <a:ext cx="74630" cy="87571"/>
            </a:xfrm>
            <a:custGeom>
              <a:avLst/>
              <a:gdLst/>
              <a:ahLst/>
              <a:cxnLst/>
              <a:rect l="l" t="t" r="r" b="b"/>
              <a:pathLst>
                <a:path w="2376" h="2788" extrusionOk="0">
                  <a:moveTo>
                    <a:pt x="1330" y="0"/>
                  </a:moveTo>
                  <a:cubicBezTo>
                    <a:pt x="887" y="285"/>
                    <a:pt x="475" y="507"/>
                    <a:pt x="0" y="760"/>
                  </a:cubicBezTo>
                  <a:cubicBezTo>
                    <a:pt x="507" y="1267"/>
                    <a:pt x="887" y="1900"/>
                    <a:pt x="1109" y="2629"/>
                  </a:cubicBezTo>
                  <a:cubicBezTo>
                    <a:pt x="1109" y="2660"/>
                    <a:pt x="1109" y="2692"/>
                    <a:pt x="1045" y="2724"/>
                  </a:cubicBezTo>
                  <a:lnTo>
                    <a:pt x="1109" y="2787"/>
                  </a:lnTo>
                  <a:lnTo>
                    <a:pt x="1457" y="2534"/>
                  </a:lnTo>
                  <a:cubicBezTo>
                    <a:pt x="1478" y="2534"/>
                    <a:pt x="1485" y="2520"/>
                    <a:pt x="1497" y="2520"/>
                  </a:cubicBezTo>
                  <a:cubicBezTo>
                    <a:pt x="1503" y="2520"/>
                    <a:pt x="1510" y="2523"/>
                    <a:pt x="1520" y="2534"/>
                  </a:cubicBezTo>
                  <a:cubicBezTo>
                    <a:pt x="1805" y="1837"/>
                    <a:pt x="2059" y="1077"/>
                    <a:pt x="2375" y="349"/>
                  </a:cubicBezTo>
                  <a:cubicBezTo>
                    <a:pt x="1995" y="190"/>
                    <a:pt x="1679" y="95"/>
                    <a:pt x="1330"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592;p51">
              <a:extLst>
                <a:ext uri="{FF2B5EF4-FFF2-40B4-BE49-F238E27FC236}">
                  <a16:creationId xmlns:a16="http://schemas.microsoft.com/office/drawing/2014/main" id="{C5EBF96D-8B97-4BF0-9734-B9671F784DCF}"/>
                </a:ext>
              </a:extLst>
            </p:cNvPr>
            <p:cNvSpPr/>
            <p:nvPr/>
          </p:nvSpPr>
          <p:spPr>
            <a:xfrm>
              <a:off x="1106813" y="1067673"/>
              <a:ext cx="139303" cy="115432"/>
            </a:xfrm>
            <a:custGeom>
              <a:avLst/>
              <a:gdLst/>
              <a:ahLst/>
              <a:cxnLst/>
              <a:rect l="l" t="t" r="r" b="b"/>
              <a:pathLst>
                <a:path w="4435" h="3675" extrusionOk="0">
                  <a:moveTo>
                    <a:pt x="2978" y="1"/>
                  </a:moveTo>
                  <a:cubicBezTo>
                    <a:pt x="2629" y="191"/>
                    <a:pt x="2217" y="444"/>
                    <a:pt x="1869" y="634"/>
                  </a:cubicBezTo>
                  <a:cubicBezTo>
                    <a:pt x="1267" y="1077"/>
                    <a:pt x="634" y="1457"/>
                    <a:pt x="1" y="1901"/>
                  </a:cubicBezTo>
                  <a:cubicBezTo>
                    <a:pt x="476" y="2407"/>
                    <a:pt x="887" y="3041"/>
                    <a:pt x="1236" y="3674"/>
                  </a:cubicBezTo>
                  <a:cubicBezTo>
                    <a:pt x="2344" y="3104"/>
                    <a:pt x="3421" y="2534"/>
                    <a:pt x="4434" y="1869"/>
                  </a:cubicBezTo>
                  <a:lnTo>
                    <a:pt x="4403" y="1806"/>
                  </a:lnTo>
                  <a:cubicBezTo>
                    <a:pt x="4388" y="1834"/>
                    <a:pt x="4355" y="1850"/>
                    <a:pt x="4320" y="1850"/>
                  </a:cubicBezTo>
                  <a:cubicBezTo>
                    <a:pt x="4276" y="1850"/>
                    <a:pt x="4230" y="1826"/>
                    <a:pt x="4213" y="1774"/>
                  </a:cubicBezTo>
                  <a:cubicBezTo>
                    <a:pt x="3896" y="1109"/>
                    <a:pt x="3484" y="539"/>
                    <a:pt x="2978" y="1"/>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593;p51">
              <a:extLst>
                <a:ext uri="{FF2B5EF4-FFF2-40B4-BE49-F238E27FC236}">
                  <a16:creationId xmlns:a16="http://schemas.microsoft.com/office/drawing/2014/main" id="{78780E91-A14D-47AB-BA20-A75710A6D073}"/>
                </a:ext>
              </a:extLst>
            </p:cNvPr>
            <p:cNvSpPr/>
            <p:nvPr/>
          </p:nvSpPr>
          <p:spPr>
            <a:xfrm>
              <a:off x="776568" y="591215"/>
              <a:ext cx="158181" cy="160160"/>
            </a:xfrm>
            <a:custGeom>
              <a:avLst/>
              <a:gdLst/>
              <a:ahLst/>
              <a:cxnLst/>
              <a:rect l="l" t="t" r="r" b="b"/>
              <a:pathLst>
                <a:path w="5036" h="5099" extrusionOk="0">
                  <a:moveTo>
                    <a:pt x="3009" y="0"/>
                  </a:moveTo>
                  <a:cubicBezTo>
                    <a:pt x="2407" y="1109"/>
                    <a:pt x="1267" y="1805"/>
                    <a:pt x="1" y="1964"/>
                  </a:cubicBezTo>
                  <a:cubicBezTo>
                    <a:pt x="824" y="2819"/>
                    <a:pt x="1552" y="3769"/>
                    <a:pt x="2091" y="4846"/>
                  </a:cubicBezTo>
                  <a:cubicBezTo>
                    <a:pt x="2122" y="4941"/>
                    <a:pt x="2059" y="5036"/>
                    <a:pt x="1964" y="5036"/>
                  </a:cubicBezTo>
                  <a:lnTo>
                    <a:pt x="1964" y="5099"/>
                  </a:lnTo>
                  <a:cubicBezTo>
                    <a:pt x="3294" y="5099"/>
                    <a:pt x="4403" y="4434"/>
                    <a:pt x="5036" y="3294"/>
                  </a:cubicBezTo>
                  <a:cubicBezTo>
                    <a:pt x="4181" y="2249"/>
                    <a:pt x="3484" y="1140"/>
                    <a:pt x="3009"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594;p51">
              <a:extLst>
                <a:ext uri="{FF2B5EF4-FFF2-40B4-BE49-F238E27FC236}">
                  <a16:creationId xmlns:a16="http://schemas.microsoft.com/office/drawing/2014/main" id="{701DC826-AE57-4EB7-AE7E-6DD3350A9179}"/>
                </a:ext>
              </a:extLst>
            </p:cNvPr>
            <p:cNvSpPr/>
            <p:nvPr/>
          </p:nvSpPr>
          <p:spPr>
            <a:xfrm>
              <a:off x="821327" y="702218"/>
              <a:ext cx="190031" cy="118039"/>
            </a:xfrm>
            <a:custGeom>
              <a:avLst/>
              <a:gdLst/>
              <a:ahLst/>
              <a:cxnLst/>
              <a:rect l="l" t="t" r="r" b="b"/>
              <a:pathLst>
                <a:path w="6050" h="3758" extrusionOk="0">
                  <a:moveTo>
                    <a:pt x="4680" y="1"/>
                  </a:moveTo>
                  <a:cubicBezTo>
                    <a:pt x="4357" y="1"/>
                    <a:pt x="4039" y="30"/>
                    <a:pt x="3738" y="76"/>
                  </a:cubicBezTo>
                  <a:lnTo>
                    <a:pt x="3674" y="76"/>
                  </a:lnTo>
                  <a:cubicBezTo>
                    <a:pt x="3116" y="1194"/>
                    <a:pt x="1949" y="1946"/>
                    <a:pt x="710" y="1946"/>
                  </a:cubicBezTo>
                  <a:cubicBezTo>
                    <a:pt x="685" y="1946"/>
                    <a:pt x="659" y="1946"/>
                    <a:pt x="634" y="1945"/>
                  </a:cubicBezTo>
                  <a:cubicBezTo>
                    <a:pt x="634" y="2578"/>
                    <a:pt x="381" y="3243"/>
                    <a:pt x="1" y="3750"/>
                  </a:cubicBezTo>
                  <a:cubicBezTo>
                    <a:pt x="73" y="3755"/>
                    <a:pt x="146" y="3758"/>
                    <a:pt x="219" y="3758"/>
                  </a:cubicBezTo>
                  <a:cubicBezTo>
                    <a:pt x="2420" y="3758"/>
                    <a:pt x="4517" y="1487"/>
                    <a:pt x="6049" y="76"/>
                  </a:cubicBezTo>
                  <a:lnTo>
                    <a:pt x="6049" y="76"/>
                  </a:lnTo>
                  <a:cubicBezTo>
                    <a:pt x="5986" y="89"/>
                    <a:pt x="5921" y="94"/>
                    <a:pt x="5856" y="94"/>
                  </a:cubicBezTo>
                  <a:cubicBezTo>
                    <a:pt x="5593" y="94"/>
                    <a:pt x="5315" y="13"/>
                    <a:pt x="5036" y="13"/>
                  </a:cubicBezTo>
                  <a:cubicBezTo>
                    <a:pt x="4917" y="5"/>
                    <a:pt x="4798" y="1"/>
                    <a:pt x="4680" y="1"/>
                  </a:cubicBezTo>
                  <a:close/>
                </a:path>
              </a:pathLst>
            </a:custGeom>
            <a:solidFill>
              <a:srgbClr val="79C8CF"/>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595;p51">
              <a:extLst>
                <a:ext uri="{FF2B5EF4-FFF2-40B4-BE49-F238E27FC236}">
                  <a16:creationId xmlns:a16="http://schemas.microsoft.com/office/drawing/2014/main" id="{4551DD8F-A33D-468E-811C-BF9600BC24DA}"/>
                </a:ext>
              </a:extLst>
            </p:cNvPr>
            <p:cNvSpPr/>
            <p:nvPr/>
          </p:nvSpPr>
          <p:spPr>
            <a:xfrm>
              <a:off x="825316" y="887129"/>
              <a:ext cx="157176" cy="142162"/>
            </a:xfrm>
            <a:custGeom>
              <a:avLst/>
              <a:gdLst/>
              <a:ahLst/>
              <a:cxnLst/>
              <a:rect l="l" t="t" r="r" b="b"/>
              <a:pathLst>
                <a:path w="5004" h="4526" extrusionOk="0">
                  <a:moveTo>
                    <a:pt x="2249" y="1315"/>
                  </a:moveTo>
                  <a:cubicBezTo>
                    <a:pt x="2312" y="1315"/>
                    <a:pt x="2375" y="1315"/>
                    <a:pt x="2407" y="1347"/>
                  </a:cubicBezTo>
                  <a:cubicBezTo>
                    <a:pt x="2466" y="1332"/>
                    <a:pt x="2525" y="1325"/>
                    <a:pt x="2584" y="1325"/>
                  </a:cubicBezTo>
                  <a:cubicBezTo>
                    <a:pt x="3027" y="1325"/>
                    <a:pt x="3432" y="1726"/>
                    <a:pt x="3516" y="2202"/>
                  </a:cubicBezTo>
                  <a:cubicBezTo>
                    <a:pt x="3579" y="2740"/>
                    <a:pt x="3167" y="3183"/>
                    <a:pt x="2629" y="3247"/>
                  </a:cubicBezTo>
                  <a:cubicBezTo>
                    <a:pt x="2569" y="3258"/>
                    <a:pt x="2509" y="3263"/>
                    <a:pt x="2449" y="3263"/>
                  </a:cubicBezTo>
                  <a:cubicBezTo>
                    <a:pt x="2008" y="3263"/>
                    <a:pt x="1604" y="2961"/>
                    <a:pt x="1520" y="2487"/>
                  </a:cubicBezTo>
                  <a:cubicBezTo>
                    <a:pt x="1457" y="1980"/>
                    <a:pt x="1742" y="1410"/>
                    <a:pt x="2249" y="1315"/>
                  </a:cubicBezTo>
                  <a:close/>
                  <a:moveTo>
                    <a:pt x="2460" y="0"/>
                  </a:moveTo>
                  <a:cubicBezTo>
                    <a:pt x="2292" y="0"/>
                    <a:pt x="2125" y="16"/>
                    <a:pt x="1964" y="48"/>
                  </a:cubicBezTo>
                  <a:cubicBezTo>
                    <a:pt x="1489" y="112"/>
                    <a:pt x="1014" y="365"/>
                    <a:pt x="697" y="745"/>
                  </a:cubicBezTo>
                  <a:cubicBezTo>
                    <a:pt x="539" y="935"/>
                    <a:pt x="380" y="1188"/>
                    <a:pt x="317" y="1410"/>
                  </a:cubicBezTo>
                  <a:cubicBezTo>
                    <a:pt x="0" y="2423"/>
                    <a:pt x="349" y="3627"/>
                    <a:pt x="1204" y="4197"/>
                  </a:cubicBezTo>
                  <a:cubicBezTo>
                    <a:pt x="1565" y="4420"/>
                    <a:pt x="1983" y="4525"/>
                    <a:pt x="2402" y="4525"/>
                  </a:cubicBezTo>
                  <a:cubicBezTo>
                    <a:pt x="3235" y="4525"/>
                    <a:pt x="4076" y="4110"/>
                    <a:pt x="4497" y="3373"/>
                  </a:cubicBezTo>
                  <a:cubicBezTo>
                    <a:pt x="5004" y="2392"/>
                    <a:pt x="4656" y="1157"/>
                    <a:pt x="3864" y="397"/>
                  </a:cubicBezTo>
                  <a:cubicBezTo>
                    <a:pt x="3462" y="137"/>
                    <a:pt x="2955" y="0"/>
                    <a:pt x="2460"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596;p51">
              <a:extLst>
                <a:ext uri="{FF2B5EF4-FFF2-40B4-BE49-F238E27FC236}">
                  <a16:creationId xmlns:a16="http://schemas.microsoft.com/office/drawing/2014/main" id="{AEA1FAF7-FD40-444A-B964-8DA0DC2A92AB}"/>
                </a:ext>
              </a:extLst>
            </p:cNvPr>
            <p:cNvSpPr/>
            <p:nvPr/>
          </p:nvSpPr>
          <p:spPr>
            <a:xfrm>
              <a:off x="827295" y="710573"/>
              <a:ext cx="383014" cy="383987"/>
            </a:xfrm>
            <a:custGeom>
              <a:avLst/>
              <a:gdLst/>
              <a:ahLst/>
              <a:cxnLst/>
              <a:rect l="l" t="t" r="r" b="b"/>
              <a:pathLst>
                <a:path w="12194" h="12225" extrusionOk="0">
                  <a:moveTo>
                    <a:pt x="6018" y="0"/>
                  </a:moveTo>
                  <a:cubicBezTo>
                    <a:pt x="4624" y="1711"/>
                    <a:pt x="2376" y="3927"/>
                    <a:pt x="1" y="3991"/>
                  </a:cubicBezTo>
                  <a:cubicBezTo>
                    <a:pt x="254" y="4276"/>
                    <a:pt x="444" y="4592"/>
                    <a:pt x="634" y="4877"/>
                  </a:cubicBezTo>
                  <a:cubicBezTo>
                    <a:pt x="666" y="4909"/>
                    <a:pt x="729" y="4941"/>
                    <a:pt x="729" y="5036"/>
                  </a:cubicBezTo>
                  <a:cubicBezTo>
                    <a:pt x="824" y="5226"/>
                    <a:pt x="951" y="5384"/>
                    <a:pt x="1077" y="5574"/>
                  </a:cubicBezTo>
                  <a:cubicBezTo>
                    <a:pt x="1447" y="5376"/>
                    <a:pt x="1871" y="5277"/>
                    <a:pt x="2300" y="5277"/>
                  </a:cubicBezTo>
                  <a:cubicBezTo>
                    <a:pt x="2901" y="5277"/>
                    <a:pt x="3511" y="5471"/>
                    <a:pt x="3991" y="5859"/>
                  </a:cubicBezTo>
                  <a:cubicBezTo>
                    <a:pt x="4054" y="5859"/>
                    <a:pt x="4054" y="5891"/>
                    <a:pt x="4054" y="5954"/>
                  </a:cubicBezTo>
                  <a:cubicBezTo>
                    <a:pt x="4941" y="6683"/>
                    <a:pt x="5258" y="8076"/>
                    <a:pt x="4688" y="9184"/>
                  </a:cubicBezTo>
                  <a:cubicBezTo>
                    <a:pt x="4561" y="9438"/>
                    <a:pt x="4403" y="9628"/>
                    <a:pt x="4213" y="9786"/>
                  </a:cubicBezTo>
                  <a:cubicBezTo>
                    <a:pt x="4244" y="9786"/>
                    <a:pt x="4244" y="9786"/>
                    <a:pt x="4276" y="9818"/>
                  </a:cubicBezTo>
                  <a:cubicBezTo>
                    <a:pt x="5068" y="10419"/>
                    <a:pt x="5638" y="11338"/>
                    <a:pt x="5954" y="12225"/>
                  </a:cubicBezTo>
                  <a:cubicBezTo>
                    <a:pt x="7918" y="10768"/>
                    <a:pt x="10008" y="9406"/>
                    <a:pt x="12193" y="8298"/>
                  </a:cubicBezTo>
                  <a:cubicBezTo>
                    <a:pt x="10071" y="5637"/>
                    <a:pt x="8013" y="2819"/>
                    <a:pt x="6018"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597;p51">
              <a:extLst>
                <a:ext uri="{FF2B5EF4-FFF2-40B4-BE49-F238E27FC236}">
                  <a16:creationId xmlns:a16="http://schemas.microsoft.com/office/drawing/2014/main" id="{78CCC2E0-8D51-4799-9ADA-A2BFF8A4000F}"/>
                </a:ext>
              </a:extLst>
            </p:cNvPr>
            <p:cNvSpPr/>
            <p:nvPr/>
          </p:nvSpPr>
          <p:spPr>
            <a:xfrm>
              <a:off x="966567" y="1539671"/>
              <a:ext cx="248704" cy="244935"/>
            </a:xfrm>
            <a:custGeom>
              <a:avLst/>
              <a:gdLst/>
              <a:ahLst/>
              <a:cxnLst/>
              <a:rect l="l" t="t" r="r" b="b"/>
              <a:pathLst>
                <a:path w="7918" h="7798" extrusionOk="0">
                  <a:moveTo>
                    <a:pt x="4128" y="1080"/>
                  </a:moveTo>
                  <a:cubicBezTo>
                    <a:pt x="4592" y="1080"/>
                    <a:pt x="5038" y="1352"/>
                    <a:pt x="5257" y="1790"/>
                  </a:cubicBezTo>
                  <a:cubicBezTo>
                    <a:pt x="5637" y="2423"/>
                    <a:pt x="5257" y="3183"/>
                    <a:pt x="4624" y="3468"/>
                  </a:cubicBezTo>
                  <a:cubicBezTo>
                    <a:pt x="4453" y="3544"/>
                    <a:pt x="4264" y="3583"/>
                    <a:pt x="4075" y="3583"/>
                  </a:cubicBezTo>
                  <a:cubicBezTo>
                    <a:pt x="3637" y="3583"/>
                    <a:pt x="3199" y="3373"/>
                    <a:pt x="2977" y="2930"/>
                  </a:cubicBezTo>
                  <a:cubicBezTo>
                    <a:pt x="2692" y="2391"/>
                    <a:pt x="2819" y="1536"/>
                    <a:pt x="3421" y="1251"/>
                  </a:cubicBezTo>
                  <a:cubicBezTo>
                    <a:pt x="3431" y="1230"/>
                    <a:pt x="3442" y="1223"/>
                    <a:pt x="3452" y="1223"/>
                  </a:cubicBezTo>
                  <a:cubicBezTo>
                    <a:pt x="3473" y="1223"/>
                    <a:pt x="3494" y="1251"/>
                    <a:pt x="3516" y="1251"/>
                  </a:cubicBezTo>
                  <a:cubicBezTo>
                    <a:pt x="3711" y="1134"/>
                    <a:pt x="3921" y="1080"/>
                    <a:pt x="4128" y="1080"/>
                  </a:cubicBezTo>
                  <a:close/>
                  <a:moveTo>
                    <a:pt x="6124" y="3610"/>
                  </a:moveTo>
                  <a:cubicBezTo>
                    <a:pt x="6165" y="3610"/>
                    <a:pt x="6196" y="3650"/>
                    <a:pt x="6176" y="3690"/>
                  </a:cubicBezTo>
                  <a:cubicBezTo>
                    <a:pt x="6017" y="4165"/>
                    <a:pt x="5574" y="4608"/>
                    <a:pt x="5036" y="4672"/>
                  </a:cubicBezTo>
                  <a:cubicBezTo>
                    <a:pt x="4877" y="4672"/>
                    <a:pt x="4877" y="4482"/>
                    <a:pt x="5004" y="4450"/>
                  </a:cubicBezTo>
                  <a:cubicBezTo>
                    <a:pt x="5479" y="4323"/>
                    <a:pt x="5827" y="4102"/>
                    <a:pt x="6049" y="3658"/>
                  </a:cubicBezTo>
                  <a:cubicBezTo>
                    <a:pt x="6072" y="3623"/>
                    <a:pt x="6100" y="3610"/>
                    <a:pt x="6124" y="3610"/>
                  </a:cubicBezTo>
                  <a:close/>
                  <a:moveTo>
                    <a:pt x="3835" y="0"/>
                  </a:moveTo>
                  <a:cubicBezTo>
                    <a:pt x="650" y="0"/>
                    <a:pt x="399" y="5158"/>
                    <a:pt x="0" y="7490"/>
                  </a:cubicBezTo>
                  <a:cubicBezTo>
                    <a:pt x="1122" y="7710"/>
                    <a:pt x="2225" y="7798"/>
                    <a:pt x="3352" y="7798"/>
                  </a:cubicBezTo>
                  <a:cubicBezTo>
                    <a:pt x="3689" y="7798"/>
                    <a:pt x="4028" y="7790"/>
                    <a:pt x="4371" y="7775"/>
                  </a:cubicBezTo>
                  <a:cubicBezTo>
                    <a:pt x="5542" y="7680"/>
                    <a:pt x="6746" y="7332"/>
                    <a:pt x="7918" y="7173"/>
                  </a:cubicBezTo>
                  <a:cubicBezTo>
                    <a:pt x="7601" y="4703"/>
                    <a:pt x="7379" y="333"/>
                    <a:pt x="4149" y="16"/>
                  </a:cubicBezTo>
                  <a:cubicBezTo>
                    <a:pt x="4041" y="6"/>
                    <a:pt x="3936" y="0"/>
                    <a:pt x="3835"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1598;p51">
              <a:extLst>
                <a:ext uri="{FF2B5EF4-FFF2-40B4-BE49-F238E27FC236}">
                  <a16:creationId xmlns:a16="http://schemas.microsoft.com/office/drawing/2014/main" id="{B6E7BBCE-1EB7-47DC-BFA2-759E009505C8}"/>
                </a:ext>
              </a:extLst>
            </p:cNvPr>
            <p:cNvSpPr/>
            <p:nvPr/>
          </p:nvSpPr>
          <p:spPr>
            <a:xfrm>
              <a:off x="626365" y="872711"/>
              <a:ext cx="373057" cy="802777"/>
            </a:xfrm>
            <a:custGeom>
              <a:avLst/>
              <a:gdLst/>
              <a:ahLst/>
              <a:cxnLst/>
              <a:rect l="l" t="t" r="r" b="b"/>
              <a:pathLst>
                <a:path w="11877" h="25558" extrusionOk="0">
                  <a:moveTo>
                    <a:pt x="6873" y="0"/>
                  </a:moveTo>
                  <a:cubicBezTo>
                    <a:pt x="2376" y="2914"/>
                    <a:pt x="0" y="8424"/>
                    <a:pt x="951" y="13713"/>
                  </a:cubicBezTo>
                  <a:cubicBezTo>
                    <a:pt x="1964" y="19192"/>
                    <a:pt x="6018" y="23214"/>
                    <a:pt x="10831" y="25557"/>
                  </a:cubicBezTo>
                  <a:cubicBezTo>
                    <a:pt x="11085" y="24481"/>
                    <a:pt x="11401" y="23372"/>
                    <a:pt x="11876" y="22517"/>
                  </a:cubicBezTo>
                  <a:cubicBezTo>
                    <a:pt x="8298" y="21694"/>
                    <a:pt x="5638" y="18147"/>
                    <a:pt x="5289" y="14600"/>
                  </a:cubicBezTo>
                  <a:cubicBezTo>
                    <a:pt x="4941" y="10800"/>
                    <a:pt x="7126" y="6683"/>
                    <a:pt x="10546" y="5004"/>
                  </a:cubicBezTo>
                  <a:lnTo>
                    <a:pt x="10451" y="4909"/>
                  </a:lnTo>
                  <a:cubicBezTo>
                    <a:pt x="10388" y="4909"/>
                    <a:pt x="10388" y="4846"/>
                    <a:pt x="10388" y="4814"/>
                  </a:cubicBezTo>
                  <a:cubicBezTo>
                    <a:pt x="9907" y="5175"/>
                    <a:pt x="9295" y="5368"/>
                    <a:pt x="8685" y="5368"/>
                  </a:cubicBezTo>
                  <a:cubicBezTo>
                    <a:pt x="8170" y="5368"/>
                    <a:pt x="7656" y="5231"/>
                    <a:pt x="7221" y="4941"/>
                  </a:cubicBezTo>
                  <a:cubicBezTo>
                    <a:pt x="6049" y="4149"/>
                    <a:pt x="5733" y="2312"/>
                    <a:pt x="6556" y="1172"/>
                  </a:cubicBezTo>
                  <a:cubicBezTo>
                    <a:pt x="6746" y="887"/>
                    <a:pt x="6999" y="666"/>
                    <a:pt x="7284" y="507"/>
                  </a:cubicBezTo>
                  <a:cubicBezTo>
                    <a:pt x="7189" y="349"/>
                    <a:pt x="7063" y="190"/>
                    <a:pt x="6873" y="0"/>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1599;p51">
              <a:extLst>
                <a:ext uri="{FF2B5EF4-FFF2-40B4-BE49-F238E27FC236}">
                  <a16:creationId xmlns:a16="http://schemas.microsoft.com/office/drawing/2014/main" id="{D38BB55E-293E-4222-AF24-D900ED0537F3}"/>
                </a:ext>
              </a:extLst>
            </p:cNvPr>
            <p:cNvSpPr/>
            <p:nvPr/>
          </p:nvSpPr>
          <p:spPr>
            <a:xfrm>
              <a:off x="1155561" y="1346186"/>
              <a:ext cx="415837" cy="250715"/>
            </a:xfrm>
            <a:custGeom>
              <a:avLst/>
              <a:gdLst/>
              <a:ahLst/>
              <a:cxnLst/>
              <a:rect l="l" t="t" r="r" b="b"/>
              <a:pathLst>
                <a:path w="13239" h="7982" extrusionOk="0">
                  <a:moveTo>
                    <a:pt x="11038" y="1802"/>
                  </a:moveTo>
                  <a:cubicBezTo>
                    <a:pt x="11090" y="1802"/>
                    <a:pt x="11111" y="1936"/>
                    <a:pt x="11053" y="1964"/>
                  </a:cubicBezTo>
                  <a:cubicBezTo>
                    <a:pt x="10388" y="2186"/>
                    <a:pt x="9754" y="2534"/>
                    <a:pt x="9121" y="2819"/>
                  </a:cubicBezTo>
                  <a:cubicBezTo>
                    <a:pt x="9110" y="2822"/>
                    <a:pt x="9099" y="2824"/>
                    <a:pt x="9089" y="2824"/>
                  </a:cubicBezTo>
                  <a:cubicBezTo>
                    <a:pt x="8984" y="2824"/>
                    <a:pt x="8940" y="2684"/>
                    <a:pt x="9026" y="2598"/>
                  </a:cubicBezTo>
                  <a:cubicBezTo>
                    <a:pt x="9628" y="2249"/>
                    <a:pt x="10325" y="2028"/>
                    <a:pt x="11021" y="1806"/>
                  </a:cubicBezTo>
                  <a:cubicBezTo>
                    <a:pt x="11027" y="1803"/>
                    <a:pt x="11032" y="1802"/>
                    <a:pt x="11038" y="1802"/>
                  </a:cubicBezTo>
                  <a:close/>
                  <a:moveTo>
                    <a:pt x="12478" y="1"/>
                  </a:moveTo>
                  <a:lnTo>
                    <a:pt x="12478" y="1"/>
                  </a:lnTo>
                  <a:cubicBezTo>
                    <a:pt x="8044" y="1711"/>
                    <a:pt x="4244" y="4403"/>
                    <a:pt x="0" y="6525"/>
                  </a:cubicBezTo>
                  <a:cubicBezTo>
                    <a:pt x="475" y="6936"/>
                    <a:pt x="824" y="7443"/>
                    <a:pt x="1109" y="7981"/>
                  </a:cubicBezTo>
                  <a:lnTo>
                    <a:pt x="1141" y="7950"/>
                  </a:lnTo>
                  <a:cubicBezTo>
                    <a:pt x="4782" y="5575"/>
                    <a:pt x="8994" y="3199"/>
                    <a:pt x="13238" y="2091"/>
                  </a:cubicBezTo>
                  <a:cubicBezTo>
                    <a:pt x="13175" y="1743"/>
                    <a:pt x="13111" y="1458"/>
                    <a:pt x="12953" y="1141"/>
                  </a:cubicBezTo>
                  <a:cubicBezTo>
                    <a:pt x="12795" y="824"/>
                    <a:pt x="12605" y="539"/>
                    <a:pt x="12383" y="286"/>
                  </a:cubicBezTo>
                  <a:cubicBezTo>
                    <a:pt x="12320" y="159"/>
                    <a:pt x="12383" y="64"/>
                    <a:pt x="12478" y="1"/>
                  </a:cubicBezTo>
                  <a:close/>
                </a:path>
              </a:pathLst>
            </a:custGeom>
            <a:solidFill>
              <a:srgbClr val="FBD98C"/>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600;p51">
              <a:extLst>
                <a:ext uri="{FF2B5EF4-FFF2-40B4-BE49-F238E27FC236}">
                  <a16:creationId xmlns:a16="http://schemas.microsoft.com/office/drawing/2014/main" id="{0EA9545F-C813-456C-AFFB-A3EA20983D4A}"/>
                </a:ext>
              </a:extLst>
            </p:cNvPr>
            <p:cNvSpPr/>
            <p:nvPr/>
          </p:nvSpPr>
          <p:spPr>
            <a:xfrm>
              <a:off x="616408" y="576892"/>
              <a:ext cx="965920" cy="1364545"/>
            </a:xfrm>
            <a:custGeom>
              <a:avLst/>
              <a:gdLst/>
              <a:ahLst/>
              <a:cxnLst/>
              <a:rect l="l" t="t" r="r" b="b"/>
              <a:pathLst>
                <a:path w="30752" h="43443" extrusionOk="0">
                  <a:moveTo>
                    <a:pt x="11148" y="4008"/>
                  </a:moveTo>
                  <a:cubicBezTo>
                    <a:pt x="11285" y="4008"/>
                    <a:pt x="11423" y="4015"/>
                    <a:pt x="11560" y="4035"/>
                  </a:cubicBezTo>
                  <a:cubicBezTo>
                    <a:pt x="11821" y="4035"/>
                    <a:pt x="12083" y="4088"/>
                    <a:pt x="12330" y="4088"/>
                  </a:cubicBezTo>
                  <a:cubicBezTo>
                    <a:pt x="12413" y="4088"/>
                    <a:pt x="12494" y="4082"/>
                    <a:pt x="12573" y="4066"/>
                  </a:cubicBezTo>
                  <a:lnTo>
                    <a:pt x="12573" y="4066"/>
                  </a:lnTo>
                  <a:cubicBezTo>
                    <a:pt x="11041" y="5507"/>
                    <a:pt x="8946" y="7748"/>
                    <a:pt x="6659" y="7748"/>
                  </a:cubicBezTo>
                  <a:cubicBezTo>
                    <a:pt x="6583" y="7748"/>
                    <a:pt x="6506" y="7745"/>
                    <a:pt x="6430" y="7740"/>
                  </a:cubicBezTo>
                  <a:lnTo>
                    <a:pt x="6461" y="7740"/>
                  </a:lnTo>
                  <a:cubicBezTo>
                    <a:pt x="6873" y="7233"/>
                    <a:pt x="7158" y="6600"/>
                    <a:pt x="7158" y="5935"/>
                  </a:cubicBezTo>
                  <a:cubicBezTo>
                    <a:pt x="7183" y="5936"/>
                    <a:pt x="7209" y="5936"/>
                    <a:pt x="7234" y="5936"/>
                  </a:cubicBezTo>
                  <a:cubicBezTo>
                    <a:pt x="8473" y="5936"/>
                    <a:pt x="9640" y="5184"/>
                    <a:pt x="10198" y="4066"/>
                  </a:cubicBezTo>
                  <a:lnTo>
                    <a:pt x="10262" y="4066"/>
                  </a:lnTo>
                  <a:cubicBezTo>
                    <a:pt x="10546" y="4045"/>
                    <a:pt x="10845" y="4008"/>
                    <a:pt x="11148" y="4008"/>
                  </a:cubicBezTo>
                  <a:close/>
                  <a:moveTo>
                    <a:pt x="9075" y="9877"/>
                  </a:moveTo>
                  <a:cubicBezTo>
                    <a:pt x="9562" y="9877"/>
                    <a:pt x="10058" y="10014"/>
                    <a:pt x="10483" y="10274"/>
                  </a:cubicBezTo>
                  <a:cubicBezTo>
                    <a:pt x="11275" y="11034"/>
                    <a:pt x="11655" y="12269"/>
                    <a:pt x="11117" y="13250"/>
                  </a:cubicBezTo>
                  <a:cubicBezTo>
                    <a:pt x="10717" y="13987"/>
                    <a:pt x="9869" y="14402"/>
                    <a:pt x="9029" y="14402"/>
                  </a:cubicBezTo>
                  <a:cubicBezTo>
                    <a:pt x="8605" y="14402"/>
                    <a:pt x="8184" y="14297"/>
                    <a:pt x="7823" y="14074"/>
                  </a:cubicBezTo>
                  <a:cubicBezTo>
                    <a:pt x="6968" y="13504"/>
                    <a:pt x="6588" y="12300"/>
                    <a:pt x="6905" y="11287"/>
                  </a:cubicBezTo>
                  <a:cubicBezTo>
                    <a:pt x="7000" y="11065"/>
                    <a:pt x="7158" y="10812"/>
                    <a:pt x="7316" y="10622"/>
                  </a:cubicBezTo>
                  <a:cubicBezTo>
                    <a:pt x="7633" y="10242"/>
                    <a:pt x="8108" y="9989"/>
                    <a:pt x="8583" y="9925"/>
                  </a:cubicBezTo>
                  <a:cubicBezTo>
                    <a:pt x="8744" y="9893"/>
                    <a:pt x="8909" y="9877"/>
                    <a:pt x="9075" y="9877"/>
                  </a:cubicBezTo>
                  <a:close/>
                  <a:moveTo>
                    <a:pt x="12763" y="4225"/>
                  </a:moveTo>
                  <a:cubicBezTo>
                    <a:pt x="14727" y="7075"/>
                    <a:pt x="16785" y="9830"/>
                    <a:pt x="18939" y="12522"/>
                  </a:cubicBezTo>
                  <a:cubicBezTo>
                    <a:pt x="16785" y="13630"/>
                    <a:pt x="14664" y="14992"/>
                    <a:pt x="12700" y="16449"/>
                  </a:cubicBezTo>
                  <a:cubicBezTo>
                    <a:pt x="12352" y="15531"/>
                    <a:pt x="11782" y="14675"/>
                    <a:pt x="11022" y="14042"/>
                  </a:cubicBezTo>
                  <a:cubicBezTo>
                    <a:pt x="10990" y="14010"/>
                    <a:pt x="10990" y="14010"/>
                    <a:pt x="10958" y="14010"/>
                  </a:cubicBezTo>
                  <a:cubicBezTo>
                    <a:pt x="11148" y="13852"/>
                    <a:pt x="11307" y="13630"/>
                    <a:pt x="11433" y="13409"/>
                  </a:cubicBezTo>
                  <a:cubicBezTo>
                    <a:pt x="12035" y="12332"/>
                    <a:pt x="11718" y="10939"/>
                    <a:pt x="10800" y="10147"/>
                  </a:cubicBezTo>
                  <a:cubicBezTo>
                    <a:pt x="10800" y="10147"/>
                    <a:pt x="10800" y="10115"/>
                    <a:pt x="10768" y="10084"/>
                  </a:cubicBezTo>
                  <a:cubicBezTo>
                    <a:pt x="10262" y="9708"/>
                    <a:pt x="9645" y="9511"/>
                    <a:pt x="9035" y="9511"/>
                  </a:cubicBezTo>
                  <a:cubicBezTo>
                    <a:pt x="8614" y="9511"/>
                    <a:pt x="8198" y="9605"/>
                    <a:pt x="7823" y="9798"/>
                  </a:cubicBezTo>
                  <a:cubicBezTo>
                    <a:pt x="7696" y="9608"/>
                    <a:pt x="7601" y="9450"/>
                    <a:pt x="7475" y="9260"/>
                  </a:cubicBezTo>
                  <a:cubicBezTo>
                    <a:pt x="7475" y="9197"/>
                    <a:pt x="7443" y="9133"/>
                    <a:pt x="7380" y="9007"/>
                  </a:cubicBezTo>
                  <a:cubicBezTo>
                    <a:pt x="7158" y="8722"/>
                    <a:pt x="6968" y="8405"/>
                    <a:pt x="6746" y="8152"/>
                  </a:cubicBezTo>
                  <a:cubicBezTo>
                    <a:pt x="9090" y="8152"/>
                    <a:pt x="11338" y="5872"/>
                    <a:pt x="12763" y="4225"/>
                  </a:cubicBezTo>
                  <a:close/>
                  <a:moveTo>
                    <a:pt x="21726" y="14517"/>
                  </a:moveTo>
                  <a:cubicBezTo>
                    <a:pt x="22074" y="14675"/>
                    <a:pt x="22486" y="14866"/>
                    <a:pt x="22834" y="15024"/>
                  </a:cubicBezTo>
                  <a:cubicBezTo>
                    <a:pt x="22232" y="16069"/>
                    <a:pt x="21757" y="17082"/>
                    <a:pt x="21251" y="18159"/>
                  </a:cubicBezTo>
                  <a:cubicBezTo>
                    <a:pt x="21092" y="17874"/>
                    <a:pt x="20934" y="17684"/>
                    <a:pt x="20681" y="17399"/>
                  </a:cubicBezTo>
                  <a:cubicBezTo>
                    <a:pt x="20744" y="17399"/>
                    <a:pt x="20776" y="17367"/>
                    <a:pt x="20776" y="17336"/>
                  </a:cubicBezTo>
                  <a:cubicBezTo>
                    <a:pt x="21061" y="16607"/>
                    <a:pt x="21314" y="15847"/>
                    <a:pt x="21567" y="15119"/>
                  </a:cubicBezTo>
                  <a:cubicBezTo>
                    <a:pt x="21631" y="15119"/>
                    <a:pt x="21694" y="14992"/>
                    <a:pt x="21599" y="14897"/>
                  </a:cubicBezTo>
                  <a:cubicBezTo>
                    <a:pt x="21599" y="14897"/>
                    <a:pt x="21631" y="14866"/>
                    <a:pt x="21631" y="14834"/>
                  </a:cubicBezTo>
                  <a:cubicBezTo>
                    <a:pt x="21631" y="14771"/>
                    <a:pt x="21631" y="14771"/>
                    <a:pt x="21599" y="14739"/>
                  </a:cubicBezTo>
                  <a:lnTo>
                    <a:pt x="21726" y="14517"/>
                  </a:lnTo>
                  <a:close/>
                  <a:moveTo>
                    <a:pt x="20332" y="14707"/>
                  </a:moveTo>
                  <a:cubicBezTo>
                    <a:pt x="20681" y="14802"/>
                    <a:pt x="20997" y="14961"/>
                    <a:pt x="21377" y="15056"/>
                  </a:cubicBezTo>
                  <a:cubicBezTo>
                    <a:pt x="21061" y="15784"/>
                    <a:pt x="20807" y="16544"/>
                    <a:pt x="20522" y="17241"/>
                  </a:cubicBezTo>
                  <a:cubicBezTo>
                    <a:pt x="20512" y="17230"/>
                    <a:pt x="20505" y="17227"/>
                    <a:pt x="20499" y="17227"/>
                  </a:cubicBezTo>
                  <a:cubicBezTo>
                    <a:pt x="20487" y="17227"/>
                    <a:pt x="20480" y="17241"/>
                    <a:pt x="20459" y="17241"/>
                  </a:cubicBezTo>
                  <a:lnTo>
                    <a:pt x="20111" y="17494"/>
                  </a:lnTo>
                  <a:cubicBezTo>
                    <a:pt x="19034" y="18127"/>
                    <a:pt x="17957" y="18761"/>
                    <a:pt x="16849" y="19267"/>
                  </a:cubicBezTo>
                  <a:cubicBezTo>
                    <a:pt x="16500" y="18634"/>
                    <a:pt x="16089" y="18001"/>
                    <a:pt x="15614" y="17462"/>
                  </a:cubicBezTo>
                  <a:cubicBezTo>
                    <a:pt x="16247" y="17082"/>
                    <a:pt x="16880" y="16639"/>
                    <a:pt x="17577" y="16259"/>
                  </a:cubicBezTo>
                  <a:cubicBezTo>
                    <a:pt x="17925" y="16037"/>
                    <a:pt x="18306" y="15816"/>
                    <a:pt x="18686" y="15626"/>
                  </a:cubicBezTo>
                  <a:cubicBezTo>
                    <a:pt x="19192" y="16164"/>
                    <a:pt x="19572" y="16734"/>
                    <a:pt x="19889" y="17399"/>
                  </a:cubicBezTo>
                  <a:cubicBezTo>
                    <a:pt x="19952" y="17494"/>
                    <a:pt x="20016" y="17494"/>
                    <a:pt x="20111" y="17494"/>
                  </a:cubicBezTo>
                  <a:lnTo>
                    <a:pt x="20111" y="17336"/>
                  </a:lnTo>
                  <a:cubicBezTo>
                    <a:pt x="19889" y="16607"/>
                    <a:pt x="19509" y="15974"/>
                    <a:pt x="19002" y="15467"/>
                  </a:cubicBezTo>
                  <a:cubicBezTo>
                    <a:pt x="19477" y="15214"/>
                    <a:pt x="19889" y="14992"/>
                    <a:pt x="20332" y="14707"/>
                  </a:cubicBezTo>
                  <a:close/>
                  <a:moveTo>
                    <a:pt x="15297" y="17747"/>
                  </a:moveTo>
                  <a:cubicBezTo>
                    <a:pt x="15677" y="18349"/>
                    <a:pt x="16120" y="18951"/>
                    <a:pt x="16564" y="19458"/>
                  </a:cubicBezTo>
                  <a:cubicBezTo>
                    <a:pt x="16500" y="19458"/>
                    <a:pt x="16469" y="19489"/>
                    <a:pt x="16374" y="19553"/>
                  </a:cubicBezTo>
                  <a:cubicBezTo>
                    <a:pt x="16215" y="19616"/>
                    <a:pt x="16310" y="19806"/>
                    <a:pt x="16469" y="19869"/>
                  </a:cubicBezTo>
                  <a:lnTo>
                    <a:pt x="16469" y="19901"/>
                  </a:lnTo>
                  <a:cubicBezTo>
                    <a:pt x="16500" y="20028"/>
                    <a:pt x="16500" y="20091"/>
                    <a:pt x="16532" y="20218"/>
                  </a:cubicBezTo>
                  <a:cubicBezTo>
                    <a:pt x="15740" y="20059"/>
                    <a:pt x="14949" y="19901"/>
                    <a:pt x="14125" y="19869"/>
                  </a:cubicBezTo>
                  <a:cubicBezTo>
                    <a:pt x="14379" y="19331"/>
                    <a:pt x="14537" y="18792"/>
                    <a:pt x="14632" y="18222"/>
                  </a:cubicBezTo>
                  <a:cubicBezTo>
                    <a:pt x="14854" y="18064"/>
                    <a:pt x="15075" y="17906"/>
                    <a:pt x="15297" y="17747"/>
                  </a:cubicBezTo>
                  <a:close/>
                  <a:moveTo>
                    <a:pt x="20491" y="17494"/>
                  </a:moveTo>
                  <a:cubicBezTo>
                    <a:pt x="20776" y="17874"/>
                    <a:pt x="20997" y="18349"/>
                    <a:pt x="21219" y="18824"/>
                  </a:cubicBezTo>
                  <a:lnTo>
                    <a:pt x="21219" y="18856"/>
                  </a:lnTo>
                  <a:cubicBezTo>
                    <a:pt x="20491" y="19267"/>
                    <a:pt x="19826" y="19743"/>
                    <a:pt x="19161" y="20218"/>
                  </a:cubicBezTo>
                  <a:cubicBezTo>
                    <a:pt x="18907" y="20376"/>
                    <a:pt x="18559" y="20756"/>
                    <a:pt x="18242" y="20851"/>
                  </a:cubicBezTo>
                  <a:cubicBezTo>
                    <a:pt x="18047" y="20907"/>
                    <a:pt x="17882" y="20932"/>
                    <a:pt x="17741" y="20932"/>
                  </a:cubicBezTo>
                  <a:cubicBezTo>
                    <a:pt x="17078" y="20932"/>
                    <a:pt x="16948" y="20375"/>
                    <a:pt x="16817" y="19774"/>
                  </a:cubicBezTo>
                  <a:cubicBezTo>
                    <a:pt x="16817" y="19743"/>
                    <a:pt x="16785" y="19711"/>
                    <a:pt x="16785" y="19711"/>
                  </a:cubicBezTo>
                  <a:cubicBezTo>
                    <a:pt x="18084" y="19077"/>
                    <a:pt x="19319" y="18349"/>
                    <a:pt x="20491" y="17494"/>
                  </a:cubicBezTo>
                  <a:close/>
                  <a:moveTo>
                    <a:pt x="13777" y="20059"/>
                  </a:moveTo>
                  <a:cubicBezTo>
                    <a:pt x="13795" y="20096"/>
                    <a:pt x="13825" y="20112"/>
                    <a:pt x="13865" y="20112"/>
                  </a:cubicBezTo>
                  <a:cubicBezTo>
                    <a:pt x="13894" y="20112"/>
                    <a:pt x="13927" y="20104"/>
                    <a:pt x="13967" y="20091"/>
                  </a:cubicBezTo>
                  <a:cubicBezTo>
                    <a:pt x="14822" y="20249"/>
                    <a:pt x="15740" y="20376"/>
                    <a:pt x="16659" y="20439"/>
                  </a:cubicBezTo>
                  <a:cubicBezTo>
                    <a:pt x="16722" y="20724"/>
                    <a:pt x="16880" y="21009"/>
                    <a:pt x="17102" y="21199"/>
                  </a:cubicBezTo>
                  <a:cubicBezTo>
                    <a:pt x="15899" y="20914"/>
                    <a:pt x="14632" y="20756"/>
                    <a:pt x="13492" y="20661"/>
                  </a:cubicBezTo>
                  <a:lnTo>
                    <a:pt x="13713" y="20059"/>
                  </a:lnTo>
                  <a:close/>
                  <a:moveTo>
                    <a:pt x="7253" y="9482"/>
                  </a:moveTo>
                  <a:lnTo>
                    <a:pt x="7633" y="9957"/>
                  </a:lnTo>
                  <a:cubicBezTo>
                    <a:pt x="7348" y="10147"/>
                    <a:pt x="7095" y="10369"/>
                    <a:pt x="6905" y="10622"/>
                  </a:cubicBezTo>
                  <a:cubicBezTo>
                    <a:pt x="6081" y="11794"/>
                    <a:pt x="6398" y="13599"/>
                    <a:pt x="7601" y="14390"/>
                  </a:cubicBezTo>
                  <a:cubicBezTo>
                    <a:pt x="8043" y="14685"/>
                    <a:pt x="8559" y="14828"/>
                    <a:pt x="9077" y="14828"/>
                  </a:cubicBezTo>
                  <a:cubicBezTo>
                    <a:pt x="9675" y="14828"/>
                    <a:pt x="10276" y="14637"/>
                    <a:pt x="10768" y="14264"/>
                  </a:cubicBezTo>
                  <a:cubicBezTo>
                    <a:pt x="10768" y="14264"/>
                    <a:pt x="10768" y="14327"/>
                    <a:pt x="10800" y="14359"/>
                  </a:cubicBezTo>
                  <a:lnTo>
                    <a:pt x="10927" y="14485"/>
                  </a:lnTo>
                  <a:cubicBezTo>
                    <a:pt x="7475" y="16164"/>
                    <a:pt x="5290" y="20281"/>
                    <a:pt x="5638" y="24049"/>
                  </a:cubicBezTo>
                  <a:cubicBezTo>
                    <a:pt x="6018" y="27565"/>
                    <a:pt x="8646" y="31143"/>
                    <a:pt x="12225" y="31967"/>
                  </a:cubicBezTo>
                  <a:cubicBezTo>
                    <a:pt x="11718" y="32853"/>
                    <a:pt x="11433" y="33962"/>
                    <a:pt x="11180" y="35007"/>
                  </a:cubicBezTo>
                  <a:cubicBezTo>
                    <a:pt x="6366" y="32695"/>
                    <a:pt x="2313" y="28641"/>
                    <a:pt x="1331" y="23226"/>
                  </a:cubicBezTo>
                  <a:cubicBezTo>
                    <a:pt x="349" y="17906"/>
                    <a:pt x="2756" y="12364"/>
                    <a:pt x="7253" y="9482"/>
                  </a:cubicBezTo>
                  <a:close/>
                  <a:moveTo>
                    <a:pt x="14928" y="30618"/>
                  </a:moveTo>
                  <a:cubicBezTo>
                    <a:pt x="15037" y="30618"/>
                    <a:pt x="15149" y="30624"/>
                    <a:pt x="15265" y="30637"/>
                  </a:cubicBezTo>
                  <a:cubicBezTo>
                    <a:pt x="18464" y="30985"/>
                    <a:pt x="18749" y="35387"/>
                    <a:pt x="19034" y="37794"/>
                  </a:cubicBezTo>
                  <a:cubicBezTo>
                    <a:pt x="17830" y="37984"/>
                    <a:pt x="16690" y="38300"/>
                    <a:pt x="15455" y="38395"/>
                  </a:cubicBezTo>
                  <a:cubicBezTo>
                    <a:pt x="15212" y="38406"/>
                    <a:pt x="14970" y="38411"/>
                    <a:pt x="14727" y="38411"/>
                  </a:cubicBezTo>
                  <a:cubicBezTo>
                    <a:pt x="13514" y="38411"/>
                    <a:pt x="12304" y="38279"/>
                    <a:pt x="11117" y="38015"/>
                  </a:cubicBezTo>
                  <a:cubicBezTo>
                    <a:pt x="11545" y="35811"/>
                    <a:pt x="11767" y="30618"/>
                    <a:pt x="14928" y="30618"/>
                  </a:cubicBezTo>
                  <a:close/>
                  <a:moveTo>
                    <a:pt x="9346" y="36536"/>
                  </a:moveTo>
                  <a:cubicBezTo>
                    <a:pt x="9842" y="36536"/>
                    <a:pt x="10339" y="36548"/>
                    <a:pt x="10832" y="36559"/>
                  </a:cubicBezTo>
                  <a:lnTo>
                    <a:pt x="10863" y="36559"/>
                  </a:lnTo>
                  <a:cubicBezTo>
                    <a:pt x="10800" y="37065"/>
                    <a:pt x="10705" y="37604"/>
                    <a:pt x="10642" y="37984"/>
                  </a:cubicBezTo>
                  <a:cubicBezTo>
                    <a:pt x="10642" y="38110"/>
                    <a:pt x="10705" y="38174"/>
                    <a:pt x="10800" y="38237"/>
                  </a:cubicBezTo>
                  <a:cubicBezTo>
                    <a:pt x="10768" y="38332"/>
                    <a:pt x="10768" y="38491"/>
                    <a:pt x="10958" y="38554"/>
                  </a:cubicBezTo>
                  <a:cubicBezTo>
                    <a:pt x="12127" y="38779"/>
                    <a:pt x="13432" y="38942"/>
                    <a:pt x="14740" y="38942"/>
                  </a:cubicBezTo>
                  <a:cubicBezTo>
                    <a:pt x="16374" y="38942"/>
                    <a:pt x="18010" y="38688"/>
                    <a:pt x="19382" y="37984"/>
                  </a:cubicBezTo>
                  <a:cubicBezTo>
                    <a:pt x="19477" y="37952"/>
                    <a:pt x="19477" y="37825"/>
                    <a:pt x="19382" y="37794"/>
                  </a:cubicBezTo>
                  <a:cubicBezTo>
                    <a:pt x="19382" y="37445"/>
                    <a:pt x="19351" y="37002"/>
                    <a:pt x="19287" y="36559"/>
                  </a:cubicBezTo>
                  <a:lnTo>
                    <a:pt x="19287" y="36559"/>
                  </a:lnTo>
                  <a:cubicBezTo>
                    <a:pt x="20966" y="36590"/>
                    <a:pt x="22612" y="36685"/>
                    <a:pt x="24291" y="37034"/>
                  </a:cubicBezTo>
                  <a:cubicBezTo>
                    <a:pt x="24924" y="37160"/>
                    <a:pt x="27268" y="37604"/>
                    <a:pt x="26159" y="39029"/>
                  </a:cubicBezTo>
                  <a:cubicBezTo>
                    <a:pt x="25716" y="39567"/>
                    <a:pt x="24703" y="39694"/>
                    <a:pt x="24069" y="39821"/>
                  </a:cubicBezTo>
                  <a:cubicBezTo>
                    <a:pt x="21061" y="40362"/>
                    <a:pt x="17967" y="40646"/>
                    <a:pt x="14896" y="40646"/>
                  </a:cubicBezTo>
                  <a:cubicBezTo>
                    <a:pt x="14734" y="40646"/>
                    <a:pt x="14572" y="40646"/>
                    <a:pt x="14410" y="40644"/>
                  </a:cubicBezTo>
                  <a:cubicBezTo>
                    <a:pt x="11307" y="40612"/>
                    <a:pt x="7760" y="40517"/>
                    <a:pt x="4783" y="39567"/>
                  </a:cubicBezTo>
                  <a:cubicBezTo>
                    <a:pt x="4308" y="39504"/>
                    <a:pt x="3896" y="39282"/>
                    <a:pt x="3421" y="39061"/>
                  </a:cubicBezTo>
                  <a:cubicBezTo>
                    <a:pt x="3484" y="38174"/>
                    <a:pt x="3833" y="37635"/>
                    <a:pt x="4498" y="37382"/>
                  </a:cubicBezTo>
                  <a:cubicBezTo>
                    <a:pt x="5131" y="37002"/>
                    <a:pt x="5923" y="36844"/>
                    <a:pt x="6651" y="36717"/>
                  </a:cubicBezTo>
                  <a:cubicBezTo>
                    <a:pt x="7532" y="36574"/>
                    <a:pt x="8438" y="36536"/>
                    <a:pt x="9346" y="36536"/>
                  </a:cubicBezTo>
                  <a:close/>
                  <a:moveTo>
                    <a:pt x="26824" y="38871"/>
                  </a:moveTo>
                  <a:lnTo>
                    <a:pt x="26824" y="38871"/>
                  </a:lnTo>
                  <a:cubicBezTo>
                    <a:pt x="26983" y="40201"/>
                    <a:pt x="26824" y="41467"/>
                    <a:pt x="25273" y="42101"/>
                  </a:cubicBezTo>
                  <a:cubicBezTo>
                    <a:pt x="24291" y="42481"/>
                    <a:pt x="22993" y="42449"/>
                    <a:pt x="21947" y="42576"/>
                  </a:cubicBezTo>
                  <a:cubicBezTo>
                    <a:pt x="20047" y="42766"/>
                    <a:pt x="18115" y="42861"/>
                    <a:pt x="16215" y="42892"/>
                  </a:cubicBezTo>
                  <a:cubicBezTo>
                    <a:pt x="15792" y="42902"/>
                    <a:pt x="15367" y="42907"/>
                    <a:pt x="14943" y="42907"/>
                  </a:cubicBezTo>
                  <a:cubicBezTo>
                    <a:pt x="11182" y="42907"/>
                    <a:pt x="7409" y="42534"/>
                    <a:pt x="3738" y="41879"/>
                  </a:cubicBezTo>
                  <a:cubicBezTo>
                    <a:pt x="3294" y="40992"/>
                    <a:pt x="3136" y="40169"/>
                    <a:pt x="3199" y="39251"/>
                  </a:cubicBezTo>
                  <a:lnTo>
                    <a:pt x="3199" y="39251"/>
                  </a:lnTo>
                  <a:cubicBezTo>
                    <a:pt x="4054" y="40296"/>
                    <a:pt x="6430" y="40327"/>
                    <a:pt x="7538" y="40486"/>
                  </a:cubicBezTo>
                  <a:cubicBezTo>
                    <a:pt x="9913" y="40834"/>
                    <a:pt x="12320" y="41024"/>
                    <a:pt x="14759" y="41024"/>
                  </a:cubicBezTo>
                  <a:cubicBezTo>
                    <a:pt x="17165" y="41024"/>
                    <a:pt x="19572" y="40866"/>
                    <a:pt x="21947" y="40549"/>
                  </a:cubicBezTo>
                  <a:cubicBezTo>
                    <a:pt x="23278" y="40391"/>
                    <a:pt x="25969" y="40391"/>
                    <a:pt x="26761" y="39029"/>
                  </a:cubicBezTo>
                  <a:cubicBezTo>
                    <a:pt x="26793" y="38966"/>
                    <a:pt x="26793" y="38902"/>
                    <a:pt x="26824" y="38871"/>
                  </a:cubicBezTo>
                  <a:close/>
                  <a:moveTo>
                    <a:pt x="8090" y="1"/>
                  </a:moveTo>
                  <a:cubicBezTo>
                    <a:pt x="8027" y="1"/>
                    <a:pt x="7966" y="41"/>
                    <a:pt x="7950" y="108"/>
                  </a:cubicBezTo>
                  <a:cubicBezTo>
                    <a:pt x="7898" y="104"/>
                    <a:pt x="7847" y="102"/>
                    <a:pt x="7795" y="102"/>
                  </a:cubicBezTo>
                  <a:cubicBezTo>
                    <a:pt x="6595" y="102"/>
                    <a:pt x="5230" y="1128"/>
                    <a:pt x="4593" y="2008"/>
                  </a:cubicBezTo>
                  <a:cubicBezTo>
                    <a:pt x="4522" y="2102"/>
                    <a:pt x="4608" y="2213"/>
                    <a:pt x="4709" y="2213"/>
                  </a:cubicBezTo>
                  <a:cubicBezTo>
                    <a:pt x="4744" y="2213"/>
                    <a:pt x="4782" y="2199"/>
                    <a:pt x="4814" y="2166"/>
                  </a:cubicBezTo>
                  <a:cubicBezTo>
                    <a:pt x="5290" y="1691"/>
                    <a:pt x="5765" y="1216"/>
                    <a:pt x="6366" y="900"/>
                  </a:cubicBezTo>
                  <a:cubicBezTo>
                    <a:pt x="6841" y="615"/>
                    <a:pt x="7380" y="488"/>
                    <a:pt x="7918" y="266"/>
                  </a:cubicBezTo>
                  <a:lnTo>
                    <a:pt x="7918" y="266"/>
                  </a:lnTo>
                  <a:cubicBezTo>
                    <a:pt x="7158" y="1280"/>
                    <a:pt x="6176" y="2008"/>
                    <a:pt x="4909" y="2166"/>
                  </a:cubicBezTo>
                  <a:cubicBezTo>
                    <a:pt x="4846" y="2166"/>
                    <a:pt x="4846" y="2166"/>
                    <a:pt x="4814" y="2198"/>
                  </a:cubicBezTo>
                  <a:cubicBezTo>
                    <a:pt x="4814" y="2198"/>
                    <a:pt x="4783" y="2198"/>
                    <a:pt x="4783" y="2230"/>
                  </a:cubicBezTo>
                  <a:cubicBezTo>
                    <a:pt x="4624" y="2230"/>
                    <a:pt x="4498" y="2451"/>
                    <a:pt x="4624" y="2546"/>
                  </a:cubicBezTo>
                  <a:cubicBezTo>
                    <a:pt x="5480" y="3433"/>
                    <a:pt x="6240" y="4383"/>
                    <a:pt x="6905" y="5397"/>
                  </a:cubicBezTo>
                  <a:cubicBezTo>
                    <a:pt x="6968" y="5460"/>
                    <a:pt x="7000" y="5460"/>
                    <a:pt x="7031" y="5460"/>
                  </a:cubicBezTo>
                  <a:cubicBezTo>
                    <a:pt x="7095" y="5460"/>
                    <a:pt x="7190" y="5333"/>
                    <a:pt x="7158" y="5238"/>
                  </a:cubicBezTo>
                  <a:cubicBezTo>
                    <a:pt x="6588" y="4225"/>
                    <a:pt x="5891" y="3275"/>
                    <a:pt x="5068" y="2388"/>
                  </a:cubicBezTo>
                  <a:cubicBezTo>
                    <a:pt x="6335" y="2230"/>
                    <a:pt x="7475" y="1565"/>
                    <a:pt x="8076" y="424"/>
                  </a:cubicBezTo>
                  <a:cubicBezTo>
                    <a:pt x="8583" y="1660"/>
                    <a:pt x="9280" y="2768"/>
                    <a:pt x="10135" y="3750"/>
                  </a:cubicBezTo>
                  <a:cubicBezTo>
                    <a:pt x="9527" y="4844"/>
                    <a:pt x="8482" y="5559"/>
                    <a:pt x="7223" y="5559"/>
                  </a:cubicBezTo>
                  <a:cubicBezTo>
                    <a:pt x="7170" y="5559"/>
                    <a:pt x="7117" y="5557"/>
                    <a:pt x="7063" y="5555"/>
                  </a:cubicBezTo>
                  <a:lnTo>
                    <a:pt x="7031" y="5555"/>
                  </a:lnTo>
                  <a:cubicBezTo>
                    <a:pt x="6873" y="5555"/>
                    <a:pt x="6841" y="5682"/>
                    <a:pt x="6873" y="5808"/>
                  </a:cubicBezTo>
                  <a:cubicBezTo>
                    <a:pt x="6810" y="6473"/>
                    <a:pt x="6651" y="7043"/>
                    <a:pt x="6366" y="7677"/>
                  </a:cubicBezTo>
                  <a:cubicBezTo>
                    <a:pt x="6366" y="7708"/>
                    <a:pt x="6366" y="7740"/>
                    <a:pt x="6398" y="7772"/>
                  </a:cubicBezTo>
                  <a:cubicBezTo>
                    <a:pt x="6240" y="7835"/>
                    <a:pt x="6208" y="8025"/>
                    <a:pt x="6335" y="8152"/>
                  </a:cubicBezTo>
                  <a:cubicBezTo>
                    <a:pt x="6335" y="8183"/>
                    <a:pt x="6366" y="8183"/>
                    <a:pt x="6366" y="8215"/>
                  </a:cubicBezTo>
                  <a:cubicBezTo>
                    <a:pt x="6588" y="8532"/>
                    <a:pt x="6841" y="8880"/>
                    <a:pt x="7063" y="9323"/>
                  </a:cubicBezTo>
                  <a:cubicBezTo>
                    <a:pt x="2376" y="11889"/>
                    <a:pt x="1" y="17589"/>
                    <a:pt x="698" y="22814"/>
                  </a:cubicBezTo>
                  <a:cubicBezTo>
                    <a:pt x="1458" y="28515"/>
                    <a:pt x="5796" y="33518"/>
                    <a:pt x="11085" y="35640"/>
                  </a:cubicBezTo>
                  <a:cubicBezTo>
                    <a:pt x="11085" y="35799"/>
                    <a:pt x="11022" y="36020"/>
                    <a:pt x="10990" y="36210"/>
                  </a:cubicBezTo>
                  <a:cubicBezTo>
                    <a:pt x="10958" y="36179"/>
                    <a:pt x="10927" y="36179"/>
                    <a:pt x="10863" y="36179"/>
                  </a:cubicBezTo>
                  <a:cubicBezTo>
                    <a:pt x="10303" y="36161"/>
                    <a:pt x="9738" y="36144"/>
                    <a:pt x="9174" y="36144"/>
                  </a:cubicBezTo>
                  <a:cubicBezTo>
                    <a:pt x="7666" y="36144"/>
                    <a:pt x="6166" y="36267"/>
                    <a:pt x="4783" y="36844"/>
                  </a:cubicBezTo>
                  <a:cubicBezTo>
                    <a:pt x="3991" y="37192"/>
                    <a:pt x="2629" y="37825"/>
                    <a:pt x="2788" y="38807"/>
                  </a:cubicBezTo>
                  <a:cubicBezTo>
                    <a:pt x="2471" y="39916"/>
                    <a:pt x="2756" y="41151"/>
                    <a:pt x="3421" y="42101"/>
                  </a:cubicBezTo>
                  <a:cubicBezTo>
                    <a:pt x="3326" y="42196"/>
                    <a:pt x="3326" y="42386"/>
                    <a:pt x="3516" y="42417"/>
                  </a:cubicBezTo>
                  <a:cubicBezTo>
                    <a:pt x="7402" y="43092"/>
                    <a:pt x="11339" y="43442"/>
                    <a:pt x="15290" y="43442"/>
                  </a:cubicBezTo>
                  <a:cubicBezTo>
                    <a:pt x="16716" y="43442"/>
                    <a:pt x="18144" y="43397"/>
                    <a:pt x="19572" y="43304"/>
                  </a:cubicBezTo>
                  <a:cubicBezTo>
                    <a:pt x="20934" y="43178"/>
                    <a:pt x="22232" y="43051"/>
                    <a:pt x="23594" y="42892"/>
                  </a:cubicBezTo>
                  <a:cubicBezTo>
                    <a:pt x="24386" y="42766"/>
                    <a:pt x="25241" y="42734"/>
                    <a:pt x="25969" y="42354"/>
                  </a:cubicBezTo>
                  <a:cubicBezTo>
                    <a:pt x="27426" y="41499"/>
                    <a:pt x="27268" y="39916"/>
                    <a:pt x="26856" y="38491"/>
                  </a:cubicBezTo>
                  <a:cubicBezTo>
                    <a:pt x="27093" y="36625"/>
                    <a:pt x="22622" y="36307"/>
                    <a:pt x="20314" y="36307"/>
                  </a:cubicBezTo>
                  <a:cubicBezTo>
                    <a:pt x="19839" y="36307"/>
                    <a:pt x="19456" y="36321"/>
                    <a:pt x="19224" y="36337"/>
                  </a:cubicBezTo>
                  <a:cubicBezTo>
                    <a:pt x="19097" y="35165"/>
                    <a:pt x="18907" y="33899"/>
                    <a:pt x="18432" y="32853"/>
                  </a:cubicBezTo>
                  <a:cubicBezTo>
                    <a:pt x="18464" y="32853"/>
                    <a:pt x="18464" y="32790"/>
                    <a:pt x="18527" y="32790"/>
                  </a:cubicBezTo>
                  <a:cubicBezTo>
                    <a:pt x="20586" y="31587"/>
                    <a:pt x="22581" y="30383"/>
                    <a:pt x="24734" y="29370"/>
                  </a:cubicBezTo>
                  <a:cubicBezTo>
                    <a:pt x="25906" y="28768"/>
                    <a:pt x="27173" y="28198"/>
                    <a:pt x="28408" y="27691"/>
                  </a:cubicBezTo>
                  <a:cubicBezTo>
                    <a:pt x="28883" y="27501"/>
                    <a:pt x="29453" y="27343"/>
                    <a:pt x="29928" y="27058"/>
                  </a:cubicBezTo>
                  <a:cubicBezTo>
                    <a:pt x="30023" y="26995"/>
                    <a:pt x="30340" y="26773"/>
                    <a:pt x="30276" y="26773"/>
                  </a:cubicBezTo>
                  <a:cubicBezTo>
                    <a:pt x="30308" y="26741"/>
                    <a:pt x="30340" y="26741"/>
                    <a:pt x="30403" y="26741"/>
                  </a:cubicBezTo>
                  <a:cubicBezTo>
                    <a:pt x="30415" y="26776"/>
                    <a:pt x="30443" y="26790"/>
                    <a:pt x="30477" y="26790"/>
                  </a:cubicBezTo>
                  <a:cubicBezTo>
                    <a:pt x="30534" y="26790"/>
                    <a:pt x="30605" y="26750"/>
                    <a:pt x="30625" y="26710"/>
                  </a:cubicBezTo>
                  <a:cubicBezTo>
                    <a:pt x="30751" y="26710"/>
                    <a:pt x="30751" y="26520"/>
                    <a:pt x="30625" y="26520"/>
                  </a:cubicBezTo>
                  <a:cubicBezTo>
                    <a:pt x="30593" y="25791"/>
                    <a:pt x="30276" y="25000"/>
                    <a:pt x="29770" y="24556"/>
                  </a:cubicBezTo>
                  <a:cubicBezTo>
                    <a:pt x="29703" y="24534"/>
                    <a:pt x="29667" y="24511"/>
                    <a:pt x="29618" y="24511"/>
                  </a:cubicBezTo>
                  <a:cubicBezTo>
                    <a:pt x="29598" y="24511"/>
                    <a:pt x="29576" y="24515"/>
                    <a:pt x="29548" y="24525"/>
                  </a:cubicBezTo>
                  <a:cubicBezTo>
                    <a:pt x="29485" y="24556"/>
                    <a:pt x="29390" y="24651"/>
                    <a:pt x="29485" y="24778"/>
                  </a:cubicBezTo>
                  <a:cubicBezTo>
                    <a:pt x="29675" y="25095"/>
                    <a:pt x="29865" y="25316"/>
                    <a:pt x="30023" y="25633"/>
                  </a:cubicBezTo>
                  <a:cubicBezTo>
                    <a:pt x="30181" y="25950"/>
                    <a:pt x="30245" y="26266"/>
                    <a:pt x="30308" y="26583"/>
                  </a:cubicBezTo>
                  <a:cubicBezTo>
                    <a:pt x="26064" y="27723"/>
                    <a:pt x="21852" y="30067"/>
                    <a:pt x="18242" y="32442"/>
                  </a:cubicBezTo>
                  <a:lnTo>
                    <a:pt x="18210" y="32473"/>
                  </a:lnTo>
                  <a:cubicBezTo>
                    <a:pt x="17925" y="31903"/>
                    <a:pt x="17577" y="31428"/>
                    <a:pt x="17102" y="31017"/>
                  </a:cubicBezTo>
                  <a:cubicBezTo>
                    <a:pt x="21282" y="28927"/>
                    <a:pt x="25083" y="26235"/>
                    <a:pt x="29516" y="24525"/>
                  </a:cubicBezTo>
                  <a:cubicBezTo>
                    <a:pt x="29548" y="24493"/>
                    <a:pt x="29548" y="24493"/>
                    <a:pt x="29611" y="24493"/>
                  </a:cubicBezTo>
                  <a:cubicBezTo>
                    <a:pt x="29699" y="24405"/>
                    <a:pt x="29679" y="24236"/>
                    <a:pt x="29550" y="24236"/>
                  </a:cubicBezTo>
                  <a:cubicBezTo>
                    <a:pt x="29540" y="24236"/>
                    <a:pt x="29528" y="24237"/>
                    <a:pt x="29516" y="24240"/>
                  </a:cubicBezTo>
                  <a:cubicBezTo>
                    <a:pt x="24893" y="25411"/>
                    <a:pt x="21061" y="28515"/>
                    <a:pt x="16849" y="30637"/>
                  </a:cubicBezTo>
                  <a:cubicBezTo>
                    <a:pt x="16817" y="30668"/>
                    <a:pt x="16785" y="30700"/>
                    <a:pt x="16785" y="30732"/>
                  </a:cubicBezTo>
                  <a:cubicBezTo>
                    <a:pt x="16342" y="30478"/>
                    <a:pt x="15835" y="30257"/>
                    <a:pt x="15234" y="30193"/>
                  </a:cubicBezTo>
                  <a:cubicBezTo>
                    <a:pt x="15107" y="30181"/>
                    <a:pt x="14985" y="30176"/>
                    <a:pt x="14866" y="30176"/>
                  </a:cubicBezTo>
                  <a:cubicBezTo>
                    <a:pt x="13709" y="30176"/>
                    <a:pt x="12926" y="30725"/>
                    <a:pt x="12352" y="31587"/>
                  </a:cubicBezTo>
                  <a:cubicBezTo>
                    <a:pt x="12288" y="31587"/>
                    <a:pt x="12288" y="31523"/>
                    <a:pt x="12257" y="31523"/>
                  </a:cubicBezTo>
                  <a:cubicBezTo>
                    <a:pt x="8868" y="30257"/>
                    <a:pt x="6208" y="27375"/>
                    <a:pt x="6018" y="23606"/>
                  </a:cubicBezTo>
                  <a:cubicBezTo>
                    <a:pt x="5796" y="19869"/>
                    <a:pt x="8013" y="16797"/>
                    <a:pt x="10990" y="14707"/>
                  </a:cubicBezTo>
                  <a:cubicBezTo>
                    <a:pt x="11497" y="15309"/>
                    <a:pt x="11940" y="15911"/>
                    <a:pt x="12288" y="16639"/>
                  </a:cubicBezTo>
                  <a:lnTo>
                    <a:pt x="12352" y="16702"/>
                  </a:lnTo>
                  <a:cubicBezTo>
                    <a:pt x="12130" y="16861"/>
                    <a:pt x="11908" y="17019"/>
                    <a:pt x="11718" y="17177"/>
                  </a:cubicBezTo>
                  <a:cubicBezTo>
                    <a:pt x="11592" y="17272"/>
                    <a:pt x="11655" y="17494"/>
                    <a:pt x="11782" y="17526"/>
                  </a:cubicBezTo>
                  <a:cubicBezTo>
                    <a:pt x="11813" y="17526"/>
                    <a:pt x="11813" y="17557"/>
                    <a:pt x="11813" y="17557"/>
                  </a:cubicBezTo>
                  <a:cubicBezTo>
                    <a:pt x="12130" y="18127"/>
                    <a:pt x="12542" y="18666"/>
                    <a:pt x="12922" y="19172"/>
                  </a:cubicBezTo>
                  <a:cubicBezTo>
                    <a:pt x="12948" y="19212"/>
                    <a:pt x="12975" y="19230"/>
                    <a:pt x="12999" y="19230"/>
                  </a:cubicBezTo>
                  <a:cubicBezTo>
                    <a:pt x="13033" y="19230"/>
                    <a:pt x="13062" y="19196"/>
                    <a:pt x="13080" y="19141"/>
                  </a:cubicBezTo>
                  <a:cubicBezTo>
                    <a:pt x="13143" y="19141"/>
                    <a:pt x="13207" y="19141"/>
                    <a:pt x="13238" y="19109"/>
                  </a:cubicBezTo>
                  <a:cubicBezTo>
                    <a:pt x="13618" y="18824"/>
                    <a:pt x="13967" y="18602"/>
                    <a:pt x="14315" y="18349"/>
                  </a:cubicBezTo>
                  <a:lnTo>
                    <a:pt x="14315" y="18349"/>
                  </a:lnTo>
                  <a:cubicBezTo>
                    <a:pt x="14157" y="18824"/>
                    <a:pt x="13935" y="19299"/>
                    <a:pt x="13682" y="19743"/>
                  </a:cubicBezTo>
                  <a:cubicBezTo>
                    <a:pt x="13618" y="19711"/>
                    <a:pt x="13523" y="19711"/>
                    <a:pt x="13460" y="19711"/>
                  </a:cubicBezTo>
                  <a:cubicBezTo>
                    <a:pt x="13333" y="19711"/>
                    <a:pt x="13302" y="19901"/>
                    <a:pt x="13365" y="19964"/>
                  </a:cubicBezTo>
                  <a:lnTo>
                    <a:pt x="13017" y="20693"/>
                  </a:lnTo>
                  <a:cubicBezTo>
                    <a:pt x="12922" y="20756"/>
                    <a:pt x="12985" y="20914"/>
                    <a:pt x="13080" y="20914"/>
                  </a:cubicBezTo>
                  <a:cubicBezTo>
                    <a:pt x="14410" y="21136"/>
                    <a:pt x="15740" y="21326"/>
                    <a:pt x="17102" y="21516"/>
                  </a:cubicBezTo>
                  <a:cubicBezTo>
                    <a:pt x="17197" y="21516"/>
                    <a:pt x="17292" y="21453"/>
                    <a:pt x="17292" y="21358"/>
                  </a:cubicBezTo>
                  <a:cubicBezTo>
                    <a:pt x="17450" y="21389"/>
                    <a:pt x="17577" y="21389"/>
                    <a:pt x="17735" y="21389"/>
                  </a:cubicBezTo>
                  <a:cubicBezTo>
                    <a:pt x="18369" y="21326"/>
                    <a:pt x="19066" y="20598"/>
                    <a:pt x="19572" y="20249"/>
                  </a:cubicBezTo>
                  <a:cubicBezTo>
                    <a:pt x="20174" y="19806"/>
                    <a:pt x="20807" y="19394"/>
                    <a:pt x="21409" y="18919"/>
                  </a:cubicBezTo>
                  <a:cubicBezTo>
                    <a:pt x="21441" y="18919"/>
                    <a:pt x="21441" y="18856"/>
                    <a:pt x="21441" y="18824"/>
                  </a:cubicBezTo>
                  <a:lnTo>
                    <a:pt x="21441" y="18697"/>
                  </a:lnTo>
                  <a:cubicBezTo>
                    <a:pt x="21409" y="18602"/>
                    <a:pt x="21377" y="18507"/>
                    <a:pt x="21314" y="18444"/>
                  </a:cubicBezTo>
                  <a:cubicBezTo>
                    <a:pt x="21916" y="17272"/>
                    <a:pt x="22517" y="16132"/>
                    <a:pt x="22961" y="14897"/>
                  </a:cubicBezTo>
                  <a:cubicBezTo>
                    <a:pt x="22961" y="14866"/>
                    <a:pt x="22961" y="14834"/>
                    <a:pt x="22898" y="14834"/>
                  </a:cubicBezTo>
                  <a:cubicBezTo>
                    <a:pt x="22898" y="14771"/>
                    <a:pt x="22898" y="14739"/>
                    <a:pt x="22866" y="14739"/>
                  </a:cubicBezTo>
                  <a:cubicBezTo>
                    <a:pt x="22486" y="14549"/>
                    <a:pt x="22074" y="14390"/>
                    <a:pt x="21694" y="14232"/>
                  </a:cubicBezTo>
                  <a:cubicBezTo>
                    <a:pt x="21666" y="14223"/>
                    <a:pt x="21644" y="14219"/>
                    <a:pt x="21625" y="14219"/>
                  </a:cubicBezTo>
                  <a:cubicBezTo>
                    <a:pt x="21581" y="14219"/>
                    <a:pt x="21558" y="14241"/>
                    <a:pt x="21536" y="14264"/>
                  </a:cubicBezTo>
                  <a:cubicBezTo>
                    <a:pt x="21409" y="14422"/>
                    <a:pt x="21377" y="14580"/>
                    <a:pt x="21377" y="14771"/>
                  </a:cubicBezTo>
                  <a:cubicBezTo>
                    <a:pt x="21124" y="14675"/>
                    <a:pt x="20807" y="14549"/>
                    <a:pt x="20522" y="14454"/>
                  </a:cubicBezTo>
                  <a:lnTo>
                    <a:pt x="21377" y="13884"/>
                  </a:lnTo>
                  <a:cubicBezTo>
                    <a:pt x="21409" y="13852"/>
                    <a:pt x="21314" y="13757"/>
                    <a:pt x="21282" y="13757"/>
                  </a:cubicBezTo>
                  <a:cubicBezTo>
                    <a:pt x="21251" y="13789"/>
                    <a:pt x="21251" y="13789"/>
                    <a:pt x="21219" y="13789"/>
                  </a:cubicBezTo>
                  <a:cubicBezTo>
                    <a:pt x="19826" y="14232"/>
                    <a:pt x="18464" y="15151"/>
                    <a:pt x="17260" y="15879"/>
                  </a:cubicBezTo>
                  <a:cubicBezTo>
                    <a:pt x="15772" y="16797"/>
                    <a:pt x="14410" y="17747"/>
                    <a:pt x="13017" y="18729"/>
                  </a:cubicBezTo>
                  <a:cubicBezTo>
                    <a:pt x="13017" y="18792"/>
                    <a:pt x="12985" y="18792"/>
                    <a:pt x="12985" y="18824"/>
                  </a:cubicBezTo>
                  <a:cubicBezTo>
                    <a:pt x="12700" y="18349"/>
                    <a:pt x="12415" y="17874"/>
                    <a:pt x="12098" y="17399"/>
                  </a:cubicBezTo>
                  <a:cubicBezTo>
                    <a:pt x="12098" y="17367"/>
                    <a:pt x="12067" y="17367"/>
                    <a:pt x="12067" y="17367"/>
                  </a:cubicBezTo>
                  <a:cubicBezTo>
                    <a:pt x="14600" y="15531"/>
                    <a:pt x="17197" y="13947"/>
                    <a:pt x="19889" y="12364"/>
                  </a:cubicBezTo>
                  <a:cubicBezTo>
                    <a:pt x="19889" y="12364"/>
                    <a:pt x="19889" y="12427"/>
                    <a:pt x="19952" y="12459"/>
                  </a:cubicBezTo>
                  <a:cubicBezTo>
                    <a:pt x="20301" y="12902"/>
                    <a:pt x="20649" y="13314"/>
                    <a:pt x="21061" y="13725"/>
                  </a:cubicBezTo>
                  <a:cubicBezTo>
                    <a:pt x="21092" y="13757"/>
                    <a:pt x="21156" y="13757"/>
                    <a:pt x="21219" y="13757"/>
                  </a:cubicBezTo>
                  <a:cubicBezTo>
                    <a:pt x="21282" y="13725"/>
                    <a:pt x="21377" y="13630"/>
                    <a:pt x="21282" y="13567"/>
                  </a:cubicBezTo>
                  <a:cubicBezTo>
                    <a:pt x="20966" y="13092"/>
                    <a:pt x="20586" y="12649"/>
                    <a:pt x="20206" y="12205"/>
                  </a:cubicBezTo>
                  <a:cubicBezTo>
                    <a:pt x="20192" y="12179"/>
                    <a:pt x="20173" y="12169"/>
                    <a:pt x="20149" y="12169"/>
                  </a:cubicBezTo>
                  <a:cubicBezTo>
                    <a:pt x="20115" y="12169"/>
                    <a:pt x="20070" y="12187"/>
                    <a:pt x="20016" y="12205"/>
                  </a:cubicBezTo>
                  <a:cubicBezTo>
                    <a:pt x="19992" y="12159"/>
                    <a:pt x="19935" y="12130"/>
                    <a:pt x="19882" y="12130"/>
                  </a:cubicBezTo>
                  <a:cubicBezTo>
                    <a:pt x="19862" y="12130"/>
                    <a:pt x="19843" y="12134"/>
                    <a:pt x="19826" y="12142"/>
                  </a:cubicBezTo>
                  <a:lnTo>
                    <a:pt x="19097" y="12490"/>
                  </a:lnTo>
                  <a:cubicBezTo>
                    <a:pt x="17165" y="9608"/>
                    <a:pt x="15075" y="6758"/>
                    <a:pt x="12922" y="4035"/>
                  </a:cubicBezTo>
                  <a:cubicBezTo>
                    <a:pt x="12902" y="3975"/>
                    <a:pt x="12869" y="3952"/>
                    <a:pt x="12823" y="3952"/>
                  </a:cubicBezTo>
                  <a:cubicBezTo>
                    <a:pt x="12797" y="3952"/>
                    <a:pt x="12767" y="3960"/>
                    <a:pt x="12732" y="3971"/>
                  </a:cubicBezTo>
                  <a:lnTo>
                    <a:pt x="12700" y="3971"/>
                  </a:lnTo>
                  <a:cubicBezTo>
                    <a:pt x="12700" y="3971"/>
                    <a:pt x="12700" y="3940"/>
                    <a:pt x="12668" y="3940"/>
                  </a:cubicBezTo>
                  <a:cubicBezTo>
                    <a:pt x="12383" y="3750"/>
                    <a:pt x="11972" y="3750"/>
                    <a:pt x="11623" y="3718"/>
                  </a:cubicBezTo>
                  <a:cubicBezTo>
                    <a:pt x="11180" y="3718"/>
                    <a:pt x="10768" y="3718"/>
                    <a:pt x="10325" y="3750"/>
                  </a:cubicBezTo>
                  <a:lnTo>
                    <a:pt x="10325" y="3718"/>
                  </a:lnTo>
                  <a:cubicBezTo>
                    <a:pt x="9502" y="2610"/>
                    <a:pt x="8805" y="1375"/>
                    <a:pt x="8235" y="108"/>
                  </a:cubicBezTo>
                  <a:cubicBezTo>
                    <a:pt x="8205" y="33"/>
                    <a:pt x="8147" y="1"/>
                    <a:pt x="8090"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601;p51">
              <a:extLst>
                <a:ext uri="{FF2B5EF4-FFF2-40B4-BE49-F238E27FC236}">
                  <a16:creationId xmlns:a16="http://schemas.microsoft.com/office/drawing/2014/main" id="{6D50DADD-4D56-42FE-8009-0C737DF510AA}"/>
                </a:ext>
              </a:extLst>
            </p:cNvPr>
            <p:cNvSpPr/>
            <p:nvPr/>
          </p:nvSpPr>
          <p:spPr>
            <a:xfrm>
              <a:off x="771982" y="1762620"/>
              <a:ext cx="37943" cy="25788"/>
            </a:xfrm>
            <a:custGeom>
              <a:avLst/>
              <a:gdLst/>
              <a:ahLst/>
              <a:cxnLst/>
              <a:rect l="l" t="t" r="r" b="b"/>
              <a:pathLst>
                <a:path w="1208" h="821" extrusionOk="0">
                  <a:moveTo>
                    <a:pt x="1098" y="1"/>
                  </a:moveTo>
                  <a:cubicBezTo>
                    <a:pt x="1088" y="1"/>
                    <a:pt x="1077" y="4"/>
                    <a:pt x="1065" y="12"/>
                  </a:cubicBezTo>
                  <a:cubicBezTo>
                    <a:pt x="653" y="107"/>
                    <a:pt x="305" y="329"/>
                    <a:pt x="51" y="645"/>
                  </a:cubicBezTo>
                  <a:cubicBezTo>
                    <a:pt x="0" y="723"/>
                    <a:pt x="95" y="821"/>
                    <a:pt x="200" y="821"/>
                  </a:cubicBezTo>
                  <a:cubicBezTo>
                    <a:pt x="225" y="821"/>
                    <a:pt x="249" y="816"/>
                    <a:pt x="273" y="804"/>
                  </a:cubicBezTo>
                  <a:cubicBezTo>
                    <a:pt x="495" y="519"/>
                    <a:pt x="748" y="329"/>
                    <a:pt x="1097" y="202"/>
                  </a:cubicBezTo>
                  <a:cubicBezTo>
                    <a:pt x="1208" y="174"/>
                    <a:pt x="1173" y="1"/>
                    <a:pt x="1098"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602;p51">
              <a:extLst>
                <a:ext uri="{FF2B5EF4-FFF2-40B4-BE49-F238E27FC236}">
                  <a16:creationId xmlns:a16="http://schemas.microsoft.com/office/drawing/2014/main" id="{0FBA0F8C-B496-457D-9CB6-B9C0FA725DF8}"/>
                </a:ext>
              </a:extLst>
            </p:cNvPr>
            <p:cNvSpPr/>
            <p:nvPr/>
          </p:nvSpPr>
          <p:spPr>
            <a:xfrm>
              <a:off x="871081" y="927679"/>
              <a:ext cx="66652" cy="61972"/>
            </a:xfrm>
            <a:custGeom>
              <a:avLst/>
              <a:gdLst/>
              <a:ahLst/>
              <a:cxnLst/>
              <a:rect l="l" t="t" r="r" b="b"/>
              <a:pathLst>
                <a:path w="2122" h="1973" extrusionOk="0">
                  <a:moveTo>
                    <a:pt x="950" y="214"/>
                  </a:moveTo>
                  <a:cubicBezTo>
                    <a:pt x="1330" y="246"/>
                    <a:pt x="1774" y="562"/>
                    <a:pt x="1774" y="1006"/>
                  </a:cubicBezTo>
                  <a:cubicBezTo>
                    <a:pt x="1774" y="1354"/>
                    <a:pt x="1425" y="1639"/>
                    <a:pt x="1077" y="1671"/>
                  </a:cubicBezTo>
                  <a:cubicBezTo>
                    <a:pt x="1044" y="1674"/>
                    <a:pt x="1013" y="1676"/>
                    <a:pt x="983" y="1676"/>
                  </a:cubicBezTo>
                  <a:cubicBezTo>
                    <a:pt x="218" y="1676"/>
                    <a:pt x="185" y="553"/>
                    <a:pt x="855" y="309"/>
                  </a:cubicBezTo>
                  <a:cubicBezTo>
                    <a:pt x="918" y="246"/>
                    <a:pt x="950" y="246"/>
                    <a:pt x="950" y="214"/>
                  </a:cubicBezTo>
                  <a:close/>
                  <a:moveTo>
                    <a:pt x="883" y="0"/>
                  </a:moveTo>
                  <a:cubicBezTo>
                    <a:pt x="855" y="0"/>
                    <a:pt x="823" y="8"/>
                    <a:pt x="792" y="24"/>
                  </a:cubicBezTo>
                  <a:cubicBezTo>
                    <a:pt x="285" y="119"/>
                    <a:pt x="0" y="689"/>
                    <a:pt x="63" y="1196"/>
                  </a:cubicBezTo>
                  <a:cubicBezTo>
                    <a:pt x="147" y="1670"/>
                    <a:pt x="551" y="1972"/>
                    <a:pt x="992" y="1972"/>
                  </a:cubicBezTo>
                  <a:cubicBezTo>
                    <a:pt x="1052" y="1972"/>
                    <a:pt x="1112" y="1967"/>
                    <a:pt x="1172" y="1956"/>
                  </a:cubicBezTo>
                  <a:cubicBezTo>
                    <a:pt x="1710" y="1892"/>
                    <a:pt x="2122" y="1449"/>
                    <a:pt x="2059" y="879"/>
                  </a:cubicBezTo>
                  <a:cubicBezTo>
                    <a:pt x="1975" y="403"/>
                    <a:pt x="1570" y="2"/>
                    <a:pt x="1127" y="2"/>
                  </a:cubicBezTo>
                  <a:cubicBezTo>
                    <a:pt x="1068" y="2"/>
                    <a:pt x="1009" y="9"/>
                    <a:pt x="950" y="24"/>
                  </a:cubicBezTo>
                  <a:cubicBezTo>
                    <a:pt x="934" y="8"/>
                    <a:pt x="911" y="0"/>
                    <a:pt x="883" y="0"/>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603;p51">
              <a:extLst>
                <a:ext uri="{FF2B5EF4-FFF2-40B4-BE49-F238E27FC236}">
                  <a16:creationId xmlns:a16="http://schemas.microsoft.com/office/drawing/2014/main" id="{677A6035-A3B0-4DD6-AAD1-36AB55635DE2}"/>
                </a:ext>
              </a:extLst>
            </p:cNvPr>
            <p:cNvSpPr/>
            <p:nvPr/>
          </p:nvSpPr>
          <p:spPr>
            <a:xfrm>
              <a:off x="1052097" y="1573594"/>
              <a:ext cx="90555" cy="78651"/>
            </a:xfrm>
            <a:custGeom>
              <a:avLst/>
              <a:gdLst/>
              <a:ahLst/>
              <a:cxnLst/>
              <a:rect l="l" t="t" r="r" b="b"/>
              <a:pathLst>
                <a:path w="2883" h="2504" extrusionOk="0">
                  <a:moveTo>
                    <a:pt x="1226" y="294"/>
                  </a:moveTo>
                  <a:cubicBezTo>
                    <a:pt x="1628" y="294"/>
                    <a:pt x="2038" y="508"/>
                    <a:pt x="2218" y="868"/>
                  </a:cubicBezTo>
                  <a:cubicBezTo>
                    <a:pt x="2471" y="1343"/>
                    <a:pt x="2186" y="1850"/>
                    <a:pt x="1743" y="2103"/>
                  </a:cubicBezTo>
                  <a:cubicBezTo>
                    <a:pt x="1595" y="2165"/>
                    <a:pt x="1459" y="2192"/>
                    <a:pt x="1335" y="2192"/>
                  </a:cubicBezTo>
                  <a:cubicBezTo>
                    <a:pt x="501" y="2192"/>
                    <a:pt x="230" y="945"/>
                    <a:pt x="919" y="393"/>
                  </a:cubicBezTo>
                  <a:cubicBezTo>
                    <a:pt x="951" y="361"/>
                    <a:pt x="951" y="361"/>
                    <a:pt x="951" y="330"/>
                  </a:cubicBezTo>
                  <a:cubicBezTo>
                    <a:pt x="1040" y="306"/>
                    <a:pt x="1133" y="294"/>
                    <a:pt x="1226" y="294"/>
                  </a:cubicBezTo>
                  <a:close/>
                  <a:moveTo>
                    <a:pt x="1456" y="0"/>
                  </a:moveTo>
                  <a:cubicBezTo>
                    <a:pt x="1256" y="0"/>
                    <a:pt x="1051" y="54"/>
                    <a:pt x="856" y="171"/>
                  </a:cubicBezTo>
                  <a:cubicBezTo>
                    <a:pt x="824" y="140"/>
                    <a:pt x="800" y="124"/>
                    <a:pt x="781" y="124"/>
                  </a:cubicBezTo>
                  <a:cubicBezTo>
                    <a:pt x="761" y="124"/>
                    <a:pt x="745" y="140"/>
                    <a:pt x="729" y="171"/>
                  </a:cubicBezTo>
                  <a:cubicBezTo>
                    <a:pt x="159" y="488"/>
                    <a:pt x="1" y="1311"/>
                    <a:pt x="286" y="1850"/>
                  </a:cubicBezTo>
                  <a:cubicBezTo>
                    <a:pt x="507" y="2293"/>
                    <a:pt x="946" y="2503"/>
                    <a:pt x="1384" y="2503"/>
                  </a:cubicBezTo>
                  <a:cubicBezTo>
                    <a:pt x="1573" y="2503"/>
                    <a:pt x="1761" y="2464"/>
                    <a:pt x="1933" y="2388"/>
                  </a:cubicBezTo>
                  <a:cubicBezTo>
                    <a:pt x="2534" y="2103"/>
                    <a:pt x="2883" y="1343"/>
                    <a:pt x="2598" y="710"/>
                  </a:cubicBezTo>
                  <a:cubicBezTo>
                    <a:pt x="2335" y="272"/>
                    <a:pt x="1905" y="0"/>
                    <a:pt x="1456" y="0"/>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604;p51">
              <a:extLst>
                <a:ext uri="{FF2B5EF4-FFF2-40B4-BE49-F238E27FC236}">
                  <a16:creationId xmlns:a16="http://schemas.microsoft.com/office/drawing/2014/main" id="{851CA064-66E8-4F18-9FBA-44CEC6D5DE57}"/>
                </a:ext>
              </a:extLst>
            </p:cNvPr>
            <p:cNvSpPr/>
            <p:nvPr/>
          </p:nvSpPr>
          <p:spPr>
            <a:xfrm>
              <a:off x="1120727" y="1654475"/>
              <a:ext cx="42058" cy="31944"/>
            </a:xfrm>
            <a:custGeom>
              <a:avLst/>
              <a:gdLst/>
              <a:ahLst/>
              <a:cxnLst/>
              <a:rect l="l" t="t" r="r" b="b"/>
              <a:pathLst>
                <a:path w="1339" h="1017" extrusionOk="0">
                  <a:moveTo>
                    <a:pt x="1266" y="0"/>
                  </a:moveTo>
                  <a:cubicBezTo>
                    <a:pt x="1242" y="0"/>
                    <a:pt x="1217" y="11"/>
                    <a:pt x="1204" y="35"/>
                  </a:cubicBezTo>
                  <a:cubicBezTo>
                    <a:pt x="951" y="447"/>
                    <a:pt x="603" y="637"/>
                    <a:pt x="128" y="795"/>
                  </a:cubicBezTo>
                  <a:cubicBezTo>
                    <a:pt x="1" y="827"/>
                    <a:pt x="1" y="1017"/>
                    <a:pt x="159" y="1017"/>
                  </a:cubicBezTo>
                  <a:cubicBezTo>
                    <a:pt x="666" y="985"/>
                    <a:pt x="1141" y="542"/>
                    <a:pt x="1299" y="67"/>
                  </a:cubicBezTo>
                  <a:cubicBezTo>
                    <a:pt x="1339" y="27"/>
                    <a:pt x="1305" y="0"/>
                    <a:pt x="1266" y="0"/>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605;p51">
              <a:extLst>
                <a:ext uri="{FF2B5EF4-FFF2-40B4-BE49-F238E27FC236}">
                  <a16:creationId xmlns:a16="http://schemas.microsoft.com/office/drawing/2014/main" id="{37D085F9-8E79-49C3-85E9-03778F36BDCF}"/>
                </a:ext>
              </a:extLst>
            </p:cNvPr>
            <p:cNvSpPr/>
            <p:nvPr/>
          </p:nvSpPr>
          <p:spPr>
            <a:xfrm>
              <a:off x="1338587" y="1855028"/>
              <a:ext cx="73154" cy="26353"/>
            </a:xfrm>
            <a:custGeom>
              <a:avLst/>
              <a:gdLst/>
              <a:ahLst/>
              <a:cxnLst/>
              <a:rect l="l" t="t" r="r" b="b"/>
              <a:pathLst>
                <a:path w="2329" h="839" extrusionOk="0">
                  <a:moveTo>
                    <a:pt x="2218" y="1"/>
                  </a:moveTo>
                  <a:cubicBezTo>
                    <a:pt x="2207" y="1"/>
                    <a:pt x="2196" y="5"/>
                    <a:pt x="2186" y="15"/>
                  </a:cubicBezTo>
                  <a:cubicBezTo>
                    <a:pt x="1489" y="395"/>
                    <a:pt x="919" y="554"/>
                    <a:pt x="159" y="617"/>
                  </a:cubicBezTo>
                  <a:cubicBezTo>
                    <a:pt x="1" y="617"/>
                    <a:pt x="1" y="839"/>
                    <a:pt x="159" y="839"/>
                  </a:cubicBezTo>
                  <a:cubicBezTo>
                    <a:pt x="919" y="839"/>
                    <a:pt x="1647" y="585"/>
                    <a:pt x="2249" y="174"/>
                  </a:cubicBezTo>
                  <a:cubicBezTo>
                    <a:pt x="2329" y="121"/>
                    <a:pt x="2275" y="1"/>
                    <a:pt x="2218"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606;p51">
              <a:extLst>
                <a:ext uri="{FF2B5EF4-FFF2-40B4-BE49-F238E27FC236}">
                  <a16:creationId xmlns:a16="http://schemas.microsoft.com/office/drawing/2014/main" id="{36A49ED8-889D-4ACD-AD59-15FD95699DA8}"/>
                </a:ext>
              </a:extLst>
            </p:cNvPr>
            <p:cNvSpPr/>
            <p:nvPr/>
          </p:nvSpPr>
          <p:spPr>
            <a:xfrm>
              <a:off x="1436335" y="1402755"/>
              <a:ext cx="68223" cy="32132"/>
            </a:xfrm>
            <a:custGeom>
              <a:avLst/>
              <a:gdLst/>
              <a:ahLst/>
              <a:cxnLst/>
              <a:rect l="l" t="t" r="r" b="b"/>
              <a:pathLst>
                <a:path w="2172" h="1023" extrusionOk="0">
                  <a:moveTo>
                    <a:pt x="2099" y="1"/>
                  </a:moveTo>
                  <a:cubicBezTo>
                    <a:pt x="2093" y="1"/>
                    <a:pt x="2088" y="2"/>
                    <a:pt x="2082" y="5"/>
                  </a:cubicBezTo>
                  <a:cubicBezTo>
                    <a:pt x="1386" y="227"/>
                    <a:pt x="689" y="417"/>
                    <a:pt x="87" y="797"/>
                  </a:cubicBezTo>
                  <a:cubicBezTo>
                    <a:pt x="1" y="883"/>
                    <a:pt x="45" y="1023"/>
                    <a:pt x="150" y="1023"/>
                  </a:cubicBezTo>
                  <a:cubicBezTo>
                    <a:pt x="160" y="1023"/>
                    <a:pt x="171" y="1021"/>
                    <a:pt x="182" y="1018"/>
                  </a:cubicBezTo>
                  <a:cubicBezTo>
                    <a:pt x="847" y="733"/>
                    <a:pt x="1449" y="417"/>
                    <a:pt x="2114" y="163"/>
                  </a:cubicBezTo>
                  <a:cubicBezTo>
                    <a:pt x="2172" y="135"/>
                    <a:pt x="2151" y="1"/>
                    <a:pt x="2099" y="1"/>
                  </a:cubicBezTo>
                  <a:close/>
                </a:path>
              </a:pathLst>
            </a:custGeom>
            <a:solidFill>
              <a:srgbClr val="555555"/>
            </a:solidFill>
            <a:ln w="4750" cap="flat" cmpd="sng">
              <a:solidFill>
                <a:srgbClr val="555555"/>
              </a:solidFill>
              <a:prstDash val="solid"/>
              <a:miter lim="31669"/>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2" name="TextBox 41">
            <a:extLst>
              <a:ext uri="{FF2B5EF4-FFF2-40B4-BE49-F238E27FC236}">
                <a16:creationId xmlns:a16="http://schemas.microsoft.com/office/drawing/2014/main" id="{859A721C-8FB5-413F-92A6-C32D892911D1}"/>
              </a:ext>
            </a:extLst>
          </p:cNvPr>
          <p:cNvSpPr txBox="1"/>
          <p:nvPr/>
        </p:nvSpPr>
        <p:spPr>
          <a:xfrm>
            <a:off x="3239911" y="1896773"/>
            <a:ext cx="13975035" cy="2035309"/>
          </a:xfrm>
          <a:prstGeom prst="roundRect">
            <a:avLst/>
          </a:prstGeom>
          <a:noFill/>
          <a:ln w="38100">
            <a:solidFill>
              <a:srgbClr val="F69276"/>
            </a:solidFill>
            <a:prstDash val="dash"/>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Hoạt động nhóm: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Thí nghiệm</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tác dụng của thanh nam châm lên kim nam châm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3" name="Picture 42">
            <a:extLst>
              <a:ext uri="{FF2B5EF4-FFF2-40B4-BE49-F238E27FC236}">
                <a16:creationId xmlns:a16="http://schemas.microsoft.com/office/drawing/2014/main" id="{541CF77E-AE40-476F-95DF-C12E169E14CF}"/>
              </a:ext>
            </a:extLst>
          </p:cNvPr>
          <p:cNvPicPr>
            <a:picLocks noChangeAspect="1"/>
          </p:cNvPicPr>
          <p:nvPr/>
        </p:nvPicPr>
        <p:blipFill rotWithShape="1">
          <a:blip r:embed="rId11">
            <a:clrChange>
              <a:clrFrom>
                <a:srgbClr val="F4F8EE"/>
              </a:clrFrom>
              <a:clrTo>
                <a:srgbClr val="F4F8EE">
                  <a:alpha val="0"/>
                </a:srgbClr>
              </a:clrTo>
            </a:clrChange>
          </a:blip>
          <a:srcRect l="14632" r="12449" b="23998"/>
          <a:stretch/>
        </p:blipFill>
        <p:spPr>
          <a:xfrm>
            <a:off x="11645298" y="4085273"/>
            <a:ext cx="4970211" cy="3738196"/>
          </a:xfrm>
          <a:prstGeom prst="roundRect">
            <a:avLst>
              <a:gd name="adj" fmla="val 0"/>
            </a:avLst>
          </a:prstGeom>
          <a:ln w="38100">
            <a:noFill/>
          </a:ln>
        </p:spPr>
      </p:pic>
      <p:sp>
        <p:nvSpPr>
          <p:cNvPr id="45" name="TextBox 44">
            <a:extLst>
              <a:ext uri="{FF2B5EF4-FFF2-40B4-BE49-F238E27FC236}">
                <a16:creationId xmlns:a16="http://schemas.microsoft.com/office/drawing/2014/main" id="{77C771A9-B07D-40CF-862D-BC607A83B018}"/>
              </a:ext>
            </a:extLst>
          </p:cNvPr>
          <p:cNvSpPr txBox="1"/>
          <p:nvPr/>
        </p:nvSpPr>
        <p:spPr>
          <a:xfrm>
            <a:off x="1399937" y="4119441"/>
            <a:ext cx="9344263" cy="5833007"/>
          </a:xfrm>
          <a:prstGeom prst="rect">
            <a:avLst/>
          </a:prstGeom>
          <a:noFill/>
        </p:spPr>
        <p:txBody>
          <a:bodyPr wrap="square">
            <a:spAutoFit/>
          </a:bodyPr>
          <a:lstStyle/>
          <a:p>
            <a:pPr marL="0" marR="0" lvl="0" indent="0" algn="just" defTabSz="914400" rtl="0" eaLnBrk="1" fontAlgn="auto" latinLnBrk="0" hangingPunct="1">
              <a:lnSpc>
                <a:spcPct val="135000"/>
              </a:lnSpc>
              <a:spcBef>
                <a:spcPts val="0"/>
              </a:spcBef>
              <a:spcAft>
                <a:spcPts val="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Tiến hành: </a:t>
            </a:r>
          </a:p>
          <a:p>
            <a:pPr marL="571500" marR="0" lvl="0" indent="-571500" algn="just" defTabSz="914400" rtl="0" eaLnBrk="1" fontAlgn="auto" latinLnBrk="0" hangingPunct="1">
              <a:lnSpc>
                <a:spcPct val="135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Ở mỗi vị trí xung quanh thanh nam châm, sau khi kim nam châm đã nằm yên trên giá đỡ, xoay cho nó lệch khỏi hướng xác định. Buông tay và quan sát xem kim nam châm sẽ nằm yên theo hướng nào.</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7" name="TextBox 46">
            <a:extLst>
              <a:ext uri="{FF2B5EF4-FFF2-40B4-BE49-F238E27FC236}">
                <a16:creationId xmlns:a16="http://schemas.microsoft.com/office/drawing/2014/main" id="{4B2C703E-002D-4BAB-B143-AB475C0ED1DA}"/>
              </a:ext>
            </a:extLst>
          </p:cNvPr>
          <p:cNvSpPr txBox="1"/>
          <p:nvPr/>
        </p:nvSpPr>
        <p:spPr>
          <a:xfrm>
            <a:off x="10744200" y="7857433"/>
            <a:ext cx="7118424" cy="2115003"/>
          </a:xfrm>
          <a:prstGeom prst="rect">
            <a:avLst/>
          </a:prstGeom>
          <a:noFill/>
        </p:spPr>
        <p:txBody>
          <a:bodyPr wrap="square">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Hình 15.1</a:t>
            </a:r>
          </a:p>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tác dụng của thanh nam châm lên kim nam châm </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355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
                                            <p:txEl>
                                              <p:pRg st="1" end="1"/>
                                            </p:txEl>
                                          </p:spTgt>
                                        </p:tgtEl>
                                        <p:attrNameLst>
                                          <p:attrName>style.visibility</p:attrName>
                                        </p:attrNameLst>
                                      </p:cBhvr>
                                      <p:to>
                                        <p:strVal val="visible"/>
                                      </p:to>
                                    </p:set>
                                    <p:animEffect transition="in" filter="wipe(left)">
                                      <p:cBhvr>
                                        <p:cTn id="7" dur="5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7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946975">
            <a:off x="-4347309" y="-4934370"/>
            <a:ext cx="7846916" cy="7846916"/>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663292">
            <a:off x="12485123" y="5825794"/>
            <a:ext cx="7795752" cy="7795752"/>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383000" y="800100"/>
            <a:ext cx="1295747" cy="1287648"/>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0356314">
            <a:off x="495203" y="7688240"/>
            <a:ext cx="1695287" cy="2338326"/>
          </a:xfrm>
          <a:prstGeom prst="rect">
            <a:avLst/>
          </a:prstGeom>
        </p:spPr>
      </p:pic>
      <p:grpSp>
        <p:nvGrpSpPr>
          <p:cNvPr id="22" name="Group 21">
            <a:extLst>
              <a:ext uri="{FF2B5EF4-FFF2-40B4-BE49-F238E27FC236}">
                <a16:creationId xmlns:a16="http://schemas.microsoft.com/office/drawing/2014/main" id="{FF967D77-7130-4508-818A-D4BC18D37DC7}"/>
              </a:ext>
            </a:extLst>
          </p:cNvPr>
          <p:cNvGrpSpPr/>
          <p:nvPr/>
        </p:nvGrpSpPr>
        <p:grpSpPr>
          <a:xfrm>
            <a:off x="1584063" y="850682"/>
            <a:ext cx="16094684" cy="4118812"/>
            <a:chOff x="1442427" y="1958493"/>
            <a:chExt cx="16094684" cy="4118812"/>
          </a:xfrm>
        </p:grpSpPr>
        <p:pic>
          <p:nvPicPr>
            <p:cNvPr id="15" name="Picture 7">
              <a:extLst>
                <a:ext uri="{FF2B5EF4-FFF2-40B4-BE49-F238E27FC236}">
                  <a16:creationId xmlns:a16="http://schemas.microsoft.com/office/drawing/2014/main" id="{09AF853F-2F80-4B43-B4ED-F079519379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42427" y="1958493"/>
              <a:ext cx="14037502" cy="4118812"/>
            </a:xfrm>
            <a:prstGeom prst="rect">
              <a:avLst/>
            </a:prstGeom>
          </p:spPr>
        </p:pic>
        <p:pic>
          <p:nvPicPr>
            <p:cNvPr id="16" name="Picture 4">
              <a:extLst>
                <a:ext uri="{FF2B5EF4-FFF2-40B4-BE49-F238E27FC236}">
                  <a16:creationId xmlns:a16="http://schemas.microsoft.com/office/drawing/2014/main" id="{5B14E080-3336-415F-8546-C8450CD2817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500285" y="3691616"/>
              <a:ext cx="2036826" cy="2057400"/>
            </a:xfrm>
            <a:prstGeom prst="rect">
              <a:avLst/>
            </a:prstGeom>
          </p:spPr>
        </p:pic>
        <p:sp>
          <p:nvSpPr>
            <p:cNvPr id="18" name="TextBox 17">
              <a:extLst>
                <a:ext uri="{FF2B5EF4-FFF2-40B4-BE49-F238E27FC236}">
                  <a16:creationId xmlns:a16="http://schemas.microsoft.com/office/drawing/2014/main" id="{1C440EFA-8DAC-4E07-8AA5-52599561466F}"/>
                </a:ext>
              </a:extLst>
            </p:cNvPr>
            <p:cNvSpPr txBox="1"/>
            <p:nvPr/>
          </p:nvSpPr>
          <p:spPr>
            <a:xfrm>
              <a:off x="2243098" y="2537408"/>
              <a:ext cx="12436160" cy="2762936"/>
            </a:xfrm>
            <a:prstGeom prst="rect">
              <a:avLst/>
            </a:prstGeom>
            <a:noFill/>
          </p:spPr>
          <p:txBody>
            <a:bodyPr wrap="square">
              <a:spAutoFit/>
            </a:bodyPr>
            <a:lstStyle/>
            <a:p>
              <a:pPr algn="just">
                <a:lnSpc>
                  <a:spcPct val="150000"/>
                </a:lnSpc>
                <a:spcAft>
                  <a:spcPts val="800"/>
                </a:spcAft>
              </a:pPr>
              <a:r>
                <a:rPr lang="vi-VN" sz="40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C1. </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Trong thí nghiệm ở hình 15.1, khi đưa kim nam châm lại gần thanh nam châm, hướng của kim nam châm có thay đổi so với hướng ban đầu không?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7">
            <a:extLst>
              <a:ext uri="{FF2B5EF4-FFF2-40B4-BE49-F238E27FC236}">
                <a16:creationId xmlns:a16="http://schemas.microsoft.com/office/drawing/2014/main" id="{6097906E-D46D-4A75-95EF-B61088A253F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566847" flipV="1">
            <a:off x="1550104" y="5320382"/>
            <a:ext cx="2373704" cy="772533"/>
          </a:xfrm>
          <a:prstGeom prst="rect">
            <a:avLst/>
          </a:prstGeom>
        </p:spPr>
      </p:pic>
      <p:sp>
        <p:nvSpPr>
          <p:cNvPr id="21" name="TextBox 20">
            <a:extLst>
              <a:ext uri="{FF2B5EF4-FFF2-40B4-BE49-F238E27FC236}">
                <a16:creationId xmlns:a16="http://schemas.microsoft.com/office/drawing/2014/main" id="{17D3880F-C57C-4CFE-BB30-79FB55A3244E}"/>
              </a:ext>
            </a:extLst>
          </p:cNvPr>
          <p:cNvSpPr txBox="1"/>
          <p:nvPr/>
        </p:nvSpPr>
        <p:spPr>
          <a:xfrm>
            <a:off x="4267200" y="5548408"/>
            <a:ext cx="7956268" cy="4294083"/>
          </a:xfrm>
          <a:prstGeom prst="roundRect">
            <a:avLst/>
          </a:prstGeom>
          <a:noFill/>
          <a:ln w="76200">
            <a:solidFill>
              <a:srgbClr val="FF9C4E"/>
            </a:solidFill>
            <a:prstDash val="dash"/>
          </a:ln>
        </p:spPr>
        <p:txBody>
          <a:bodyPr wrap="square">
            <a:spAutoFit/>
          </a:bodyPr>
          <a:lstStyle/>
          <a:p>
            <a:pPr algn="ctr">
              <a:lnSpc>
                <a:spcPct val="150000"/>
              </a:lnSpc>
              <a:spcAft>
                <a:spcPts val="800"/>
              </a:spcAft>
            </a:pPr>
            <a:r>
              <a:rPr lang="en-US" sz="4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Đáp án</a:t>
            </a:r>
            <a:endParaRPr lang="en-US" sz="4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Khi đưa kim nam châm lại gần thanh nam châm thì hướng của kim nam châm không thay đổi.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Picture 3">
            <a:extLst>
              <a:ext uri="{FF2B5EF4-FFF2-40B4-BE49-F238E27FC236}">
                <a16:creationId xmlns:a16="http://schemas.microsoft.com/office/drawing/2014/main" id="{667CF67E-C447-46CD-8051-A43B6C5EF63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855921">
            <a:off x="12618336" y="5929350"/>
            <a:ext cx="1983655" cy="2231105"/>
          </a:xfrm>
          <a:prstGeom prst="rect">
            <a:avLst/>
          </a:prstGeom>
        </p:spPr>
      </p:pic>
    </p:spTree>
    <p:extLst>
      <p:ext uri="{BB962C8B-B14F-4D97-AF65-F5344CB8AC3E}">
        <p14:creationId xmlns:p14="http://schemas.microsoft.com/office/powerpoint/2010/main" val="318640745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500"/>
                                        <p:tgtEl>
                                          <p:spTgt spid="21"/>
                                        </p:tgtEl>
                                      </p:cBhvr>
                                    </p:animEffect>
                                  </p:childTnLst>
                                </p:cTn>
                              </p:par>
                              <p:par>
                                <p:cTn id="18" presetID="14" presetClass="entr" presetSubtype="1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iochemistry Lesson for High School by Slidesgo">
  <a:themeElements>
    <a:clrScheme name="Simple Light">
      <a:dk1>
        <a:srgbClr val="3B343B"/>
      </a:dk1>
      <a:lt1>
        <a:srgbClr val="823646"/>
      </a:lt1>
      <a:dk2>
        <a:srgbClr val="B26573"/>
      </a:dk2>
      <a:lt2>
        <a:srgbClr val="FDE9D3"/>
      </a:lt2>
      <a:accent1>
        <a:srgbClr val="FCBE4C"/>
      </a:accent1>
      <a:accent2>
        <a:srgbClr val="FCE782"/>
      </a:accent2>
      <a:accent3>
        <a:srgbClr val="E8E2C1"/>
      </a:accent3>
      <a:accent4>
        <a:srgbClr val="F8F3E1"/>
      </a:accent4>
      <a:accent5>
        <a:srgbClr val="FFFFFF"/>
      </a:accent5>
      <a:accent6>
        <a:srgbClr val="CCAAB2"/>
      </a:accent6>
      <a:hlink>
        <a:srgbClr val="3B34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2128</Words>
  <Application>Microsoft Office PowerPoint</Application>
  <PresentationFormat>Custom</PresentationFormat>
  <Paragraphs>171</Paragraphs>
  <Slides>37</Slides>
  <Notes>13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Wingdings</vt:lpstr>
      <vt:lpstr>Calibri</vt:lpstr>
      <vt:lpstr>Karla</vt:lpstr>
      <vt:lpstr>Lexend</vt:lpstr>
      <vt:lpstr>Times New Roman</vt:lpstr>
      <vt:lpstr>Lexend Deca</vt:lpstr>
      <vt:lpstr>Roboto</vt:lpstr>
      <vt:lpstr>Arial</vt:lpstr>
      <vt:lpstr>Office Theme</vt:lpstr>
      <vt:lpstr>Biochemistry Lesson for High School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Purple Playful Doodle Book Report for English Class Presentation</dc:title>
  <cp:lastModifiedBy>Nguyễn Huyền My</cp:lastModifiedBy>
  <cp:revision>4</cp:revision>
  <dcterms:created xsi:type="dcterms:W3CDTF">2006-08-16T00:00:00Z</dcterms:created>
  <dcterms:modified xsi:type="dcterms:W3CDTF">2022-12-22T16:54:26Z</dcterms:modified>
  <dc:identifier>DAFVeLPQ2aA</dc:identifier>
</cp:coreProperties>
</file>